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72" r:id="rId2"/>
    <p:sldId id="257" r:id="rId3"/>
    <p:sldId id="270" r:id="rId4"/>
    <p:sldId id="268" r:id="rId5"/>
    <p:sldId id="269" r:id="rId6"/>
    <p:sldId id="274" r:id="rId7"/>
    <p:sldId id="273" r:id="rId8"/>
    <p:sldId id="271" r:id="rId9"/>
  </p:sldIdLst>
  <p:sldSz cx="9906000" cy="6858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1419" userDrawn="1">
          <p15:clr>
            <a:srgbClr val="A4A3A4"/>
          </p15:clr>
        </p15:guide>
        <p15:guide id="3" orient="horz" pos="32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2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75" autoAdjust="0"/>
    <p:restoredTop sz="95026" autoAdjust="0"/>
  </p:normalViewPr>
  <p:slideViewPr>
    <p:cSldViewPr showGuides="1">
      <p:cViewPr varScale="1">
        <p:scale>
          <a:sx n="83" d="100"/>
          <a:sy n="83" d="100"/>
        </p:scale>
        <p:origin x="1517" y="77"/>
      </p:cViewPr>
      <p:guideLst>
        <p:guide pos="1419"/>
        <p:guide orient="horz" pos="32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9DBF29-6531-4072-8E32-16C7F2658A7A}" type="datetimeFigureOut">
              <a:rPr kumimoji="1" lang="ja-JP" altLang="en-US" smtClean="0"/>
              <a:t>2023/11/24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6E0A81-D1AD-4973-B9C8-80D15ADE67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1982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6E0A81-D1AD-4973-B9C8-80D15ADE6705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3189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6E0A81-D1AD-4973-B9C8-80D15ADE6705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6039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0075-1E1C-4A9C-AC4A-FCF213EDD77D}" type="datetimeFigureOut">
              <a:rPr kumimoji="1" lang="ja-JP" altLang="en-US" smtClean="0"/>
              <a:t>2023/11/24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12B4-CBD4-4FA1-BC69-6C6D1240CE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948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0075-1E1C-4A9C-AC4A-FCF213EDD77D}" type="datetimeFigureOut">
              <a:rPr kumimoji="1" lang="ja-JP" altLang="en-US" smtClean="0"/>
              <a:t>2023/11/24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12B4-CBD4-4FA1-BC69-6C6D1240CE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1106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0075-1E1C-4A9C-AC4A-FCF213EDD77D}" type="datetimeFigureOut">
              <a:rPr kumimoji="1" lang="ja-JP" altLang="en-US" smtClean="0"/>
              <a:t>2023/11/24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12B4-CBD4-4FA1-BC69-6C6D1240CE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4671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0075-1E1C-4A9C-AC4A-FCF213EDD77D}" type="datetimeFigureOut">
              <a:rPr kumimoji="1" lang="ja-JP" altLang="en-US" smtClean="0"/>
              <a:t>2023/11/24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12B4-CBD4-4FA1-BC69-6C6D1240CE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4736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0075-1E1C-4A9C-AC4A-FCF213EDD77D}" type="datetimeFigureOut">
              <a:rPr kumimoji="1" lang="ja-JP" altLang="en-US" smtClean="0"/>
              <a:t>2023/11/24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12B4-CBD4-4FA1-BC69-6C6D1240CE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5163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0075-1E1C-4A9C-AC4A-FCF213EDD77D}" type="datetimeFigureOut">
              <a:rPr kumimoji="1" lang="ja-JP" altLang="en-US" smtClean="0"/>
              <a:t>2023/11/24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12B4-CBD4-4FA1-BC69-6C6D1240CE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2170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0075-1E1C-4A9C-AC4A-FCF213EDD77D}" type="datetimeFigureOut">
              <a:rPr kumimoji="1" lang="ja-JP" altLang="en-US" smtClean="0"/>
              <a:t>2023/11/24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12B4-CBD4-4FA1-BC69-6C6D1240CE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0906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0075-1E1C-4A9C-AC4A-FCF213EDD77D}" type="datetimeFigureOut">
              <a:rPr kumimoji="1" lang="ja-JP" altLang="en-US" smtClean="0"/>
              <a:t>2023/11/24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12B4-CBD4-4FA1-BC69-6C6D1240CE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9425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0075-1E1C-4A9C-AC4A-FCF213EDD77D}" type="datetimeFigureOut">
              <a:rPr kumimoji="1" lang="ja-JP" altLang="en-US" smtClean="0"/>
              <a:t>2023/11/24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12B4-CBD4-4FA1-BC69-6C6D1240CE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1291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0075-1E1C-4A9C-AC4A-FCF213EDD77D}" type="datetimeFigureOut">
              <a:rPr kumimoji="1" lang="ja-JP" altLang="en-US" smtClean="0"/>
              <a:t>2023/11/24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12B4-CBD4-4FA1-BC69-6C6D1240CE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9031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0075-1E1C-4A9C-AC4A-FCF213EDD77D}" type="datetimeFigureOut">
              <a:rPr kumimoji="1" lang="ja-JP" altLang="en-US" smtClean="0"/>
              <a:t>2023/11/24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12B4-CBD4-4FA1-BC69-6C6D1240CE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2755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E0075-1E1C-4A9C-AC4A-FCF213EDD77D}" type="datetimeFigureOut">
              <a:rPr kumimoji="1" lang="ja-JP" altLang="en-US" smtClean="0"/>
              <a:t>2023/11/24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F12B4-CBD4-4FA1-BC69-6C6D1240CE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068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"/><Relationship Id="rId13" Type="http://schemas.openxmlformats.org/officeDocument/2006/relationships/image" Target="../media/image12.tif"/><Relationship Id="rId18" Type="http://schemas.openxmlformats.org/officeDocument/2006/relationships/image" Target="../media/image17.tif"/><Relationship Id="rId3" Type="http://schemas.openxmlformats.org/officeDocument/2006/relationships/image" Target="../media/image2.tif"/><Relationship Id="rId7" Type="http://schemas.openxmlformats.org/officeDocument/2006/relationships/image" Target="../media/image6.tif"/><Relationship Id="rId12" Type="http://schemas.openxmlformats.org/officeDocument/2006/relationships/image" Target="../media/image11.tif"/><Relationship Id="rId17" Type="http://schemas.openxmlformats.org/officeDocument/2006/relationships/image" Target="../media/image16.tif"/><Relationship Id="rId2" Type="http://schemas.openxmlformats.org/officeDocument/2006/relationships/image" Target="../media/image1.tif"/><Relationship Id="rId16" Type="http://schemas.openxmlformats.org/officeDocument/2006/relationships/image" Target="../media/image15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"/><Relationship Id="rId11" Type="http://schemas.openxmlformats.org/officeDocument/2006/relationships/image" Target="../media/image10.tif"/><Relationship Id="rId5" Type="http://schemas.openxmlformats.org/officeDocument/2006/relationships/image" Target="../media/image4.tif"/><Relationship Id="rId15" Type="http://schemas.openxmlformats.org/officeDocument/2006/relationships/image" Target="../media/image14.tif"/><Relationship Id="rId10" Type="http://schemas.openxmlformats.org/officeDocument/2006/relationships/image" Target="../media/image9.tif"/><Relationship Id="rId19" Type="http://schemas.openxmlformats.org/officeDocument/2006/relationships/image" Target="../media/image18.tif"/><Relationship Id="rId4" Type="http://schemas.openxmlformats.org/officeDocument/2006/relationships/image" Target="../media/image3.tif"/><Relationship Id="rId9" Type="http://schemas.openxmlformats.org/officeDocument/2006/relationships/image" Target="../media/image8.tif"/><Relationship Id="rId14" Type="http://schemas.openxmlformats.org/officeDocument/2006/relationships/image" Target="../media/image13.t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if"/><Relationship Id="rId3" Type="http://schemas.openxmlformats.org/officeDocument/2006/relationships/image" Target="../media/image19.tif"/><Relationship Id="rId7" Type="http://schemas.openxmlformats.org/officeDocument/2006/relationships/image" Target="../media/image23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tif"/><Relationship Id="rId5" Type="http://schemas.openxmlformats.org/officeDocument/2006/relationships/image" Target="../media/image21.tif"/><Relationship Id="rId4" Type="http://schemas.openxmlformats.org/officeDocument/2006/relationships/image" Target="../media/image2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tif"/><Relationship Id="rId4" Type="http://schemas.openxmlformats.org/officeDocument/2006/relationships/image" Target="../media/image26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867909" y="1572055"/>
            <a:ext cx="6289064" cy="159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</a:rPr>
              <a:t>     1261 cctcagcggc cgggtcctga gaaaactccc ctttctggct catgcgctgt atgtccaggc</a:t>
            </a:r>
          </a:p>
          <a:p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</a:rPr>
              <a:t>     1321 ccccaccgtc accatagagg ggttcctcca ggccctgtct ctggcagtgg acaagcagtt</a:t>
            </a:r>
          </a:p>
          <a:p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</a:rPr>
              <a:t>     1381 tgaagagaga aagaagcttg cagcttacat c</a:t>
            </a:r>
            <a:r>
              <a:rPr lang="en-US" altLang="ja-JP" sz="975" dirty="0">
                <a:solidFill>
                  <a:srgbClr val="0070C0"/>
                </a:solidFill>
                <a:latin typeface="Courier New" panose="02070309020205020404" pitchFamily="49" charset="0"/>
              </a:rPr>
              <a:t>tga</a:t>
            </a:r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</a:rPr>
              <a:t>tcctgg gcttccccat ctggtgcttt</a:t>
            </a:r>
          </a:p>
          <a:p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</a:rPr>
              <a:t>     1441 tcccatggag aacacacaac </a:t>
            </a:r>
            <a:r>
              <a:rPr lang="en-US" altLang="ja-JP" sz="975" b="1" dirty="0">
                <a:solidFill>
                  <a:srgbClr val="000000"/>
                </a:solidFill>
                <a:latin typeface="Courier New" panose="02070309020205020404" pitchFamily="49" charset="0"/>
              </a:rPr>
              <a:t>cagtaagtga </a:t>
            </a:r>
            <a:r>
              <a:rPr lang="en-US" altLang="ja-JP" sz="975" b="1" dirty="0">
                <a:latin typeface="Courier New" panose="02070309020205020404" pitchFamily="49" charset="0"/>
              </a:rPr>
              <a:t>ggttgcccca cacagc</a:t>
            </a:r>
            <a:r>
              <a:rPr lang="en-US" altLang="ja-JP" sz="975" b="1" dirty="0">
                <a:solidFill>
                  <a:srgbClr val="FF0000"/>
                </a:solidFill>
                <a:latin typeface="Courier New" panose="02070309020205020404" pitchFamily="49" charset="0"/>
              </a:rPr>
              <a:t>cgtc</a:t>
            </a:r>
            <a:r>
              <a:rPr lang="en-US" altLang="ja-JP" sz="975" b="1" dirty="0">
                <a:latin typeface="Courier New" panose="02070309020205020404" pitchFamily="49" charset="0"/>
              </a:rPr>
              <a:t> </a:t>
            </a:r>
            <a:r>
              <a:rPr lang="en-US" altLang="ja-JP" sz="975" b="1" dirty="0">
                <a:solidFill>
                  <a:srgbClr val="FF0000"/>
                </a:solidFill>
                <a:latin typeface="Courier New" panose="02070309020205020404" pitchFamily="49" charset="0"/>
              </a:rPr>
              <a:t>tcc</a:t>
            </a:r>
            <a:r>
              <a:rPr lang="en-US" altLang="ja-JP" sz="975" b="1" dirty="0">
                <a:latin typeface="Courier New" panose="02070309020205020404" pitchFamily="49" charset="0"/>
              </a:rPr>
              <a:t>cagggaa</a:t>
            </a:r>
          </a:p>
          <a:p>
            <a:r>
              <a:rPr lang="en-US" altLang="ja-JP" sz="975" b="1" dirty="0">
                <a:solidFill>
                  <a:srgbClr val="000000"/>
                </a:solidFill>
                <a:latin typeface="Courier New" panose="02070309020205020404" pitchFamily="49" charset="0"/>
              </a:rPr>
              <a:t>     </a:t>
            </a:r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</a:rPr>
              <a:t>1501</a:t>
            </a:r>
            <a:r>
              <a:rPr lang="en-US" altLang="ja-JP" sz="975" b="1" dirty="0">
                <a:solidFill>
                  <a:srgbClr val="000000"/>
                </a:solidFill>
                <a:latin typeface="Courier New" panose="02070309020205020404" pitchFamily="49" charset="0"/>
              </a:rPr>
              <a:t> tcccttctgc aaaccaaacg</a:t>
            </a:r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</a:rPr>
              <a:t> ttacttagac tgcaagctag aaagccacca aggccaggct</a:t>
            </a:r>
          </a:p>
          <a:p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</a:rPr>
              <a:t>     1561 ttgttaaaag aagtgtattc tatttatgtt gttttaaaat gcatactgag agacaaacat</a:t>
            </a:r>
          </a:p>
          <a:p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</a:rPr>
              <a:t>     1621 cttgtcattt tcactgtttg taaaagataa ttcagattgt ttgtctcctt gtgaagaacc</a:t>
            </a:r>
          </a:p>
          <a:p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</a:rPr>
              <a:t>     1681 atcgaaacct gtttgttccc agcccacccc cagtggatgg gatgcataat gccagcaagt</a:t>
            </a:r>
          </a:p>
          <a:p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</a:rPr>
              <a:t>     1741 tttgtttaac agcaaaaaag gaagattaat gcaggtgtta tagaagccag aagagaaact</a:t>
            </a:r>
          </a:p>
          <a:p>
            <a:endParaRPr lang="en-US" altLang="ja-JP" sz="975" dirty="0">
              <a:solidFill>
                <a:srgbClr val="000000"/>
              </a:solidFill>
              <a:latin typeface="Courier New" panose="02070309020205020404" pitchFamily="49" charset="0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5227853" y="1926425"/>
            <a:ext cx="230874" cy="1242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72ABF77-522B-0735-08E4-7576D09F3F82}"/>
              </a:ext>
            </a:extLst>
          </p:cNvPr>
          <p:cNvSpPr txBox="1"/>
          <p:nvPr/>
        </p:nvSpPr>
        <p:spPr>
          <a:xfrm>
            <a:off x="1997642" y="1222132"/>
            <a:ext cx="6328245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ja-JP" sz="975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Homo sapiens thyroid hormone receptor interactor 13 (</a:t>
            </a:r>
            <a:r>
              <a:rPr lang="en" altLang="ja-JP" sz="975" i="1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  <a:r>
              <a:rPr lang="en" altLang="ja-JP" sz="975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transcript variant 1, mRNA (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NM_004237 </a:t>
            </a:r>
            <a:r>
              <a:rPr lang="en" altLang="ja-JP" sz="975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2309969" y="3678477"/>
            <a:ext cx="5369874" cy="842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wild type:   </a:t>
            </a:r>
          </a:p>
          <a:p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cagtaagtga ggttgcccca </a:t>
            </a:r>
            <a:r>
              <a:rPr lang="en-US" altLang="ja-JP" sz="975" dirty="0">
                <a:latin typeface="Courier New" panose="02070309020205020404" pitchFamily="49" charset="0"/>
                <a:cs typeface="Courier New" panose="02070309020205020404" pitchFamily="49" charset="0"/>
              </a:rPr>
              <a:t>cacagc</a:t>
            </a:r>
            <a:r>
              <a:rPr lang="en-US" altLang="ja-JP" sz="975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cgtc</a:t>
            </a:r>
            <a:r>
              <a:rPr lang="en-US" altLang="ja-JP" sz="975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ja-JP" sz="975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tcc</a:t>
            </a:r>
            <a:r>
              <a:rPr lang="en-US" altLang="ja-JP" sz="975" dirty="0">
                <a:latin typeface="Courier New" panose="02070309020205020404" pitchFamily="49" charset="0"/>
                <a:cs typeface="Courier New" panose="02070309020205020404" pitchFamily="49" charset="0"/>
              </a:rPr>
              <a:t>cagggaa </a:t>
            </a:r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tcccttctgc aaaccaaacg</a:t>
            </a:r>
            <a:r>
              <a:rPr lang="en-US" altLang="ja-JP" sz="975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ja-JP" sz="975" dirty="0">
                <a:latin typeface="Courier New" panose="02070309020205020404" pitchFamily="49" charset="0"/>
                <a:cs typeface="Courier New" panose="02070309020205020404" pitchFamily="49" charset="0"/>
              </a:rPr>
              <a:t>at </a:t>
            </a:r>
          </a:p>
          <a:p>
            <a:endParaRPr lang="en-US" altLang="ja-JP" sz="975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deletion type:   </a:t>
            </a:r>
          </a:p>
          <a:p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cagtaagtga </a:t>
            </a:r>
            <a:r>
              <a:rPr lang="en-US" altLang="ja-JP" sz="975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ggttgcccca</a:t>
            </a:r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ja-JP" sz="975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caca</a:t>
            </a:r>
            <a:r>
              <a:rPr lang="en-US" altLang="ja-JP" sz="975" dirty="0" err="1">
                <a:latin typeface="Courier New" panose="02070309020205020404" pitchFamily="49" charset="0"/>
                <a:cs typeface="Courier New" panose="02070309020205020404" pitchFamily="49" charset="0"/>
              </a:rPr>
              <a:t>gc</a:t>
            </a:r>
            <a:r>
              <a:rPr lang="en-US" altLang="ja-JP" sz="975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---- ---</a:t>
            </a:r>
            <a:r>
              <a:rPr lang="en-US" altLang="ja-JP" sz="975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</a:t>
            </a:r>
            <a:r>
              <a:rPr lang="en-US" altLang="ja-JP" sz="975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gggaa</a:t>
            </a:r>
            <a:r>
              <a:rPr lang="en-US" altLang="ja-JP" sz="975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tcccttctgc aaaccaaacg at</a:t>
            </a:r>
            <a:endParaRPr lang="ja-JP" altLang="en-US" sz="975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1997642" y="3272335"/>
            <a:ext cx="1547218" cy="242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Vector cloning sequence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FBE71F3-8F98-63E7-9000-EAD5F736B637}"/>
              </a:ext>
            </a:extLst>
          </p:cNvPr>
          <p:cNvSpPr txBox="1"/>
          <p:nvPr/>
        </p:nvSpPr>
        <p:spPr>
          <a:xfrm>
            <a:off x="0" y="0"/>
            <a:ext cx="2382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S1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887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A9D2BA7-8DF2-CBA7-A2A9-1DD604BA5470}"/>
              </a:ext>
            </a:extLst>
          </p:cNvPr>
          <p:cNvSpPr txBox="1"/>
          <p:nvPr/>
        </p:nvSpPr>
        <p:spPr>
          <a:xfrm>
            <a:off x="0" y="0"/>
            <a:ext cx="2382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S2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1C7296A6-9B54-E939-D56D-C362A4595E7C}"/>
              </a:ext>
            </a:extLst>
          </p:cNvPr>
          <p:cNvGrpSpPr/>
          <p:nvPr/>
        </p:nvGrpSpPr>
        <p:grpSpPr>
          <a:xfrm>
            <a:off x="216434" y="365108"/>
            <a:ext cx="2029694" cy="3063892"/>
            <a:chOff x="791762" y="437746"/>
            <a:chExt cx="2029694" cy="3063892"/>
          </a:xfrm>
        </p:grpSpPr>
        <p:cxnSp>
          <p:nvCxnSpPr>
            <p:cNvPr id="36" name="直線コネクタ 35">
              <a:extLst>
                <a:ext uri="{FF2B5EF4-FFF2-40B4-BE49-F238E27FC236}">
                  <a16:creationId xmlns:a16="http://schemas.microsoft.com/office/drawing/2014/main" id="{CB91A8DF-6707-BF07-291C-57A0085D18C4}"/>
                </a:ext>
              </a:extLst>
            </p:cNvPr>
            <p:cNvCxnSpPr/>
            <p:nvPr/>
          </p:nvCxnSpPr>
          <p:spPr>
            <a:xfrm>
              <a:off x="2247781" y="1073029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コネクタ 49">
              <a:extLst>
                <a:ext uri="{FF2B5EF4-FFF2-40B4-BE49-F238E27FC236}">
                  <a16:creationId xmlns:a16="http://schemas.microsoft.com/office/drawing/2014/main" id="{5896B54D-50CF-BA73-378E-8E134E1F4417}"/>
                </a:ext>
              </a:extLst>
            </p:cNvPr>
            <p:cNvCxnSpPr>
              <a:cxnSpLocks/>
            </p:cNvCxnSpPr>
            <p:nvPr/>
          </p:nvCxnSpPr>
          <p:spPr>
            <a:xfrm>
              <a:off x="2306744" y="1073212"/>
              <a:ext cx="2" cy="33617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35B8C6ED-613E-299A-3A48-D7107AEB8B29}"/>
                </a:ext>
              </a:extLst>
            </p:cNvPr>
            <p:cNvSpPr txBox="1"/>
            <p:nvPr/>
          </p:nvSpPr>
          <p:spPr>
            <a:xfrm>
              <a:off x="1051216" y="1126875"/>
              <a:ext cx="400666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2" name="直線コネクタ 51">
              <a:extLst>
                <a:ext uri="{FF2B5EF4-FFF2-40B4-BE49-F238E27FC236}">
                  <a16:creationId xmlns:a16="http://schemas.microsoft.com/office/drawing/2014/main" id="{70D48907-52E9-56B8-2D58-D3366A6726E4}"/>
                </a:ext>
              </a:extLst>
            </p:cNvPr>
            <p:cNvCxnSpPr>
              <a:cxnSpLocks/>
            </p:cNvCxnSpPr>
            <p:nvPr/>
          </p:nvCxnSpPr>
          <p:spPr>
            <a:xfrm>
              <a:off x="1441931" y="1082975"/>
              <a:ext cx="0" cy="162660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線コネクタ 66">
              <a:extLst>
                <a:ext uri="{FF2B5EF4-FFF2-40B4-BE49-F238E27FC236}">
                  <a16:creationId xmlns:a16="http://schemas.microsoft.com/office/drawing/2014/main" id="{18681F7D-8F4F-C7BD-0E45-E3EC69D7B8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81456" y="2709581"/>
              <a:ext cx="144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線コネクタ 105">
              <a:extLst>
                <a:ext uri="{FF2B5EF4-FFF2-40B4-BE49-F238E27FC236}">
                  <a16:creationId xmlns:a16="http://schemas.microsoft.com/office/drawing/2014/main" id="{AD0F5AA4-5614-7423-10DC-DFC97214D9CA}"/>
                </a:ext>
              </a:extLst>
            </p:cNvPr>
            <p:cNvCxnSpPr/>
            <p:nvPr/>
          </p:nvCxnSpPr>
          <p:spPr>
            <a:xfrm>
              <a:off x="1381455" y="2410923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線コネクタ 144">
              <a:extLst>
                <a:ext uri="{FF2B5EF4-FFF2-40B4-BE49-F238E27FC236}">
                  <a16:creationId xmlns:a16="http://schemas.microsoft.com/office/drawing/2014/main" id="{D89CD411-7F17-4681-E51D-DB3B51412974}"/>
                </a:ext>
              </a:extLst>
            </p:cNvPr>
            <p:cNvCxnSpPr>
              <a:cxnSpLocks/>
            </p:cNvCxnSpPr>
            <p:nvPr/>
          </p:nvCxnSpPr>
          <p:spPr>
            <a:xfrm>
              <a:off x="1381455" y="2121998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線コネクタ 145">
              <a:extLst>
                <a:ext uri="{FF2B5EF4-FFF2-40B4-BE49-F238E27FC236}">
                  <a16:creationId xmlns:a16="http://schemas.microsoft.com/office/drawing/2014/main" id="{F8FC5271-944E-6415-4D41-7135A52B17DB}"/>
                </a:ext>
              </a:extLst>
            </p:cNvPr>
            <p:cNvCxnSpPr>
              <a:cxnSpLocks/>
            </p:cNvCxnSpPr>
            <p:nvPr/>
          </p:nvCxnSpPr>
          <p:spPr>
            <a:xfrm>
              <a:off x="1381455" y="1818333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線コネクタ 147">
              <a:extLst>
                <a:ext uri="{FF2B5EF4-FFF2-40B4-BE49-F238E27FC236}">
                  <a16:creationId xmlns:a16="http://schemas.microsoft.com/office/drawing/2014/main" id="{73C3D6E3-6962-5BC7-C0A2-4DE76DABF46F}"/>
                </a:ext>
              </a:extLst>
            </p:cNvPr>
            <p:cNvCxnSpPr>
              <a:cxnSpLocks/>
            </p:cNvCxnSpPr>
            <p:nvPr/>
          </p:nvCxnSpPr>
          <p:spPr>
            <a:xfrm>
              <a:off x="1381455" y="1532355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線コネクタ 148">
              <a:extLst>
                <a:ext uri="{FF2B5EF4-FFF2-40B4-BE49-F238E27FC236}">
                  <a16:creationId xmlns:a16="http://schemas.microsoft.com/office/drawing/2014/main" id="{70155DF5-950F-CD0F-EC3F-830E099663CD}"/>
                </a:ext>
              </a:extLst>
            </p:cNvPr>
            <p:cNvCxnSpPr>
              <a:cxnSpLocks/>
            </p:cNvCxnSpPr>
            <p:nvPr/>
          </p:nvCxnSpPr>
          <p:spPr>
            <a:xfrm>
              <a:off x="1381455" y="1237533"/>
              <a:ext cx="5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正方形/長方形 169">
              <a:extLst>
                <a:ext uri="{FF2B5EF4-FFF2-40B4-BE49-F238E27FC236}">
                  <a16:creationId xmlns:a16="http://schemas.microsoft.com/office/drawing/2014/main" id="{6291939A-E89B-1C59-8F33-75DDE24BC944}"/>
                </a:ext>
              </a:extLst>
            </p:cNvPr>
            <p:cNvSpPr/>
            <p:nvPr/>
          </p:nvSpPr>
          <p:spPr>
            <a:xfrm>
              <a:off x="1533848" y="1237531"/>
              <a:ext cx="231193" cy="1472036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" name="正方形/長方形 170">
              <a:extLst>
                <a:ext uri="{FF2B5EF4-FFF2-40B4-BE49-F238E27FC236}">
                  <a16:creationId xmlns:a16="http://schemas.microsoft.com/office/drawing/2014/main" id="{41B321A8-2BC6-4CCC-A2DA-7EB680D568AD}"/>
                </a:ext>
              </a:extLst>
            </p:cNvPr>
            <p:cNvSpPr/>
            <p:nvPr/>
          </p:nvSpPr>
          <p:spPr>
            <a:xfrm>
              <a:off x="1862498" y="1263982"/>
              <a:ext cx="231193" cy="14455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" name="正方形/長方形 175">
              <a:extLst>
                <a:ext uri="{FF2B5EF4-FFF2-40B4-BE49-F238E27FC236}">
                  <a16:creationId xmlns:a16="http://schemas.microsoft.com/office/drawing/2014/main" id="{5340A306-450F-F1AC-85CE-8D4495B476E0}"/>
                </a:ext>
              </a:extLst>
            </p:cNvPr>
            <p:cNvSpPr/>
            <p:nvPr/>
          </p:nvSpPr>
          <p:spPr>
            <a:xfrm>
              <a:off x="2191149" y="1125538"/>
              <a:ext cx="231193" cy="158402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" name="テキスト ボックス 191">
              <a:extLst>
                <a:ext uri="{FF2B5EF4-FFF2-40B4-BE49-F238E27FC236}">
                  <a16:creationId xmlns:a16="http://schemas.microsoft.com/office/drawing/2014/main" id="{30B4BD03-AE1A-69E2-A30E-D4E6792AC5A3}"/>
                </a:ext>
              </a:extLst>
            </p:cNvPr>
            <p:cNvSpPr txBox="1"/>
            <p:nvPr/>
          </p:nvSpPr>
          <p:spPr>
            <a:xfrm>
              <a:off x="1120627" y="2286312"/>
              <a:ext cx="325144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テキスト ボックス 192">
              <a:extLst>
                <a:ext uri="{FF2B5EF4-FFF2-40B4-BE49-F238E27FC236}">
                  <a16:creationId xmlns:a16="http://schemas.microsoft.com/office/drawing/2014/main" id="{7AAF5685-BC91-AE4E-8985-B5F5492B1282}"/>
                </a:ext>
              </a:extLst>
            </p:cNvPr>
            <p:cNvSpPr txBox="1"/>
            <p:nvPr/>
          </p:nvSpPr>
          <p:spPr>
            <a:xfrm>
              <a:off x="1120627" y="2589604"/>
              <a:ext cx="322113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テキスト ボックス 193">
              <a:extLst>
                <a:ext uri="{FF2B5EF4-FFF2-40B4-BE49-F238E27FC236}">
                  <a16:creationId xmlns:a16="http://schemas.microsoft.com/office/drawing/2014/main" id="{59A7D387-00F6-69A5-D889-BB719C1BEF02}"/>
                </a:ext>
              </a:extLst>
            </p:cNvPr>
            <p:cNvSpPr txBox="1"/>
            <p:nvPr/>
          </p:nvSpPr>
          <p:spPr>
            <a:xfrm>
              <a:off x="1120626" y="1999476"/>
              <a:ext cx="342935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テキスト ボックス 207">
              <a:extLst>
                <a:ext uri="{FF2B5EF4-FFF2-40B4-BE49-F238E27FC236}">
                  <a16:creationId xmlns:a16="http://schemas.microsoft.com/office/drawing/2014/main" id="{DA3E7821-976D-EEB0-E55B-085AC457CF8A}"/>
                </a:ext>
              </a:extLst>
            </p:cNvPr>
            <p:cNvSpPr txBox="1"/>
            <p:nvPr/>
          </p:nvSpPr>
          <p:spPr>
            <a:xfrm>
              <a:off x="1120422" y="1698879"/>
              <a:ext cx="358749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テキスト ボックス 215">
              <a:extLst>
                <a:ext uri="{FF2B5EF4-FFF2-40B4-BE49-F238E27FC236}">
                  <a16:creationId xmlns:a16="http://schemas.microsoft.com/office/drawing/2014/main" id="{0D86F549-0F7D-76F8-573A-27E133A805A0}"/>
                </a:ext>
              </a:extLst>
            </p:cNvPr>
            <p:cNvSpPr txBox="1"/>
            <p:nvPr/>
          </p:nvSpPr>
          <p:spPr>
            <a:xfrm>
              <a:off x="1117790" y="1414573"/>
              <a:ext cx="372328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5" name="テキスト ボックス 234">
              <a:extLst>
                <a:ext uri="{FF2B5EF4-FFF2-40B4-BE49-F238E27FC236}">
                  <a16:creationId xmlns:a16="http://schemas.microsoft.com/office/drawing/2014/main" id="{6433958F-FBEC-F545-8FE3-9767CE224D25}"/>
                </a:ext>
              </a:extLst>
            </p:cNvPr>
            <p:cNvSpPr txBox="1"/>
            <p:nvPr/>
          </p:nvSpPr>
          <p:spPr>
            <a:xfrm>
              <a:off x="1068507" y="870417"/>
              <a:ext cx="407609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ja-JP" altLang="en-US" sz="975" dirty="0">
                  <a:latin typeface="Arial" panose="020B0604020202020204" pitchFamily="34" charset="0"/>
                  <a:cs typeface="Arial" panose="020B0604020202020204" pitchFamily="34" charset="0"/>
                </a:rPr>
                <a:t>％</a:t>
              </a:r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6" name="テキスト ボックス 235">
              <a:extLst>
                <a:ext uri="{FF2B5EF4-FFF2-40B4-BE49-F238E27FC236}">
                  <a16:creationId xmlns:a16="http://schemas.microsoft.com/office/drawing/2014/main" id="{4B964CBF-55DF-B396-0D61-27CDABA13189}"/>
                </a:ext>
              </a:extLst>
            </p:cNvPr>
            <p:cNvSpPr txBox="1"/>
            <p:nvPr/>
          </p:nvSpPr>
          <p:spPr>
            <a:xfrm rot="10800000">
              <a:off x="1555243" y="2731748"/>
              <a:ext cx="186438" cy="568822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mock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3" name="テキスト ボックス 242">
              <a:extLst>
                <a:ext uri="{FF2B5EF4-FFF2-40B4-BE49-F238E27FC236}">
                  <a16:creationId xmlns:a16="http://schemas.microsoft.com/office/drawing/2014/main" id="{68779011-744F-240A-DC74-3F908C99CA7C}"/>
                </a:ext>
              </a:extLst>
            </p:cNvPr>
            <p:cNvSpPr txBox="1"/>
            <p:nvPr/>
          </p:nvSpPr>
          <p:spPr>
            <a:xfrm rot="10800000">
              <a:off x="1884382" y="2731748"/>
              <a:ext cx="186438" cy="568822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2" name="テキスト ボックス 251">
              <a:extLst>
                <a:ext uri="{FF2B5EF4-FFF2-40B4-BE49-F238E27FC236}">
                  <a16:creationId xmlns:a16="http://schemas.microsoft.com/office/drawing/2014/main" id="{A228A4F9-9684-10A2-3CC4-F777928D38B9}"/>
                </a:ext>
              </a:extLst>
            </p:cNvPr>
            <p:cNvSpPr txBox="1"/>
            <p:nvPr/>
          </p:nvSpPr>
          <p:spPr>
            <a:xfrm rot="16200000">
              <a:off x="212514" y="1777375"/>
              <a:ext cx="1550911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Cell proliferation</a:t>
              </a:r>
            </a:p>
            <a:p>
              <a:pPr algn="ctr"/>
              <a:r>
                <a:rPr lang="ja-JP" altLang="en-US" sz="975" dirty="0">
                  <a:latin typeface="Arial" panose="020B0604020202020204" pitchFamily="34" charset="0"/>
                  <a:cs typeface="Arial" panose="020B0604020202020204" pitchFamily="34" charset="0"/>
                </a:rPr>
                <a:t>（</a:t>
              </a:r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relative to mock</a:t>
              </a:r>
              <a:r>
                <a:rPr lang="ja-JP" altLang="en-US" sz="975" dirty="0">
                  <a:latin typeface="Arial" panose="020B0604020202020204" pitchFamily="34" charset="0"/>
                  <a:cs typeface="Arial" panose="020B0604020202020204" pitchFamily="34" charset="0"/>
                </a:rPr>
                <a:t>）</a:t>
              </a:r>
            </a:p>
          </p:txBody>
        </p:sp>
        <p:cxnSp>
          <p:nvCxnSpPr>
            <p:cNvPr id="269" name="直線コネクタ 268">
              <a:extLst>
                <a:ext uri="{FF2B5EF4-FFF2-40B4-BE49-F238E27FC236}">
                  <a16:creationId xmlns:a16="http://schemas.microsoft.com/office/drawing/2014/main" id="{29E782B7-97D9-B0D7-9E80-E72FC3BA2EA0}"/>
                </a:ext>
              </a:extLst>
            </p:cNvPr>
            <p:cNvCxnSpPr/>
            <p:nvPr/>
          </p:nvCxnSpPr>
          <p:spPr>
            <a:xfrm>
              <a:off x="1593734" y="1215330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線コネクタ 269">
              <a:extLst>
                <a:ext uri="{FF2B5EF4-FFF2-40B4-BE49-F238E27FC236}">
                  <a16:creationId xmlns:a16="http://schemas.microsoft.com/office/drawing/2014/main" id="{213CC722-BC66-4138-2B33-E529D3EF0858}"/>
                </a:ext>
              </a:extLst>
            </p:cNvPr>
            <p:cNvCxnSpPr>
              <a:cxnSpLocks/>
              <a:endCxn id="170" idx="0"/>
            </p:cNvCxnSpPr>
            <p:nvPr/>
          </p:nvCxnSpPr>
          <p:spPr>
            <a:xfrm>
              <a:off x="1649443" y="1215321"/>
              <a:ext cx="0" cy="221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線コネクタ 277">
              <a:extLst>
                <a:ext uri="{FF2B5EF4-FFF2-40B4-BE49-F238E27FC236}">
                  <a16:creationId xmlns:a16="http://schemas.microsoft.com/office/drawing/2014/main" id="{0107C8D1-7DF9-78E3-BFFE-4CCD4E957B58}"/>
                </a:ext>
              </a:extLst>
            </p:cNvPr>
            <p:cNvCxnSpPr>
              <a:cxnSpLocks/>
            </p:cNvCxnSpPr>
            <p:nvPr/>
          </p:nvCxnSpPr>
          <p:spPr>
            <a:xfrm>
              <a:off x="1921902" y="1183937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線コネクタ 279">
              <a:extLst>
                <a:ext uri="{FF2B5EF4-FFF2-40B4-BE49-F238E27FC236}">
                  <a16:creationId xmlns:a16="http://schemas.microsoft.com/office/drawing/2014/main" id="{A3ED9732-1D0F-AD83-225D-2373286FBF64}"/>
                </a:ext>
              </a:extLst>
            </p:cNvPr>
            <p:cNvCxnSpPr>
              <a:cxnSpLocks/>
              <a:endCxn id="171" idx="0"/>
            </p:cNvCxnSpPr>
            <p:nvPr/>
          </p:nvCxnSpPr>
          <p:spPr>
            <a:xfrm flipH="1">
              <a:off x="1978095" y="1181789"/>
              <a:ext cx="1889" cy="8219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1" name="テキスト ボックス 280">
              <a:extLst>
                <a:ext uri="{FF2B5EF4-FFF2-40B4-BE49-F238E27FC236}">
                  <a16:creationId xmlns:a16="http://schemas.microsoft.com/office/drawing/2014/main" id="{4776A9E3-1923-DC95-5B70-F649C84C7D92}"/>
                </a:ext>
              </a:extLst>
            </p:cNvPr>
            <p:cNvSpPr txBox="1"/>
            <p:nvPr/>
          </p:nvSpPr>
          <p:spPr>
            <a:xfrm rot="10800000">
              <a:off x="2213520" y="2731748"/>
              <a:ext cx="186438" cy="769890"/>
            </a:xfrm>
            <a:prstGeom prst="rect">
              <a:avLst/>
            </a:prstGeom>
            <a:noFill/>
          </p:spPr>
          <p:txBody>
            <a:bodyPr vert="vert" wrap="square" rtlCol="0" anchor="ctr" anchorCtr="0">
              <a:noAutofit/>
            </a:bodyPr>
            <a:lstStyle/>
            <a:p>
              <a:pPr algn="r"/>
              <a:r>
                <a:rPr lang="en-US" altLang="ja-JP" sz="975" i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miR-139-5p</a:t>
              </a:r>
              <a:endParaRPr lang="ja-JP" altLang="en-US" sz="975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7" name="直線コネクタ 286">
              <a:extLst>
                <a:ext uri="{FF2B5EF4-FFF2-40B4-BE49-F238E27FC236}">
                  <a16:creationId xmlns:a16="http://schemas.microsoft.com/office/drawing/2014/main" id="{C981507A-5EF1-C069-CD45-1BFE34BA4657}"/>
                </a:ext>
              </a:extLst>
            </p:cNvPr>
            <p:cNvCxnSpPr/>
            <p:nvPr/>
          </p:nvCxnSpPr>
          <p:spPr>
            <a:xfrm>
              <a:off x="2576784" y="1715554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線コネクタ 288">
              <a:extLst>
                <a:ext uri="{FF2B5EF4-FFF2-40B4-BE49-F238E27FC236}">
                  <a16:creationId xmlns:a16="http://schemas.microsoft.com/office/drawing/2014/main" id="{FF6AFE49-E726-7B7F-23AB-4EDF727C540E}"/>
                </a:ext>
              </a:extLst>
            </p:cNvPr>
            <p:cNvCxnSpPr>
              <a:cxnSpLocks/>
            </p:cNvCxnSpPr>
            <p:nvPr/>
          </p:nvCxnSpPr>
          <p:spPr>
            <a:xfrm>
              <a:off x="2635747" y="1715737"/>
              <a:ext cx="2" cy="33617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0" name="正方形/長方形 289">
              <a:extLst>
                <a:ext uri="{FF2B5EF4-FFF2-40B4-BE49-F238E27FC236}">
                  <a16:creationId xmlns:a16="http://schemas.microsoft.com/office/drawing/2014/main" id="{BAE6DC15-CBCA-7DE2-6694-DABB2EB2B261}"/>
                </a:ext>
              </a:extLst>
            </p:cNvPr>
            <p:cNvSpPr/>
            <p:nvPr/>
          </p:nvSpPr>
          <p:spPr>
            <a:xfrm>
              <a:off x="2520152" y="1825747"/>
              <a:ext cx="231193" cy="88379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3" name="テキスト ボックス 292">
              <a:extLst>
                <a:ext uri="{FF2B5EF4-FFF2-40B4-BE49-F238E27FC236}">
                  <a16:creationId xmlns:a16="http://schemas.microsoft.com/office/drawing/2014/main" id="{6D2065FD-98F2-7AB6-3414-AC81C06209E3}"/>
                </a:ext>
              </a:extLst>
            </p:cNvPr>
            <p:cNvSpPr txBox="1"/>
            <p:nvPr/>
          </p:nvSpPr>
          <p:spPr>
            <a:xfrm>
              <a:off x="1923947" y="720142"/>
              <a:ext cx="44114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1300" dirty="0">
                  <a:latin typeface="Arial" panose="020B0604020202020204" pitchFamily="34" charset="0"/>
                  <a:cs typeface="Arial" panose="020B0604020202020204" pitchFamily="34" charset="0"/>
                </a:rPr>
                <a:t>****</a:t>
              </a:r>
            </a:p>
          </p:txBody>
        </p:sp>
        <p:cxnSp>
          <p:nvCxnSpPr>
            <p:cNvPr id="295" name="直線コネクタ 294">
              <a:extLst>
                <a:ext uri="{FF2B5EF4-FFF2-40B4-BE49-F238E27FC236}">
                  <a16:creationId xmlns:a16="http://schemas.microsoft.com/office/drawing/2014/main" id="{A632FE30-2FFB-374B-BC7B-2F9E0601B7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9437" y="869139"/>
              <a:ext cx="983423" cy="59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線コネクタ 301">
              <a:extLst>
                <a:ext uri="{FF2B5EF4-FFF2-40B4-BE49-F238E27FC236}">
                  <a16:creationId xmlns:a16="http://schemas.microsoft.com/office/drawing/2014/main" id="{780707A5-3489-849F-5DD3-9EFDE5384AD6}"/>
                </a:ext>
              </a:extLst>
            </p:cNvPr>
            <p:cNvCxnSpPr>
              <a:cxnSpLocks/>
            </p:cNvCxnSpPr>
            <p:nvPr/>
          </p:nvCxnSpPr>
          <p:spPr>
            <a:xfrm>
              <a:off x="1649438" y="991170"/>
              <a:ext cx="65297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3" name="テキスト ボックス 302">
              <a:extLst>
                <a:ext uri="{FF2B5EF4-FFF2-40B4-BE49-F238E27FC236}">
                  <a16:creationId xmlns:a16="http://schemas.microsoft.com/office/drawing/2014/main" id="{AB137434-A33C-1144-2CE7-A005E60B0CCB}"/>
                </a:ext>
              </a:extLst>
            </p:cNvPr>
            <p:cNvSpPr txBox="1"/>
            <p:nvPr/>
          </p:nvSpPr>
          <p:spPr>
            <a:xfrm>
              <a:off x="1854178" y="841971"/>
              <a:ext cx="24878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1300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</a:p>
          </p:txBody>
        </p:sp>
        <p:sp>
          <p:nvSpPr>
            <p:cNvPr id="304" name="テキスト ボックス 1">
              <a:extLst>
                <a:ext uri="{FF2B5EF4-FFF2-40B4-BE49-F238E27FC236}">
                  <a16:creationId xmlns:a16="http://schemas.microsoft.com/office/drawing/2014/main" id="{38B1A0B6-C104-688D-9946-F4F6EB443C22}"/>
                </a:ext>
              </a:extLst>
            </p:cNvPr>
            <p:cNvSpPr txBox="1"/>
            <p:nvPr/>
          </p:nvSpPr>
          <p:spPr>
            <a:xfrm>
              <a:off x="1903743" y="437746"/>
              <a:ext cx="474810" cy="24237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A549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" name="テキスト ボックス 304">
              <a:extLst>
                <a:ext uri="{FF2B5EF4-FFF2-40B4-BE49-F238E27FC236}">
                  <a16:creationId xmlns:a16="http://schemas.microsoft.com/office/drawing/2014/main" id="{DA59F61F-7E50-F08A-FE9E-11B8FD3EAE84}"/>
                </a:ext>
              </a:extLst>
            </p:cNvPr>
            <p:cNvSpPr txBox="1"/>
            <p:nvPr/>
          </p:nvSpPr>
          <p:spPr>
            <a:xfrm rot="10800000">
              <a:off x="2539926" y="2731748"/>
              <a:ext cx="186438" cy="769887"/>
            </a:xfrm>
            <a:prstGeom prst="rect">
              <a:avLst/>
            </a:prstGeom>
            <a:noFill/>
          </p:spPr>
          <p:txBody>
            <a:bodyPr vert="vert" wrap="square" rtlCol="0" anchor="ctr" anchorCtr="0">
              <a:noAutofit/>
            </a:bodyPr>
            <a:lstStyle/>
            <a:p>
              <a:pPr algn="r"/>
              <a:r>
                <a:rPr lang="en-US" altLang="ja-JP" sz="975" i="1" dirty="0">
                  <a:latin typeface="Arial" panose="020B0604020202020204" pitchFamily="34" charset="0"/>
                  <a:cs typeface="Arial" panose="020B0604020202020204" pitchFamily="34" charset="0"/>
                </a:rPr>
                <a:t>miR-139-3p</a:t>
              </a:r>
              <a:endParaRPr lang="ja-JP" altLang="en-US" sz="975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6" name="グループ化 305">
            <a:extLst>
              <a:ext uri="{FF2B5EF4-FFF2-40B4-BE49-F238E27FC236}">
                <a16:creationId xmlns:a16="http://schemas.microsoft.com/office/drawing/2014/main" id="{093FFDE8-7150-DD1D-A892-968111F546C0}"/>
              </a:ext>
            </a:extLst>
          </p:cNvPr>
          <p:cNvGrpSpPr/>
          <p:nvPr/>
        </p:nvGrpSpPr>
        <p:grpSpPr>
          <a:xfrm>
            <a:off x="2336061" y="365108"/>
            <a:ext cx="1770435" cy="3063891"/>
            <a:chOff x="3604661" y="437746"/>
            <a:chExt cx="1770435" cy="3063891"/>
          </a:xfrm>
        </p:grpSpPr>
        <p:cxnSp>
          <p:nvCxnSpPr>
            <p:cNvPr id="307" name="直線コネクタ 306">
              <a:extLst>
                <a:ext uri="{FF2B5EF4-FFF2-40B4-BE49-F238E27FC236}">
                  <a16:creationId xmlns:a16="http://schemas.microsoft.com/office/drawing/2014/main" id="{5311A0AB-E339-BA63-5073-BFEAD8FF6BC4}"/>
                </a:ext>
              </a:extLst>
            </p:cNvPr>
            <p:cNvCxnSpPr>
              <a:cxnSpLocks/>
            </p:cNvCxnSpPr>
            <p:nvPr/>
          </p:nvCxnSpPr>
          <p:spPr>
            <a:xfrm>
              <a:off x="4859497" y="1191110"/>
              <a:ext cx="0" cy="144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線コネクタ 307">
              <a:extLst>
                <a:ext uri="{FF2B5EF4-FFF2-40B4-BE49-F238E27FC236}">
                  <a16:creationId xmlns:a16="http://schemas.microsoft.com/office/drawing/2014/main" id="{74BD54E0-1805-F93F-D385-7C83FF952F5B}"/>
                </a:ext>
              </a:extLst>
            </p:cNvPr>
            <p:cNvCxnSpPr>
              <a:cxnSpLocks/>
            </p:cNvCxnSpPr>
            <p:nvPr/>
          </p:nvCxnSpPr>
          <p:spPr>
            <a:xfrm>
              <a:off x="3995571" y="1082970"/>
              <a:ext cx="0" cy="162660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線コネクタ 313">
              <a:extLst>
                <a:ext uri="{FF2B5EF4-FFF2-40B4-BE49-F238E27FC236}">
                  <a16:creationId xmlns:a16="http://schemas.microsoft.com/office/drawing/2014/main" id="{3139814D-D6AA-B5F7-A118-5ECCC190DF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35096" y="2709576"/>
              <a:ext cx="144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線コネクタ 314">
              <a:extLst>
                <a:ext uri="{FF2B5EF4-FFF2-40B4-BE49-F238E27FC236}">
                  <a16:creationId xmlns:a16="http://schemas.microsoft.com/office/drawing/2014/main" id="{41C05009-B488-0EA4-D1D2-FCC0FD60940D}"/>
                </a:ext>
              </a:extLst>
            </p:cNvPr>
            <p:cNvCxnSpPr/>
            <p:nvPr/>
          </p:nvCxnSpPr>
          <p:spPr>
            <a:xfrm>
              <a:off x="3935095" y="2410918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線コネクタ 316">
              <a:extLst>
                <a:ext uri="{FF2B5EF4-FFF2-40B4-BE49-F238E27FC236}">
                  <a16:creationId xmlns:a16="http://schemas.microsoft.com/office/drawing/2014/main" id="{FAE506D2-4A80-CBB8-7EED-ADF47FD196A9}"/>
                </a:ext>
              </a:extLst>
            </p:cNvPr>
            <p:cNvCxnSpPr>
              <a:cxnSpLocks/>
            </p:cNvCxnSpPr>
            <p:nvPr/>
          </p:nvCxnSpPr>
          <p:spPr>
            <a:xfrm>
              <a:off x="3935095" y="2121993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線コネクタ 318">
              <a:extLst>
                <a:ext uri="{FF2B5EF4-FFF2-40B4-BE49-F238E27FC236}">
                  <a16:creationId xmlns:a16="http://schemas.microsoft.com/office/drawing/2014/main" id="{DC0A549D-7265-1B3D-33F7-BFAF2D9CFB1A}"/>
                </a:ext>
              </a:extLst>
            </p:cNvPr>
            <p:cNvCxnSpPr>
              <a:cxnSpLocks/>
            </p:cNvCxnSpPr>
            <p:nvPr/>
          </p:nvCxnSpPr>
          <p:spPr>
            <a:xfrm>
              <a:off x="3935095" y="1818328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線コネクタ 319">
              <a:extLst>
                <a:ext uri="{FF2B5EF4-FFF2-40B4-BE49-F238E27FC236}">
                  <a16:creationId xmlns:a16="http://schemas.microsoft.com/office/drawing/2014/main" id="{D72BBB3D-05EE-7D7B-D22C-491E636D9F7F}"/>
                </a:ext>
              </a:extLst>
            </p:cNvPr>
            <p:cNvCxnSpPr>
              <a:cxnSpLocks/>
            </p:cNvCxnSpPr>
            <p:nvPr/>
          </p:nvCxnSpPr>
          <p:spPr>
            <a:xfrm>
              <a:off x="3935095" y="1532350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線コネクタ 320">
              <a:extLst>
                <a:ext uri="{FF2B5EF4-FFF2-40B4-BE49-F238E27FC236}">
                  <a16:creationId xmlns:a16="http://schemas.microsoft.com/office/drawing/2014/main" id="{39CD4D57-6A4F-84CC-8D54-749069C5F234}"/>
                </a:ext>
              </a:extLst>
            </p:cNvPr>
            <p:cNvCxnSpPr>
              <a:cxnSpLocks/>
            </p:cNvCxnSpPr>
            <p:nvPr/>
          </p:nvCxnSpPr>
          <p:spPr>
            <a:xfrm>
              <a:off x="3935095" y="1237528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2" name="正方形/長方形 321">
              <a:extLst>
                <a:ext uri="{FF2B5EF4-FFF2-40B4-BE49-F238E27FC236}">
                  <a16:creationId xmlns:a16="http://schemas.microsoft.com/office/drawing/2014/main" id="{E8075FC1-830E-E710-2273-5B0F8B2C7B36}"/>
                </a:ext>
              </a:extLst>
            </p:cNvPr>
            <p:cNvSpPr/>
            <p:nvPr/>
          </p:nvSpPr>
          <p:spPr>
            <a:xfrm>
              <a:off x="4087488" y="1237526"/>
              <a:ext cx="231193" cy="1472036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" name="正方形/長方形 322">
              <a:extLst>
                <a:ext uri="{FF2B5EF4-FFF2-40B4-BE49-F238E27FC236}">
                  <a16:creationId xmlns:a16="http://schemas.microsoft.com/office/drawing/2014/main" id="{62698E78-FFD0-D9D0-566B-3BF449A99496}"/>
                </a:ext>
              </a:extLst>
            </p:cNvPr>
            <p:cNvSpPr/>
            <p:nvPr/>
          </p:nvSpPr>
          <p:spPr>
            <a:xfrm>
              <a:off x="4416138" y="1293649"/>
              <a:ext cx="231193" cy="141591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" name="正方形/長方形 328">
              <a:extLst>
                <a:ext uri="{FF2B5EF4-FFF2-40B4-BE49-F238E27FC236}">
                  <a16:creationId xmlns:a16="http://schemas.microsoft.com/office/drawing/2014/main" id="{EA939CD1-BEDE-4DD4-F25D-13261CA747E7}"/>
                </a:ext>
              </a:extLst>
            </p:cNvPr>
            <p:cNvSpPr/>
            <p:nvPr/>
          </p:nvSpPr>
          <p:spPr>
            <a:xfrm>
              <a:off x="4744789" y="1244990"/>
              <a:ext cx="231193" cy="146457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6" name="テキスト ボックス 335">
              <a:extLst>
                <a:ext uri="{FF2B5EF4-FFF2-40B4-BE49-F238E27FC236}">
                  <a16:creationId xmlns:a16="http://schemas.microsoft.com/office/drawing/2014/main" id="{F4F2F6F1-38D5-F035-84B3-AC301DEBAFC0}"/>
                </a:ext>
              </a:extLst>
            </p:cNvPr>
            <p:cNvSpPr txBox="1"/>
            <p:nvPr/>
          </p:nvSpPr>
          <p:spPr>
            <a:xfrm>
              <a:off x="3622147" y="870412"/>
              <a:ext cx="407609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ja-JP" altLang="en-US" sz="975" dirty="0">
                  <a:latin typeface="Arial" panose="020B0604020202020204" pitchFamily="34" charset="0"/>
                  <a:cs typeface="Arial" panose="020B0604020202020204" pitchFamily="34" charset="0"/>
                </a:rPr>
                <a:t>％</a:t>
              </a:r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8" name="テキスト ボックス 337">
              <a:extLst>
                <a:ext uri="{FF2B5EF4-FFF2-40B4-BE49-F238E27FC236}">
                  <a16:creationId xmlns:a16="http://schemas.microsoft.com/office/drawing/2014/main" id="{712273A6-1DBB-9109-9040-5CCCA0ACF416}"/>
                </a:ext>
              </a:extLst>
            </p:cNvPr>
            <p:cNvSpPr txBox="1"/>
            <p:nvPr/>
          </p:nvSpPr>
          <p:spPr>
            <a:xfrm rot="10800000">
              <a:off x="4108883" y="2731747"/>
              <a:ext cx="186438" cy="568822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mock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9" name="テキスト ボックス 338">
              <a:extLst>
                <a:ext uri="{FF2B5EF4-FFF2-40B4-BE49-F238E27FC236}">
                  <a16:creationId xmlns:a16="http://schemas.microsoft.com/office/drawing/2014/main" id="{11B2C88F-3526-9A67-C968-CB23E734F7F8}"/>
                </a:ext>
              </a:extLst>
            </p:cNvPr>
            <p:cNvSpPr txBox="1"/>
            <p:nvPr/>
          </p:nvSpPr>
          <p:spPr>
            <a:xfrm rot="10800000">
              <a:off x="4438022" y="2731747"/>
              <a:ext cx="186438" cy="568822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40" name="直線コネクタ 339">
              <a:extLst>
                <a:ext uri="{FF2B5EF4-FFF2-40B4-BE49-F238E27FC236}">
                  <a16:creationId xmlns:a16="http://schemas.microsoft.com/office/drawing/2014/main" id="{C8F395F5-60EF-9CFB-9B4D-0B4F34F7B8B4}"/>
                </a:ext>
              </a:extLst>
            </p:cNvPr>
            <p:cNvCxnSpPr>
              <a:cxnSpLocks/>
            </p:cNvCxnSpPr>
            <p:nvPr/>
          </p:nvCxnSpPr>
          <p:spPr>
            <a:xfrm>
              <a:off x="4471422" y="1247527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線コネクタ 340">
              <a:extLst>
                <a:ext uri="{FF2B5EF4-FFF2-40B4-BE49-F238E27FC236}">
                  <a16:creationId xmlns:a16="http://schemas.microsoft.com/office/drawing/2014/main" id="{173CFC4A-698E-D763-8534-57874C790EAC}"/>
                </a:ext>
              </a:extLst>
            </p:cNvPr>
            <p:cNvCxnSpPr>
              <a:cxnSpLocks/>
              <a:endCxn id="323" idx="0"/>
            </p:cNvCxnSpPr>
            <p:nvPr/>
          </p:nvCxnSpPr>
          <p:spPr>
            <a:xfrm>
              <a:off x="4531735" y="1248073"/>
              <a:ext cx="0" cy="4557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3" name="テキスト ボックス 342">
              <a:extLst>
                <a:ext uri="{FF2B5EF4-FFF2-40B4-BE49-F238E27FC236}">
                  <a16:creationId xmlns:a16="http://schemas.microsoft.com/office/drawing/2014/main" id="{07DF61BE-1D60-578B-3260-D4CF9F991EAB}"/>
                </a:ext>
              </a:extLst>
            </p:cNvPr>
            <p:cNvSpPr txBox="1"/>
            <p:nvPr/>
          </p:nvSpPr>
          <p:spPr>
            <a:xfrm rot="10800000">
              <a:off x="4767160" y="2731747"/>
              <a:ext cx="186438" cy="769890"/>
            </a:xfrm>
            <a:prstGeom prst="rect">
              <a:avLst/>
            </a:prstGeom>
            <a:noFill/>
          </p:spPr>
          <p:txBody>
            <a:bodyPr vert="vert" wrap="square" rtlCol="0" anchor="ctr" anchorCtr="0">
              <a:noAutofit/>
            </a:bodyPr>
            <a:lstStyle/>
            <a:p>
              <a:pPr algn="r"/>
              <a:r>
                <a:rPr lang="en-US" altLang="ja-JP" sz="975" i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miR-139-5p</a:t>
              </a:r>
              <a:endParaRPr lang="ja-JP" altLang="en-US" sz="975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44" name="直線コネクタ 343">
              <a:extLst>
                <a:ext uri="{FF2B5EF4-FFF2-40B4-BE49-F238E27FC236}">
                  <a16:creationId xmlns:a16="http://schemas.microsoft.com/office/drawing/2014/main" id="{CBEE5BD1-68C6-2319-7647-FC83DDB0650B}"/>
                </a:ext>
              </a:extLst>
            </p:cNvPr>
            <p:cNvCxnSpPr>
              <a:cxnSpLocks/>
            </p:cNvCxnSpPr>
            <p:nvPr/>
          </p:nvCxnSpPr>
          <p:spPr>
            <a:xfrm>
              <a:off x="4142337" y="1217366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線コネクタ 344">
              <a:extLst>
                <a:ext uri="{FF2B5EF4-FFF2-40B4-BE49-F238E27FC236}">
                  <a16:creationId xmlns:a16="http://schemas.microsoft.com/office/drawing/2014/main" id="{6BBC7E89-15C0-AF23-C725-F124509DF861}"/>
                </a:ext>
              </a:extLst>
            </p:cNvPr>
            <p:cNvCxnSpPr>
              <a:cxnSpLocks/>
              <a:endCxn id="322" idx="0"/>
            </p:cNvCxnSpPr>
            <p:nvPr/>
          </p:nvCxnSpPr>
          <p:spPr>
            <a:xfrm>
              <a:off x="4203083" y="1213372"/>
              <a:ext cx="0" cy="2415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線コネクタ 345">
              <a:extLst>
                <a:ext uri="{FF2B5EF4-FFF2-40B4-BE49-F238E27FC236}">
                  <a16:creationId xmlns:a16="http://schemas.microsoft.com/office/drawing/2014/main" id="{6207E1CC-797B-803D-1A90-EA8BC6C8242B}"/>
                </a:ext>
              </a:extLst>
            </p:cNvPr>
            <p:cNvCxnSpPr>
              <a:cxnSpLocks/>
            </p:cNvCxnSpPr>
            <p:nvPr/>
          </p:nvCxnSpPr>
          <p:spPr>
            <a:xfrm>
              <a:off x="4801415" y="1190822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テキスト ボックス 346">
              <a:extLst>
                <a:ext uri="{FF2B5EF4-FFF2-40B4-BE49-F238E27FC236}">
                  <a16:creationId xmlns:a16="http://schemas.microsoft.com/office/drawing/2014/main" id="{0B21F6CE-B4DF-7A36-9683-192DF0FBD62C}"/>
                </a:ext>
              </a:extLst>
            </p:cNvPr>
            <p:cNvSpPr txBox="1"/>
            <p:nvPr/>
          </p:nvSpPr>
          <p:spPr>
            <a:xfrm>
              <a:off x="3674072" y="2285082"/>
              <a:ext cx="325144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" name="テキスト ボックス 347">
              <a:extLst>
                <a:ext uri="{FF2B5EF4-FFF2-40B4-BE49-F238E27FC236}">
                  <a16:creationId xmlns:a16="http://schemas.microsoft.com/office/drawing/2014/main" id="{D9D5C150-56B3-0632-3E07-0BDA746E258B}"/>
                </a:ext>
              </a:extLst>
            </p:cNvPr>
            <p:cNvSpPr txBox="1"/>
            <p:nvPr/>
          </p:nvSpPr>
          <p:spPr>
            <a:xfrm>
              <a:off x="3674072" y="2588374"/>
              <a:ext cx="322113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" name="テキスト ボックス 348">
              <a:extLst>
                <a:ext uri="{FF2B5EF4-FFF2-40B4-BE49-F238E27FC236}">
                  <a16:creationId xmlns:a16="http://schemas.microsoft.com/office/drawing/2014/main" id="{53A8341C-A20E-C758-533B-4C376916D7D6}"/>
                </a:ext>
              </a:extLst>
            </p:cNvPr>
            <p:cNvSpPr txBox="1"/>
            <p:nvPr/>
          </p:nvSpPr>
          <p:spPr>
            <a:xfrm>
              <a:off x="3674071" y="1998246"/>
              <a:ext cx="342935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0" name="テキスト ボックス 349">
              <a:extLst>
                <a:ext uri="{FF2B5EF4-FFF2-40B4-BE49-F238E27FC236}">
                  <a16:creationId xmlns:a16="http://schemas.microsoft.com/office/drawing/2014/main" id="{20D76024-50BB-359B-527E-9BFB907CE45C}"/>
                </a:ext>
              </a:extLst>
            </p:cNvPr>
            <p:cNvSpPr txBox="1"/>
            <p:nvPr/>
          </p:nvSpPr>
          <p:spPr>
            <a:xfrm>
              <a:off x="3673867" y="1697649"/>
              <a:ext cx="358749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" name="テキスト ボックス 350">
              <a:extLst>
                <a:ext uri="{FF2B5EF4-FFF2-40B4-BE49-F238E27FC236}">
                  <a16:creationId xmlns:a16="http://schemas.microsoft.com/office/drawing/2014/main" id="{D2B06AF3-3773-1D9D-5034-69BEC56A594E}"/>
                </a:ext>
              </a:extLst>
            </p:cNvPr>
            <p:cNvSpPr txBox="1"/>
            <p:nvPr/>
          </p:nvSpPr>
          <p:spPr>
            <a:xfrm>
              <a:off x="3671235" y="1413343"/>
              <a:ext cx="372328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7" name="テキスト ボックス 356">
              <a:extLst>
                <a:ext uri="{FF2B5EF4-FFF2-40B4-BE49-F238E27FC236}">
                  <a16:creationId xmlns:a16="http://schemas.microsoft.com/office/drawing/2014/main" id="{14752F73-58FF-C9CF-291A-49251AD021F5}"/>
                </a:ext>
              </a:extLst>
            </p:cNvPr>
            <p:cNvSpPr txBox="1"/>
            <p:nvPr/>
          </p:nvSpPr>
          <p:spPr>
            <a:xfrm>
              <a:off x="3604661" y="1125645"/>
              <a:ext cx="400666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" name="正方形/長方形 360">
              <a:extLst>
                <a:ext uri="{FF2B5EF4-FFF2-40B4-BE49-F238E27FC236}">
                  <a16:creationId xmlns:a16="http://schemas.microsoft.com/office/drawing/2014/main" id="{F5EE79D8-8D4A-933E-2569-ABDE1B6D9E25}"/>
                </a:ext>
              </a:extLst>
            </p:cNvPr>
            <p:cNvSpPr/>
            <p:nvPr/>
          </p:nvSpPr>
          <p:spPr>
            <a:xfrm>
              <a:off x="5075213" y="1553379"/>
              <a:ext cx="231193" cy="115590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64" name="直線コネクタ 363">
              <a:extLst>
                <a:ext uri="{FF2B5EF4-FFF2-40B4-BE49-F238E27FC236}">
                  <a16:creationId xmlns:a16="http://schemas.microsoft.com/office/drawing/2014/main" id="{6871DD76-5184-191C-6953-660CAC4B848C}"/>
                </a:ext>
              </a:extLst>
            </p:cNvPr>
            <p:cNvCxnSpPr>
              <a:cxnSpLocks/>
            </p:cNvCxnSpPr>
            <p:nvPr/>
          </p:nvCxnSpPr>
          <p:spPr>
            <a:xfrm>
              <a:off x="5131839" y="1515943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直線コネクタ 364">
              <a:extLst>
                <a:ext uri="{FF2B5EF4-FFF2-40B4-BE49-F238E27FC236}">
                  <a16:creationId xmlns:a16="http://schemas.microsoft.com/office/drawing/2014/main" id="{5033C0AF-C328-4A42-6771-A675937C3B3D}"/>
                </a:ext>
              </a:extLst>
            </p:cNvPr>
            <p:cNvCxnSpPr>
              <a:cxnSpLocks/>
            </p:cNvCxnSpPr>
            <p:nvPr/>
          </p:nvCxnSpPr>
          <p:spPr>
            <a:xfrm>
              <a:off x="5189921" y="1516232"/>
              <a:ext cx="0" cy="3714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6" name="テキスト ボックス 365">
              <a:extLst>
                <a:ext uri="{FF2B5EF4-FFF2-40B4-BE49-F238E27FC236}">
                  <a16:creationId xmlns:a16="http://schemas.microsoft.com/office/drawing/2014/main" id="{95E3DDAE-3EB5-22C9-DDD2-4BD2A3BC38BB}"/>
                </a:ext>
              </a:extLst>
            </p:cNvPr>
            <p:cNvSpPr txBox="1"/>
            <p:nvPr/>
          </p:nvSpPr>
          <p:spPr>
            <a:xfrm rot="10800000">
              <a:off x="5094513" y="2731747"/>
              <a:ext cx="186438" cy="769887"/>
            </a:xfrm>
            <a:prstGeom prst="rect">
              <a:avLst/>
            </a:prstGeom>
            <a:noFill/>
          </p:spPr>
          <p:txBody>
            <a:bodyPr vert="vert" wrap="square" rtlCol="0" anchor="ctr" anchorCtr="0">
              <a:noAutofit/>
            </a:bodyPr>
            <a:lstStyle/>
            <a:p>
              <a:pPr algn="r"/>
              <a:r>
                <a:rPr lang="en-US" altLang="ja-JP" sz="975" i="1" dirty="0">
                  <a:latin typeface="Arial" panose="020B0604020202020204" pitchFamily="34" charset="0"/>
                  <a:cs typeface="Arial" panose="020B0604020202020204" pitchFamily="34" charset="0"/>
                </a:rPr>
                <a:t>miR-139-3p</a:t>
              </a:r>
              <a:endParaRPr lang="ja-JP" altLang="en-US" sz="975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8" name="テキスト ボックス 367">
              <a:extLst>
                <a:ext uri="{FF2B5EF4-FFF2-40B4-BE49-F238E27FC236}">
                  <a16:creationId xmlns:a16="http://schemas.microsoft.com/office/drawing/2014/main" id="{ED67888B-1997-0E42-6ABA-14DC329DEC79}"/>
                </a:ext>
              </a:extLst>
            </p:cNvPr>
            <p:cNvSpPr txBox="1"/>
            <p:nvPr/>
          </p:nvSpPr>
          <p:spPr>
            <a:xfrm>
              <a:off x="4478043" y="731205"/>
              <a:ext cx="44114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1300" dirty="0">
                  <a:latin typeface="Arial" panose="020B0604020202020204" pitchFamily="34" charset="0"/>
                  <a:cs typeface="Arial" panose="020B0604020202020204" pitchFamily="34" charset="0"/>
                </a:rPr>
                <a:t>****</a:t>
              </a:r>
            </a:p>
          </p:txBody>
        </p:sp>
        <p:cxnSp>
          <p:nvCxnSpPr>
            <p:cNvPr id="369" name="直線コネクタ 368">
              <a:extLst>
                <a:ext uri="{FF2B5EF4-FFF2-40B4-BE49-F238E27FC236}">
                  <a16:creationId xmlns:a16="http://schemas.microsoft.com/office/drawing/2014/main" id="{B7AD0433-6915-384D-B376-846C1006BFC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03330" y="880202"/>
              <a:ext cx="986591" cy="22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直線コネクタ 376">
              <a:extLst>
                <a:ext uri="{FF2B5EF4-FFF2-40B4-BE49-F238E27FC236}">
                  <a16:creationId xmlns:a16="http://schemas.microsoft.com/office/drawing/2014/main" id="{DF6A6577-A386-4F8C-1F69-5CC49B04A9B9}"/>
                </a:ext>
              </a:extLst>
            </p:cNvPr>
            <p:cNvCxnSpPr>
              <a:cxnSpLocks/>
            </p:cNvCxnSpPr>
            <p:nvPr/>
          </p:nvCxnSpPr>
          <p:spPr>
            <a:xfrm>
              <a:off x="4203330" y="1001866"/>
              <a:ext cx="65297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0" name="テキスト ボックス 379">
              <a:extLst>
                <a:ext uri="{FF2B5EF4-FFF2-40B4-BE49-F238E27FC236}">
                  <a16:creationId xmlns:a16="http://schemas.microsoft.com/office/drawing/2014/main" id="{F02AFFF7-B1F7-EECE-C4F0-6DA1B5E38EB8}"/>
                </a:ext>
              </a:extLst>
            </p:cNvPr>
            <p:cNvSpPr txBox="1"/>
            <p:nvPr/>
          </p:nvSpPr>
          <p:spPr>
            <a:xfrm>
              <a:off x="4365357" y="864986"/>
              <a:ext cx="346570" cy="1923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650" dirty="0">
                  <a:latin typeface="Arial" panose="020B0604020202020204" pitchFamily="34" charset="0"/>
                  <a:cs typeface="Arial" panose="020B0604020202020204" pitchFamily="34" charset="0"/>
                </a:rPr>
                <a:t>N.S.</a:t>
              </a:r>
            </a:p>
          </p:txBody>
        </p:sp>
        <p:sp>
          <p:nvSpPr>
            <p:cNvPr id="382" name="テキスト ボックス 1">
              <a:extLst>
                <a:ext uri="{FF2B5EF4-FFF2-40B4-BE49-F238E27FC236}">
                  <a16:creationId xmlns:a16="http://schemas.microsoft.com/office/drawing/2014/main" id="{B56D8A12-AC49-52DE-F9FC-A940E9E909BC}"/>
                </a:ext>
              </a:extLst>
            </p:cNvPr>
            <p:cNvSpPr txBox="1"/>
            <p:nvPr/>
          </p:nvSpPr>
          <p:spPr>
            <a:xfrm>
              <a:off x="4416138" y="437746"/>
              <a:ext cx="550152" cy="24237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H1299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83" name="グループ化 382">
            <a:extLst>
              <a:ext uri="{FF2B5EF4-FFF2-40B4-BE49-F238E27FC236}">
                <a16:creationId xmlns:a16="http://schemas.microsoft.com/office/drawing/2014/main" id="{958AA254-8FB5-BC50-A506-0C33F5B1E39B}"/>
              </a:ext>
            </a:extLst>
          </p:cNvPr>
          <p:cNvGrpSpPr/>
          <p:nvPr/>
        </p:nvGrpSpPr>
        <p:grpSpPr>
          <a:xfrm>
            <a:off x="5228267" y="638345"/>
            <a:ext cx="2302632" cy="2793327"/>
            <a:chOff x="6339640" y="710983"/>
            <a:chExt cx="2302632" cy="2793327"/>
          </a:xfrm>
        </p:grpSpPr>
        <p:cxnSp>
          <p:nvCxnSpPr>
            <p:cNvPr id="386" name="直線コネクタ 385">
              <a:extLst>
                <a:ext uri="{FF2B5EF4-FFF2-40B4-BE49-F238E27FC236}">
                  <a16:creationId xmlns:a16="http://schemas.microsoft.com/office/drawing/2014/main" id="{B4243750-BC6D-35B2-80C5-BA2F9D73CDD2}"/>
                </a:ext>
              </a:extLst>
            </p:cNvPr>
            <p:cNvCxnSpPr>
              <a:cxnSpLocks/>
            </p:cNvCxnSpPr>
            <p:nvPr/>
          </p:nvCxnSpPr>
          <p:spPr>
            <a:xfrm>
              <a:off x="6822668" y="1082975"/>
              <a:ext cx="0" cy="162660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直線コネクタ 387">
              <a:extLst>
                <a:ext uri="{FF2B5EF4-FFF2-40B4-BE49-F238E27FC236}">
                  <a16:creationId xmlns:a16="http://schemas.microsoft.com/office/drawing/2014/main" id="{CADB5C0E-79DA-5BBC-999F-ED429E9ED2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62192" y="2709581"/>
              <a:ext cx="144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直線コネクタ 388">
              <a:extLst>
                <a:ext uri="{FF2B5EF4-FFF2-40B4-BE49-F238E27FC236}">
                  <a16:creationId xmlns:a16="http://schemas.microsoft.com/office/drawing/2014/main" id="{85560FF8-A2E1-2091-C12D-C1C6ACDE82E1}"/>
                </a:ext>
              </a:extLst>
            </p:cNvPr>
            <p:cNvCxnSpPr/>
            <p:nvPr/>
          </p:nvCxnSpPr>
          <p:spPr>
            <a:xfrm>
              <a:off x="6762192" y="2410923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直線コネクタ 390">
              <a:extLst>
                <a:ext uri="{FF2B5EF4-FFF2-40B4-BE49-F238E27FC236}">
                  <a16:creationId xmlns:a16="http://schemas.microsoft.com/office/drawing/2014/main" id="{5F14FA96-0F70-FE8C-AD75-4C7DE03A63A3}"/>
                </a:ext>
              </a:extLst>
            </p:cNvPr>
            <p:cNvCxnSpPr>
              <a:cxnSpLocks/>
            </p:cNvCxnSpPr>
            <p:nvPr/>
          </p:nvCxnSpPr>
          <p:spPr>
            <a:xfrm>
              <a:off x="6762192" y="2121998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直線コネクタ 392">
              <a:extLst>
                <a:ext uri="{FF2B5EF4-FFF2-40B4-BE49-F238E27FC236}">
                  <a16:creationId xmlns:a16="http://schemas.microsoft.com/office/drawing/2014/main" id="{5C33D7D7-74AD-4027-7D53-CAED2F00525A}"/>
                </a:ext>
              </a:extLst>
            </p:cNvPr>
            <p:cNvCxnSpPr>
              <a:cxnSpLocks/>
            </p:cNvCxnSpPr>
            <p:nvPr/>
          </p:nvCxnSpPr>
          <p:spPr>
            <a:xfrm>
              <a:off x="6762192" y="1818333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直線コネクタ 398">
              <a:extLst>
                <a:ext uri="{FF2B5EF4-FFF2-40B4-BE49-F238E27FC236}">
                  <a16:creationId xmlns:a16="http://schemas.microsoft.com/office/drawing/2014/main" id="{EC2E7D90-5F44-B283-E618-6B07E12D87A0}"/>
                </a:ext>
              </a:extLst>
            </p:cNvPr>
            <p:cNvCxnSpPr>
              <a:cxnSpLocks/>
            </p:cNvCxnSpPr>
            <p:nvPr/>
          </p:nvCxnSpPr>
          <p:spPr>
            <a:xfrm>
              <a:off x="6762192" y="1532355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直線コネクタ 406">
              <a:extLst>
                <a:ext uri="{FF2B5EF4-FFF2-40B4-BE49-F238E27FC236}">
                  <a16:creationId xmlns:a16="http://schemas.microsoft.com/office/drawing/2014/main" id="{956E8D45-14CA-B241-3627-5072AE216A1A}"/>
                </a:ext>
              </a:extLst>
            </p:cNvPr>
            <p:cNvCxnSpPr>
              <a:cxnSpLocks/>
            </p:cNvCxnSpPr>
            <p:nvPr/>
          </p:nvCxnSpPr>
          <p:spPr>
            <a:xfrm>
              <a:off x="6762192" y="1237533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8" name="テキスト ボックス 407">
              <a:extLst>
                <a:ext uri="{FF2B5EF4-FFF2-40B4-BE49-F238E27FC236}">
                  <a16:creationId xmlns:a16="http://schemas.microsoft.com/office/drawing/2014/main" id="{D2694B03-9130-A59E-99A3-B7EB9133E549}"/>
                </a:ext>
              </a:extLst>
            </p:cNvPr>
            <p:cNvSpPr txBox="1"/>
            <p:nvPr/>
          </p:nvSpPr>
          <p:spPr>
            <a:xfrm>
              <a:off x="6449245" y="870417"/>
              <a:ext cx="407609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ja-JP" altLang="en-US" sz="975" dirty="0">
                  <a:latin typeface="Arial" panose="020B0604020202020204" pitchFamily="34" charset="0"/>
                  <a:cs typeface="Arial" panose="020B0604020202020204" pitchFamily="34" charset="0"/>
                </a:rPr>
                <a:t>％</a:t>
              </a:r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" name="テキスト ボックス 408">
              <a:extLst>
                <a:ext uri="{FF2B5EF4-FFF2-40B4-BE49-F238E27FC236}">
                  <a16:creationId xmlns:a16="http://schemas.microsoft.com/office/drawing/2014/main" id="{69BED654-42ED-689E-6449-D518F061834C}"/>
                </a:ext>
              </a:extLst>
            </p:cNvPr>
            <p:cNvSpPr txBox="1"/>
            <p:nvPr/>
          </p:nvSpPr>
          <p:spPr>
            <a:xfrm rot="10800000">
              <a:off x="6935980" y="2731748"/>
              <a:ext cx="186438" cy="568822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mock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" name="テキスト ボックス 409">
              <a:extLst>
                <a:ext uri="{FF2B5EF4-FFF2-40B4-BE49-F238E27FC236}">
                  <a16:creationId xmlns:a16="http://schemas.microsoft.com/office/drawing/2014/main" id="{56E7E20E-BC6C-9960-66CD-4D5B5EF82B2B}"/>
                </a:ext>
              </a:extLst>
            </p:cNvPr>
            <p:cNvSpPr txBox="1"/>
            <p:nvPr/>
          </p:nvSpPr>
          <p:spPr>
            <a:xfrm rot="10800000">
              <a:off x="7265119" y="2731748"/>
              <a:ext cx="186438" cy="568822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" name="テキスト ボックス 1">
              <a:extLst>
                <a:ext uri="{FF2B5EF4-FFF2-40B4-BE49-F238E27FC236}">
                  <a16:creationId xmlns:a16="http://schemas.microsoft.com/office/drawing/2014/main" id="{ED207B42-6B5A-B340-6443-532E3F6F6959}"/>
                </a:ext>
              </a:extLst>
            </p:cNvPr>
            <p:cNvSpPr txBox="1"/>
            <p:nvPr/>
          </p:nvSpPr>
          <p:spPr>
            <a:xfrm>
              <a:off x="7214152" y="710983"/>
              <a:ext cx="474810" cy="24237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A549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" name="テキスト ボックス 411">
              <a:extLst>
                <a:ext uri="{FF2B5EF4-FFF2-40B4-BE49-F238E27FC236}">
                  <a16:creationId xmlns:a16="http://schemas.microsoft.com/office/drawing/2014/main" id="{4AF740E7-9129-5163-878F-098E14729F9A}"/>
                </a:ext>
              </a:extLst>
            </p:cNvPr>
            <p:cNvSpPr txBox="1"/>
            <p:nvPr/>
          </p:nvSpPr>
          <p:spPr>
            <a:xfrm rot="10800000">
              <a:off x="7594257" y="2731748"/>
              <a:ext cx="186438" cy="769890"/>
            </a:xfrm>
            <a:prstGeom prst="rect">
              <a:avLst/>
            </a:prstGeom>
            <a:noFill/>
          </p:spPr>
          <p:txBody>
            <a:bodyPr vert="vert" wrap="square" rtlCol="0" anchor="ctr" anchorCtr="0">
              <a:noAutofit/>
            </a:bodyPr>
            <a:lstStyle/>
            <a:p>
              <a:pPr algn="r"/>
              <a:r>
                <a:rPr lang="en-US" altLang="ja-JP" sz="975" i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miR-139-5p</a:t>
              </a:r>
              <a:endParaRPr lang="ja-JP" altLang="en-US" sz="975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" name="テキスト ボックス 412">
              <a:extLst>
                <a:ext uri="{FF2B5EF4-FFF2-40B4-BE49-F238E27FC236}">
                  <a16:creationId xmlns:a16="http://schemas.microsoft.com/office/drawing/2014/main" id="{CE47C45A-38AA-99D4-E4EA-8BE3283E909A}"/>
                </a:ext>
              </a:extLst>
            </p:cNvPr>
            <p:cNvSpPr txBox="1"/>
            <p:nvPr/>
          </p:nvSpPr>
          <p:spPr>
            <a:xfrm rot="16200000">
              <a:off x="5685371" y="1813699"/>
              <a:ext cx="1550911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% of cell number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14" name="グループ化 413">
              <a:extLst>
                <a:ext uri="{FF2B5EF4-FFF2-40B4-BE49-F238E27FC236}">
                  <a16:creationId xmlns:a16="http://schemas.microsoft.com/office/drawing/2014/main" id="{51A6DF37-E6EA-8953-CC15-5C9FC80E8517}"/>
                </a:ext>
              </a:extLst>
            </p:cNvPr>
            <p:cNvGrpSpPr/>
            <p:nvPr/>
          </p:nvGrpSpPr>
          <p:grpSpPr>
            <a:xfrm>
              <a:off x="6914585" y="1232598"/>
              <a:ext cx="231193" cy="1476969"/>
              <a:chOff x="6852303" y="1013885"/>
              <a:chExt cx="284545" cy="1817808"/>
            </a:xfrm>
          </p:grpSpPr>
          <p:sp>
            <p:nvSpPr>
              <p:cNvPr id="441" name="正方形/長方形 440">
                <a:extLst>
                  <a:ext uri="{FF2B5EF4-FFF2-40B4-BE49-F238E27FC236}">
                    <a16:creationId xmlns:a16="http://schemas.microsoft.com/office/drawing/2014/main" id="{DE76494B-7EFC-0177-989E-A975A2EB5062}"/>
                  </a:ext>
                </a:extLst>
              </p:cNvPr>
              <p:cNvSpPr/>
              <p:nvPr/>
            </p:nvSpPr>
            <p:spPr>
              <a:xfrm>
                <a:off x="6852303" y="1013885"/>
                <a:ext cx="284545" cy="18178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2" name="正方形/長方形 441">
                <a:extLst>
                  <a:ext uri="{FF2B5EF4-FFF2-40B4-BE49-F238E27FC236}">
                    <a16:creationId xmlns:a16="http://schemas.microsoft.com/office/drawing/2014/main" id="{ECB68269-016C-3D43-2750-72609755588A}"/>
                  </a:ext>
                </a:extLst>
              </p:cNvPr>
              <p:cNvSpPr/>
              <p:nvPr/>
            </p:nvSpPr>
            <p:spPr>
              <a:xfrm>
                <a:off x="6852303" y="1054767"/>
                <a:ext cx="284545" cy="17769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3" name="正方形/長方形 442">
                <a:extLst>
                  <a:ext uri="{FF2B5EF4-FFF2-40B4-BE49-F238E27FC236}">
                    <a16:creationId xmlns:a16="http://schemas.microsoft.com/office/drawing/2014/main" id="{49BDA211-FAF3-C64E-65D4-8EEC7F6579C5}"/>
                  </a:ext>
                </a:extLst>
              </p:cNvPr>
              <p:cNvSpPr/>
              <p:nvPr/>
            </p:nvSpPr>
            <p:spPr>
              <a:xfrm>
                <a:off x="6852303" y="2140763"/>
                <a:ext cx="284545" cy="69092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4" name="正方形/長方形 443">
                <a:extLst>
                  <a:ext uri="{FF2B5EF4-FFF2-40B4-BE49-F238E27FC236}">
                    <a16:creationId xmlns:a16="http://schemas.microsoft.com/office/drawing/2014/main" id="{06F9CBC8-8D18-1652-3632-F189FF3B65E3}"/>
                  </a:ext>
                </a:extLst>
              </p:cNvPr>
              <p:cNvSpPr/>
              <p:nvPr/>
            </p:nvSpPr>
            <p:spPr>
              <a:xfrm>
                <a:off x="6852303" y="2600325"/>
                <a:ext cx="284545" cy="231366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5" name="グループ化 414">
              <a:extLst>
                <a:ext uri="{FF2B5EF4-FFF2-40B4-BE49-F238E27FC236}">
                  <a16:creationId xmlns:a16="http://schemas.microsoft.com/office/drawing/2014/main" id="{E3178B32-F6E7-54A2-2406-D189C134FDAB}"/>
                </a:ext>
              </a:extLst>
            </p:cNvPr>
            <p:cNvGrpSpPr/>
            <p:nvPr/>
          </p:nvGrpSpPr>
          <p:grpSpPr>
            <a:xfrm>
              <a:off x="7246960" y="1232598"/>
              <a:ext cx="231193" cy="1476969"/>
              <a:chOff x="6852303" y="1013885"/>
              <a:chExt cx="284545" cy="1817808"/>
            </a:xfrm>
          </p:grpSpPr>
          <p:sp>
            <p:nvSpPr>
              <p:cNvPr id="437" name="正方形/長方形 436">
                <a:extLst>
                  <a:ext uri="{FF2B5EF4-FFF2-40B4-BE49-F238E27FC236}">
                    <a16:creationId xmlns:a16="http://schemas.microsoft.com/office/drawing/2014/main" id="{1F93F26D-F3A9-35DC-82A0-8625B3D89C03}"/>
                  </a:ext>
                </a:extLst>
              </p:cNvPr>
              <p:cNvSpPr/>
              <p:nvPr/>
            </p:nvSpPr>
            <p:spPr>
              <a:xfrm>
                <a:off x="6852303" y="1013885"/>
                <a:ext cx="284545" cy="18178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8" name="正方形/長方形 437">
                <a:extLst>
                  <a:ext uri="{FF2B5EF4-FFF2-40B4-BE49-F238E27FC236}">
                    <a16:creationId xmlns:a16="http://schemas.microsoft.com/office/drawing/2014/main" id="{4F9C6B10-8C54-C809-7715-93E1CFE22594}"/>
                  </a:ext>
                </a:extLst>
              </p:cNvPr>
              <p:cNvSpPr/>
              <p:nvPr/>
            </p:nvSpPr>
            <p:spPr>
              <a:xfrm>
                <a:off x="6852303" y="1069874"/>
                <a:ext cx="284545" cy="1761818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9" name="正方形/長方形 438">
                <a:extLst>
                  <a:ext uri="{FF2B5EF4-FFF2-40B4-BE49-F238E27FC236}">
                    <a16:creationId xmlns:a16="http://schemas.microsoft.com/office/drawing/2014/main" id="{9FC31085-4ADB-8606-FB5E-A2E4A3D62A04}"/>
                  </a:ext>
                </a:extLst>
              </p:cNvPr>
              <p:cNvSpPr/>
              <p:nvPr/>
            </p:nvSpPr>
            <p:spPr>
              <a:xfrm>
                <a:off x="6852303" y="2157992"/>
                <a:ext cx="284545" cy="64587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0" name="正方形/長方形 439">
                <a:extLst>
                  <a:ext uri="{FF2B5EF4-FFF2-40B4-BE49-F238E27FC236}">
                    <a16:creationId xmlns:a16="http://schemas.microsoft.com/office/drawing/2014/main" id="{06F1A944-9272-D8EC-CD9B-5CC193B68AF4}"/>
                  </a:ext>
                </a:extLst>
              </p:cNvPr>
              <p:cNvSpPr/>
              <p:nvPr/>
            </p:nvSpPr>
            <p:spPr>
              <a:xfrm>
                <a:off x="6852303" y="2621673"/>
                <a:ext cx="284545" cy="210017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6" name="グループ化 415">
              <a:extLst>
                <a:ext uri="{FF2B5EF4-FFF2-40B4-BE49-F238E27FC236}">
                  <a16:creationId xmlns:a16="http://schemas.microsoft.com/office/drawing/2014/main" id="{84D4E510-9632-0A55-B311-DA31F0EDAE0F}"/>
                </a:ext>
              </a:extLst>
            </p:cNvPr>
            <p:cNvGrpSpPr/>
            <p:nvPr/>
          </p:nvGrpSpPr>
          <p:grpSpPr>
            <a:xfrm>
              <a:off x="7582347" y="1232596"/>
              <a:ext cx="231193" cy="1476969"/>
              <a:chOff x="6852303" y="1013885"/>
              <a:chExt cx="284545" cy="1817808"/>
            </a:xfrm>
          </p:grpSpPr>
          <p:sp>
            <p:nvSpPr>
              <p:cNvPr id="433" name="正方形/長方形 432">
                <a:extLst>
                  <a:ext uri="{FF2B5EF4-FFF2-40B4-BE49-F238E27FC236}">
                    <a16:creationId xmlns:a16="http://schemas.microsoft.com/office/drawing/2014/main" id="{D2C29D5F-2DF3-23B4-C7CA-410A66284986}"/>
                  </a:ext>
                </a:extLst>
              </p:cNvPr>
              <p:cNvSpPr/>
              <p:nvPr/>
            </p:nvSpPr>
            <p:spPr>
              <a:xfrm>
                <a:off x="6852303" y="1013885"/>
                <a:ext cx="284545" cy="181780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4" name="正方形/長方形 433">
                <a:extLst>
                  <a:ext uri="{FF2B5EF4-FFF2-40B4-BE49-F238E27FC236}">
                    <a16:creationId xmlns:a16="http://schemas.microsoft.com/office/drawing/2014/main" id="{5269B99D-6FD9-0BF6-40FC-E20A41C11074}"/>
                  </a:ext>
                </a:extLst>
              </p:cNvPr>
              <p:cNvSpPr/>
              <p:nvPr/>
            </p:nvSpPr>
            <p:spPr>
              <a:xfrm>
                <a:off x="6852303" y="1120797"/>
                <a:ext cx="284545" cy="1710896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5" name="正方形/長方形 434">
                <a:extLst>
                  <a:ext uri="{FF2B5EF4-FFF2-40B4-BE49-F238E27FC236}">
                    <a16:creationId xmlns:a16="http://schemas.microsoft.com/office/drawing/2014/main" id="{063820E0-0395-79B9-9A15-BC61A1BBABB6}"/>
                  </a:ext>
                </a:extLst>
              </p:cNvPr>
              <p:cNvSpPr/>
              <p:nvPr/>
            </p:nvSpPr>
            <p:spPr>
              <a:xfrm>
                <a:off x="6852303" y="2108527"/>
                <a:ext cx="284545" cy="72316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6" name="正方形/長方形 435">
                <a:extLst>
                  <a:ext uri="{FF2B5EF4-FFF2-40B4-BE49-F238E27FC236}">
                    <a16:creationId xmlns:a16="http://schemas.microsoft.com/office/drawing/2014/main" id="{2162FC3D-F080-213D-E3FC-9720E32B2C49}"/>
                  </a:ext>
                </a:extLst>
              </p:cNvPr>
              <p:cNvSpPr/>
              <p:nvPr/>
            </p:nvSpPr>
            <p:spPr>
              <a:xfrm>
                <a:off x="6852303" y="2582334"/>
                <a:ext cx="284545" cy="249356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17" name="テキスト ボックス 1">
              <a:extLst>
                <a:ext uri="{FF2B5EF4-FFF2-40B4-BE49-F238E27FC236}">
                  <a16:creationId xmlns:a16="http://schemas.microsoft.com/office/drawing/2014/main" id="{9A66622C-090C-7B2D-A782-9BC0BC144280}"/>
                </a:ext>
              </a:extLst>
            </p:cNvPr>
            <p:cNvSpPr txBox="1"/>
            <p:nvPr/>
          </p:nvSpPr>
          <p:spPr>
            <a:xfrm>
              <a:off x="8149829" y="1181824"/>
              <a:ext cx="492443" cy="2174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813" dirty="0">
                  <a:latin typeface="Arial" panose="020B0604020202020204" pitchFamily="34" charset="0"/>
                  <a:cs typeface="Arial" panose="020B0604020202020204" pitchFamily="34" charset="0"/>
                </a:rPr>
                <a:t>subG1</a:t>
              </a:r>
              <a:endParaRPr lang="ja-JP" altLang="en-US" sz="81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" name="テキスト ボックス 1">
              <a:extLst>
                <a:ext uri="{FF2B5EF4-FFF2-40B4-BE49-F238E27FC236}">
                  <a16:creationId xmlns:a16="http://schemas.microsoft.com/office/drawing/2014/main" id="{5FF534E4-D4F0-A825-53F2-567298371CD3}"/>
                </a:ext>
              </a:extLst>
            </p:cNvPr>
            <p:cNvSpPr txBox="1"/>
            <p:nvPr/>
          </p:nvSpPr>
          <p:spPr>
            <a:xfrm>
              <a:off x="8149829" y="1825773"/>
              <a:ext cx="492443" cy="2174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813" dirty="0">
                  <a:latin typeface="Arial" panose="020B0604020202020204" pitchFamily="34" charset="0"/>
                  <a:cs typeface="Arial" panose="020B0604020202020204" pitchFamily="34" charset="0"/>
                </a:rPr>
                <a:t>G0/G1</a:t>
              </a:r>
              <a:endParaRPr lang="ja-JP" altLang="en-US" sz="81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" name="テキスト ボックス 1">
              <a:extLst>
                <a:ext uri="{FF2B5EF4-FFF2-40B4-BE49-F238E27FC236}">
                  <a16:creationId xmlns:a16="http://schemas.microsoft.com/office/drawing/2014/main" id="{A8807FD7-6980-C9AE-63CF-C4332312A2E6}"/>
                </a:ext>
              </a:extLst>
            </p:cNvPr>
            <p:cNvSpPr txBox="1"/>
            <p:nvPr/>
          </p:nvSpPr>
          <p:spPr>
            <a:xfrm>
              <a:off x="8149829" y="2431261"/>
              <a:ext cx="253596" cy="2174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813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endParaRPr lang="ja-JP" altLang="en-US" sz="81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" name="テキスト ボックス 1">
              <a:extLst>
                <a:ext uri="{FF2B5EF4-FFF2-40B4-BE49-F238E27FC236}">
                  <a16:creationId xmlns:a16="http://schemas.microsoft.com/office/drawing/2014/main" id="{AAF1916E-2E56-D43D-57D3-0879F8523F60}"/>
                </a:ext>
              </a:extLst>
            </p:cNvPr>
            <p:cNvSpPr txBox="1"/>
            <p:nvPr/>
          </p:nvSpPr>
          <p:spPr>
            <a:xfrm>
              <a:off x="8149829" y="2545683"/>
              <a:ext cx="439544" cy="2174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813" dirty="0">
                  <a:latin typeface="Arial" panose="020B0604020202020204" pitchFamily="34" charset="0"/>
                  <a:cs typeface="Arial" panose="020B0604020202020204" pitchFamily="34" charset="0"/>
                </a:rPr>
                <a:t>G2/M</a:t>
              </a:r>
              <a:endParaRPr lang="ja-JP" altLang="en-US" sz="81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" name="テキスト ボックス 420">
              <a:extLst>
                <a:ext uri="{FF2B5EF4-FFF2-40B4-BE49-F238E27FC236}">
                  <a16:creationId xmlns:a16="http://schemas.microsoft.com/office/drawing/2014/main" id="{DC069C07-BBBE-8616-2037-396F6C0DA0FC}"/>
                </a:ext>
              </a:extLst>
            </p:cNvPr>
            <p:cNvSpPr txBox="1"/>
            <p:nvPr/>
          </p:nvSpPr>
          <p:spPr>
            <a:xfrm>
              <a:off x="6500909" y="2285083"/>
              <a:ext cx="325144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" name="テキスト ボックス 421">
              <a:extLst>
                <a:ext uri="{FF2B5EF4-FFF2-40B4-BE49-F238E27FC236}">
                  <a16:creationId xmlns:a16="http://schemas.microsoft.com/office/drawing/2014/main" id="{7B24E7BD-EC4C-C896-A1EA-27BAF520D9AA}"/>
                </a:ext>
              </a:extLst>
            </p:cNvPr>
            <p:cNvSpPr txBox="1"/>
            <p:nvPr/>
          </p:nvSpPr>
          <p:spPr>
            <a:xfrm>
              <a:off x="6500909" y="2588375"/>
              <a:ext cx="322113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" name="テキスト ボックス 422">
              <a:extLst>
                <a:ext uri="{FF2B5EF4-FFF2-40B4-BE49-F238E27FC236}">
                  <a16:creationId xmlns:a16="http://schemas.microsoft.com/office/drawing/2014/main" id="{FD7F121D-8E9F-6617-FD69-5E95E53A5C28}"/>
                </a:ext>
              </a:extLst>
            </p:cNvPr>
            <p:cNvSpPr txBox="1"/>
            <p:nvPr/>
          </p:nvSpPr>
          <p:spPr>
            <a:xfrm>
              <a:off x="6500908" y="1998247"/>
              <a:ext cx="342935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" name="テキスト ボックス 423">
              <a:extLst>
                <a:ext uri="{FF2B5EF4-FFF2-40B4-BE49-F238E27FC236}">
                  <a16:creationId xmlns:a16="http://schemas.microsoft.com/office/drawing/2014/main" id="{3DA541C7-D3E1-20D1-1913-C658825D9140}"/>
                </a:ext>
              </a:extLst>
            </p:cNvPr>
            <p:cNvSpPr txBox="1"/>
            <p:nvPr/>
          </p:nvSpPr>
          <p:spPr>
            <a:xfrm>
              <a:off x="6500704" y="1697650"/>
              <a:ext cx="358749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5" name="テキスト ボックス 424">
              <a:extLst>
                <a:ext uri="{FF2B5EF4-FFF2-40B4-BE49-F238E27FC236}">
                  <a16:creationId xmlns:a16="http://schemas.microsoft.com/office/drawing/2014/main" id="{E616C9EE-4D88-A64A-DC50-11DD10BA7367}"/>
                </a:ext>
              </a:extLst>
            </p:cNvPr>
            <p:cNvSpPr txBox="1"/>
            <p:nvPr/>
          </p:nvSpPr>
          <p:spPr>
            <a:xfrm>
              <a:off x="6498072" y="1413344"/>
              <a:ext cx="372328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6" name="テキスト ボックス 425">
              <a:extLst>
                <a:ext uri="{FF2B5EF4-FFF2-40B4-BE49-F238E27FC236}">
                  <a16:creationId xmlns:a16="http://schemas.microsoft.com/office/drawing/2014/main" id="{5BB7F137-9D30-F207-3C31-5AB141DC70F9}"/>
                </a:ext>
              </a:extLst>
            </p:cNvPr>
            <p:cNvSpPr txBox="1"/>
            <p:nvPr/>
          </p:nvSpPr>
          <p:spPr>
            <a:xfrm>
              <a:off x="6431498" y="1125646"/>
              <a:ext cx="400666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27" name="グループ化 426">
              <a:extLst>
                <a:ext uri="{FF2B5EF4-FFF2-40B4-BE49-F238E27FC236}">
                  <a16:creationId xmlns:a16="http://schemas.microsoft.com/office/drawing/2014/main" id="{19FDADD3-47C3-B7FA-A6B1-D684CEFDFA61}"/>
                </a:ext>
              </a:extLst>
            </p:cNvPr>
            <p:cNvGrpSpPr/>
            <p:nvPr/>
          </p:nvGrpSpPr>
          <p:grpSpPr>
            <a:xfrm>
              <a:off x="7915986" y="1232602"/>
              <a:ext cx="231193" cy="1476969"/>
              <a:chOff x="6852303" y="1013885"/>
              <a:chExt cx="284545" cy="1817808"/>
            </a:xfrm>
          </p:grpSpPr>
          <p:sp>
            <p:nvSpPr>
              <p:cNvPr id="429" name="正方形/長方形 428">
                <a:extLst>
                  <a:ext uri="{FF2B5EF4-FFF2-40B4-BE49-F238E27FC236}">
                    <a16:creationId xmlns:a16="http://schemas.microsoft.com/office/drawing/2014/main" id="{B4117344-1733-A564-DF41-A3B67E9EAF23}"/>
                  </a:ext>
                </a:extLst>
              </p:cNvPr>
              <p:cNvSpPr/>
              <p:nvPr/>
            </p:nvSpPr>
            <p:spPr>
              <a:xfrm>
                <a:off x="6852303" y="1013885"/>
                <a:ext cx="284545" cy="18178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0" name="正方形/長方形 429">
                <a:extLst>
                  <a:ext uri="{FF2B5EF4-FFF2-40B4-BE49-F238E27FC236}">
                    <a16:creationId xmlns:a16="http://schemas.microsoft.com/office/drawing/2014/main" id="{C366EEE5-0904-6DE9-2D1D-96B1BE1D188C}"/>
                  </a:ext>
                </a:extLst>
              </p:cNvPr>
              <p:cNvSpPr/>
              <p:nvPr/>
            </p:nvSpPr>
            <p:spPr>
              <a:xfrm>
                <a:off x="6852303" y="1089028"/>
                <a:ext cx="284545" cy="174266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1" name="正方形/長方形 430">
                <a:extLst>
                  <a:ext uri="{FF2B5EF4-FFF2-40B4-BE49-F238E27FC236}">
                    <a16:creationId xmlns:a16="http://schemas.microsoft.com/office/drawing/2014/main" id="{3C74FF63-2BE3-1B03-194E-C8A8C6EAAEC6}"/>
                  </a:ext>
                </a:extLst>
              </p:cNvPr>
              <p:cNvSpPr/>
              <p:nvPr/>
            </p:nvSpPr>
            <p:spPr>
              <a:xfrm>
                <a:off x="6852303" y="2539350"/>
                <a:ext cx="284545" cy="29234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2" name="正方形/長方形 431">
                <a:extLst>
                  <a:ext uri="{FF2B5EF4-FFF2-40B4-BE49-F238E27FC236}">
                    <a16:creationId xmlns:a16="http://schemas.microsoft.com/office/drawing/2014/main" id="{1CF86349-4F7F-14D5-50A3-4D8D3E99512B}"/>
                  </a:ext>
                </a:extLst>
              </p:cNvPr>
              <p:cNvSpPr/>
              <p:nvPr/>
            </p:nvSpPr>
            <p:spPr>
              <a:xfrm>
                <a:off x="6852303" y="2715196"/>
                <a:ext cx="284545" cy="11649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28" name="テキスト ボックス 427">
              <a:extLst>
                <a:ext uri="{FF2B5EF4-FFF2-40B4-BE49-F238E27FC236}">
                  <a16:creationId xmlns:a16="http://schemas.microsoft.com/office/drawing/2014/main" id="{3F47643F-36B0-787D-9E36-D8237E1F5893}"/>
                </a:ext>
              </a:extLst>
            </p:cNvPr>
            <p:cNvSpPr txBox="1"/>
            <p:nvPr/>
          </p:nvSpPr>
          <p:spPr>
            <a:xfrm rot="10800000">
              <a:off x="7920541" y="2734423"/>
              <a:ext cx="186438" cy="769887"/>
            </a:xfrm>
            <a:prstGeom prst="rect">
              <a:avLst/>
            </a:prstGeom>
            <a:noFill/>
          </p:spPr>
          <p:txBody>
            <a:bodyPr vert="vert" wrap="square" rtlCol="0" anchor="ctr" anchorCtr="0">
              <a:noAutofit/>
            </a:bodyPr>
            <a:lstStyle/>
            <a:p>
              <a:pPr algn="r"/>
              <a:r>
                <a:rPr lang="en-US" altLang="ja-JP" sz="975" i="1" dirty="0">
                  <a:latin typeface="Arial" panose="020B0604020202020204" pitchFamily="34" charset="0"/>
                  <a:cs typeface="Arial" panose="020B0604020202020204" pitchFamily="34" charset="0"/>
                </a:rPr>
                <a:t>miR-139-3p</a:t>
              </a:r>
              <a:endParaRPr lang="ja-JP" altLang="en-US" sz="975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45" name="グループ化 444">
            <a:extLst>
              <a:ext uri="{FF2B5EF4-FFF2-40B4-BE49-F238E27FC236}">
                <a16:creationId xmlns:a16="http://schemas.microsoft.com/office/drawing/2014/main" id="{C5050BA3-7A13-3A16-5AFA-DD549F599075}"/>
              </a:ext>
            </a:extLst>
          </p:cNvPr>
          <p:cNvGrpSpPr/>
          <p:nvPr/>
        </p:nvGrpSpPr>
        <p:grpSpPr>
          <a:xfrm>
            <a:off x="7499764" y="638345"/>
            <a:ext cx="2213635" cy="2797498"/>
            <a:chOff x="9071325" y="710983"/>
            <a:chExt cx="2213635" cy="2797498"/>
          </a:xfrm>
        </p:grpSpPr>
        <p:cxnSp>
          <p:nvCxnSpPr>
            <p:cNvPr id="446" name="直線コネクタ 445">
              <a:extLst>
                <a:ext uri="{FF2B5EF4-FFF2-40B4-BE49-F238E27FC236}">
                  <a16:creationId xmlns:a16="http://schemas.microsoft.com/office/drawing/2014/main" id="{82579B9A-6F63-271C-A4F0-D0A3E3B12408}"/>
                </a:ext>
              </a:extLst>
            </p:cNvPr>
            <p:cNvCxnSpPr>
              <a:cxnSpLocks/>
            </p:cNvCxnSpPr>
            <p:nvPr/>
          </p:nvCxnSpPr>
          <p:spPr>
            <a:xfrm>
              <a:off x="9462849" y="1082975"/>
              <a:ext cx="0" cy="162660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7" name="直線コネクタ 446">
              <a:extLst>
                <a:ext uri="{FF2B5EF4-FFF2-40B4-BE49-F238E27FC236}">
                  <a16:creationId xmlns:a16="http://schemas.microsoft.com/office/drawing/2014/main" id="{CC261B20-371F-5518-551D-6E3845047B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402372" y="2709581"/>
              <a:ext cx="144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8" name="直線コネクタ 447">
              <a:extLst>
                <a:ext uri="{FF2B5EF4-FFF2-40B4-BE49-F238E27FC236}">
                  <a16:creationId xmlns:a16="http://schemas.microsoft.com/office/drawing/2014/main" id="{A6EEEADF-2A79-9D9B-C42F-C863B6706AC6}"/>
                </a:ext>
              </a:extLst>
            </p:cNvPr>
            <p:cNvCxnSpPr/>
            <p:nvPr/>
          </p:nvCxnSpPr>
          <p:spPr>
            <a:xfrm>
              <a:off x="9402373" y="2410923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9" name="直線コネクタ 448">
              <a:extLst>
                <a:ext uri="{FF2B5EF4-FFF2-40B4-BE49-F238E27FC236}">
                  <a16:creationId xmlns:a16="http://schemas.microsoft.com/office/drawing/2014/main" id="{453AC11C-14A9-8378-BFD2-ECB9A32B30CA}"/>
                </a:ext>
              </a:extLst>
            </p:cNvPr>
            <p:cNvCxnSpPr>
              <a:cxnSpLocks/>
            </p:cNvCxnSpPr>
            <p:nvPr/>
          </p:nvCxnSpPr>
          <p:spPr>
            <a:xfrm>
              <a:off x="9402373" y="2121998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0" name="直線コネクタ 449">
              <a:extLst>
                <a:ext uri="{FF2B5EF4-FFF2-40B4-BE49-F238E27FC236}">
                  <a16:creationId xmlns:a16="http://schemas.microsoft.com/office/drawing/2014/main" id="{8C757895-B9F5-A557-2A55-68F671BB994B}"/>
                </a:ext>
              </a:extLst>
            </p:cNvPr>
            <p:cNvCxnSpPr>
              <a:cxnSpLocks/>
            </p:cNvCxnSpPr>
            <p:nvPr/>
          </p:nvCxnSpPr>
          <p:spPr>
            <a:xfrm>
              <a:off x="9402373" y="1818333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1" name="直線コネクタ 450">
              <a:extLst>
                <a:ext uri="{FF2B5EF4-FFF2-40B4-BE49-F238E27FC236}">
                  <a16:creationId xmlns:a16="http://schemas.microsoft.com/office/drawing/2014/main" id="{4513A8C9-2C93-6210-D915-18B1EA1CECD1}"/>
                </a:ext>
              </a:extLst>
            </p:cNvPr>
            <p:cNvCxnSpPr>
              <a:cxnSpLocks/>
            </p:cNvCxnSpPr>
            <p:nvPr/>
          </p:nvCxnSpPr>
          <p:spPr>
            <a:xfrm>
              <a:off x="9402373" y="1532355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2" name="直線コネクタ 451">
              <a:extLst>
                <a:ext uri="{FF2B5EF4-FFF2-40B4-BE49-F238E27FC236}">
                  <a16:creationId xmlns:a16="http://schemas.microsoft.com/office/drawing/2014/main" id="{10B74EAD-D41D-EF65-F743-BA8A12F18EF2}"/>
                </a:ext>
              </a:extLst>
            </p:cNvPr>
            <p:cNvCxnSpPr>
              <a:cxnSpLocks/>
            </p:cNvCxnSpPr>
            <p:nvPr/>
          </p:nvCxnSpPr>
          <p:spPr>
            <a:xfrm>
              <a:off x="9402373" y="1237533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3" name="テキスト ボックス 452">
              <a:extLst>
                <a:ext uri="{FF2B5EF4-FFF2-40B4-BE49-F238E27FC236}">
                  <a16:creationId xmlns:a16="http://schemas.microsoft.com/office/drawing/2014/main" id="{48D15DBF-E615-E563-7EB9-E5227D1B1D91}"/>
                </a:ext>
              </a:extLst>
            </p:cNvPr>
            <p:cNvSpPr txBox="1"/>
            <p:nvPr/>
          </p:nvSpPr>
          <p:spPr>
            <a:xfrm>
              <a:off x="9089425" y="870417"/>
              <a:ext cx="407609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ja-JP" altLang="en-US" sz="975" dirty="0">
                  <a:latin typeface="Arial" panose="020B0604020202020204" pitchFamily="34" charset="0"/>
                  <a:cs typeface="Arial" panose="020B0604020202020204" pitchFamily="34" charset="0"/>
                </a:rPr>
                <a:t>％</a:t>
              </a:r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4" name="テキスト ボックス 453">
              <a:extLst>
                <a:ext uri="{FF2B5EF4-FFF2-40B4-BE49-F238E27FC236}">
                  <a16:creationId xmlns:a16="http://schemas.microsoft.com/office/drawing/2014/main" id="{722F350C-15AB-3C7D-073E-A552B6F2EB47}"/>
                </a:ext>
              </a:extLst>
            </p:cNvPr>
            <p:cNvSpPr txBox="1"/>
            <p:nvPr/>
          </p:nvSpPr>
          <p:spPr>
            <a:xfrm rot="10800000">
              <a:off x="9576161" y="2731748"/>
              <a:ext cx="186438" cy="568822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mock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5" name="テキスト ボックス 454">
              <a:extLst>
                <a:ext uri="{FF2B5EF4-FFF2-40B4-BE49-F238E27FC236}">
                  <a16:creationId xmlns:a16="http://schemas.microsoft.com/office/drawing/2014/main" id="{34353755-E832-B79E-3038-770384B791D3}"/>
                </a:ext>
              </a:extLst>
            </p:cNvPr>
            <p:cNvSpPr txBox="1"/>
            <p:nvPr/>
          </p:nvSpPr>
          <p:spPr>
            <a:xfrm rot="10800000">
              <a:off x="9905300" y="2731748"/>
              <a:ext cx="186438" cy="568822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6" name="テキスト ボックス 1">
              <a:extLst>
                <a:ext uri="{FF2B5EF4-FFF2-40B4-BE49-F238E27FC236}">
                  <a16:creationId xmlns:a16="http://schemas.microsoft.com/office/drawing/2014/main" id="{5B8626DF-6B6C-1CA3-BFC2-C552BF58FF24}"/>
                </a:ext>
              </a:extLst>
            </p:cNvPr>
            <p:cNvSpPr txBox="1"/>
            <p:nvPr/>
          </p:nvSpPr>
          <p:spPr>
            <a:xfrm>
              <a:off x="9816660" y="710983"/>
              <a:ext cx="550152" cy="24237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H1299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7" name="テキスト ボックス 456">
              <a:extLst>
                <a:ext uri="{FF2B5EF4-FFF2-40B4-BE49-F238E27FC236}">
                  <a16:creationId xmlns:a16="http://schemas.microsoft.com/office/drawing/2014/main" id="{DF4D698E-280A-3AF4-310C-77F9F52CD97C}"/>
                </a:ext>
              </a:extLst>
            </p:cNvPr>
            <p:cNvSpPr txBox="1"/>
            <p:nvPr/>
          </p:nvSpPr>
          <p:spPr>
            <a:xfrm rot="10800000">
              <a:off x="10234438" y="2731748"/>
              <a:ext cx="186438" cy="769890"/>
            </a:xfrm>
            <a:prstGeom prst="rect">
              <a:avLst/>
            </a:prstGeom>
            <a:noFill/>
          </p:spPr>
          <p:txBody>
            <a:bodyPr vert="vert" wrap="square" rtlCol="0" anchor="ctr" anchorCtr="0">
              <a:noAutofit/>
            </a:bodyPr>
            <a:lstStyle/>
            <a:p>
              <a:pPr algn="r"/>
              <a:r>
                <a:rPr lang="en-US" altLang="ja-JP" sz="975" i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miR-139-5p</a:t>
              </a:r>
              <a:endParaRPr lang="ja-JP" altLang="en-US" sz="975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58" name="グループ化 457">
              <a:extLst>
                <a:ext uri="{FF2B5EF4-FFF2-40B4-BE49-F238E27FC236}">
                  <a16:creationId xmlns:a16="http://schemas.microsoft.com/office/drawing/2014/main" id="{52A5810D-8FF5-33BC-06F2-7EC00C60DFCE}"/>
                </a:ext>
              </a:extLst>
            </p:cNvPr>
            <p:cNvGrpSpPr/>
            <p:nvPr/>
          </p:nvGrpSpPr>
          <p:grpSpPr>
            <a:xfrm>
              <a:off x="9554766" y="1232598"/>
              <a:ext cx="231193" cy="1476969"/>
              <a:chOff x="6852303" y="1013885"/>
              <a:chExt cx="284545" cy="1817808"/>
            </a:xfrm>
          </p:grpSpPr>
          <p:sp>
            <p:nvSpPr>
              <p:cNvPr id="485" name="正方形/長方形 484">
                <a:extLst>
                  <a:ext uri="{FF2B5EF4-FFF2-40B4-BE49-F238E27FC236}">
                    <a16:creationId xmlns:a16="http://schemas.microsoft.com/office/drawing/2014/main" id="{7F091D33-3063-57D3-F636-9E6C71F6C13B}"/>
                  </a:ext>
                </a:extLst>
              </p:cNvPr>
              <p:cNvSpPr/>
              <p:nvPr/>
            </p:nvSpPr>
            <p:spPr>
              <a:xfrm>
                <a:off x="6852303" y="1013885"/>
                <a:ext cx="284545" cy="18178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6" name="正方形/長方形 485">
                <a:extLst>
                  <a:ext uri="{FF2B5EF4-FFF2-40B4-BE49-F238E27FC236}">
                    <a16:creationId xmlns:a16="http://schemas.microsoft.com/office/drawing/2014/main" id="{9587EE0B-50BC-1CCB-24B6-D12EA1572315}"/>
                  </a:ext>
                </a:extLst>
              </p:cNvPr>
              <p:cNvSpPr/>
              <p:nvPr/>
            </p:nvSpPr>
            <p:spPr>
              <a:xfrm>
                <a:off x="6852303" y="1089026"/>
                <a:ext cx="284545" cy="1742666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7" name="正方形/長方形 486">
                <a:extLst>
                  <a:ext uri="{FF2B5EF4-FFF2-40B4-BE49-F238E27FC236}">
                    <a16:creationId xmlns:a16="http://schemas.microsoft.com/office/drawing/2014/main" id="{914CD251-170C-CD23-7E66-C409FCCA7141}"/>
                  </a:ext>
                </a:extLst>
              </p:cNvPr>
              <p:cNvSpPr/>
              <p:nvPr/>
            </p:nvSpPr>
            <p:spPr>
              <a:xfrm>
                <a:off x="6852303" y="2361639"/>
                <a:ext cx="284545" cy="47005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8" name="正方形/長方形 487">
                <a:extLst>
                  <a:ext uri="{FF2B5EF4-FFF2-40B4-BE49-F238E27FC236}">
                    <a16:creationId xmlns:a16="http://schemas.microsoft.com/office/drawing/2014/main" id="{7C488691-AFA1-921C-EF99-0765662A16F2}"/>
                  </a:ext>
                </a:extLst>
              </p:cNvPr>
              <p:cNvSpPr/>
              <p:nvPr/>
            </p:nvSpPr>
            <p:spPr>
              <a:xfrm>
                <a:off x="6852303" y="2629990"/>
                <a:ext cx="284545" cy="201702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59" name="グループ化 458">
              <a:extLst>
                <a:ext uri="{FF2B5EF4-FFF2-40B4-BE49-F238E27FC236}">
                  <a16:creationId xmlns:a16="http://schemas.microsoft.com/office/drawing/2014/main" id="{C44EED32-2E83-4045-8223-27F63A193C1C}"/>
                </a:ext>
              </a:extLst>
            </p:cNvPr>
            <p:cNvGrpSpPr/>
            <p:nvPr/>
          </p:nvGrpSpPr>
          <p:grpSpPr>
            <a:xfrm>
              <a:off x="9887140" y="1232598"/>
              <a:ext cx="231193" cy="1476969"/>
              <a:chOff x="6852303" y="1013885"/>
              <a:chExt cx="284545" cy="1817808"/>
            </a:xfrm>
          </p:grpSpPr>
          <p:sp>
            <p:nvSpPr>
              <p:cNvPr id="481" name="正方形/長方形 480">
                <a:extLst>
                  <a:ext uri="{FF2B5EF4-FFF2-40B4-BE49-F238E27FC236}">
                    <a16:creationId xmlns:a16="http://schemas.microsoft.com/office/drawing/2014/main" id="{1D350496-894A-793E-C9D5-18A65DA2E1CA}"/>
                  </a:ext>
                </a:extLst>
              </p:cNvPr>
              <p:cNvSpPr/>
              <p:nvPr/>
            </p:nvSpPr>
            <p:spPr>
              <a:xfrm>
                <a:off x="6852303" y="1013885"/>
                <a:ext cx="284545" cy="18178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2" name="正方形/長方形 481">
                <a:extLst>
                  <a:ext uri="{FF2B5EF4-FFF2-40B4-BE49-F238E27FC236}">
                    <a16:creationId xmlns:a16="http://schemas.microsoft.com/office/drawing/2014/main" id="{5E83407D-C98A-6D0B-208A-DA1DEC348311}"/>
                  </a:ext>
                </a:extLst>
              </p:cNvPr>
              <p:cNvSpPr/>
              <p:nvPr/>
            </p:nvSpPr>
            <p:spPr>
              <a:xfrm>
                <a:off x="6852303" y="1069874"/>
                <a:ext cx="284545" cy="1761818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3" name="正方形/長方形 482">
                <a:extLst>
                  <a:ext uri="{FF2B5EF4-FFF2-40B4-BE49-F238E27FC236}">
                    <a16:creationId xmlns:a16="http://schemas.microsoft.com/office/drawing/2014/main" id="{DECA4E72-D5D1-1660-2E44-1B428CC90E32}"/>
                  </a:ext>
                </a:extLst>
              </p:cNvPr>
              <p:cNvSpPr/>
              <p:nvPr/>
            </p:nvSpPr>
            <p:spPr>
              <a:xfrm>
                <a:off x="6852303" y="2316609"/>
                <a:ext cx="284545" cy="515083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4" name="正方形/長方形 483">
                <a:extLst>
                  <a:ext uri="{FF2B5EF4-FFF2-40B4-BE49-F238E27FC236}">
                    <a16:creationId xmlns:a16="http://schemas.microsoft.com/office/drawing/2014/main" id="{EA0BAF5F-C150-5BC0-19E6-4E15833EF389}"/>
                  </a:ext>
                </a:extLst>
              </p:cNvPr>
              <p:cNvSpPr/>
              <p:nvPr/>
            </p:nvSpPr>
            <p:spPr>
              <a:xfrm>
                <a:off x="6852303" y="2609684"/>
                <a:ext cx="284545" cy="22200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60" name="グループ化 459">
              <a:extLst>
                <a:ext uri="{FF2B5EF4-FFF2-40B4-BE49-F238E27FC236}">
                  <a16:creationId xmlns:a16="http://schemas.microsoft.com/office/drawing/2014/main" id="{DF298428-8752-B21D-3357-B61270EDFE07}"/>
                </a:ext>
              </a:extLst>
            </p:cNvPr>
            <p:cNvGrpSpPr/>
            <p:nvPr/>
          </p:nvGrpSpPr>
          <p:grpSpPr>
            <a:xfrm>
              <a:off x="10222528" y="1232596"/>
              <a:ext cx="231193" cy="1476969"/>
              <a:chOff x="6852303" y="1013885"/>
              <a:chExt cx="284545" cy="1817808"/>
            </a:xfrm>
          </p:grpSpPr>
          <p:sp>
            <p:nvSpPr>
              <p:cNvPr id="477" name="正方形/長方形 476">
                <a:extLst>
                  <a:ext uri="{FF2B5EF4-FFF2-40B4-BE49-F238E27FC236}">
                    <a16:creationId xmlns:a16="http://schemas.microsoft.com/office/drawing/2014/main" id="{EFE4324F-174D-D913-578E-384D8C1F903A}"/>
                  </a:ext>
                </a:extLst>
              </p:cNvPr>
              <p:cNvSpPr/>
              <p:nvPr/>
            </p:nvSpPr>
            <p:spPr>
              <a:xfrm>
                <a:off x="6852303" y="1013885"/>
                <a:ext cx="284545" cy="18178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8" name="正方形/長方形 477">
                <a:extLst>
                  <a:ext uri="{FF2B5EF4-FFF2-40B4-BE49-F238E27FC236}">
                    <a16:creationId xmlns:a16="http://schemas.microsoft.com/office/drawing/2014/main" id="{B703AA6B-5B76-9670-81B0-7CA11805210B}"/>
                  </a:ext>
                </a:extLst>
              </p:cNvPr>
              <p:cNvSpPr/>
              <p:nvPr/>
            </p:nvSpPr>
            <p:spPr>
              <a:xfrm>
                <a:off x="6852303" y="1089027"/>
                <a:ext cx="284545" cy="1742666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9" name="正方形/長方形 478">
                <a:extLst>
                  <a:ext uri="{FF2B5EF4-FFF2-40B4-BE49-F238E27FC236}">
                    <a16:creationId xmlns:a16="http://schemas.microsoft.com/office/drawing/2014/main" id="{38028B2A-52AD-01D4-B4E2-867948B43E76}"/>
                  </a:ext>
                </a:extLst>
              </p:cNvPr>
              <p:cNvSpPr/>
              <p:nvPr/>
            </p:nvSpPr>
            <p:spPr>
              <a:xfrm>
                <a:off x="6852303" y="2476461"/>
                <a:ext cx="284545" cy="35523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0" name="正方形/長方形 479">
                <a:extLst>
                  <a:ext uri="{FF2B5EF4-FFF2-40B4-BE49-F238E27FC236}">
                    <a16:creationId xmlns:a16="http://schemas.microsoft.com/office/drawing/2014/main" id="{38D17A2A-2FFD-4B6B-F307-03D17FC6599A}"/>
                  </a:ext>
                </a:extLst>
              </p:cNvPr>
              <p:cNvSpPr/>
              <p:nvPr/>
            </p:nvSpPr>
            <p:spPr>
              <a:xfrm>
                <a:off x="6852303" y="2654262"/>
                <a:ext cx="284545" cy="17743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61" name="テキスト ボックス 1">
              <a:extLst>
                <a:ext uri="{FF2B5EF4-FFF2-40B4-BE49-F238E27FC236}">
                  <a16:creationId xmlns:a16="http://schemas.microsoft.com/office/drawing/2014/main" id="{133FDB9A-6603-471D-24CC-763DC23B39BA}"/>
                </a:ext>
              </a:extLst>
            </p:cNvPr>
            <p:cNvSpPr txBox="1"/>
            <p:nvPr/>
          </p:nvSpPr>
          <p:spPr>
            <a:xfrm>
              <a:off x="10792517" y="1156183"/>
              <a:ext cx="492443" cy="2174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813" dirty="0">
                  <a:latin typeface="Arial" panose="020B0604020202020204" pitchFamily="34" charset="0"/>
                  <a:cs typeface="Arial" panose="020B0604020202020204" pitchFamily="34" charset="0"/>
                </a:rPr>
                <a:t>subG1</a:t>
              </a:r>
              <a:endParaRPr lang="ja-JP" altLang="en-US" sz="81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2" name="テキスト ボックス 1">
              <a:extLst>
                <a:ext uri="{FF2B5EF4-FFF2-40B4-BE49-F238E27FC236}">
                  <a16:creationId xmlns:a16="http://schemas.microsoft.com/office/drawing/2014/main" id="{3D3C1053-0785-3E68-B043-61BA7B2A9E8C}"/>
                </a:ext>
              </a:extLst>
            </p:cNvPr>
            <p:cNvSpPr txBox="1"/>
            <p:nvPr/>
          </p:nvSpPr>
          <p:spPr>
            <a:xfrm>
              <a:off x="10792517" y="1787588"/>
              <a:ext cx="492443" cy="2174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813" dirty="0">
                  <a:latin typeface="Arial" panose="020B0604020202020204" pitchFamily="34" charset="0"/>
                  <a:cs typeface="Arial" panose="020B0604020202020204" pitchFamily="34" charset="0"/>
                </a:rPr>
                <a:t>G0/G1</a:t>
              </a:r>
              <a:endParaRPr lang="ja-JP" altLang="en-US" sz="81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3" name="テキスト ボックス 1">
              <a:extLst>
                <a:ext uri="{FF2B5EF4-FFF2-40B4-BE49-F238E27FC236}">
                  <a16:creationId xmlns:a16="http://schemas.microsoft.com/office/drawing/2014/main" id="{F956726A-DEDC-D63A-0AE7-9BC250F018A6}"/>
                </a:ext>
              </a:extLst>
            </p:cNvPr>
            <p:cNvSpPr txBox="1"/>
            <p:nvPr/>
          </p:nvSpPr>
          <p:spPr>
            <a:xfrm>
              <a:off x="10792517" y="2449353"/>
              <a:ext cx="253596" cy="2174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813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endParaRPr lang="ja-JP" altLang="en-US" sz="81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4" name="テキスト ボックス 1">
              <a:extLst>
                <a:ext uri="{FF2B5EF4-FFF2-40B4-BE49-F238E27FC236}">
                  <a16:creationId xmlns:a16="http://schemas.microsoft.com/office/drawing/2014/main" id="{664C45BF-876D-7CBE-0792-CB28043D2E41}"/>
                </a:ext>
              </a:extLst>
            </p:cNvPr>
            <p:cNvSpPr txBox="1"/>
            <p:nvPr/>
          </p:nvSpPr>
          <p:spPr>
            <a:xfrm>
              <a:off x="10792517" y="2548688"/>
              <a:ext cx="439544" cy="2174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813" dirty="0">
                  <a:latin typeface="Arial" panose="020B0604020202020204" pitchFamily="34" charset="0"/>
                  <a:cs typeface="Arial" panose="020B0604020202020204" pitchFamily="34" charset="0"/>
                </a:rPr>
                <a:t>G2/M</a:t>
              </a:r>
              <a:endParaRPr lang="ja-JP" altLang="en-US" sz="81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5" name="テキスト ボックス 464">
              <a:extLst>
                <a:ext uri="{FF2B5EF4-FFF2-40B4-BE49-F238E27FC236}">
                  <a16:creationId xmlns:a16="http://schemas.microsoft.com/office/drawing/2014/main" id="{8A63F6E5-3D1B-E691-49A3-C6D9130D6A52}"/>
                </a:ext>
              </a:extLst>
            </p:cNvPr>
            <p:cNvSpPr txBox="1"/>
            <p:nvPr/>
          </p:nvSpPr>
          <p:spPr>
            <a:xfrm>
              <a:off x="9140736" y="2281293"/>
              <a:ext cx="325144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6" name="テキスト ボックス 465">
              <a:extLst>
                <a:ext uri="{FF2B5EF4-FFF2-40B4-BE49-F238E27FC236}">
                  <a16:creationId xmlns:a16="http://schemas.microsoft.com/office/drawing/2014/main" id="{D7BD1088-2D1B-3288-F76C-276699B5EF4E}"/>
                </a:ext>
              </a:extLst>
            </p:cNvPr>
            <p:cNvSpPr txBox="1"/>
            <p:nvPr/>
          </p:nvSpPr>
          <p:spPr>
            <a:xfrm>
              <a:off x="9140736" y="2584585"/>
              <a:ext cx="322113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7" name="テキスト ボックス 466">
              <a:extLst>
                <a:ext uri="{FF2B5EF4-FFF2-40B4-BE49-F238E27FC236}">
                  <a16:creationId xmlns:a16="http://schemas.microsoft.com/office/drawing/2014/main" id="{6EFF4A89-E851-F0A9-6AD0-9F99BA3912B3}"/>
                </a:ext>
              </a:extLst>
            </p:cNvPr>
            <p:cNvSpPr txBox="1"/>
            <p:nvPr/>
          </p:nvSpPr>
          <p:spPr>
            <a:xfrm>
              <a:off x="9140735" y="1994457"/>
              <a:ext cx="342935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8" name="テキスト ボックス 467">
              <a:extLst>
                <a:ext uri="{FF2B5EF4-FFF2-40B4-BE49-F238E27FC236}">
                  <a16:creationId xmlns:a16="http://schemas.microsoft.com/office/drawing/2014/main" id="{E23A0134-9081-95A1-8C1A-B4784AB84DC2}"/>
                </a:ext>
              </a:extLst>
            </p:cNvPr>
            <p:cNvSpPr txBox="1"/>
            <p:nvPr/>
          </p:nvSpPr>
          <p:spPr>
            <a:xfrm>
              <a:off x="9140531" y="1693860"/>
              <a:ext cx="358749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9" name="テキスト ボックス 468">
              <a:extLst>
                <a:ext uri="{FF2B5EF4-FFF2-40B4-BE49-F238E27FC236}">
                  <a16:creationId xmlns:a16="http://schemas.microsoft.com/office/drawing/2014/main" id="{7FB98C42-0973-8FF4-B4F1-FCFB9EBD2D3C}"/>
                </a:ext>
              </a:extLst>
            </p:cNvPr>
            <p:cNvSpPr txBox="1"/>
            <p:nvPr/>
          </p:nvSpPr>
          <p:spPr>
            <a:xfrm>
              <a:off x="9137899" y="1409554"/>
              <a:ext cx="372328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0" name="テキスト ボックス 469">
              <a:extLst>
                <a:ext uri="{FF2B5EF4-FFF2-40B4-BE49-F238E27FC236}">
                  <a16:creationId xmlns:a16="http://schemas.microsoft.com/office/drawing/2014/main" id="{5C1DD8FB-DEEC-7F9B-62ED-96B4744B9414}"/>
                </a:ext>
              </a:extLst>
            </p:cNvPr>
            <p:cNvSpPr txBox="1"/>
            <p:nvPr/>
          </p:nvSpPr>
          <p:spPr>
            <a:xfrm>
              <a:off x="9071325" y="1121856"/>
              <a:ext cx="400666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1" name="テキスト ボックス 470">
              <a:extLst>
                <a:ext uri="{FF2B5EF4-FFF2-40B4-BE49-F238E27FC236}">
                  <a16:creationId xmlns:a16="http://schemas.microsoft.com/office/drawing/2014/main" id="{AF722B46-FFA5-D718-BEE3-C674A400989A}"/>
                </a:ext>
              </a:extLst>
            </p:cNvPr>
            <p:cNvSpPr txBox="1"/>
            <p:nvPr/>
          </p:nvSpPr>
          <p:spPr>
            <a:xfrm rot="10800000">
              <a:off x="10560131" y="2738594"/>
              <a:ext cx="186438" cy="769887"/>
            </a:xfrm>
            <a:prstGeom prst="rect">
              <a:avLst/>
            </a:prstGeom>
            <a:noFill/>
          </p:spPr>
          <p:txBody>
            <a:bodyPr vert="vert" wrap="square" rtlCol="0" anchor="ctr" anchorCtr="0">
              <a:noAutofit/>
            </a:bodyPr>
            <a:lstStyle/>
            <a:p>
              <a:pPr algn="r"/>
              <a:r>
                <a:rPr lang="en-US" altLang="ja-JP" sz="975" i="1" dirty="0">
                  <a:latin typeface="Arial" panose="020B0604020202020204" pitchFamily="34" charset="0"/>
                  <a:cs typeface="Arial" panose="020B0604020202020204" pitchFamily="34" charset="0"/>
                </a:rPr>
                <a:t>miR-139-3p</a:t>
              </a:r>
              <a:endParaRPr lang="ja-JP" altLang="en-US" sz="975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72" name="グループ化 471">
              <a:extLst>
                <a:ext uri="{FF2B5EF4-FFF2-40B4-BE49-F238E27FC236}">
                  <a16:creationId xmlns:a16="http://schemas.microsoft.com/office/drawing/2014/main" id="{AEB947A3-4B2C-CAA1-7EED-248F3FFF2A96}"/>
                </a:ext>
              </a:extLst>
            </p:cNvPr>
            <p:cNvGrpSpPr/>
            <p:nvPr/>
          </p:nvGrpSpPr>
          <p:grpSpPr>
            <a:xfrm>
              <a:off x="10556116" y="1231304"/>
              <a:ext cx="231193" cy="1476969"/>
              <a:chOff x="6852303" y="1013885"/>
              <a:chExt cx="284545" cy="1817808"/>
            </a:xfrm>
          </p:grpSpPr>
          <p:sp>
            <p:nvSpPr>
              <p:cNvPr id="473" name="正方形/長方形 472">
                <a:extLst>
                  <a:ext uri="{FF2B5EF4-FFF2-40B4-BE49-F238E27FC236}">
                    <a16:creationId xmlns:a16="http://schemas.microsoft.com/office/drawing/2014/main" id="{2FA2B7F4-5635-8903-2113-C46B0D39F248}"/>
                  </a:ext>
                </a:extLst>
              </p:cNvPr>
              <p:cNvSpPr/>
              <p:nvPr/>
            </p:nvSpPr>
            <p:spPr>
              <a:xfrm>
                <a:off x="6852303" y="1013885"/>
                <a:ext cx="284545" cy="18178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4" name="正方形/長方形 473">
                <a:extLst>
                  <a:ext uri="{FF2B5EF4-FFF2-40B4-BE49-F238E27FC236}">
                    <a16:creationId xmlns:a16="http://schemas.microsoft.com/office/drawing/2014/main" id="{9D864EF8-769E-F07A-F250-31341CE8F3BD}"/>
                  </a:ext>
                </a:extLst>
              </p:cNvPr>
              <p:cNvSpPr/>
              <p:nvPr/>
            </p:nvSpPr>
            <p:spPr>
              <a:xfrm>
                <a:off x="6852303" y="1120857"/>
                <a:ext cx="284545" cy="1710836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5" name="正方形/長方形 474">
                <a:extLst>
                  <a:ext uri="{FF2B5EF4-FFF2-40B4-BE49-F238E27FC236}">
                    <a16:creationId xmlns:a16="http://schemas.microsoft.com/office/drawing/2014/main" id="{BC9C903D-DE43-5764-44DD-400C37D97133}"/>
                  </a:ext>
                </a:extLst>
              </p:cNvPr>
              <p:cNvSpPr/>
              <p:nvPr/>
            </p:nvSpPr>
            <p:spPr>
              <a:xfrm>
                <a:off x="6852303" y="2582334"/>
                <a:ext cx="284545" cy="24935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6" name="正方形/長方形 475">
                <a:extLst>
                  <a:ext uri="{FF2B5EF4-FFF2-40B4-BE49-F238E27FC236}">
                    <a16:creationId xmlns:a16="http://schemas.microsoft.com/office/drawing/2014/main" id="{E8F2616A-EEE1-9087-C768-E6EDF559D6F0}"/>
                  </a:ext>
                </a:extLst>
              </p:cNvPr>
              <p:cNvSpPr/>
              <p:nvPr/>
            </p:nvSpPr>
            <p:spPr>
              <a:xfrm>
                <a:off x="6852303" y="2715197"/>
                <a:ext cx="284545" cy="11649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463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89" name="グループ化 488">
            <a:extLst>
              <a:ext uri="{FF2B5EF4-FFF2-40B4-BE49-F238E27FC236}">
                <a16:creationId xmlns:a16="http://schemas.microsoft.com/office/drawing/2014/main" id="{A28B1AD0-C2BC-C395-EBDB-6E9AB1350E36}"/>
              </a:ext>
            </a:extLst>
          </p:cNvPr>
          <p:cNvGrpSpPr/>
          <p:nvPr/>
        </p:nvGrpSpPr>
        <p:grpSpPr>
          <a:xfrm>
            <a:off x="2336061" y="3573921"/>
            <a:ext cx="1770435" cy="3136875"/>
            <a:chOff x="3686142" y="3515087"/>
            <a:chExt cx="1770435" cy="3136875"/>
          </a:xfrm>
        </p:grpSpPr>
        <p:cxnSp>
          <p:nvCxnSpPr>
            <p:cNvPr id="490" name="直線コネクタ 489">
              <a:extLst>
                <a:ext uri="{FF2B5EF4-FFF2-40B4-BE49-F238E27FC236}">
                  <a16:creationId xmlns:a16="http://schemas.microsoft.com/office/drawing/2014/main" id="{1DE0B00F-B382-7897-B701-89493104DCD5}"/>
                </a:ext>
              </a:extLst>
            </p:cNvPr>
            <p:cNvCxnSpPr>
              <a:cxnSpLocks/>
            </p:cNvCxnSpPr>
            <p:nvPr/>
          </p:nvCxnSpPr>
          <p:spPr>
            <a:xfrm>
              <a:off x="4880002" y="4505539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1" name="直線コネクタ 490">
              <a:extLst>
                <a:ext uri="{FF2B5EF4-FFF2-40B4-BE49-F238E27FC236}">
                  <a16:creationId xmlns:a16="http://schemas.microsoft.com/office/drawing/2014/main" id="{4F697ACB-D874-CEE6-259E-7FB07909229E}"/>
                </a:ext>
              </a:extLst>
            </p:cNvPr>
            <p:cNvCxnSpPr>
              <a:cxnSpLocks/>
            </p:cNvCxnSpPr>
            <p:nvPr/>
          </p:nvCxnSpPr>
          <p:spPr>
            <a:xfrm>
              <a:off x="4940978" y="4505827"/>
              <a:ext cx="0" cy="288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2" name="直線コネクタ 491">
              <a:extLst>
                <a:ext uri="{FF2B5EF4-FFF2-40B4-BE49-F238E27FC236}">
                  <a16:creationId xmlns:a16="http://schemas.microsoft.com/office/drawing/2014/main" id="{3206A115-06B2-08A6-A53A-D218406994C7}"/>
                </a:ext>
              </a:extLst>
            </p:cNvPr>
            <p:cNvCxnSpPr>
              <a:cxnSpLocks/>
            </p:cNvCxnSpPr>
            <p:nvPr/>
          </p:nvCxnSpPr>
          <p:spPr>
            <a:xfrm>
              <a:off x="4077052" y="4233295"/>
              <a:ext cx="0" cy="162660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3" name="直線コネクタ 492">
              <a:extLst>
                <a:ext uri="{FF2B5EF4-FFF2-40B4-BE49-F238E27FC236}">
                  <a16:creationId xmlns:a16="http://schemas.microsoft.com/office/drawing/2014/main" id="{BC6FAB49-3D79-3751-805B-C08E4A007E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16577" y="5859901"/>
              <a:ext cx="144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4" name="直線コネクタ 493">
              <a:extLst>
                <a:ext uri="{FF2B5EF4-FFF2-40B4-BE49-F238E27FC236}">
                  <a16:creationId xmlns:a16="http://schemas.microsoft.com/office/drawing/2014/main" id="{72178511-5398-671E-1877-A571D5C8584B}"/>
                </a:ext>
              </a:extLst>
            </p:cNvPr>
            <p:cNvCxnSpPr/>
            <p:nvPr/>
          </p:nvCxnSpPr>
          <p:spPr>
            <a:xfrm>
              <a:off x="4016576" y="5561243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5" name="直線コネクタ 494">
              <a:extLst>
                <a:ext uri="{FF2B5EF4-FFF2-40B4-BE49-F238E27FC236}">
                  <a16:creationId xmlns:a16="http://schemas.microsoft.com/office/drawing/2014/main" id="{7D8FD78F-5B00-999A-1FE9-B81C2904C436}"/>
                </a:ext>
              </a:extLst>
            </p:cNvPr>
            <p:cNvCxnSpPr>
              <a:cxnSpLocks/>
            </p:cNvCxnSpPr>
            <p:nvPr/>
          </p:nvCxnSpPr>
          <p:spPr>
            <a:xfrm>
              <a:off x="4016576" y="5272318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6" name="直線コネクタ 495">
              <a:extLst>
                <a:ext uri="{FF2B5EF4-FFF2-40B4-BE49-F238E27FC236}">
                  <a16:creationId xmlns:a16="http://schemas.microsoft.com/office/drawing/2014/main" id="{B03F1639-9548-9D54-B345-A9FCE3E619F6}"/>
                </a:ext>
              </a:extLst>
            </p:cNvPr>
            <p:cNvCxnSpPr>
              <a:cxnSpLocks/>
            </p:cNvCxnSpPr>
            <p:nvPr/>
          </p:nvCxnSpPr>
          <p:spPr>
            <a:xfrm>
              <a:off x="4016576" y="4968653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7" name="直線コネクタ 496">
              <a:extLst>
                <a:ext uri="{FF2B5EF4-FFF2-40B4-BE49-F238E27FC236}">
                  <a16:creationId xmlns:a16="http://schemas.microsoft.com/office/drawing/2014/main" id="{F8DEE016-B54D-7F16-7228-09D1BBE67523}"/>
                </a:ext>
              </a:extLst>
            </p:cNvPr>
            <p:cNvCxnSpPr>
              <a:cxnSpLocks/>
            </p:cNvCxnSpPr>
            <p:nvPr/>
          </p:nvCxnSpPr>
          <p:spPr>
            <a:xfrm>
              <a:off x="4016576" y="4682675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8" name="直線コネクタ 497">
              <a:extLst>
                <a:ext uri="{FF2B5EF4-FFF2-40B4-BE49-F238E27FC236}">
                  <a16:creationId xmlns:a16="http://schemas.microsoft.com/office/drawing/2014/main" id="{CF040F25-6906-99A1-A8CE-516BF085ED83}"/>
                </a:ext>
              </a:extLst>
            </p:cNvPr>
            <p:cNvCxnSpPr>
              <a:cxnSpLocks/>
            </p:cNvCxnSpPr>
            <p:nvPr/>
          </p:nvCxnSpPr>
          <p:spPr>
            <a:xfrm>
              <a:off x="4016576" y="4387853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9" name="正方形/長方形 498">
              <a:extLst>
                <a:ext uri="{FF2B5EF4-FFF2-40B4-BE49-F238E27FC236}">
                  <a16:creationId xmlns:a16="http://schemas.microsoft.com/office/drawing/2014/main" id="{716D7A22-B346-412E-E57C-97C8441F8781}"/>
                </a:ext>
              </a:extLst>
            </p:cNvPr>
            <p:cNvSpPr/>
            <p:nvPr/>
          </p:nvSpPr>
          <p:spPr>
            <a:xfrm>
              <a:off x="4168969" y="4387851"/>
              <a:ext cx="231193" cy="1472036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0" name="正方形/長方形 499">
              <a:extLst>
                <a:ext uri="{FF2B5EF4-FFF2-40B4-BE49-F238E27FC236}">
                  <a16:creationId xmlns:a16="http://schemas.microsoft.com/office/drawing/2014/main" id="{65805557-B65F-7B27-C06A-BCE749E80796}"/>
                </a:ext>
              </a:extLst>
            </p:cNvPr>
            <p:cNvSpPr/>
            <p:nvPr/>
          </p:nvSpPr>
          <p:spPr>
            <a:xfrm>
              <a:off x="4497619" y="4202434"/>
              <a:ext cx="231193" cy="165745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1" name="正方形/長方形 500">
              <a:extLst>
                <a:ext uri="{FF2B5EF4-FFF2-40B4-BE49-F238E27FC236}">
                  <a16:creationId xmlns:a16="http://schemas.microsoft.com/office/drawing/2014/main" id="{620B7CC0-E632-436D-8E2C-0B1B0CBF244F}"/>
                </a:ext>
              </a:extLst>
            </p:cNvPr>
            <p:cNvSpPr/>
            <p:nvPr/>
          </p:nvSpPr>
          <p:spPr>
            <a:xfrm>
              <a:off x="4826270" y="4581525"/>
              <a:ext cx="231193" cy="127836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2" name="テキスト ボックス 501">
              <a:extLst>
                <a:ext uri="{FF2B5EF4-FFF2-40B4-BE49-F238E27FC236}">
                  <a16:creationId xmlns:a16="http://schemas.microsoft.com/office/drawing/2014/main" id="{BE7E0776-353D-DC69-9ED0-0896DA51237E}"/>
                </a:ext>
              </a:extLst>
            </p:cNvPr>
            <p:cNvSpPr txBox="1"/>
            <p:nvPr/>
          </p:nvSpPr>
          <p:spPr>
            <a:xfrm>
              <a:off x="3703628" y="4020737"/>
              <a:ext cx="407609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ja-JP" altLang="en-US" sz="975" dirty="0">
                  <a:latin typeface="Arial" panose="020B0604020202020204" pitchFamily="34" charset="0"/>
                  <a:cs typeface="Arial" panose="020B0604020202020204" pitchFamily="34" charset="0"/>
                </a:rPr>
                <a:t>％</a:t>
              </a:r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3" name="テキスト ボックス 502">
              <a:extLst>
                <a:ext uri="{FF2B5EF4-FFF2-40B4-BE49-F238E27FC236}">
                  <a16:creationId xmlns:a16="http://schemas.microsoft.com/office/drawing/2014/main" id="{104C85A5-5268-ABDA-4146-F5734C821860}"/>
                </a:ext>
              </a:extLst>
            </p:cNvPr>
            <p:cNvSpPr txBox="1"/>
            <p:nvPr/>
          </p:nvSpPr>
          <p:spPr>
            <a:xfrm rot="10800000">
              <a:off x="4190364" y="5882072"/>
              <a:ext cx="186438" cy="568822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mock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4" name="テキスト ボックス 503">
              <a:extLst>
                <a:ext uri="{FF2B5EF4-FFF2-40B4-BE49-F238E27FC236}">
                  <a16:creationId xmlns:a16="http://schemas.microsoft.com/office/drawing/2014/main" id="{22DC2C22-EE4E-9C48-5323-B010FE117829}"/>
                </a:ext>
              </a:extLst>
            </p:cNvPr>
            <p:cNvSpPr txBox="1"/>
            <p:nvPr/>
          </p:nvSpPr>
          <p:spPr>
            <a:xfrm rot="10800000">
              <a:off x="4519503" y="5882072"/>
              <a:ext cx="186438" cy="568822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05" name="直線コネクタ 504">
              <a:extLst>
                <a:ext uri="{FF2B5EF4-FFF2-40B4-BE49-F238E27FC236}">
                  <a16:creationId xmlns:a16="http://schemas.microsoft.com/office/drawing/2014/main" id="{C4F91503-8641-76C2-C369-7E66CC008C65}"/>
                </a:ext>
              </a:extLst>
            </p:cNvPr>
            <p:cNvCxnSpPr>
              <a:cxnSpLocks/>
            </p:cNvCxnSpPr>
            <p:nvPr/>
          </p:nvCxnSpPr>
          <p:spPr>
            <a:xfrm>
              <a:off x="4551234" y="4156857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6" name="直線コネクタ 505">
              <a:extLst>
                <a:ext uri="{FF2B5EF4-FFF2-40B4-BE49-F238E27FC236}">
                  <a16:creationId xmlns:a16="http://schemas.microsoft.com/office/drawing/2014/main" id="{42B95AB6-F475-B2AA-9F0E-818229C9C16E}"/>
                </a:ext>
              </a:extLst>
            </p:cNvPr>
            <p:cNvCxnSpPr>
              <a:cxnSpLocks/>
              <a:endCxn id="500" idx="0"/>
            </p:cNvCxnSpPr>
            <p:nvPr/>
          </p:nvCxnSpPr>
          <p:spPr>
            <a:xfrm>
              <a:off x="4613216" y="4156857"/>
              <a:ext cx="0" cy="4557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7" name="テキスト ボックス 506">
              <a:extLst>
                <a:ext uri="{FF2B5EF4-FFF2-40B4-BE49-F238E27FC236}">
                  <a16:creationId xmlns:a16="http://schemas.microsoft.com/office/drawing/2014/main" id="{6F62B4DA-5C25-7432-1783-07C991D8B5EB}"/>
                </a:ext>
              </a:extLst>
            </p:cNvPr>
            <p:cNvSpPr txBox="1"/>
            <p:nvPr/>
          </p:nvSpPr>
          <p:spPr>
            <a:xfrm rot="10800000">
              <a:off x="4848641" y="5882072"/>
              <a:ext cx="186438" cy="769890"/>
            </a:xfrm>
            <a:prstGeom prst="rect">
              <a:avLst/>
            </a:prstGeom>
            <a:noFill/>
          </p:spPr>
          <p:txBody>
            <a:bodyPr vert="vert" wrap="square" rtlCol="0" anchor="ctr" anchorCtr="0">
              <a:noAutofit/>
            </a:bodyPr>
            <a:lstStyle/>
            <a:p>
              <a:pPr algn="r"/>
              <a:r>
                <a:rPr lang="en-US" altLang="ja-JP" sz="975" i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miR-139-5p</a:t>
              </a:r>
              <a:endParaRPr lang="ja-JP" altLang="en-US" sz="975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08" name="直線コネクタ 507">
              <a:extLst>
                <a:ext uri="{FF2B5EF4-FFF2-40B4-BE49-F238E27FC236}">
                  <a16:creationId xmlns:a16="http://schemas.microsoft.com/office/drawing/2014/main" id="{FE7C6424-6BD1-499C-F3D1-7B7E05908041}"/>
                </a:ext>
              </a:extLst>
            </p:cNvPr>
            <p:cNvCxnSpPr>
              <a:cxnSpLocks/>
            </p:cNvCxnSpPr>
            <p:nvPr/>
          </p:nvCxnSpPr>
          <p:spPr>
            <a:xfrm>
              <a:off x="4223818" y="4367691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9" name="直線コネクタ 508">
              <a:extLst>
                <a:ext uri="{FF2B5EF4-FFF2-40B4-BE49-F238E27FC236}">
                  <a16:creationId xmlns:a16="http://schemas.microsoft.com/office/drawing/2014/main" id="{D20B6893-C832-7B93-6769-24728FEF7922}"/>
                </a:ext>
              </a:extLst>
            </p:cNvPr>
            <p:cNvCxnSpPr>
              <a:cxnSpLocks/>
              <a:endCxn id="499" idx="0"/>
            </p:cNvCxnSpPr>
            <p:nvPr/>
          </p:nvCxnSpPr>
          <p:spPr>
            <a:xfrm>
              <a:off x="4284564" y="4363697"/>
              <a:ext cx="0" cy="2415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0" name="テキスト ボックス 509">
              <a:extLst>
                <a:ext uri="{FF2B5EF4-FFF2-40B4-BE49-F238E27FC236}">
                  <a16:creationId xmlns:a16="http://schemas.microsoft.com/office/drawing/2014/main" id="{EB47528A-A1A0-F7D7-7F0C-27D3BCAC5A80}"/>
                </a:ext>
              </a:extLst>
            </p:cNvPr>
            <p:cNvSpPr txBox="1"/>
            <p:nvPr/>
          </p:nvSpPr>
          <p:spPr>
            <a:xfrm>
              <a:off x="3755553" y="5435407"/>
              <a:ext cx="325144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1" name="テキスト ボックス 510">
              <a:extLst>
                <a:ext uri="{FF2B5EF4-FFF2-40B4-BE49-F238E27FC236}">
                  <a16:creationId xmlns:a16="http://schemas.microsoft.com/office/drawing/2014/main" id="{5629EF38-C534-FB44-3AA2-DB1D1F193E1A}"/>
                </a:ext>
              </a:extLst>
            </p:cNvPr>
            <p:cNvSpPr txBox="1"/>
            <p:nvPr/>
          </p:nvSpPr>
          <p:spPr>
            <a:xfrm>
              <a:off x="3755553" y="5738699"/>
              <a:ext cx="322113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2" name="テキスト ボックス 511">
              <a:extLst>
                <a:ext uri="{FF2B5EF4-FFF2-40B4-BE49-F238E27FC236}">
                  <a16:creationId xmlns:a16="http://schemas.microsoft.com/office/drawing/2014/main" id="{72B40C26-337F-E38A-44F2-9962D72DA67F}"/>
                </a:ext>
              </a:extLst>
            </p:cNvPr>
            <p:cNvSpPr txBox="1"/>
            <p:nvPr/>
          </p:nvSpPr>
          <p:spPr>
            <a:xfrm>
              <a:off x="3755552" y="5148571"/>
              <a:ext cx="342935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3" name="テキスト ボックス 512">
              <a:extLst>
                <a:ext uri="{FF2B5EF4-FFF2-40B4-BE49-F238E27FC236}">
                  <a16:creationId xmlns:a16="http://schemas.microsoft.com/office/drawing/2014/main" id="{44908B61-621A-56DE-4DC8-5E6C1C97F2F2}"/>
                </a:ext>
              </a:extLst>
            </p:cNvPr>
            <p:cNvSpPr txBox="1"/>
            <p:nvPr/>
          </p:nvSpPr>
          <p:spPr>
            <a:xfrm>
              <a:off x="3755348" y="4847974"/>
              <a:ext cx="358749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4" name="テキスト ボックス 513">
              <a:extLst>
                <a:ext uri="{FF2B5EF4-FFF2-40B4-BE49-F238E27FC236}">
                  <a16:creationId xmlns:a16="http://schemas.microsoft.com/office/drawing/2014/main" id="{AB0E1EEE-F1D0-2A76-4F27-69A84B57A114}"/>
                </a:ext>
              </a:extLst>
            </p:cNvPr>
            <p:cNvSpPr txBox="1"/>
            <p:nvPr/>
          </p:nvSpPr>
          <p:spPr>
            <a:xfrm>
              <a:off x="3752716" y="4563668"/>
              <a:ext cx="372328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5" name="テキスト ボックス 514">
              <a:extLst>
                <a:ext uri="{FF2B5EF4-FFF2-40B4-BE49-F238E27FC236}">
                  <a16:creationId xmlns:a16="http://schemas.microsoft.com/office/drawing/2014/main" id="{91574DFA-BDD2-18DA-0715-CD7DE2395A23}"/>
                </a:ext>
              </a:extLst>
            </p:cNvPr>
            <p:cNvSpPr txBox="1"/>
            <p:nvPr/>
          </p:nvSpPr>
          <p:spPr>
            <a:xfrm>
              <a:off x="3686142" y="4275970"/>
              <a:ext cx="400666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16" name="直線コネクタ 515">
              <a:extLst>
                <a:ext uri="{FF2B5EF4-FFF2-40B4-BE49-F238E27FC236}">
                  <a16:creationId xmlns:a16="http://schemas.microsoft.com/office/drawing/2014/main" id="{E2B0564D-8694-6BB4-0999-17B4806C398B}"/>
                </a:ext>
              </a:extLst>
            </p:cNvPr>
            <p:cNvCxnSpPr>
              <a:cxnSpLocks/>
            </p:cNvCxnSpPr>
            <p:nvPr/>
          </p:nvCxnSpPr>
          <p:spPr>
            <a:xfrm>
              <a:off x="5205935" y="5572145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" name="直線コネクタ 516">
              <a:extLst>
                <a:ext uri="{FF2B5EF4-FFF2-40B4-BE49-F238E27FC236}">
                  <a16:creationId xmlns:a16="http://schemas.microsoft.com/office/drawing/2014/main" id="{30A1C54A-984A-110F-59CA-0000922F19A6}"/>
                </a:ext>
              </a:extLst>
            </p:cNvPr>
            <p:cNvCxnSpPr>
              <a:cxnSpLocks/>
            </p:cNvCxnSpPr>
            <p:nvPr/>
          </p:nvCxnSpPr>
          <p:spPr>
            <a:xfrm>
              <a:off x="5266911" y="5572434"/>
              <a:ext cx="0" cy="3714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8" name="正方形/長方形 517">
              <a:extLst>
                <a:ext uri="{FF2B5EF4-FFF2-40B4-BE49-F238E27FC236}">
                  <a16:creationId xmlns:a16="http://schemas.microsoft.com/office/drawing/2014/main" id="{8EC441FC-01D1-84A0-F4DB-E76AB42AE99A}"/>
                </a:ext>
              </a:extLst>
            </p:cNvPr>
            <p:cNvSpPr/>
            <p:nvPr/>
          </p:nvSpPr>
          <p:spPr>
            <a:xfrm>
              <a:off x="5152203" y="5593623"/>
              <a:ext cx="231193" cy="26308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9" name="テキスト ボックス 518">
              <a:extLst>
                <a:ext uri="{FF2B5EF4-FFF2-40B4-BE49-F238E27FC236}">
                  <a16:creationId xmlns:a16="http://schemas.microsoft.com/office/drawing/2014/main" id="{2B89F29E-F1C6-906D-F6AF-E8F8CCC5A279}"/>
                </a:ext>
              </a:extLst>
            </p:cNvPr>
            <p:cNvSpPr txBox="1"/>
            <p:nvPr/>
          </p:nvSpPr>
          <p:spPr>
            <a:xfrm rot="10800000">
              <a:off x="5174424" y="5882072"/>
              <a:ext cx="186438" cy="769887"/>
            </a:xfrm>
            <a:prstGeom prst="rect">
              <a:avLst/>
            </a:prstGeom>
            <a:noFill/>
          </p:spPr>
          <p:txBody>
            <a:bodyPr vert="vert" wrap="square" rtlCol="0" anchor="ctr" anchorCtr="0">
              <a:noAutofit/>
            </a:bodyPr>
            <a:lstStyle/>
            <a:p>
              <a:pPr algn="r"/>
              <a:r>
                <a:rPr lang="en-US" altLang="ja-JP" sz="975" i="1" dirty="0">
                  <a:latin typeface="Arial" panose="020B0604020202020204" pitchFamily="34" charset="0"/>
                  <a:cs typeface="Arial" panose="020B0604020202020204" pitchFamily="34" charset="0"/>
                </a:rPr>
                <a:t>miR-139-3p</a:t>
              </a:r>
              <a:endParaRPr lang="ja-JP" altLang="en-US" sz="975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0" name="テキスト ボックス 519">
              <a:extLst>
                <a:ext uri="{FF2B5EF4-FFF2-40B4-BE49-F238E27FC236}">
                  <a16:creationId xmlns:a16="http://schemas.microsoft.com/office/drawing/2014/main" id="{84211684-9740-BC7A-0AC0-6C291B7105ED}"/>
                </a:ext>
              </a:extLst>
            </p:cNvPr>
            <p:cNvSpPr txBox="1"/>
            <p:nvPr/>
          </p:nvSpPr>
          <p:spPr>
            <a:xfrm>
              <a:off x="4547731" y="3808546"/>
              <a:ext cx="44114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1300" dirty="0">
                  <a:latin typeface="Arial" panose="020B0604020202020204" pitchFamily="34" charset="0"/>
                  <a:cs typeface="Arial" panose="020B0604020202020204" pitchFamily="34" charset="0"/>
                </a:rPr>
                <a:t>****</a:t>
              </a:r>
            </a:p>
          </p:txBody>
        </p:sp>
        <p:cxnSp>
          <p:nvCxnSpPr>
            <p:cNvPr id="521" name="直線コネクタ 520">
              <a:extLst>
                <a:ext uri="{FF2B5EF4-FFF2-40B4-BE49-F238E27FC236}">
                  <a16:creationId xmlns:a16="http://schemas.microsoft.com/office/drawing/2014/main" id="{F01D7809-F83B-4C23-80A5-DBE217E8BE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73018" y="3957543"/>
              <a:ext cx="986591" cy="22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2" name="直線コネクタ 521">
              <a:extLst>
                <a:ext uri="{FF2B5EF4-FFF2-40B4-BE49-F238E27FC236}">
                  <a16:creationId xmlns:a16="http://schemas.microsoft.com/office/drawing/2014/main" id="{836AAA51-C40D-0664-7CC9-BC3628519151}"/>
                </a:ext>
              </a:extLst>
            </p:cNvPr>
            <p:cNvCxnSpPr>
              <a:cxnSpLocks/>
            </p:cNvCxnSpPr>
            <p:nvPr/>
          </p:nvCxnSpPr>
          <p:spPr>
            <a:xfrm>
              <a:off x="4273018" y="4079207"/>
              <a:ext cx="65297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3" name="テキスト ボックス 522">
              <a:extLst>
                <a:ext uri="{FF2B5EF4-FFF2-40B4-BE49-F238E27FC236}">
                  <a16:creationId xmlns:a16="http://schemas.microsoft.com/office/drawing/2014/main" id="{3C7FC66B-3244-AD8E-101F-B5D02C793E95}"/>
                </a:ext>
              </a:extLst>
            </p:cNvPr>
            <p:cNvSpPr txBox="1"/>
            <p:nvPr/>
          </p:nvSpPr>
          <p:spPr>
            <a:xfrm>
              <a:off x="4435045" y="3942327"/>
              <a:ext cx="346570" cy="1923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650" dirty="0">
                  <a:latin typeface="Arial" panose="020B0604020202020204" pitchFamily="34" charset="0"/>
                  <a:cs typeface="Arial" panose="020B0604020202020204" pitchFamily="34" charset="0"/>
                </a:rPr>
                <a:t>N.S.</a:t>
              </a:r>
            </a:p>
          </p:txBody>
        </p:sp>
        <p:sp>
          <p:nvSpPr>
            <p:cNvPr id="524" name="テキスト ボックス 1">
              <a:extLst>
                <a:ext uri="{FF2B5EF4-FFF2-40B4-BE49-F238E27FC236}">
                  <a16:creationId xmlns:a16="http://schemas.microsoft.com/office/drawing/2014/main" id="{87ED1773-4A77-057E-8E80-8D8DE8E55E94}"/>
                </a:ext>
              </a:extLst>
            </p:cNvPr>
            <p:cNvSpPr txBox="1"/>
            <p:nvPr/>
          </p:nvSpPr>
          <p:spPr>
            <a:xfrm>
              <a:off x="4485826" y="3515087"/>
              <a:ext cx="550152" cy="24237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H1299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5" name="グループ化 524">
            <a:extLst>
              <a:ext uri="{FF2B5EF4-FFF2-40B4-BE49-F238E27FC236}">
                <a16:creationId xmlns:a16="http://schemas.microsoft.com/office/drawing/2014/main" id="{15D2496D-B87A-51BE-FEB1-694D6A3769B3}"/>
              </a:ext>
            </a:extLst>
          </p:cNvPr>
          <p:cNvGrpSpPr/>
          <p:nvPr/>
        </p:nvGrpSpPr>
        <p:grpSpPr>
          <a:xfrm>
            <a:off x="216428" y="3565730"/>
            <a:ext cx="2029694" cy="3145063"/>
            <a:chOff x="791756" y="3506896"/>
            <a:chExt cx="2029694" cy="3145063"/>
          </a:xfrm>
        </p:grpSpPr>
        <p:cxnSp>
          <p:nvCxnSpPr>
            <p:cNvPr id="526" name="直線コネクタ 525">
              <a:extLst>
                <a:ext uri="{FF2B5EF4-FFF2-40B4-BE49-F238E27FC236}">
                  <a16:creationId xmlns:a16="http://schemas.microsoft.com/office/drawing/2014/main" id="{E274E82E-C1C2-915D-403E-F06D88BDA09B}"/>
                </a:ext>
              </a:extLst>
            </p:cNvPr>
            <p:cNvCxnSpPr>
              <a:cxnSpLocks/>
            </p:cNvCxnSpPr>
            <p:nvPr/>
          </p:nvCxnSpPr>
          <p:spPr>
            <a:xfrm>
              <a:off x="2307504" y="4145305"/>
              <a:ext cx="0" cy="23451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7" name="直線コネクタ 526">
              <a:extLst>
                <a:ext uri="{FF2B5EF4-FFF2-40B4-BE49-F238E27FC236}">
                  <a16:creationId xmlns:a16="http://schemas.microsoft.com/office/drawing/2014/main" id="{9FF7D9E0-D028-B5B2-92AD-92F7A233ADF6}"/>
                </a:ext>
              </a:extLst>
            </p:cNvPr>
            <p:cNvCxnSpPr>
              <a:cxnSpLocks/>
            </p:cNvCxnSpPr>
            <p:nvPr/>
          </p:nvCxnSpPr>
          <p:spPr>
            <a:xfrm>
              <a:off x="1976974" y="4300600"/>
              <a:ext cx="0" cy="23451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8" name="テキスト ボックス 527">
              <a:extLst>
                <a:ext uri="{FF2B5EF4-FFF2-40B4-BE49-F238E27FC236}">
                  <a16:creationId xmlns:a16="http://schemas.microsoft.com/office/drawing/2014/main" id="{9EB1352E-C78E-4F2D-6E00-DD76D569479E}"/>
                </a:ext>
              </a:extLst>
            </p:cNvPr>
            <p:cNvSpPr txBox="1"/>
            <p:nvPr/>
          </p:nvSpPr>
          <p:spPr>
            <a:xfrm>
              <a:off x="1051210" y="4277199"/>
              <a:ext cx="400666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29" name="直線コネクタ 528">
              <a:extLst>
                <a:ext uri="{FF2B5EF4-FFF2-40B4-BE49-F238E27FC236}">
                  <a16:creationId xmlns:a16="http://schemas.microsoft.com/office/drawing/2014/main" id="{B151ADB4-FEA3-BFDB-C239-E5CD2CB56F8E}"/>
                </a:ext>
              </a:extLst>
            </p:cNvPr>
            <p:cNvCxnSpPr>
              <a:cxnSpLocks/>
            </p:cNvCxnSpPr>
            <p:nvPr/>
          </p:nvCxnSpPr>
          <p:spPr>
            <a:xfrm>
              <a:off x="1441925" y="4233299"/>
              <a:ext cx="0" cy="162660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0" name="直線コネクタ 529">
              <a:extLst>
                <a:ext uri="{FF2B5EF4-FFF2-40B4-BE49-F238E27FC236}">
                  <a16:creationId xmlns:a16="http://schemas.microsoft.com/office/drawing/2014/main" id="{BDAF8D1F-1B9D-5D75-E690-A8E96A6A6A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81450" y="5859905"/>
              <a:ext cx="144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直線コネクタ 530">
              <a:extLst>
                <a:ext uri="{FF2B5EF4-FFF2-40B4-BE49-F238E27FC236}">
                  <a16:creationId xmlns:a16="http://schemas.microsoft.com/office/drawing/2014/main" id="{AD8C9CB4-0DAD-C892-E23C-36D7B45DCB6A}"/>
                </a:ext>
              </a:extLst>
            </p:cNvPr>
            <p:cNvCxnSpPr/>
            <p:nvPr/>
          </p:nvCxnSpPr>
          <p:spPr>
            <a:xfrm>
              <a:off x="1381449" y="5561247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直線コネクタ 531">
              <a:extLst>
                <a:ext uri="{FF2B5EF4-FFF2-40B4-BE49-F238E27FC236}">
                  <a16:creationId xmlns:a16="http://schemas.microsoft.com/office/drawing/2014/main" id="{4C007D1B-7260-BD1B-F8F2-B1C4EBD963A0}"/>
                </a:ext>
              </a:extLst>
            </p:cNvPr>
            <p:cNvCxnSpPr>
              <a:cxnSpLocks/>
            </p:cNvCxnSpPr>
            <p:nvPr/>
          </p:nvCxnSpPr>
          <p:spPr>
            <a:xfrm>
              <a:off x="1381449" y="5272322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3" name="直線コネクタ 532">
              <a:extLst>
                <a:ext uri="{FF2B5EF4-FFF2-40B4-BE49-F238E27FC236}">
                  <a16:creationId xmlns:a16="http://schemas.microsoft.com/office/drawing/2014/main" id="{30C5D1EE-390A-CB14-A185-0C665040BB20}"/>
                </a:ext>
              </a:extLst>
            </p:cNvPr>
            <p:cNvCxnSpPr>
              <a:cxnSpLocks/>
            </p:cNvCxnSpPr>
            <p:nvPr/>
          </p:nvCxnSpPr>
          <p:spPr>
            <a:xfrm>
              <a:off x="1381449" y="4968657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直線コネクタ 533">
              <a:extLst>
                <a:ext uri="{FF2B5EF4-FFF2-40B4-BE49-F238E27FC236}">
                  <a16:creationId xmlns:a16="http://schemas.microsoft.com/office/drawing/2014/main" id="{5A0B0F6A-BAC6-9EA8-327A-2ACFA36DDF7F}"/>
                </a:ext>
              </a:extLst>
            </p:cNvPr>
            <p:cNvCxnSpPr>
              <a:cxnSpLocks/>
            </p:cNvCxnSpPr>
            <p:nvPr/>
          </p:nvCxnSpPr>
          <p:spPr>
            <a:xfrm>
              <a:off x="1381449" y="4682679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5" name="直線コネクタ 534">
              <a:extLst>
                <a:ext uri="{FF2B5EF4-FFF2-40B4-BE49-F238E27FC236}">
                  <a16:creationId xmlns:a16="http://schemas.microsoft.com/office/drawing/2014/main" id="{ED3CCA9D-A699-8641-812B-50EFD7DF6E28}"/>
                </a:ext>
              </a:extLst>
            </p:cNvPr>
            <p:cNvCxnSpPr>
              <a:cxnSpLocks/>
            </p:cNvCxnSpPr>
            <p:nvPr/>
          </p:nvCxnSpPr>
          <p:spPr>
            <a:xfrm>
              <a:off x="1381449" y="4387857"/>
              <a:ext cx="5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6" name="正方形/長方形 535">
              <a:extLst>
                <a:ext uri="{FF2B5EF4-FFF2-40B4-BE49-F238E27FC236}">
                  <a16:creationId xmlns:a16="http://schemas.microsoft.com/office/drawing/2014/main" id="{7B7EE4CC-EA36-C5E1-8934-4913D4BD121B}"/>
                </a:ext>
              </a:extLst>
            </p:cNvPr>
            <p:cNvSpPr/>
            <p:nvPr/>
          </p:nvSpPr>
          <p:spPr>
            <a:xfrm>
              <a:off x="1533842" y="4387855"/>
              <a:ext cx="231193" cy="1472036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7" name="正方形/長方形 536">
              <a:extLst>
                <a:ext uri="{FF2B5EF4-FFF2-40B4-BE49-F238E27FC236}">
                  <a16:creationId xmlns:a16="http://schemas.microsoft.com/office/drawing/2014/main" id="{4C49F6DB-84BE-79F6-CE5C-1ABFA9BF8F51}"/>
                </a:ext>
              </a:extLst>
            </p:cNvPr>
            <p:cNvSpPr/>
            <p:nvPr/>
          </p:nvSpPr>
          <p:spPr>
            <a:xfrm>
              <a:off x="1862492" y="4359508"/>
              <a:ext cx="231193" cy="150038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8" name="正方形/長方形 537">
              <a:extLst>
                <a:ext uri="{FF2B5EF4-FFF2-40B4-BE49-F238E27FC236}">
                  <a16:creationId xmlns:a16="http://schemas.microsoft.com/office/drawing/2014/main" id="{0BAA531C-B5C3-6BD0-1050-3D741C881E13}"/>
                </a:ext>
              </a:extLst>
            </p:cNvPr>
            <p:cNvSpPr/>
            <p:nvPr/>
          </p:nvSpPr>
          <p:spPr>
            <a:xfrm>
              <a:off x="2191143" y="4184651"/>
              <a:ext cx="231193" cy="167524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9" name="テキスト ボックス 538">
              <a:extLst>
                <a:ext uri="{FF2B5EF4-FFF2-40B4-BE49-F238E27FC236}">
                  <a16:creationId xmlns:a16="http://schemas.microsoft.com/office/drawing/2014/main" id="{378411EF-B6C1-426F-7C8D-042EFD9F6F65}"/>
                </a:ext>
              </a:extLst>
            </p:cNvPr>
            <p:cNvSpPr txBox="1"/>
            <p:nvPr/>
          </p:nvSpPr>
          <p:spPr>
            <a:xfrm>
              <a:off x="1120621" y="5436636"/>
              <a:ext cx="325144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0" name="テキスト ボックス 539">
              <a:extLst>
                <a:ext uri="{FF2B5EF4-FFF2-40B4-BE49-F238E27FC236}">
                  <a16:creationId xmlns:a16="http://schemas.microsoft.com/office/drawing/2014/main" id="{87B4887A-16E9-0FDF-02F2-452AEA30028B}"/>
                </a:ext>
              </a:extLst>
            </p:cNvPr>
            <p:cNvSpPr txBox="1"/>
            <p:nvPr/>
          </p:nvSpPr>
          <p:spPr>
            <a:xfrm>
              <a:off x="1120621" y="5739928"/>
              <a:ext cx="322113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1" name="テキスト ボックス 540">
              <a:extLst>
                <a:ext uri="{FF2B5EF4-FFF2-40B4-BE49-F238E27FC236}">
                  <a16:creationId xmlns:a16="http://schemas.microsoft.com/office/drawing/2014/main" id="{D486B6CE-6033-5183-5C81-15BE82D4E558}"/>
                </a:ext>
              </a:extLst>
            </p:cNvPr>
            <p:cNvSpPr txBox="1"/>
            <p:nvPr/>
          </p:nvSpPr>
          <p:spPr>
            <a:xfrm>
              <a:off x="1120620" y="5149800"/>
              <a:ext cx="342935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2" name="テキスト ボックス 541">
              <a:extLst>
                <a:ext uri="{FF2B5EF4-FFF2-40B4-BE49-F238E27FC236}">
                  <a16:creationId xmlns:a16="http://schemas.microsoft.com/office/drawing/2014/main" id="{00A80471-BA27-BD23-FAE2-AC390F8F0CC2}"/>
                </a:ext>
              </a:extLst>
            </p:cNvPr>
            <p:cNvSpPr txBox="1"/>
            <p:nvPr/>
          </p:nvSpPr>
          <p:spPr>
            <a:xfrm>
              <a:off x="1120416" y="4849203"/>
              <a:ext cx="358749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3" name="テキスト ボックス 542">
              <a:extLst>
                <a:ext uri="{FF2B5EF4-FFF2-40B4-BE49-F238E27FC236}">
                  <a16:creationId xmlns:a16="http://schemas.microsoft.com/office/drawing/2014/main" id="{36A08DAD-B26E-56BD-4DA7-77FF3A96E9A2}"/>
                </a:ext>
              </a:extLst>
            </p:cNvPr>
            <p:cNvSpPr txBox="1"/>
            <p:nvPr/>
          </p:nvSpPr>
          <p:spPr>
            <a:xfrm>
              <a:off x="1117784" y="4564897"/>
              <a:ext cx="372328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4" name="テキスト ボックス 543">
              <a:extLst>
                <a:ext uri="{FF2B5EF4-FFF2-40B4-BE49-F238E27FC236}">
                  <a16:creationId xmlns:a16="http://schemas.microsoft.com/office/drawing/2014/main" id="{18EC867E-6D5E-6DB9-8CB9-3FB9CE3AE81D}"/>
                </a:ext>
              </a:extLst>
            </p:cNvPr>
            <p:cNvSpPr txBox="1"/>
            <p:nvPr/>
          </p:nvSpPr>
          <p:spPr>
            <a:xfrm>
              <a:off x="1068501" y="4020741"/>
              <a:ext cx="407609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ja-JP" altLang="en-US" sz="975" dirty="0">
                  <a:latin typeface="Arial" panose="020B0604020202020204" pitchFamily="34" charset="0"/>
                  <a:cs typeface="Arial" panose="020B0604020202020204" pitchFamily="34" charset="0"/>
                </a:rPr>
                <a:t>％</a:t>
              </a:r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5" name="テキスト ボックス 544">
              <a:extLst>
                <a:ext uri="{FF2B5EF4-FFF2-40B4-BE49-F238E27FC236}">
                  <a16:creationId xmlns:a16="http://schemas.microsoft.com/office/drawing/2014/main" id="{606E1455-6A3C-3345-33EE-C18BEC0DD9C1}"/>
                </a:ext>
              </a:extLst>
            </p:cNvPr>
            <p:cNvSpPr txBox="1"/>
            <p:nvPr/>
          </p:nvSpPr>
          <p:spPr>
            <a:xfrm rot="10800000">
              <a:off x="1555237" y="5882072"/>
              <a:ext cx="186438" cy="568822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mock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6" name="テキスト ボックス 545">
              <a:extLst>
                <a:ext uri="{FF2B5EF4-FFF2-40B4-BE49-F238E27FC236}">
                  <a16:creationId xmlns:a16="http://schemas.microsoft.com/office/drawing/2014/main" id="{D364287F-6667-3F75-2963-2367614BC4B1}"/>
                </a:ext>
              </a:extLst>
            </p:cNvPr>
            <p:cNvSpPr txBox="1"/>
            <p:nvPr/>
          </p:nvSpPr>
          <p:spPr>
            <a:xfrm rot="10800000">
              <a:off x="1884376" y="5882072"/>
              <a:ext cx="186438" cy="568822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7" name="テキスト ボックス 546">
              <a:extLst>
                <a:ext uri="{FF2B5EF4-FFF2-40B4-BE49-F238E27FC236}">
                  <a16:creationId xmlns:a16="http://schemas.microsoft.com/office/drawing/2014/main" id="{099D426E-77CA-DBB4-62BF-3C996B90969F}"/>
                </a:ext>
              </a:extLst>
            </p:cNvPr>
            <p:cNvSpPr txBox="1"/>
            <p:nvPr/>
          </p:nvSpPr>
          <p:spPr>
            <a:xfrm rot="16200000">
              <a:off x="212508" y="4927699"/>
              <a:ext cx="1550911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Cell invasion</a:t>
              </a:r>
            </a:p>
            <a:p>
              <a:pPr algn="ctr"/>
              <a:r>
                <a:rPr lang="ja-JP" altLang="en-US" sz="975" dirty="0">
                  <a:latin typeface="Arial" panose="020B0604020202020204" pitchFamily="34" charset="0"/>
                  <a:cs typeface="Arial" panose="020B0604020202020204" pitchFamily="34" charset="0"/>
                </a:rPr>
                <a:t>（</a:t>
              </a:r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relative to mock</a:t>
              </a:r>
              <a:r>
                <a:rPr lang="ja-JP" altLang="en-US" sz="975" dirty="0">
                  <a:latin typeface="Arial" panose="020B0604020202020204" pitchFamily="34" charset="0"/>
                  <a:cs typeface="Arial" panose="020B0604020202020204" pitchFamily="34" charset="0"/>
                </a:rPr>
                <a:t>）</a:t>
              </a:r>
            </a:p>
          </p:txBody>
        </p:sp>
        <p:cxnSp>
          <p:nvCxnSpPr>
            <p:cNvPr id="548" name="直線コネクタ 547">
              <a:extLst>
                <a:ext uri="{FF2B5EF4-FFF2-40B4-BE49-F238E27FC236}">
                  <a16:creationId xmlns:a16="http://schemas.microsoft.com/office/drawing/2014/main" id="{D6303834-56D1-9498-412D-CD086EC2172C}"/>
                </a:ext>
              </a:extLst>
            </p:cNvPr>
            <p:cNvCxnSpPr/>
            <p:nvPr/>
          </p:nvCxnSpPr>
          <p:spPr>
            <a:xfrm>
              <a:off x="1593728" y="4300873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直線コネクタ 548">
              <a:extLst>
                <a:ext uri="{FF2B5EF4-FFF2-40B4-BE49-F238E27FC236}">
                  <a16:creationId xmlns:a16="http://schemas.microsoft.com/office/drawing/2014/main" id="{E18272FB-81CB-66F6-B6A0-D39BEF46C24A}"/>
                </a:ext>
              </a:extLst>
            </p:cNvPr>
            <p:cNvCxnSpPr>
              <a:cxnSpLocks/>
              <a:stCxn id="536" idx="0"/>
            </p:cNvCxnSpPr>
            <p:nvPr/>
          </p:nvCxnSpPr>
          <p:spPr>
            <a:xfrm flipH="1" flipV="1">
              <a:off x="1649437" y="4301406"/>
              <a:ext cx="2" cy="8644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直線コネクタ 549">
              <a:extLst>
                <a:ext uri="{FF2B5EF4-FFF2-40B4-BE49-F238E27FC236}">
                  <a16:creationId xmlns:a16="http://schemas.microsoft.com/office/drawing/2014/main" id="{A4FA3980-D130-AD44-9B6C-7DCE55A18532}"/>
                </a:ext>
              </a:extLst>
            </p:cNvPr>
            <p:cNvCxnSpPr>
              <a:cxnSpLocks/>
            </p:cNvCxnSpPr>
            <p:nvPr/>
          </p:nvCxnSpPr>
          <p:spPr>
            <a:xfrm>
              <a:off x="1916108" y="4300873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1" name="テキスト ボックス 550">
              <a:extLst>
                <a:ext uri="{FF2B5EF4-FFF2-40B4-BE49-F238E27FC236}">
                  <a16:creationId xmlns:a16="http://schemas.microsoft.com/office/drawing/2014/main" id="{4BC67431-7029-D9E1-0486-487F4DE569C0}"/>
                </a:ext>
              </a:extLst>
            </p:cNvPr>
            <p:cNvSpPr txBox="1"/>
            <p:nvPr/>
          </p:nvSpPr>
          <p:spPr>
            <a:xfrm rot="10800000">
              <a:off x="2213514" y="5882069"/>
              <a:ext cx="186438" cy="769890"/>
            </a:xfrm>
            <a:prstGeom prst="rect">
              <a:avLst/>
            </a:prstGeom>
            <a:noFill/>
          </p:spPr>
          <p:txBody>
            <a:bodyPr vert="vert" wrap="square" rtlCol="0" anchor="ctr" anchorCtr="0">
              <a:noAutofit/>
            </a:bodyPr>
            <a:lstStyle/>
            <a:p>
              <a:pPr algn="r"/>
              <a:r>
                <a:rPr lang="en-US" altLang="ja-JP" sz="975" i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miR-139-5p</a:t>
              </a:r>
              <a:endParaRPr lang="ja-JP" altLang="en-US" sz="975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52" name="直線コネクタ 551">
              <a:extLst>
                <a:ext uri="{FF2B5EF4-FFF2-40B4-BE49-F238E27FC236}">
                  <a16:creationId xmlns:a16="http://schemas.microsoft.com/office/drawing/2014/main" id="{FB7351ED-1886-6119-3819-7D0949D11627}"/>
                </a:ext>
              </a:extLst>
            </p:cNvPr>
            <p:cNvCxnSpPr/>
            <p:nvPr/>
          </p:nvCxnSpPr>
          <p:spPr>
            <a:xfrm>
              <a:off x="2575411" y="5445036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3" name="直線コネクタ 552">
              <a:extLst>
                <a:ext uri="{FF2B5EF4-FFF2-40B4-BE49-F238E27FC236}">
                  <a16:creationId xmlns:a16="http://schemas.microsoft.com/office/drawing/2014/main" id="{DF949B1E-1AFF-A492-E518-9CE290E0EB82}"/>
                </a:ext>
              </a:extLst>
            </p:cNvPr>
            <p:cNvCxnSpPr>
              <a:cxnSpLocks/>
            </p:cNvCxnSpPr>
            <p:nvPr/>
          </p:nvCxnSpPr>
          <p:spPr>
            <a:xfrm>
              <a:off x="2635284" y="5442364"/>
              <a:ext cx="0" cy="1807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4" name="正方形/長方形 553">
              <a:extLst>
                <a:ext uri="{FF2B5EF4-FFF2-40B4-BE49-F238E27FC236}">
                  <a16:creationId xmlns:a16="http://schemas.microsoft.com/office/drawing/2014/main" id="{D105D49E-9697-1D53-E987-7238774A67DC}"/>
                </a:ext>
              </a:extLst>
            </p:cNvPr>
            <p:cNvSpPr/>
            <p:nvPr/>
          </p:nvSpPr>
          <p:spPr>
            <a:xfrm>
              <a:off x="2521673" y="5489572"/>
              <a:ext cx="231193" cy="37103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55" name="直線コネクタ 554">
              <a:extLst>
                <a:ext uri="{FF2B5EF4-FFF2-40B4-BE49-F238E27FC236}">
                  <a16:creationId xmlns:a16="http://schemas.microsoft.com/office/drawing/2014/main" id="{1F1B1793-F212-4F57-A83F-26EF2D3EB5E0}"/>
                </a:ext>
              </a:extLst>
            </p:cNvPr>
            <p:cNvCxnSpPr>
              <a:cxnSpLocks/>
            </p:cNvCxnSpPr>
            <p:nvPr/>
          </p:nvCxnSpPr>
          <p:spPr>
            <a:xfrm>
              <a:off x="2246638" y="4145578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6" name="テキスト ボックス 555">
              <a:extLst>
                <a:ext uri="{FF2B5EF4-FFF2-40B4-BE49-F238E27FC236}">
                  <a16:creationId xmlns:a16="http://schemas.microsoft.com/office/drawing/2014/main" id="{A39AB2B0-02F1-71E4-6513-85E600DA899E}"/>
                </a:ext>
              </a:extLst>
            </p:cNvPr>
            <p:cNvSpPr txBox="1"/>
            <p:nvPr/>
          </p:nvSpPr>
          <p:spPr>
            <a:xfrm rot="10800000">
              <a:off x="2540144" y="5882069"/>
              <a:ext cx="186438" cy="769887"/>
            </a:xfrm>
            <a:prstGeom prst="rect">
              <a:avLst/>
            </a:prstGeom>
            <a:noFill/>
          </p:spPr>
          <p:txBody>
            <a:bodyPr vert="vert" wrap="square" rtlCol="0" anchor="ctr" anchorCtr="0">
              <a:noAutofit/>
            </a:bodyPr>
            <a:lstStyle/>
            <a:p>
              <a:pPr algn="r"/>
              <a:r>
                <a:rPr lang="en-US" altLang="ja-JP" sz="975" i="1" dirty="0">
                  <a:latin typeface="Arial" panose="020B0604020202020204" pitchFamily="34" charset="0"/>
                  <a:cs typeface="Arial" panose="020B0604020202020204" pitchFamily="34" charset="0"/>
                </a:rPr>
                <a:t>miR-139-3p</a:t>
              </a:r>
              <a:endParaRPr lang="ja-JP" altLang="en-US" sz="975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7" name="テキスト ボックス 556">
              <a:extLst>
                <a:ext uri="{FF2B5EF4-FFF2-40B4-BE49-F238E27FC236}">
                  <a16:creationId xmlns:a16="http://schemas.microsoft.com/office/drawing/2014/main" id="{3B6BA3F1-648B-2E99-52BF-F164E6EFE719}"/>
                </a:ext>
              </a:extLst>
            </p:cNvPr>
            <p:cNvSpPr txBox="1"/>
            <p:nvPr/>
          </p:nvSpPr>
          <p:spPr>
            <a:xfrm>
              <a:off x="1930642" y="3800355"/>
              <a:ext cx="44114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1300" dirty="0">
                  <a:latin typeface="Arial" panose="020B0604020202020204" pitchFamily="34" charset="0"/>
                  <a:cs typeface="Arial" panose="020B0604020202020204" pitchFamily="34" charset="0"/>
                </a:rPr>
                <a:t>****</a:t>
              </a:r>
            </a:p>
          </p:txBody>
        </p:sp>
        <p:cxnSp>
          <p:nvCxnSpPr>
            <p:cNvPr id="558" name="直線コネクタ 557">
              <a:extLst>
                <a:ext uri="{FF2B5EF4-FFF2-40B4-BE49-F238E27FC236}">
                  <a16:creationId xmlns:a16="http://schemas.microsoft.com/office/drawing/2014/main" id="{73E04056-91C9-A109-58E4-C77F1DD5E6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55929" y="3949352"/>
              <a:ext cx="986591" cy="22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9" name="直線コネクタ 558">
              <a:extLst>
                <a:ext uri="{FF2B5EF4-FFF2-40B4-BE49-F238E27FC236}">
                  <a16:creationId xmlns:a16="http://schemas.microsoft.com/office/drawing/2014/main" id="{4EBB7778-6FE8-4BF4-6834-128706E500CA}"/>
                </a:ext>
              </a:extLst>
            </p:cNvPr>
            <p:cNvCxnSpPr>
              <a:cxnSpLocks/>
            </p:cNvCxnSpPr>
            <p:nvPr/>
          </p:nvCxnSpPr>
          <p:spPr>
            <a:xfrm>
              <a:off x="1655929" y="4071016"/>
              <a:ext cx="65297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0" name="テキスト ボックス 559">
              <a:extLst>
                <a:ext uri="{FF2B5EF4-FFF2-40B4-BE49-F238E27FC236}">
                  <a16:creationId xmlns:a16="http://schemas.microsoft.com/office/drawing/2014/main" id="{3F22FB8A-84B5-6D1E-5FD4-06A9AACEA7CE}"/>
                </a:ext>
              </a:extLst>
            </p:cNvPr>
            <p:cNvSpPr txBox="1"/>
            <p:nvPr/>
          </p:nvSpPr>
          <p:spPr>
            <a:xfrm>
              <a:off x="1817956" y="3934136"/>
              <a:ext cx="346570" cy="1923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650" dirty="0">
                  <a:latin typeface="Arial" panose="020B0604020202020204" pitchFamily="34" charset="0"/>
                  <a:cs typeface="Arial" panose="020B0604020202020204" pitchFamily="34" charset="0"/>
                </a:rPr>
                <a:t>N.S.</a:t>
              </a:r>
            </a:p>
          </p:txBody>
        </p:sp>
        <p:sp>
          <p:nvSpPr>
            <p:cNvPr id="561" name="テキスト ボックス 1">
              <a:extLst>
                <a:ext uri="{FF2B5EF4-FFF2-40B4-BE49-F238E27FC236}">
                  <a16:creationId xmlns:a16="http://schemas.microsoft.com/office/drawing/2014/main" id="{6E1B151A-DDD4-6299-6576-C56A3A4AFFFE}"/>
                </a:ext>
              </a:extLst>
            </p:cNvPr>
            <p:cNvSpPr txBox="1"/>
            <p:nvPr/>
          </p:nvSpPr>
          <p:spPr>
            <a:xfrm>
              <a:off x="1906408" y="3506896"/>
              <a:ext cx="474810" cy="24237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A549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62" name="グループ化 561">
            <a:extLst>
              <a:ext uri="{FF2B5EF4-FFF2-40B4-BE49-F238E27FC236}">
                <a16:creationId xmlns:a16="http://schemas.microsoft.com/office/drawing/2014/main" id="{B7B29770-3C50-FE1C-CD52-7AE3B65994CF}"/>
              </a:ext>
            </a:extLst>
          </p:cNvPr>
          <p:cNvGrpSpPr/>
          <p:nvPr/>
        </p:nvGrpSpPr>
        <p:grpSpPr>
          <a:xfrm>
            <a:off x="7189671" y="3765845"/>
            <a:ext cx="1771618" cy="2947015"/>
            <a:chOff x="8966970" y="3743619"/>
            <a:chExt cx="1771618" cy="2947015"/>
          </a:xfrm>
        </p:grpSpPr>
        <p:cxnSp>
          <p:nvCxnSpPr>
            <p:cNvPr id="563" name="直線コネクタ 562">
              <a:extLst>
                <a:ext uri="{FF2B5EF4-FFF2-40B4-BE49-F238E27FC236}">
                  <a16:creationId xmlns:a16="http://schemas.microsoft.com/office/drawing/2014/main" id="{41812C79-3458-47B7-DAF0-96F11A61DAC2}"/>
                </a:ext>
              </a:extLst>
            </p:cNvPr>
            <p:cNvCxnSpPr/>
            <p:nvPr/>
          </p:nvCxnSpPr>
          <p:spPr>
            <a:xfrm>
              <a:off x="9511876" y="4771899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4" name="直線コネクタ 563">
              <a:extLst>
                <a:ext uri="{FF2B5EF4-FFF2-40B4-BE49-F238E27FC236}">
                  <a16:creationId xmlns:a16="http://schemas.microsoft.com/office/drawing/2014/main" id="{3A620567-B969-981B-1649-AB0EE8C6A2D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567585" y="4772412"/>
              <a:ext cx="2" cy="50325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5" name="直線コネクタ 564">
              <a:extLst>
                <a:ext uri="{FF2B5EF4-FFF2-40B4-BE49-F238E27FC236}">
                  <a16:creationId xmlns:a16="http://schemas.microsoft.com/office/drawing/2014/main" id="{9D80BF36-1E24-4D14-D352-318DD9D7CC6A}"/>
                </a:ext>
              </a:extLst>
            </p:cNvPr>
            <p:cNvCxnSpPr>
              <a:cxnSpLocks/>
            </p:cNvCxnSpPr>
            <p:nvPr/>
          </p:nvCxnSpPr>
          <p:spPr>
            <a:xfrm>
              <a:off x="9895122" y="4461285"/>
              <a:ext cx="0" cy="23451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6" name="テキスト ボックス 565">
              <a:extLst>
                <a:ext uri="{FF2B5EF4-FFF2-40B4-BE49-F238E27FC236}">
                  <a16:creationId xmlns:a16="http://schemas.microsoft.com/office/drawing/2014/main" id="{E0AC405F-CD6D-81BD-D25A-014E77CE2693}"/>
                </a:ext>
              </a:extLst>
            </p:cNvPr>
            <p:cNvSpPr txBox="1"/>
            <p:nvPr/>
          </p:nvSpPr>
          <p:spPr>
            <a:xfrm>
              <a:off x="9038769" y="5568132"/>
              <a:ext cx="325144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7" name="テキスト ボックス 566">
              <a:extLst>
                <a:ext uri="{FF2B5EF4-FFF2-40B4-BE49-F238E27FC236}">
                  <a16:creationId xmlns:a16="http://schemas.microsoft.com/office/drawing/2014/main" id="{22B89188-5679-5014-D983-1C5DCB0D5A5C}"/>
                </a:ext>
              </a:extLst>
            </p:cNvPr>
            <p:cNvSpPr txBox="1"/>
            <p:nvPr/>
          </p:nvSpPr>
          <p:spPr>
            <a:xfrm>
              <a:off x="9038769" y="5778600"/>
              <a:ext cx="322113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8" name="テキスト ボックス 567">
              <a:extLst>
                <a:ext uri="{FF2B5EF4-FFF2-40B4-BE49-F238E27FC236}">
                  <a16:creationId xmlns:a16="http://schemas.microsoft.com/office/drawing/2014/main" id="{3E0F272B-0455-066F-8DA1-D97804E5E951}"/>
                </a:ext>
              </a:extLst>
            </p:cNvPr>
            <p:cNvSpPr txBox="1"/>
            <p:nvPr/>
          </p:nvSpPr>
          <p:spPr>
            <a:xfrm>
              <a:off x="9038768" y="5357666"/>
              <a:ext cx="342935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9" name="テキスト ボックス 568">
              <a:extLst>
                <a:ext uri="{FF2B5EF4-FFF2-40B4-BE49-F238E27FC236}">
                  <a16:creationId xmlns:a16="http://schemas.microsoft.com/office/drawing/2014/main" id="{D2FEB650-445C-88DC-3B11-3228F716F2BE}"/>
                </a:ext>
              </a:extLst>
            </p:cNvPr>
            <p:cNvSpPr txBox="1"/>
            <p:nvPr/>
          </p:nvSpPr>
          <p:spPr>
            <a:xfrm>
              <a:off x="9038564" y="5147200"/>
              <a:ext cx="358749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0" name="テキスト ボックス 569">
              <a:extLst>
                <a:ext uri="{FF2B5EF4-FFF2-40B4-BE49-F238E27FC236}">
                  <a16:creationId xmlns:a16="http://schemas.microsoft.com/office/drawing/2014/main" id="{AE4D04E7-B87D-377D-295B-EB12534FCEB5}"/>
                </a:ext>
              </a:extLst>
            </p:cNvPr>
            <p:cNvSpPr txBox="1"/>
            <p:nvPr/>
          </p:nvSpPr>
          <p:spPr>
            <a:xfrm>
              <a:off x="9035932" y="4936734"/>
              <a:ext cx="372328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71" name="直線コネクタ 570">
              <a:extLst>
                <a:ext uri="{FF2B5EF4-FFF2-40B4-BE49-F238E27FC236}">
                  <a16:creationId xmlns:a16="http://schemas.microsoft.com/office/drawing/2014/main" id="{A432384D-D012-AFC4-A70A-4E8974723063}"/>
                </a:ext>
              </a:extLst>
            </p:cNvPr>
            <p:cNvCxnSpPr>
              <a:cxnSpLocks/>
            </p:cNvCxnSpPr>
            <p:nvPr/>
          </p:nvCxnSpPr>
          <p:spPr>
            <a:xfrm>
              <a:off x="10163029" y="4763886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2" name="直線コネクタ 571">
              <a:extLst>
                <a:ext uri="{FF2B5EF4-FFF2-40B4-BE49-F238E27FC236}">
                  <a16:creationId xmlns:a16="http://schemas.microsoft.com/office/drawing/2014/main" id="{BAEAF44B-F1FB-F195-79D1-AAB644C4A5F6}"/>
                </a:ext>
              </a:extLst>
            </p:cNvPr>
            <p:cNvCxnSpPr>
              <a:cxnSpLocks/>
            </p:cNvCxnSpPr>
            <p:nvPr/>
          </p:nvCxnSpPr>
          <p:spPr>
            <a:xfrm>
              <a:off x="10222902" y="4761214"/>
              <a:ext cx="184" cy="34937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3" name="テキスト ボックス 572">
              <a:extLst>
                <a:ext uri="{FF2B5EF4-FFF2-40B4-BE49-F238E27FC236}">
                  <a16:creationId xmlns:a16="http://schemas.microsoft.com/office/drawing/2014/main" id="{9EB82F32-7B23-73AD-0E9A-73CBD40285FC}"/>
                </a:ext>
              </a:extLst>
            </p:cNvPr>
            <p:cNvSpPr txBox="1"/>
            <p:nvPr/>
          </p:nvSpPr>
          <p:spPr>
            <a:xfrm>
              <a:off x="8969358" y="4726268"/>
              <a:ext cx="400666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74" name="直線コネクタ 573">
              <a:extLst>
                <a:ext uri="{FF2B5EF4-FFF2-40B4-BE49-F238E27FC236}">
                  <a16:creationId xmlns:a16="http://schemas.microsoft.com/office/drawing/2014/main" id="{1034A731-4B82-9DA9-858A-1D8EBC55A69D}"/>
                </a:ext>
              </a:extLst>
            </p:cNvPr>
            <p:cNvCxnSpPr>
              <a:cxnSpLocks/>
            </p:cNvCxnSpPr>
            <p:nvPr/>
          </p:nvCxnSpPr>
          <p:spPr>
            <a:xfrm>
              <a:off x="9360073" y="4271971"/>
              <a:ext cx="0" cy="162660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5" name="直線コネクタ 574">
              <a:extLst>
                <a:ext uri="{FF2B5EF4-FFF2-40B4-BE49-F238E27FC236}">
                  <a16:creationId xmlns:a16="http://schemas.microsoft.com/office/drawing/2014/main" id="{7C40F1DA-AF40-15A3-32DC-9F7086CDB34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98588" y="5898577"/>
              <a:ext cx="144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6" name="直線コネクタ 575">
              <a:extLst>
                <a:ext uri="{FF2B5EF4-FFF2-40B4-BE49-F238E27FC236}">
                  <a16:creationId xmlns:a16="http://schemas.microsoft.com/office/drawing/2014/main" id="{503F5480-59EF-CB57-7FEE-75FC27ABA2DA}"/>
                </a:ext>
              </a:extLst>
            </p:cNvPr>
            <p:cNvCxnSpPr>
              <a:cxnSpLocks/>
            </p:cNvCxnSpPr>
            <p:nvPr/>
          </p:nvCxnSpPr>
          <p:spPr>
            <a:xfrm>
              <a:off x="9298588" y="5688287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7" name="直線コネクタ 576">
              <a:extLst>
                <a:ext uri="{FF2B5EF4-FFF2-40B4-BE49-F238E27FC236}">
                  <a16:creationId xmlns:a16="http://schemas.microsoft.com/office/drawing/2014/main" id="{7AB4AFF5-5F4A-FBBB-0374-2C09D18EA346}"/>
                </a:ext>
              </a:extLst>
            </p:cNvPr>
            <p:cNvCxnSpPr>
              <a:cxnSpLocks/>
            </p:cNvCxnSpPr>
            <p:nvPr/>
          </p:nvCxnSpPr>
          <p:spPr>
            <a:xfrm>
              <a:off x="9298588" y="5477994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8" name="直線コネクタ 577">
              <a:extLst>
                <a:ext uri="{FF2B5EF4-FFF2-40B4-BE49-F238E27FC236}">
                  <a16:creationId xmlns:a16="http://schemas.microsoft.com/office/drawing/2014/main" id="{202298B8-9CEE-08D5-8941-9586DD1F30DA}"/>
                </a:ext>
              </a:extLst>
            </p:cNvPr>
            <p:cNvCxnSpPr>
              <a:cxnSpLocks/>
            </p:cNvCxnSpPr>
            <p:nvPr/>
          </p:nvCxnSpPr>
          <p:spPr>
            <a:xfrm>
              <a:off x="9298588" y="5267701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9" name="直線コネクタ 578">
              <a:extLst>
                <a:ext uri="{FF2B5EF4-FFF2-40B4-BE49-F238E27FC236}">
                  <a16:creationId xmlns:a16="http://schemas.microsoft.com/office/drawing/2014/main" id="{B4BADA7F-8153-D222-25D6-06506821EFF1}"/>
                </a:ext>
              </a:extLst>
            </p:cNvPr>
            <p:cNvCxnSpPr>
              <a:cxnSpLocks/>
            </p:cNvCxnSpPr>
            <p:nvPr/>
          </p:nvCxnSpPr>
          <p:spPr>
            <a:xfrm>
              <a:off x="9298588" y="5057408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0" name="直線コネクタ 579">
              <a:extLst>
                <a:ext uri="{FF2B5EF4-FFF2-40B4-BE49-F238E27FC236}">
                  <a16:creationId xmlns:a16="http://schemas.microsoft.com/office/drawing/2014/main" id="{77F946EC-7956-9ED1-CD23-8944C562082B}"/>
                </a:ext>
              </a:extLst>
            </p:cNvPr>
            <p:cNvCxnSpPr>
              <a:cxnSpLocks/>
            </p:cNvCxnSpPr>
            <p:nvPr/>
          </p:nvCxnSpPr>
          <p:spPr>
            <a:xfrm>
              <a:off x="9298588" y="4426529"/>
              <a:ext cx="61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1" name="正方形/長方形 580">
              <a:extLst>
                <a:ext uri="{FF2B5EF4-FFF2-40B4-BE49-F238E27FC236}">
                  <a16:creationId xmlns:a16="http://schemas.microsoft.com/office/drawing/2014/main" id="{D34A7FD7-9BBE-9B8A-44CA-3F7BA144FCCF}"/>
                </a:ext>
              </a:extLst>
            </p:cNvPr>
            <p:cNvSpPr/>
            <p:nvPr/>
          </p:nvSpPr>
          <p:spPr>
            <a:xfrm>
              <a:off x="9451990" y="4843335"/>
              <a:ext cx="231193" cy="1055228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2" name="正方形/長方形 581">
              <a:extLst>
                <a:ext uri="{FF2B5EF4-FFF2-40B4-BE49-F238E27FC236}">
                  <a16:creationId xmlns:a16="http://schemas.microsoft.com/office/drawing/2014/main" id="{760DD673-F537-19B7-84BA-D0B4FF7E7D1F}"/>
                </a:ext>
              </a:extLst>
            </p:cNvPr>
            <p:cNvSpPr/>
            <p:nvPr/>
          </p:nvSpPr>
          <p:spPr>
            <a:xfrm>
              <a:off x="9780640" y="4627436"/>
              <a:ext cx="231193" cy="127112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3" name="正方形/長方形 582">
              <a:extLst>
                <a:ext uri="{FF2B5EF4-FFF2-40B4-BE49-F238E27FC236}">
                  <a16:creationId xmlns:a16="http://schemas.microsoft.com/office/drawing/2014/main" id="{B4D0AB03-2309-2213-18A6-DDF46D57AA17}"/>
                </a:ext>
              </a:extLst>
            </p:cNvPr>
            <p:cNvSpPr/>
            <p:nvPr/>
          </p:nvSpPr>
          <p:spPr>
            <a:xfrm>
              <a:off x="10109291" y="4941893"/>
              <a:ext cx="231193" cy="95667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4" name="テキスト ボックス 583">
              <a:extLst>
                <a:ext uri="{FF2B5EF4-FFF2-40B4-BE49-F238E27FC236}">
                  <a16:creationId xmlns:a16="http://schemas.microsoft.com/office/drawing/2014/main" id="{FFBF2D91-BA70-827E-EFAE-80219E8EA617}"/>
                </a:ext>
              </a:extLst>
            </p:cNvPr>
            <p:cNvSpPr txBox="1"/>
            <p:nvPr/>
          </p:nvSpPr>
          <p:spPr>
            <a:xfrm>
              <a:off x="8986649" y="4059413"/>
              <a:ext cx="407609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ja-JP" altLang="en-US" sz="975" dirty="0">
                  <a:latin typeface="Arial" panose="020B0604020202020204" pitchFamily="34" charset="0"/>
                  <a:cs typeface="Arial" panose="020B0604020202020204" pitchFamily="34" charset="0"/>
                </a:rPr>
                <a:t>％</a:t>
              </a:r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5" name="テキスト ボックス 584">
              <a:extLst>
                <a:ext uri="{FF2B5EF4-FFF2-40B4-BE49-F238E27FC236}">
                  <a16:creationId xmlns:a16="http://schemas.microsoft.com/office/drawing/2014/main" id="{DC3509D3-658A-1625-05DE-9328EE7F1A20}"/>
                </a:ext>
              </a:extLst>
            </p:cNvPr>
            <p:cNvSpPr txBox="1"/>
            <p:nvPr/>
          </p:nvSpPr>
          <p:spPr>
            <a:xfrm rot="10800000">
              <a:off x="9473385" y="5920744"/>
              <a:ext cx="186438" cy="568822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mock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6" name="テキスト ボックス 585">
              <a:extLst>
                <a:ext uri="{FF2B5EF4-FFF2-40B4-BE49-F238E27FC236}">
                  <a16:creationId xmlns:a16="http://schemas.microsoft.com/office/drawing/2014/main" id="{0FDD012C-2E1E-91A7-09D0-D16625518CA5}"/>
                </a:ext>
              </a:extLst>
            </p:cNvPr>
            <p:cNvSpPr txBox="1"/>
            <p:nvPr/>
          </p:nvSpPr>
          <p:spPr>
            <a:xfrm rot="10800000">
              <a:off x="9802524" y="5920744"/>
              <a:ext cx="186438" cy="568822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87" name="直線コネクタ 586">
              <a:extLst>
                <a:ext uri="{FF2B5EF4-FFF2-40B4-BE49-F238E27FC236}">
                  <a16:creationId xmlns:a16="http://schemas.microsoft.com/office/drawing/2014/main" id="{D4429177-594E-8DB4-1705-8D9C795E4C00}"/>
                </a:ext>
              </a:extLst>
            </p:cNvPr>
            <p:cNvCxnSpPr>
              <a:cxnSpLocks/>
            </p:cNvCxnSpPr>
            <p:nvPr/>
          </p:nvCxnSpPr>
          <p:spPr>
            <a:xfrm>
              <a:off x="9834256" y="4461558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8" name="テキスト ボックス 587">
              <a:extLst>
                <a:ext uri="{FF2B5EF4-FFF2-40B4-BE49-F238E27FC236}">
                  <a16:creationId xmlns:a16="http://schemas.microsoft.com/office/drawing/2014/main" id="{EB92A2A4-B640-0E9E-053C-05F5E4DB27EC}"/>
                </a:ext>
              </a:extLst>
            </p:cNvPr>
            <p:cNvSpPr txBox="1"/>
            <p:nvPr/>
          </p:nvSpPr>
          <p:spPr>
            <a:xfrm rot="10800000">
              <a:off x="10131662" y="5920744"/>
              <a:ext cx="186438" cy="769890"/>
            </a:xfrm>
            <a:prstGeom prst="rect">
              <a:avLst/>
            </a:prstGeom>
            <a:noFill/>
          </p:spPr>
          <p:txBody>
            <a:bodyPr vert="vert" wrap="square" rtlCol="0" anchor="ctr" anchorCtr="0">
              <a:noAutofit/>
            </a:bodyPr>
            <a:lstStyle/>
            <a:p>
              <a:pPr algn="r"/>
              <a:r>
                <a:rPr lang="en-US" altLang="ja-JP" sz="975" i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miR-139-5p</a:t>
              </a:r>
              <a:endParaRPr lang="ja-JP" altLang="en-US" sz="975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89" name="直線コネクタ 588">
              <a:extLst>
                <a:ext uri="{FF2B5EF4-FFF2-40B4-BE49-F238E27FC236}">
                  <a16:creationId xmlns:a16="http://schemas.microsoft.com/office/drawing/2014/main" id="{CAB4E27D-86DB-A2DB-8DED-A012722689BA}"/>
                </a:ext>
              </a:extLst>
            </p:cNvPr>
            <p:cNvCxnSpPr>
              <a:cxnSpLocks/>
            </p:cNvCxnSpPr>
            <p:nvPr/>
          </p:nvCxnSpPr>
          <p:spPr>
            <a:xfrm>
              <a:off x="9298588" y="4847115"/>
              <a:ext cx="61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0" name="直線コネクタ 589">
              <a:extLst>
                <a:ext uri="{FF2B5EF4-FFF2-40B4-BE49-F238E27FC236}">
                  <a16:creationId xmlns:a16="http://schemas.microsoft.com/office/drawing/2014/main" id="{2DD7E7B3-C118-29B7-4F85-42DE1E2A44D0}"/>
                </a:ext>
              </a:extLst>
            </p:cNvPr>
            <p:cNvCxnSpPr>
              <a:cxnSpLocks/>
            </p:cNvCxnSpPr>
            <p:nvPr/>
          </p:nvCxnSpPr>
          <p:spPr>
            <a:xfrm>
              <a:off x="9298588" y="4636822"/>
              <a:ext cx="61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1" name="テキスト ボックス 590">
              <a:extLst>
                <a:ext uri="{FF2B5EF4-FFF2-40B4-BE49-F238E27FC236}">
                  <a16:creationId xmlns:a16="http://schemas.microsoft.com/office/drawing/2014/main" id="{2585140F-881A-2C56-1B5D-E6595340D8D8}"/>
                </a:ext>
              </a:extLst>
            </p:cNvPr>
            <p:cNvSpPr txBox="1"/>
            <p:nvPr/>
          </p:nvSpPr>
          <p:spPr>
            <a:xfrm>
              <a:off x="8966970" y="4515802"/>
              <a:ext cx="400666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120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2" name="テキスト ボックス 591">
              <a:extLst>
                <a:ext uri="{FF2B5EF4-FFF2-40B4-BE49-F238E27FC236}">
                  <a16:creationId xmlns:a16="http://schemas.microsoft.com/office/drawing/2014/main" id="{74D6474F-679C-D57F-B1AA-33D1CCB2ACCF}"/>
                </a:ext>
              </a:extLst>
            </p:cNvPr>
            <p:cNvSpPr txBox="1"/>
            <p:nvPr/>
          </p:nvSpPr>
          <p:spPr>
            <a:xfrm>
              <a:off x="8970491" y="4305336"/>
              <a:ext cx="400666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140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93" name="直線コネクタ 592">
              <a:extLst>
                <a:ext uri="{FF2B5EF4-FFF2-40B4-BE49-F238E27FC236}">
                  <a16:creationId xmlns:a16="http://schemas.microsoft.com/office/drawing/2014/main" id="{04FE44C1-D917-0FA9-A321-B9932179CCDD}"/>
                </a:ext>
              </a:extLst>
            </p:cNvPr>
            <p:cNvCxnSpPr>
              <a:cxnSpLocks/>
            </p:cNvCxnSpPr>
            <p:nvPr/>
          </p:nvCxnSpPr>
          <p:spPr>
            <a:xfrm>
              <a:off x="10491680" y="5314352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4" name="直線コネクタ 593">
              <a:extLst>
                <a:ext uri="{FF2B5EF4-FFF2-40B4-BE49-F238E27FC236}">
                  <a16:creationId xmlns:a16="http://schemas.microsoft.com/office/drawing/2014/main" id="{C361C473-927B-DF6A-D2C0-CE28EAA8A345}"/>
                </a:ext>
              </a:extLst>
            </p:cNvPr>
            <p:cNvCxnSpPr>
              <a:cxnSpLocks/>
            </p:cNvCxnSpPr>
            <p:nvPr/>
          </p:nvCxnSpPr>
          <p:spPr>
            <a:xfrm>
              <a:off x="10551553" y="5311680"/>
              <a:ext cx="184" cy="34937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5" name="正方形/長方形 594">
              <a:extLst>
                <a:ext uri="{FF2B5EF4-FFF2-40B4-BE49-F238E27FC236}">
                  <a16:creationId xmlns:a16="http://schemas.microsoft.com/office/drawing/2014/main" id="{E9752FCB-F69A-1ADA-B890-1845D174CDA2}"/>
                </a:ext>
              </a:extLst>
            </p:cNvPr>
            <p:cNvSpPr/>
            <p:nvPr/>
          </p:nvSpPr>
          <p:spPr>
            <a:xfrm>
              <a:off x="10437942" y="5527534"/>
              <a:ext cx="231193" cy="37103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6" name="テキスト ボックス 595">
              <a:extLst>
                <a:ext uri="{FF2B5EF4-FFF2-40B4-BE49-F238E27FC236}">
                  <a16:creationId xmlns:a16="http://schemas.microsoft.com/office/drawing/2014/main" id="{F1FD226F-CDAB-B180-D8A0-8AF4F696EA2F}"/>
                </a:ext>
              </a:extLst>
            </p:cNvPr>
            <p:cNvSpPr txBox="1"/>
            <p:nvPr/>
          </p:nvSpPr>
          <p:spPr>
            <a:xfrm rot="10800000">
              <a:off x="10458334" y="5919971"/>
              <a:ext cx="186438" cy="769887"/>
            </a:xfrm>
            <a:prstGeom prst="rect">
              <a:avLst/>
            </a:prstGeom>
            <a:noFill/>
          </p:spPr>
          <p:txBody>
            <a:bodyPr vert="vert" wrap="square" rtlCol="0" anchor="ctr" anchorCtr="0">
              <a:noAutofit/>
            </a:bodyPr>
            <a:lstStyle/>
            <a:p>
              <a:pPr algn="r"/>
              <a:r>
                <a:rPr lang="en-US" altLang="ja-JP" sz="975" i="1" dirty="0">
                  <a:latin typeface="Arial" panose="020B0604020202020204" pitchFamily="34" charset="0"/>
                  <a:cs typeface="Arial" panose="020B0604020202020204" pitchFamily="34" charset="0"/>
                </a:rPr>
                <a:t>miR-139-3p</a:t>
              </a:r>
              <a:endParaRPr lang="ja-JP" altLang="en-US" sz="975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7" name="テキスト ボックス 596">
              <a:extLst>
                <a:ext uri="{FF2B5EF4-FFF2-40B4-BE49-F238E27FC236}">
                  <a16:creationId xmlns:a16="http://schemas.microsoft.com/office/drawing/2014/main" id="{BD0C464C-5722-E772-3EB3-C844211255ED}"/>
                </a:ext>
              </a:extLst>
            </p:cNvPr>
            <p:cNvSpPr txBox="1"/>
            <p:nvPr/>
          </p:nvSpPr>
          <p:spPr>
            <a:xfrm>
              <a:off x="9842545" y="4056880"/>
              <a:ext cx="44114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1300" dirty="0">
                  <a:latin typeface="Arial" panose="020B0604020202020204" pitchFamily="34" charset="0"/>
                  <a:cs typeface="Arial" panose="020B0604020202020204" pitchFamily="34" charset="0"/>
                </a:rPr>
                <a:t>****</a:t>
              </a:r>
            </a:p>
          </p:txBody>
        </p:sp>
        <p:cxnSp>
          <p:nvCxnSpPr>
            <p:cNvPr id="598" name="直線コネクタ 597">
              <a:extLst>
                <a:ext uri="{FF2B5EF4-FFF2-40B4-BE49-F238E27FC236}">
                  <a16:creationId xmlns:a16="http://schemas.microsoft.com/office/drawing/2014/main" id="{4356832B-56E6-5C42-0A85-8EAE52E1D2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67832" y="4205877"/>
              <a:ext cx="986591" cy="22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9" name="直線コネクタ 598">
              <a:extLst>
                <a:ext uri="{FF2B5EF4-FFF2-40B4-BE49-F238E27FC236}">
                  <a16:creationId xmlns:a16="http://schemas.microsoft.com/office/drawing/2014/main" id="{7D6140B4-882A-6BE0-1209-4EBD2B533AFE}"/>
                </a:ext>
              </a:extLst>
            </p:cNvPr>
            <p:cNvCxnSpPr>
              <a:cxnSpLocks/>
            </p:cNvCxnSpPr>
            <p:nvPr/>
          </p:nvCxnSpPr>
          <p:spPr>
            <a:xfrm>
              <a:off x="9567832" y="4327541"/>
              <a:ext cx="65297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0" name="テキスト ボックス 599">
              <a:extLst>
                <a:ext uri="{FF2B5EF4-FFF2-40B4-BE49-F238E27FC236}">
                  <a16:creationId xmlns:a16="http://schemas.microsoft.com/office/drawing/2014/main" id="{020BCBD1-90CD-BCF0-5190-8C93B5A5AEEA}"/>
                </a:ext>
              </a:extLst>
            </p:cNvPr>
            <p:cNvSpPr txBox="1"/>
            <p:nvPr/>
          </p:nvSpPr>
          <p:spPr>
            <a:xfrm>
              <a:off x="9729859" y="4190661"/>
              <a:ext cx="346570" cy="1923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650" dirty="0">
                  <a:latin typeface="Arial" panose="020B0604020202020204" pitchFamily="34" charset="0"/>
                  <a:cs typeface="Arial" panose="020B0604020202020204" pitchFamily="34" charset="0"/>
                </a:rPr>
                <a:t>N.S.</a:t>
              </a:r>
            </a:p>
          </p:txBody>
        </p:sp>
        <p:sp>
          <p:nvSpPr>
            <p:cNvPr id="601" name="テキスト ボックス 1">
              <a:extLst>
                <a:ext uri="{FF2B5EF4-FFF2-40B4-BE49-F238E27FC236}">
                  <a16:creationId xmlns:a16="http://schemas.microsoft.com/office/drawing/2014/main" id="{7EC0E3F4-0E52-7A9D-754F-9E606EF786C1}"/>
                </a:ext>
              </a:extLst>
            </p:cNvPr>
            <p:cNvSpPr txBox="1"/>
            <p:nvPr/>
          </p:nvSpPr>
          <p:spPr>
            <a:xfrm>
              <a:off x="9780640" y="3743619"/>
              <a:ext cx="550152" cy="24237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H1299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2" name="グループ化 601">
            <a:extLst>
              <a:ext uri="{FF2B5EF4-FFF2-40B4-BE49-F238E27FC236}">
                <a16:creationId xmlns:a16="http://schemas.microsoft.com/office/drawing/2014/main" id="{F876340D-B475-2C1F-E4E1-08C6DC997BC2}"/>
              </a:ext>
            </a:extLst>
          </p:cNvPr>
          <p:cNvGrpSpPr/>
          <p:nvPr/>
        </p:nvGrpSpPr>
        <p:grpSpPr>
          <a:xfrm>
            <a:off x="5060089" y="3765901"/>
            <a:ext cx="2028684" cy="2946241"/>
            <a:chOff x="6171462" y="3743619"/>
            <a:chExt cx="2028684" cy="2946241"/>
          </a:xfrm>
        </p:grpSpPr>
        <p:cxnSp>
          <p:nvCxnSpPr>
            <p:cNvPr id="603" name="直線コネクタ 602">
              <a:extLst>
                <a:ext uri="{FF2B5EF4-FFF2-40B4-BE49-F238E27FC236}">
                  <a16:creationId xmlns:a16="http://schemas.microsoft.com/office/drawing/2014/main" id="{7B922F69-D990-6D0D-D4D1-0D5A600C2C1B}"/>
                </a:ext>
              </a:extLst>
            </p:cNvPr>
            <p:cNvCxnSpPr/>
            <p:nvPr/>
          </p:nvCxnSpPr>
          <p:spPr>
            <a:xfrm>
              <a:off x="6973434" y="4663867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4" name="直線コネクタ 603">
              <a:extLst>
                <a:ext uri="{FF2B5EF4-FFF2-40B4-BE49-F238E27FC236}">
                  <a16:creationId xmlns:a16="http://schemas.microsoft.com/office/drawing/2014/main" id="{FF6EA723-BDB2-4909-5607-5710B4F40B1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29143" y="4664400"/>
              <a:ext cx="2" cy="5032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5" name="テキスト ボックス 604">
              <a:extLst>
                <a:ext uri="{FF2B5EF4-FFF2-40B4-BE49-F238E27FC236}">
                  <a16:creationId xmlns:a16="http://schemas.microsoft.com/office/drawing/2014/main" id="{A416345D-44CB-2B5A-A913-BBBF789DBBF3}"/>
                </a:ext>
              </a:extLst>
            </p:cNvPr>
            <p:cNvSpPr txBox="1"/>
            <p:nvPr/>
          </p:nvSpPr>
          <p:spPr>
            <a:xfrm>
              <a:off x="6500327" y="5568132"/>
              <a:ext cx="325144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6" name="テキスト ボックス 605">
              <a:extLst>
                <a:ext uri="{FF2B5EF4-FFF2-40B4-BE49-F238E27FC236}">
                  <a16:creationId xmlns:a16="http://schemas.microsoft.com/office/drawing/2014/main" id="{E3722918-82AD-D9AB-D73B-46B3AF3C6387}"/>
                </a:ext>
              </a:extLst>
            </p:cNvPr>
            <p:cNvSpPr txBox="1"/>
            <p:nvPr/>
          </p:nvSpPr>
          <p:spPr>
            <a:xfrm>
              <a:off x="6500327" y="5778600"/>
              <a:ext cx="322113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7" name="テキスト ボックス 606">
              <a:extLst>
                <a:ext uri="{FF2B5EF4-FFF2-40B4-BE49-F238E27FC236}">
                  <a16:creationId xmlns:a16="http://schemas.microsoft.com/office/drawing/2014/main" id="{4764877A-56A4-9CEE-8236-A99C64EFDA62}"/>
                </a:ext>
              </a:extLst>
            </p:cNvPr>
            <p:cNvSpPr txBox="1"/>
            <p:nvPr/>
          </p:nvSpPr>
          <p:spPr>
            <a:xfrm>
              <a:off x="6500326" y="5357666"/>
              <a:ext cx="342935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8" name="テキスト ボックス 607">
              <a:extLst>
                <a:ext uri="{FF2B5EF4-FFF2-40B4-BE49-F238E27FC236}">
                  <a16:creationId xmlns:a16="http://schemas.microsoft.com/office/drawing/2014/main" id="{1BC7AE43-FCAC-C665-1873-20B56E38D68C}"/>
                </a:ext>
              </a:extLst>
            </p:cNvPr>
            <p:cNvSpPr txBox="1"/>
            <p:nvPr/>
          </p:nvSpPr>
          <p:spPr>
            <a:xfrm>
              <a:off x="6500122" y="5147200"/>
              <a:ext cx="358749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9" name="テキスト ボックス 608">
              <a:extLst>
                <a:ext uri="{FF2B5EF4-FFF2-40B4-BE49-F238E27FC236}">
                  <a16:creationId xmlns:a16="http://schemas.microsoft.com/office/drawing/2014/main" id="{854EAE0E-C951-AD87-7986-AB3FF85EA63C}"/>
                </a:ext>
              </a:extLst>
            </p:cNvPr>
            <p:cNvSpPr txBox="1"/>
            <p:nvPr/>
          </p:nvSpPr>
          <p:spPr>
            <a:xfrm>
              <a:off x="6497490" y="4936734"/>
              <a:ext cx="372328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10" name="直線コネクタ 609">
              <a:extLst>
                <a:ext uri="{FF2B5EF4-FFF2-40B4-BE49-F238E27FC236}">
                  <a16:creationId xmlns:a16="http://schemas.microsoft.com/office/drawing/2014/main" id="{4603B7F9-55AF-2655-BAFC-EDFF8A011F02}"/>
                </a:ext>
              </a:extLst>
            </p:cNvPr>
            <p:cNvCxnSpPr>
              <a:cxnSpLocks/>
              <a:endCxn id="622" idx="0"/>
            </p:cNvCxnSpPr>
            <p:nvPr/>
          </p:nvCxnSpPr>
          <p:spPr>
            <a:xfrm>
              <a:off x="7356680" y="4734061"/>
              <a:ext cx="1115" cy="32333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1" name="直線コネクタ 610">
              <a:extLst>
                <a:ext uri="{FF2B5EF4-FFF2-40B4-BE49-F238E27FC236}">
                  <a16:creationId xmlns:a16="http://schemas.microsoft.com/office/drawing/2014/main" id="{45C33F7D-82E6-6AFE-9651-2B2C29471FED}"/>
                </a:ext>
              </a:extLst>
            </p:cNvPr>
            <p:cNvCxnSpPr/>
            <p:nvPr/>
          </p:nvCxnSpPr>
          <p:spPr>
            <a:xfrm>
              <a:off x="7624587" y="4394938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2" name="直線コネクタ 611">
              <a:extLst>
                <a:ext uri="{FF2B5EF4-FFF2-40B4-BE49-F238E27FC236}">
                  <a16:creationId xmlns:a16="http://schemas.microsoft.com/office/drawing/2014/main" id="{AC28F1C0-D8CA-BDC9-B10B-1CECFA610228}"/>
                </a:ext>
              </a:extLst>
            </p:cNvPr>
            <p:cNvCxnSpPr>
              <a:cxnSpLocks/>
            </p:cNvCxnSpPr>
            <p:nvPr/>
          </p:nvCxnSpPr>
          <p:spPr>
            <a:xfrm>
              <a:off x="7684460" y="4392265"/>
              <a:ext cx="0" cy="25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3" name="テキスト ボックス 612">
              <a:extLst>
                <a:ext uri="{FF2B5EF4-FFF2-40B4-BE49-F238E27FC236}">
                  <a16:creationId xmlns:a16="http://schemas.microsoft.com/office/drawing/2014/main" id="{3F6C36BD-0E7C-388A-619E-76E9430B7C3E}"/>
                </a:ext>
              </a:extLst>
            </p:cNvPr>
            <p:cNvSpPr txBox="1"/>
            <p:nvPr/>
          </p:nvSpPr>
          <p:spPr>
            <a:xfrm>
              <a:off x="6430916" y="4726268"/>
              <a:ext cx="400666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14" name="直線コネクタ 613">
              <a:extLst>
                <a:ext uri="{FF2B5EF4-FFF2-40B4-BE49-F238E27FC236}">
                  <a16:creationId xmlns:a16="http://schemas.microsoft.com/office/drawing/2014/main" id="{5DEE3839-4750-8C38-ECB8-577FC6D6730F}"/>
                </a:ext>
              </a:extLst>
            </p:cNvPr>
            <p:cNvCxnSpPr>
              <a:cxnSpLocks/>
            </p:cNvCxnSpPr>
            <p:nvPr/>
          </p:nvCxnSpPr>
          <p:spPr>
            <a:xfrm>
              <a:off x="6821631" y="4271971"/>
              <a:ext cx="0" cy="162660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5" name="直線コネクタ 614">
              <a:extLst>
                <a:ext uri="{FF2B5EF4-FFF2-40B4-BE49-F238E27FC236}">
                  <a16:creationId xmlns:a16="http://schemas.microsoft.com/office/drawing/2014/main" id="{DA92D931-A071-45F9-C4F9-9E39BD9613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60146" y="5898577"/>
              <a:ext cx="144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6" name="直線コネクタ 615">
              <a:extLst>
                <a:ext uri="{FF2B5EF4-FFF2-40B4-BE49-F238E27FC236}">
                  <a16:creationId xmlns:a16="http://schemas.microsoft.com/office/drawing/2014/main" id="{BAB4AF03-D1C5-DEEB-4BFB-5C50825F7562}"/>
                </a:ext>
              </a:extLst>
            </p:cNvPr>
            <p:cNvCxnSpPr>
              <a:cxnSpLocks/>
            </p:cNvCxnSpPr>
            <p:nvPr/>
          </p:nvCxnSpPr>
          <p:spPr>
            <a:xfrm>
              <a:off x="6760146" y="5688287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7" name="直線コネクタ 616">
              <a:extLst>
                <a:ext uri="{FF2B5EF4-FFF2-40B4-BE49-F238E27FC236}">
                  <a16:creationId xmlns:a16="http://schemas.microsoft.com/office/drawing/2014/main" id="{05506CBD-293F-4C1D-E8BA-FD1E51F17449}"/>
                </a:ext>
              </a:extLst>
            </p:cNvPr>
            <p:cNvCxnSpPr>
              <a:cxnSpLocks/>
            </p:cNvCxnSpPr>
            <p:nvPr/>
          </p:nvCxnSpPr>
          <p:spPr>
            <a:xfrm>
              <a:off x="6760146" y="5477994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8" name="直線コネクタ 617">
              <a:extLst>
                <a:ext uri="{FF2B5EF4-FFF2-40B4-BE49-F238E27FC236}">
                  <a16:creationId xmlns:a16="http://schemas.microsoft.com/office/drawing/2014/main" id="{D8729B63-9DB9-7014-D4EB-F30F2E0B0405}"/>
                </a:ext>
              </a:extLst>
            </p:cNvPr>
            <p:cNvCxnSpPr>
              <a:cxnSpLocks/>
            </p:cNvCxnSpPr>
            <p:nvPr/>
          </p:nvCxnSpPr>
          <p:spPr>
            <a:xfrm>
              <a:off x="6760146" y="5267701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9" name="直線コネクタ 618">
              <a:extLst>
                <a:ext uri="{FF2B5EF4-FFF2-40B4-BE49-F238E27FC236}">
                  <a16:creationId xmlns:a16="http://schemas.microsoft.com/office/drawing/2014/main" id="{378579A5-F313-8F72-4216-31D5BE0FE9CA}"/>
                </a:ext>
              </a:extLst>
            </p:cNvPr>
            <p:cNvCxnSpPr>
              <a:cxnSpLocks/>
            </p:cNvCxnSpPr>
            <p:nvPr/>
          </p:nvCxnSpPr>
          <p:spPr>
            <a:xfrm>
              <a:off x="6760146" y="5057408"/>
              <a:ext cx="604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0" name="直線コネクタ 619">
              <a:extLst>
                <a:ext uri="{FF2B5EF4-FFF2-40B4-BE49-F238E27FC236}">
                  <a16:creationId xmlns:a16="http://schemas.microsoft.com/office/drawing/2014/main" id="{EF4591FE-941C-66FF-C75F-D387A73B3532}"/>
                </a:ext>
              </a:extLst>
            </p:cNvPr>
            <p:cNvCxnSpPr>
              <a:cxnSpLocks/>
            </p:cNvCxnSpPr>
            <p:nvPr/>
          </p:nvCxnSpPr>
          <p:spPr>
            <a:xfrm>
              <a:off x="6760146" y="4426529"/>
              <a:ext cx="61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1" name="正方形/長方形 620">
              <a:extLst>
                <a:ext uri="{FF2B5EF4-FFF2-40B4-BE49-F238E27FC236}">
                  <a16:creationId xmlns:a16="http://schemas.microsoft.com/office/drawing/2014/main" id="{61C0BAE5-3CE1-D7FD-61DD-0EEE88BFB733}"/>
                </a:ext>
              </a:extLst>
            </p:cNvPr>
            <p:cNvSpPr/>
            <p:nvPr/>
          </p:nvSpPr>
          <p:spPr>
            <a:xfrm>
              <a:off x="6913548" y="4843319"/>
              <a:ext cx="231193" cy="1055243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2" name="正方形/長方形 621">
              <a:extLst>
                <a:ext uri="{FF2B5EF4-FFF2-40B4-BE49-F238E27FC236}">
                  <a16:creationId xmlns:a16="http://schemas.microsoft.com/office/drawing/2014/main" id="{F6DCB62E-A91A-E0C9-DDC2-858AEF17C3AC}"/>
                </a:ext>
              </a:extLst>
            </p:cNvPr>
            <p:cNvSpPr/>
            <p:nvPr/>
          </p:nvSpPr>
          <p:spPr>
            <a:xfrm>
              <a:off x="7242198" y="5057392"/>
              <a:ext cx="231193" cy="84116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3" name="正方形/長方形 622">
              <a:extLst>
                <a:ext uri="{FF2B5EF4-FFF2-40B4-BE49-F238E27FC236}">
                  <a16:creationId xmlns:a16="http://schemas.microsoft.com/office/drawing/2014/main" id="{365C30B4-347D-1E3E-1351-2C29DEDDC725}"/>
                </a:ext>
              </a:extLst>
            </p:cNvPr>
            <p:cNvSpPr/>
            <p:nvPr/>
          </p:nvSpPr>
          <p:spPr>
            <a:xfrm>
              <a:off x="7570849" y="4582320"/>
              <a:ext cx="231193" cy="13162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4" name="テキスト ボックス 623">
              <a:extLst>
                <a:ext uri="{FF2B5EF4-FFF2-40B4-BE49-F238E27FC236}">
                  <a16:creationId xmlns:a16="http://schemas.microsoft.com/office/drawing/2014/main" id="{45258F77-E936-9AD6-56F4-51D01C9ED70A}"/>
                </a:ext>
              </a:extLst>
            </p:cNvPr>
            <p:cNvSpPr txBox="1"/>
            <p:nvPr/>
          </p:nvSpPr>
          <p:spPr>
            <a:xfrm>
              <a:off x="6448207" y="4059413"/>
              <a:ext cx="407609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ja-JP" altLang="en-US" sz="975" dirty="0">
                  <a:latin typeface="Arial" panose="020B0604020202020204" pitchFamily="34" charset="0"/>
                  <a:cs typeface="Arial" panose="020B0604020202020204" pitchFamily="34" charset="0"/>
                </a:rPr>
                <a:t>％</a:t>
              </a:r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5" name="テキスト ボックス 624">
              <a:extLst>
                <a:ext uri="{FF2B5EF4-FFF2-40B4-BE49-F238E27FC236}">
                  <a16:creationId xmlns:a16="http://schemas.microsoft.com/office/drawing/2014/main" id="{ABE5AA3C-54BB-BE80-E8CE-81E90B6B51E4}"/>
                </a:ext>
              </a:extLst>
            </p:cNvPr>
            <p:cNvSpPr txBox="1"/>
            <p:nvPr/>
          </p:nvSpPr>
          <p:spPr>
            <a:xfrm rot="10800000">
              <a:off x="6934943" y="5920744"/>
              <a:ext cx="186438" cy="568822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mock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6" name="テキスト ボックス 625">
              <a:extLst>
                <a:ext uri="{FF2B5EF4-FFF2-40B4-BE49-F238E27FC236}">
                  <a16:creationId xmlns:a16="http://schemas.microsoft.com/office/drawing/2014/main" id="{28FCC481-2564-224D-A54B-F14DF87E2F9E}"/>
                </a:ext>
              </a:extLst>
            </p:cNvPr>
            <p:cNvSpPr txBox="1"/>
            <p:nvPr/>
          </p:nvSpPr>
          <p:spPr>
            <a:xfrm rot="10800000">
              <a:off x="7264082" y="5920744"/>
              <a:ext cx="186438" cy="568822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algn="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7" name="テキスト ボックス 626">
              <a:extLst>
                <a:ext uri="{FF2B5EF4-FFF2-40B4-BE49-F238E27FC236}">
                  <a16:creationId xmlns:a16="http://schemas.microsoft.com/office/drawing/2014/main" id="{EE641689-2F11-292B-2A6B-8605F490BDC0}"/>
                </a:ext>
              </a:extLst>
            </p:cNvPr>
            <p:cNvSpPr txBox="1"/>
            <p:nvPr/>
          </p:nvSpPr>
          <p:spPr>
            <a:xfrm rot="16200000">
              <a:off x="5592214" y="4966371"/>
              <a:ext cx="1550911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Cell migration</a:t>
              </a:r>
            </a:p>
            <a:p>
              <a:pPr algn="ctr"/>
              <a:r>
                <a:rPr lang="ja-JP" altLang="en-US" sz="975" dirty="0">
                  <a:latin typeface="Arial" panose="020B0604020202020204" pitchFamily="34" charset="0"/>
                  <a:cs typeface="Arial" panose="020B0604020202020204" pitchFamily="34" charset="0"/>
                </a:rPr>
                <a:t>（</a:t>
              </a:r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relative to mock</a:t>
              </a:r>
              <a:r>
                <a:rPr lang="ja-JP" altLang="en-US" sz="975" dirty="0">
                  <a:latin typeface="Arial" panose="020B0604020202020204" pitchFamily="34" charset="0"/>
                  <a:cs typeface="Arial" panose="020B0604020202020204" pitchFamily="34" charset="0"/>
                </a:rPr>
                <a:t>）</a:t>
              </a:r>
            </a:p>
          </p:txBody>
        </p:sp>
        <p:cxnSp>
          <p:nvCxnSpPr>
            <p:cNvPr id="628" name="直線コネクタ 627">
              <a:extLst>
                <a:ext uri="{FF2B5EF4-FFF2-40B4-BE49-F238E27FC236}">
                  <a16:creationId xmlns:a16="http://schemas.microsoft.com/office/drawing/2014/main" id="{ECD16B29-64A9-6718-F489-C7279732E8D1}"/>
                </a:ext>
              </a:extLst>
            </p:cNvPr>
            <p:cNvCxnSpPr>
              <a:cxnSpLocks/>
            </p:cNvCxnSpPr>
            <p:nvPr/>
          </p:nvCxnSpPr>
          <p:spPr>
            <a:xfrm>
              <a:off x="7295814" y="4734334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9" name="テキスト ボックス 628">
              <a:extLst>
                <a:ext uri="{FF2B5EF4-FFF2-40B4-BE49-F238E27FC236}">
                  <a16:creationId xmlns:a16="http://schemas.microsoft.com/office/drawing/2014/main" id="{B0C384D1-14F7-B311-1854-7962674434FC}"/>
                </a:ext>
              </a:extLst>
            </p:cNvPr>
            <p:cNvSpPr txBox="1"/>
            <p:nvPr/>
          </p:nvSpPr>
          <p:spPr>
            <a:xfrm rot="10800000">
              <a:off x="7593220" y="5919970"/>
              <a:ext cx="186438" cy="769890"/>
            </a:xfrm>
            <a:prstGeom prst="rect">
              <a:avLst/>
            </a:prstGeom>
            <a:noFill/>
          </p:spPr>
          <p:txBody>
            <a:bodyPr vert="vert" wrap="square" rtlCol="0" anchor="ctr" anchorCtr="0">
              <a:noAutofit/>
            </a:bodyPr>
            <a:lstStyle/>
            <a:p>
              <a:pPr algn="r"/>
              <a:r>
                <a:rPr lang="en-US" altLang="ja-JP" sz="975" i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miR-139-5p</a:t>
              </a:r>
              <a:endParaRPr lang="ja-JP" altLang="en-US" sz="975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30" name="直線コネクタ 629">
              <a:extLst>
                <a:ext uri="{FF2B5EF4-FFF2-40B4-BE49-F238E27FC236}">
                  <a16:creationId xmlns:a16="http://schemas.microsoft.com/office/drawing/2014/main" id="{C4E0B90F-D6A7-5ADB-6A84-578E6C8AA851}"/>
                </a:ext>
              </a:extLst>
            </p:cNvPr>
            <p:cNvCxnSpPr>
              <a:cxnSpLocks/>
            </p:cNvCxnSpPr>
            <p:nvPr/>
          </p:nvCxnSpPr>
          <p:spPr>
            <a:xfrm>
              <a:off x="6760146" y="4847115"/>
              <a:ext cx="61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1" name="直線コネクタ 630">
              <a:extLst>
                <a:ext uri="{FF2B5EF4-FFF2-40B4-BE49-F238E27FC236}">
                  <a16:creationId xmlns:a16="http://schemas.microsoft.com/office/drawing/2014/main" id="{4DBCC0D7-3820-FB8B-F08E-1A82266E068C}"/>
                </a:ext>
              </a:extLst>
            </p:cNvPr>
            <p:cNvCxnSpPr>
              <a:cxnSpLocks/>
            </p:cNvCxnSpPr>
            <p:nvPr/>
          </p:nvCxnSpPr>
          <p:spPr>
            <a:xfrm>
              <a:off x="6760146" y="4636822"/>
              <a:ext cx="61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2" name="テキスト ボックス 631">
              <a:extLst>
                <a:ext uri="{FF2B5EF4-FFF2-40B4-BE49-F238E27FC236}">
                  <a16:creationId xmlns:a16="http://schemas.microsoft.com/office/drawing/2014/main" id="{B626F5D3-0E1D-2239-C968-64A9C71D832C}"/>
                </a:ext>
              </a:extLst>
            </p:cNvPr>
            <p:cNvSpPr txBox="1"/>
            <p:nvPr/>
          </p:nvSpPr>
          <p:spPr>
            <a:xfrm>
              <a:off x="6428528" y="4515802"/>
              <a:ext cx="400666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120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3" name="テキスト ボックス 632">
              <a:extLst>
                <a:ext uri="{FF2B5EF4-FFF2-40B4-BE49-F238E27FC236}">
                  <a16:creationId xmlns:a16="http://schemas.microsoft.com/office/drawing/2014/main" id="{ED011629-5203-EC05-9AEB-4143FA85FEC7}"/>
                </a:ext>
              </a:extLst>
            </p:cNvPr>
            <p:cNvSpPr txBox="1"/>
            <p:nvPr/>
          </p:nvSpPr>
          <p:spPr>
            <a:xfrm>
              <a:off x="6432049" y="4305336"/>
              <a:ext cx="400666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140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34" name="直線コネクタ 633">
              <a:extLst>
                <a:ext uri="{FF2B5EF4-FFF2-40B4-BE49-F238E27FC236}">
                  <a16:creationId xmlns:a16="http://schemas.microsoft.com/office/drawing/2014/main" id="{FAC051A5-6CC9-71E3-4E27-E0C7024901D6}"/>
                </a:ext>
              </a:extLst>
            </p:cNvPr>
            <p:cNvCxnSpPr/>
            <p:nvPr/>
          </p:nvCxnSpPr>
          <p:spPr>
            <a:xfrm>
              <a:off x="7951253" y="5711195"/>
              <a:ext cx="1179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5" name="直線コネクタ 634">
              <a:extLst>
                <a:ext uri="{FF2B5EF4-FFF2-40B4-BE49-F238E27FC236}">
                  <a16:creationId xmlns:a16="http://schemas.microsoft.com/office/drawing/2014/main" id="{327E62FF-9D8B-3FB7-63C7-795D0ACCCD47}"/>
                </a:ext>
              </a:extLst>
            </p:cNvPr>
            <p:cNvCxnSpPr>
              <a:cxnSpLocks/>
            </p:cNvCxnSpPr>
            <p:nvPr/>
          </p:nvCxnSpPr>
          <p:spPr>
            <a:xfrm>
              <a:off x="8011126" y="5708523"/>
              <a:ext cx="0" cy="1807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6" name="正方形/長方形 635">
              <a:extLst>
                <a:ext uri="{FF2B5EF4-FFF2-40B4-BE49-F238E27FC236}">
                  <a16:creationId xmlns:a16="http://schemas.microsoft.com/office/drawing/2014/main" id="{C9448E8E-8985-5C19-7281-7F61C75DE45A}"/>
                </a:ext>
              </a:extLst>
            </p:cNvPr>
            <p:cNvSpPr/>
            <p:nvPr/>
          </p:nvSpPr>
          <p:spPr>
            <a:xfrm>
              <a:off x="7897515" y="5812005"/>
              <a:ext cx="231193" cy="8807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46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7" name="テキスト ボックス 636">
              <a:extLst>
                <a:ext uri="{FF2B5EF4-FFF2-40B4-BE49-F238E27FC236}">
                  <a16:creationId xmlns:a16="http://schemas.microsoft.com/office/drawing/2014/main" id="{C2CD76FD-1642-B72F-37CA-DB1F21A16FB4}"/>
                </a:ext>
              </a:extLst>
            </p:cNvPr>
            <p:cNvSpPr txBox="1"/>
            <p:nvPr/>
          </p:nvSpPr>
          <p:spPr>
            <a:xfrm rot="10800000">
              <a:off x="7922357" y="5919970"/>
              <a:ext cx="186438" cy="769887"/>
            </a:xfrm>
            <a:prstGeom prst="rect">
              <a:avLst/>
            </a:prstGeom>
            <a:noFill/>
          </p:spPr>
          <p:txBody>
            <a:bodyPr vert="vert" wrap="square" rtlCol="0" anchor="ctr" anchorCtr="0">
              <a:noAutofit/>
            </a:bodyPr>
            <a:lstStyle/>
            <a:p>
              <a:pPr algn="r"/>
              <a:r>
                <a:rPr lang="en-US" altLang="ja-JP" sz="975" i="1" dirty="0">
                  <a:latin typeface="Arial" panose="020B0604020202020204" pitchFamily="34" charset="0"/>
                  <a:cs typeface="Arial" panose="020B0604020202020204" pitchFamily="34" charset="0"/>
                </a:rPr>
                <a:t>miR-139-3p</a:t>
              </a:r>
              <a:endParaRPr lang="ja-JP" altLang="en-US" sz="975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8" name="テキスト ボックス 637">
              <a:extLst>
                <a:ext uri="{FF2B5EF4-FFF2-40B4-BE49-F238E27FC236}">
                  <a16:creationId xmlns:a16="http://schemas.microsoft.com/office/drawing/2014/main" id="{A45270B2-D109-0813-C9E1-96DF8A7A9E2D}"/>
                </a:ext>
              </a:extLst>
            </p:cNvPr>
            <p:cNvSpPr txBox="1"/>
            <p:nvPr/>
          </p:nvSpPr>
          <p:spPr>
            <a:xfrm>
              <a:off x="7309370" y="4026015"/>
              <a:ext cx="44114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1300" dirty="0">
                  <a:latin typeface="Arial" panose="020B0604020202020204" pitchFamily="34" charset="0"/>
                  <a:cs typeface="Arial" panose="020B0604020202020204" pitchFamily="34" charset="0"/>
                </a:rPr>
                <a:t>****</a:t>
              </a:r>
            </a:p>
          </p:txBody>
        </p:sp>
        <p:cxnSp>
          <p:nvCxnSpPr>
            <p:cNvPr id="639" name="直線コネクタ 638">
              <a:extLst>
                <a:ext uri="{FF2B5EF4-FFF2-40B4-BE49-F238E27FC236}">
                  <a16:creationId xmlns:a16="http://schemas.microsoft.com/office/drawing/2014/main" id="{1509DF84-04E0-5428-EC67-EC01B25020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34860" y="4175012"/>
              <a:ext cx="983423" cy="59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0" name="直線コネクタ 639">
              <a:extLst>
                <a:ext uri="{FF2B5EF4-FFF2-40B4-BE49-F238E27FC236}">
                  <a16:creationId xmlns:a16="http://schemas.microsoft.com/office/drawing/2014/main" id="{8750C229-4A9D-1147-B073-5E8EB7F8F3C2}"/>
                </a:ext>
              </a:extLst>
            </p:cNvPr>
            <p:cNvCxnSpPr>
              <a:cxnSpLocks/>
            </p:cNvCxnSpPr>
            <p:nvPr/>
          </p:nvCxnSpPr>
          <p:spPr>
            <a:xfrm>
              <a:off x="7034861" y="4297043"/>
              <a:ext cx="65297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1" name="テキスト ボックス 640">
              <a:extLst>
                <a:ext uri="{FF2B5EF4-FFF2-40B4-BE49-F238E27FC236}">
                  <a16:creationId xmlns:a16="http://schemas.microsoft.com/office/drawing/2014/main" id="{0C9B5BDE-7484-3076-C4B4-F48E930090A1}"/>
                </a:ext>
              </a:extLst>
            </p:cNvPr>
            <p:cNvSpPr txBox="1"/>
            <p:nvPr/>
          </p:nvSpPr>
          <p:spPr>
            <a:xfrm>
              <a:off x="7239601" y="4147844"/>
              <a:ext cx="24878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1300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</a:p>
          </p:txBody>
        </p:sp>
        <p:sp>
          <p:nvSpPr>
            <p:cNvPr id="642" name="テキスト ボックス 1">
              <a:extLst>
                <a:ext uri="{FF2B5EF4-FFF2-40B4-BE49-F238E27FC236}">
                  <a16:creationId xmlns:a16="http://schemas.microsoft.com/office/drawing/2014/main" id="{C08EFC29-7000-68E7-FCF2-B99F9A09E1A1}"/>
                </a:ext>
              </a:extLst>
            </p:cNvPr>
            <p:cNvSpPr txBox="1"/>
            <p:nvPr/>
          </p:nvSpPr>
          <p:spPr>
            <a:xfrm>
              <a:off x="7289166" y="3743619"/>
              <a:ext cx="474810" cy="24237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975" dirty="0">
                  <a:latin typeface="Arial" panose="020B0604020202020204" pitchFamily="34" charset="0"/>
                  <a:cs typeface="Arial" panose="020B0604020202020204" pitchFamily="34" charset="0"/>
                </a:rPr>
                <a:t>A549</a:t>
              </a:r>
              <a:endParaRPr lang="ja-JP" altLang="en-US" sz="9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8308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0" y="0"/>
            <a:ext cx="2382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S3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1231271" y="4996003"/>
            <a:ext cx="17187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Cell invasion assay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6055259" y="4996003"/>
            <a:ext cx="17972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Cell 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migration</a:t>
            </a:r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 assay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図 39" descr="布, 海洋生物 が含まれている画像&#10;&#10;自動的に生成された説明">
            <a:extLst>
              <a:ext uri="{FF2B5EF4-FFF2-40B4-BE49-F238E27FC236}">
                <a16:creationId xmlns:a16="http://schemas.microsoft.com/office/drawing/2014/main" id="{BDB2C79B-17AD-5B75-AFCE-C5A476C4F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07" y="1321415"/>
            <a:ext cx="1425170" cy="108116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1" name="図 40" descr="背景パターン&#10;&#10;自動的に生成された説明">
            <a:extLst>
              <a:ext uri="{FF2B5EF4-FFF2-40B4-BE49-F238E27FC236}">
                <a16:creationId xmlns:a16="http://schemas.microsoft.com/office/drawing/2014/main" id="{C16C1D7B-ED41-C6B3-24D5-2BDD4E0D7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07" y="2509445"/>
            <a:ext cx="1425170" cy="108116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2" name="図 41" descr="屋外, 傘, 民衆, ストリート が含まれている画像&#10;&#10;自動的に生成された説明">
            <a:extLst>
              <a:ext uri="{FF2B5EF4-FFF2-40B4-BE49-F238E27FC236}">
                <a16:creationId xmlns:a16="http://schemas.microsoft.com/office/drawing/2014/main" id="{012CF2E0-8793-A693-5E27-50B028ED79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07" y="3697474"/>
            <a:ext cx="1423636" cy="1080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3" name="図 42" descr="探す, グループ, 座る, 大きい が含まれている画像&#10;&#10;自動的に生成された説明">
            <a:extLst>
              <a:ext uri="{FF2B5EF4-FFF2-40B4-BE49-F238E27FC236}">
                <a16:creationId xmlns:a16="http://schemas.microsoft.com/office/drawing/2014/main" id="{FDB3F952-0EB2-5F72-B7AD-EC5F4635E8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800" y="2509445"/>
            <a:ext cx="1423637" cy="1080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4" name="図 43" descr="紫の背景&#10;&#10;中程度の精度で自動的に生成された説明">
            <a:extLst>
              <a:ext uri="{FF2B5EF4-FFF2-40B4-BE49-F238E27FC236}">
                <a16:creationId xmlns:a16="http://schemas.microsoft.com/office/drawing/2014/main" id="{2AEB36CE-7EC7-3A05-FBDE-1C8903F410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800" y="1321415"/>
            <a:ext cx="1425170" cy="108116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5" name="図 44" descr="マップ&#10;&#10;自動的に生成された説明">
            <a:extLst>
              <a:ext uri="{FF2B5EF4-FFF2-40B4-BE49-F238E27FC236}">
                <a16:creationId xmlns:a16="http://schemas.microsoft.com/office/drawing/2014/main" id="{DAA67A72-5429-8F28-D710-6D54E8DF99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800" y="3697474"/>
            <a:ext cx="1423637" cy="1080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6" name="テキスト ボックス 1">
            <a:extLst>
              <a:ext uri="{FF2B5EF4-FFF2-40B4-BE49-F238E27FC236}">
                <a16:creationId xmlns:a16="http://schemas.microsoft.com/office/drawing/2014/main" id="{6FEA8CD6-26BC-236D-842B-1010DFCEF61D}"/>
              </a:ext>
            </a:extLst>
          </p:cNvPr>
          <p:cNvSpPr txBox="1"/>
          <p:nvPr/>
        </p:nvSpPr>
        <p:spPr>
          <a:xfrm>
            <a:off x="875920" y="1086490"/>
            <a:ext cx="474810" cy="242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A549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テキスト ボックス 1">
            <a:extLst>
              <a:ext uri="{FF2B5EF4-FFF2-40B4-BE49-F238E27FC236}">
                <a16:creationId xmlns:a16="http://schemas.microsoft.com/office/drawing/2014/main" id="{E05A5BF7-9236-5C25-7BB9-B0AA8430E73D}"/>
              </a:ext>
            </a:extLst>
          </p:cNvPr>
          <p:cNvSpPr txBox="1"/>
          <p:nvPr/>
        </p:nvSpPr>
        <p:spPr>
          <a:xfrm>
            <a:off x="2461543" y="1086490"/>
            <a:ext cx="550151" cy="242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H1299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CFE87063-A9C6-0E41-9052-1C2EF0D3CFC8}"/>
              </a:ext>
            </a:extLst>
          </p:cNvPr>
          <p:cNvSpPr txBox="1"/>
          <p:nvPr/>
        </p:nvSpPr>
        <p:spPr>
          <a:xfrm rot="10800000">
            <a:off x="137939" y="1617242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11895E81-4599-5CAD-1C9D-BC835C7F68BA}"/>
              </a:ext>
            </a:extLst>
          </p:cNvPr>
          <p:cNvSpPr txBox="1"/>
          <p:nvPr/>
        </p:nvSpPr>
        <p:spPr>
          <a:xfrm rot="10800000">
            <a:off x="137940" y="2765615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FC22F0BF-471D-38B8-BBB8-A9D101570E88}"/>
              </a:ext>
            </a:extLst>
          </p:cNvPr>
          <p:cNvSpPr txBox="1"/>
          <p:nvPr/>
        </p:nvSpPr>
        <p:spPr>
          <a:xfrm rot="10800000">
            <a:off x="137939" y="3852529"/>
            <a:ext cx="186438" cy="769890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ctr"/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miR-139-3p</a:t>
            </a:r>
            <a:endParaRPr lang="ja-JP" altLang="en-US" sz="975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" name="図 50" descr="石の壁&#10;&#10;中程度の精度で自動的に生成された説明">
            <a:extLst>
              <a:ext uri="{FF2B5EF4-FFF2-40B4-BE49-F238E27FC236}">
                <a16:creationId xmlns:a16="http://schemas.microsoft.com/office/drawing/2014/main" id="{CB63E563-5217-EDD7-05F5-5E6DC50175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275" y="1596897"/>
            <a:ext cx="1296000" cy="972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2" name="図 51" descr="男, 立つ, ペア, 衣類 が含まれている画像&#10;&#10;自動的に生成された説明">
            <a:extLst>
              <a:ext uri="{FF2B5EF4-FFF2-40B4-BE49-F238E27FC236}">
                <a16:creationId xmlns:a16="http://schemas.microsoft.com/office/drawing/2014/main" id="{E4A67B06-268B-E235-F09F-79684E47F3C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100" y="1596897"/>
            <a:ext cx="1296000" cy="972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3" name="図 52" descr="石の壁&#10;&#10;中程度の精度で自動的に生成された説明">
            <a:extLst>
              <a:ext uri="{FF2B5EF4-FFF2-40B4-BE49-F238E27FC236}">
                <a16:creationId xmlns:a16="http://schemas.microsoft.com/office/drawing/2014/main" id="{8D14BA03-3286-6EE4-3DB6-8F15CEE4470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275" y="2691397"/>
            <a:ext cx="1296000" cy="972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4" name="図 53" descr="ストリート, 雨, 横たわる が含まれている画像&#10;&#10;自動的に生成された説明">
            <a:extLst>
              <a:ext uri="{FF2B5EF4-FFF2-40B4-BE49-F238E27FC236}">
                <a16:creationId xmlns:a16="http://schemas.microsoft.com/office/drawing/2014/main" id="{B1C3E8C7-D2B2-B82D-ACB0-3C810D673FC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100" y="2691397"/>
            <a:ext cx="1296000" cy="972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5" name="図 54" descr="自然, 雨, 水, 雪 が含まれている画像&#10;&#10;自動的に生成された説明">
            <a:extLst>
              <a:ext uri="{FF2B5EF4-FFF2-40B4-BE49-F238E27FC236}">
                <a16:creationId xmlns:a16="http://schemas.microsoft.com/office/drawing/2014/main" id="{817FD7A9-DD7A-3743-4BC6-1D7AE5AF387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100" y="3785897"/>
            <a:ext cx="1296000" cy="972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6" name="図 55" descr="自然 が含まれている画像&#10;&#10;自動的に生成された説明">
            <a:extLst>
              <a:ext uri="{FF2B5EF4-FFF2-40B4-BE49-F238E27FC236}">
                <a16:creationId xmlns:a16="http://schemas.microsoft.com/office/drawing/2014/main" id="{0D1639BD-8B65-CFF9-D819-4E2233CCC4F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275" y="3785897"/>
            <a:ext cx="1296000" cy="972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7" name="図 56" descr="衣料, 立つ, 小さい, フィールド が含まれている画像&#10;&#10;自動的に生成された説明">
            <a:extLst>
              <a:ext uri="{FF2B5EF4-FFF2-40B4-BE49-F238E27FC236}">
                <a16:creationId xmlns:a16="http://schemas.microsoft.com/office/drawing/2014/main" id="{18ED1672-D596-50A1-8079-F264C261E4C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02" y="1596897"/>
            <a:ext cx="1296000" cy="972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8" name="図 57" descr="屋外, 立つ, 男, 建物 が含まれている画像&#10;&#10;自動的に生成された説明">
            <a:extLst>
              <a:ext uri="{FF2B5EF4-FFF2-40B4-BE49-F238E27FC236}">
                <a16:creationId xmlns:a16="http://schemas.microsoft.com/office/drawing/2014/main" id="{958FF8B7-8C30-F389-B9E2-C66F73620E6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345" y="1596897"/>
            <a:ext cx="1296000" cy="972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9" name="図 58" descr="人の足&#10;&#10;低い精度で自動的に生成された説明">
            <a:extLst>
              <a:ext uri="{FF2B5EF4-FFF2-40B4-BE49-F238E27FC236}">
                <a16:creationId xmlns:a16="http://schemas.microsoft.com/office/drawing/2014/main" id="{DB2DE68D-E915-28EA-C31A-714D964DE09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345" y="2691397"/>
            <a:ext cx="1296000" cy="972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0" name="図 59" descr="立つ, 衣類, 男, フィールド が含まれている画像&#10;&#10;自動的に生成された説明">
            <a:extLst>
              <a:ext uri="{FF2B5EF4-FFF2-40B4-BE49-F238E27FC236}">
                <a16:creationId xmlns:a16="http://schemas.microsoft.com/office/drawing/2014/main" id="{8ED5A279-A40B-8036-3CDD-7567E7AB89B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02" y="2691397"/>
            <a:ext cx="1296000" cy="972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1" name="図 60" descr="乗る, 男, 立つ, 板 が含まれている画像&#10;&#10;自動的に生成された説明">
            <a:extLst>
              <a:ext uri="{FF2B5EF4-FFF2-40B4-BE49-F238E27FC236}">
                <a16:creationId xmlns:a16="http://schemas.microsoft.com/office/drawing/2014/main" id="{DEBDFC26-B488-E85F-C0F0-C271484E3E3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02" y="3785897"/>
            <a:ext cx="1296000" cy="972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2" name="図 61" descr="屋外, 立つ, 男, 若い が含まれている画像&#10;&#10;自動的に生成された説明">
            <a:extLst>
              <a:ext uri="{FF2B5EF4-FFF2-40B4-BE49-F238E27FC236}">
                <a16:creationId xmlns:a16="http://schemas.microsoft.com/office/drawing/2014/main" id="{A741E2E4-116A-1B73-A9E4-1C78F5E7B1F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345" y="3785897"/>
            <a:ext cx="1296000" cy="972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63" name="テキスト ボックス 1">
            <a:extLst>
              <a:ext uri="{FF2B5EF4-FFF2-40B4-BE49-F238E27FC236}">
                <a16:creationId xmlns:a16="http://schemas.microsoft.com/office/drawing/2014/main" id="{A2D84A55-4BC0-C0B4-593E-B40E06D9D6EA}"/>
              </a:ext>
            </a:extLst>
          </p:cNvPr>
          <p:cNvSpPr txBox="1"/>
          <p:nvPr/>
        </p:nvSpPr>
        <p:spPr>
          <a:xfrm>
            <a:off x="5148474" y="1095143"/>
            <a:ext cx="474810" cy="242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A549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テキスト ボックス 1">
            <a:extLst>
              <a:ext uri="{FF2B5EF4-FFF2-40B4-BE49-F238E27FC236}">
                <a16:creationId xmlns:a16="http://schemas.microsoft.com/office/drawing/2014/main" id="{BD12BF53-1DD3-7351-5A2C-4F463A58D72C}"/>
              </a:ext>
            </a:extLst>
          </p:cNvPr>
          <p:cNvSpPr txBox="1"/>
          <p:nvPr/>
        </p:nvSpPr>
        <p:spPr>
          <a:xfrm>
            <a:off x="8061963" y="1095143"/>
            <a:ext cx="550151" cy="242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H1299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テキスト ボックス 1">
            <a:extLst>
              <a:ext uri="{FF2B5EF4-FFF2-40B4-BE49-F238E27FC236}">
                <a16:creationId xmlns:a16="http://schemas.microsoft.com/office/drawing/2014/main" id="{D143B23F-1C94-CECA-4D3B-AA63CC5DC64F}"/>
              </a:ext>
            </a:extLst>
          </p:cNvPr>
          <p:cNvSpPr txBox="1"/>
          <p:nvPr/>
        </p:nvSpPr>
        <p:spPr>
          <a:xfrm>
            <a:off x="4516380" y="1321415"/>
            <a:ext cx="357791" cy="242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0 h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テキスト ボックス 1">
            <a:extLst>
              <a:ext uri="{FF2B5EF4-FFF2-40B4-BE49-F238E27FC236}">
                <a16:creationId xmlns:a16="http://schemas.microsoft.com/office/drawing/2014/main" id="{03C10F88-82C7-5546-39D0-2C8A842E1A76}"/>
              </a:ext>
            </a:extLst>
          </p:cNvPr>
          <p:cNvSpPr txBox="1"/>
          <p:nvPr/>
        </p:nvSpPr>
        <p:spPr>
          <a:xfrm>
            <a:off x="7487450" y="1321415"/>
            <a:ext cx="357791" cy="242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0 h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テキスト ボックス 1">
            <a:extLst>
              <a:ext uri="{FF2B5EF4-FFF2-40B4-BE49-F238E27FC236}">
                <a16:creationId xmlns:a16="http://schemas.microsoft.com/office/drawing/2014/main" id="{DA3487F1-6B2A-DECA-50FB-2E258B1743D7}"/>
              </a:ext>
            </a:extLst>
          </p:cNvPr>
          <p:cNvSpPr txBox="1"/>
          <p:nvPr/>
        </p:nvSpPr>
        <p:spPr>
          <a:xfrm>
            <a:off x="5861741" y="1321415"/>
            <a:ext cx="426720" cy="242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24 h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テキスト ボックス 1">
            <a:extLst>
              <a:ext uri="{FF2B5EF4-FFF2-40B4-BE49-F238E27FC236}">
                <a16:creationId xmlns:a16="http://schemas.microsoft.com/office/drawing/2014/main" id="{12E4D851-1866-FB08-AF0F-FB611B9D932E}"/>
              </a:ext>
            </a:extLst>
          </p:cNvPr>
          <p:cNvSpPr txBox="1"/>
          <p:nvPr/>
        </p:nvSpPr>
        <p:spPr>
          <a:xfrm>
            <a:off x="8832443" y="1321415"/>
            <a:ext cx="426720" cy="242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24 h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C5916D04-8357-C875-F0FE-61C9C8E2BF00}"/>
              </a:ext>
            </a:extLst>
          </p:cNvPr>
          <p:cNvSpPr txBox="1"/>
          <p:nvPr/>
        </p:nvSpPr>
        <p:spPr>
          <a:xfrm rot="10800000">
            <a:off x="3794486" y="1798486"/>
            <a:ext cx="186438" cy="568822"/>
          </a:xfrm>
          <a:prstGeom prst="rect">
            <a:avLst/>
          </a:prstGeom>
          <a:noFill/>
          <a:ln w="19050">
            <a:noFill/>
          </a:ln>
        </p:spPr>
        <p:txBody>
          <a:bodyPr vert="eaVert" wrap="square" rtlCol="0" anchor="ctr" anchorCtr="0">
            <a:noAutofit/>
          </a:bodyPr>
          <a:lstStyle/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6D18243D-E301-0CFA-1EEF-11D7A1695664}"/>
              </a:ext>
            </a:extLst>
          </p:cNvPr>
          <p:cNvSpPr txBox="1"/>
          <p:nvPr/>
        </p:nvSpPr>
        <p:spPr>
          <a:xfrm rot="10800000">
            <a:off x="3794486" y="2892986"/>
            <a:ext cx="186438" cy="568822"/>
          </a:xfrm>
          <a:prstGeom prst="rect">
            <a:avLst/>
          </a:prstGeom>
          <a:noFill/>
          <a:ln w="19050">
            <a:noFill/>
          </a:ln>
        </p:spPr>
        <p:txBody>
          <a:bodyPr vert="eaVert" wrap="square" rtlCol="0" anchor="ctr" anchorCtr="0">
            <a:noAutofit/>
          </a:bodyPr>
          <a:lstStyle/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AFD12DE0-BCAE-83A4-6E8D-AD524628D32D}"/>
              </a:ext>
            </a:extLst>
          </p:cNvPr>
          <p:cNvSpPr txBox="1"/>
          <p:nvPr/>
        </p:nvSpPr>
        <p:spPr>
          <a:xfrm rot="10800000">
            <a:off x="3794486" y="3886952"/>
            <a:ext cx="186438" cy="769890"/>
          </a:xfrm>
          <a:prstGeom prst="rect">
            <a:avLst/>
          </a:prstGeom>
          <a:noFill/>
          <a:ln w="19050">
            <a:noFill/>
          </a:ln>
        </p:spPr>
        <p:txBody>
          <a:bodyPr vert="vert" wrap="square" rtlCol="0" anchor="ctr" anchorCtr="0">
            <a:noAutofit/>
          </a:bodyPr>
          <a:lstStyle/>
          <a:p>
            <a:pPr algn="ctr"/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miR-139-3p</a:t>
            </a:r>
            <a:endParaRPr lang="ja-JP" altLang="en-US" sz="975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986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6" name="グループ化 495">
            <a:extLst>
              <a:ext uri="{FF2B5EF4-FFF2-40B4-BE49-F238E27FC236}">
                <a16:creationId xmlns:a16="http://schemas.microsoft.com/office/drawing/2014/main" id="{112BF546-4AA8-F718-35E2-E7FAD264FDDB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1200150"/>
            <a:ext cx="2228850" cy="2228850"/>
            <a:chOff x="2605882" y="1038225"/>
            <a:chExt cx="5486400" cy="5486400"/>
          </a:xfrm>
        </p:grpSpPr>
        <p:sp>
          <p:nvSpPr>
            <p:cNvPr id="497" name="rc3">
              <a:extLst>
                <a:ext uri="{FF2B5EF4-FFF2-40B4-BE49-F238E27FC236}">
                  <a16:creationId xmlns:a16="http://schemas.microsoft.com/office/drawing/2014/main" id="{0D21FD98-0FA1-9F63-2EAD-9396D4F3237B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8" name="rc4">
              <a:extLst>
                <a:ext uri="{FF2B5EF4-FFF2-40B4-BE49-F238E27FC236}">
                  <a16:creationId xmlns:a16="http://schemas.microsoft.com/office/drawing/2014/main" id="{74EF0319-3931-5B41-B0C7-299D39FBDC71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9" name="rc5">
              <a:extLst>
                <a:ext uri="{FF2B5EF4-FFF2-40B4-BE49-F238E27FC236}">
                  <a16:creationId xmlns:a16="http://schemas.microsoft.com/office/drawing/2014/main" id="{5758FD74-50A9-5FC2-CD46-65D1173DCB77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500" name="pl6">
              <a:extLst>
                <a:ext uri="{FF2B5EF4-FFF2-40B4-BE49-F238E27FC236}">
                  <a16:creationId xmlns:a16="http://schemas.microsoft.com/office/drawing/2014/main" id="{19920B13-76CF-43CD-809E-D824F28EE5F7}"/>
                </a:ext>
              </a:extLst>
            </p:cNvPr>
            <p:cNvSpPr/>
            <p:nvPr/>
          </p:nvSpPr>
          <p:spPr>
            <a:xfrm>
              <a:off x="3387257" y="5756525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1" name="pl7">
              <a:extLst>
                <a:ext uri="{FF2B5EF4-FFF2-40B4-BE49-F238E27FC236}">
                  <a16:creationId xmlns:a16="http://schemas.microsoft.com/office/drawing/2014/main" id="{F31A0823-98A7-7E50-741A-5AA062A78A65}"/>
                </a:ext>
              </a:extLst>
            </p:cNvPr>
            <p:cNvSpPr/>
            <p:nvPr/>
          </p:nvSpPr>
          <p:spPr>
            <a:xfrm>
              <a:off x="3387257" y="3953263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2" name="pl8">
              <a:extLst>
                <a:ext uri="{FF2B5EF4-FFF2-40B4-BE49-F238E27FC236}">
                  <a16:creationId xmlns:a16="http://schemas.microsoft.com/office/drawing/2014/main" id="{131AD428-986B-A892-6BBD-DE771C096762}"/>
                </a:ext>
              </a:extLst>
            </p:cNvPr>
            <p:cNvSpPr/>
            <p:nvPr/>
          </p:nvSpPr>
          <p:spPr>
            <a:xfrm>
              <a:off x="3387257" y="215000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3" name="pl9">
              <a:extLst>
                <a:ext uri="{FF2B5EF4-FFF2-40B4-BE49-F238E27FC236}">
                  <a16:creationId xmlns:a16="http://schemas.microsoft.com/office/drawing/2014/main" id="{2724CF8B-DE87-2928-376B-F1A000E2A300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4" name="pl10">
              <a:extLst>
                <a:ext uri="{FF2B5EF4-FFF2-40B4-BE49-F238E27FC236}">
                  <a16:creationId xmlns:a16="http://schemas.microsoft.com/office/drawing/2014/main" id="{91B58710-40C4-BF0B-EA1D-860FF81FA42B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5" name="pl11">
              <a:extLst>
                <a:ext uri="{FF2B5EF4-FFF2-40B4-BE49-F238E27FC236}">
                  <a16:creationId xmlns:a16="http://schemas.microsoft.com/office/drawing/2014/main" id="{FA067738-4567-1F3D-85EB-E080014354B1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6" name="pl12">
              <a:extLst>
                <a:ext uri="{FF2B5EF4-FFF2-40B4-BE49-F238E27FC236}">
                  <a16:creationId xmlns:a16="http://schemas.microsoft.com/office/drawing/2014/main" id="{8E2982A8-5D17-34AA-223C-340FE06562F2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7" name="pl13">
              <a:extLst>
                <a:ext uri="{FF2B5EF4-FFF2-40B4-BE49-F238E27FC236}">
                  <a16:creationId xmlns:a16="http://schemas.microsoft.com/office/drawing/2014/main" id="{82323EA7-4CE9-2BFF-CEF3-1FB27856B360}"/>
                </a:ext>
              </a:extLst>
            </p:cNvPr>
            <p:cNvSpPr/>
            <p:nvPr/>
          </p:nvSpPr>
          <p:spPr>
            <a:xfrm>
              <a:off x="3387257" y="4854894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8" name="pl14">
              <a:extLst>
                <a:ext uri="{FF2B5EF4-FFF2-40B4-BE49-F238E27FC236}">
                  <a16:creationId xmlns:a16="http://schemas.microsoft.com/office/drawing/2014/main" id="{EB1CF434-D637-F327-F17F-36959683121B}"/>
                </a:ext>
              </a:extLst>
            </p:cNvPr>
            <p:cNvSpPr/>
            <p:nvPr/>
          </p:nvSpPr>
          <p:spPr>
            <a:xfrm>
              <a:off x="3387257" y="3051632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9" name="pl15">
              <a:extLst>
                <a:ext uri="{FF2B5EF4-FFF2-40B4-BE49-F238E27FC236}">
                  <a16:creationId xmlns:a16="http://schemas.microsoft.com/office/drawing/2014/main" id="{A8D10957-B355-7F84-F1FF-C7D6A460552D}"/>
                </a:ext>
              </a:extLst>
            </p:cNvPr>
            <p:cNvSpPr/>
            <p:nvPr/>
          </p:nvSpPr>
          <p:spPr>
            <a:xfrm>
              <a:off x="3387257" y="1248370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0" name="pl16">
              <a:extLst>
                <a:ext uri="{FF2B5EF4-FFF2-40B4-BE49-F238E27FC236}">
                  <a16:creationId xmlns:a16="http://schemas.microsoft.com/office/drawing/2014/main" id="{F942BA87-8642-1995-24DB-B85F71A4E96C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1" name="pl17">
              <a:extLst>
                <a:ext uri="{FF2B5EF4-FFF2-40B4-BE49-F238E27FC236}">
                  <a16:creationId xmlns:a16="http://schemas.microsoft.com/office/drawing/2014/main" id="{5234FC66-77F2-9B8A-5F9A-1CFAB8829EF7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2" name="pl18">
              <a:extLst>
                <a:ext uri="{FF2B5EF4-FFF2-40B4-BE49-F238E27FC236}">
                  <a16:creationId xmlns:a16="http://schemas.microsoft.com/office/drawing/2014/main" id="{37F6D7DC-9FD8-0D75-E938-2FAB50BDA258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3" name="pl19">
              <a:extLst>
                <a:ext uri="{FF2B5EF4-FFF2-40B4-BE49-F238E27FC236}">
                  <a16:creationId xmlns:a16="http://schemas.microsoft.com/office/drawing/2014/main" id="{BD9DB43C-8F40-76AE-62C1-0F84D4D15F56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4" name="pt20">
              <a:extLst>
                <a:ext uri="{FF2B5EF4-FFF2-40B4-BE49-F238E27FC236}">
                  <a16:creationId xmlns:a16="http://schemas.microsoft.com/office/drawing/2014/main" id="{548694DD-92A1-66B7-DF68-C5E322CA4CB5}"/>
                </a:ext>
              </a:extLst>
            </p:cNvPr>
            <p:cNvSpPr/>
            <p:nvPr/>
          </p:nvSpPr>
          <p:spPr>
            <a:xfrm>
              <a:off x="4299164" y="28362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5" name="pt21">
              <a:extLst>
                <a:ext uri="{FF2B5EF4-FFF2-40B4-BE49-F238E27FC236}">
                  <a16:creationId xmlns:a16="http://schemas.microsoft.com/office/drawing/2014/main" id="{713C47C3-AC9F-AF7A-1BD7-A7C09BDDDAF3}"/>
                </a:ext>
              </a:extLst>
            </p:cNvPr>
            <p:cNvSpPr/>
            <p:nvPr/>
          </p:nvSpPr>
          <p:spPr>
            <a:xfrm>
              <a:off x="4877397" y="32793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6" name="pt22">
              <a:extLst>
                <a:ext uri="{FF2B5EF4-FFF2-40B4-BE49-F238E27FC236}">
                  <a16:creationId xmlns:a16="http://schemas.microsoft.com/office/drawing/2014/main" id="{9E1167C8-56D7-72C5-FFE3-95AF61143E1A}"/>
                </a:ext>
              </a:extLst>
            </p:cNvPr>
            <p:cNvSpPr/>
            <p:nvPr/>
          </p:nvSpPr>
          <p:spPr>
            <a:xfrm>
              <a:off x="5133850" y="27810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7" name="pt23">
              <a:extLst>
                <a:ext uri="{FF2B5EF4-FFF2-40B4-BE49-F238E27FC236}">
                  <a16:creationId xmlns:a16="http://schemas.microsoft.com/office/drawing/2014/main" id="{811E23A8-E87E-3CA3-4685-FB3F27D66C82}"/>
                </a:ext>
              </a:extLst>
            </p:cNvPr>
            <p:cNvSpPr/>
            <p:nvPr/>
          </p:nvSpPr>
          <p:spPr>
            <a:xfrm>
              <a:off x="5294971" y="2712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8" name="pt24">
              <a:extLst>
                <a:ext uri="{FF2B5EF4-FFF2-40B4-BE49-F238E27FC236}">
                  <a16:creationId xmlns:a16="http://schemas.microsoft.com/office/drawing/2014/main" id="{779A40A5-34A8-5EA4-E23F-5E11E6B10015}"/>
                </a:ext>
              </a:extLst>
            </p:cNvPr>
            <p:cNvSpPr/>
            <p:nvPr/>
          </p:nvSpPr>
          <p:spPr>
            <a:xfrm>
              <a:off x="5370246" y="32023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9" name="pt25">
              <a:extLst>
                <a:ext uri="{FF2B5EF4-FFF2-40B4-BE49-F238E27FC236}">
                  <a16:creationId xmlns:a16="http://schemas.microsoft.com/office/drawing/2014/main" id="{D7FEB5E6-C3D8-6FFC-3C38-332FCFD6FEC6}"/>
                </a:ext>
              </a:extLst>
            </p:cNvPr>
            <p:cNvSpPr/>
            <p:nvPr/>
          </p:nvSpPr>
          <p:spPr>
            <a:xfrm>
              <a:off x="5535376" y="30751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0" name="pt26">
              <a:extLst>
                <a:ext uri="{FF2B5EF4-FFF2-40B4-BE49-F238E27FC236}">
                  <a16:creationId xmlns:a16="http://schemas.microsoft.com/office/drawing/2014/main" id="{C1875E6E-80A4-7768-22FA-3C4FAE6B3626}"/>
                </a:ext>
              </a:extLst>
            </p:cNvPr>
            <p:cNvSpPr/>
            <p:nvPr/>
          </p:nvSpPr>
          <p:spPr>
            <a:xfrm>
              <a:off x="5596696" y="28612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1" name="pt27">
              <a:extLst>
                <a:ext uri="{FF2B5EF4-FFF2-40B4-BE49-F238E27FC236}">
                  <a16:creationId xmlns:a16="http://schemas.microsoft.com/office/drawing/2014/main" id="{10E1C133-0699-15F5-3861-FA705D549139}"/>
                </a:ext>
              </a:extLst>
            </p:cNvPr>
            <p:cNvSpPr/>
            <p:nvPr/>
          </p:nvSpPr>
          <p:spPr>
            <a:xfrm>
              <a:off x="4561897" y="29324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2" name="pt28">
              <a:extLst>
                <a:ext uri="{FF2B5EF4-FFF2-40B4-BE49-F238E27FC236}">
                  <a16:creationId xmlns:a16="http://schemas.microsoft.com/office/drawing/2014/main" id="{7455465F-5BBA-E191-442E-442AB2F94B16}"/>
                </a:ext>
              </a:extLst>
            </p:cNvPr>
            <p:cNvSpPr/>
            <p:nvPr/>
          </p:nvSpPr>
          <p:spPr>
            <a:xfrm>
              <a:off x="4377885" y="22786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3" name="pt29">
              <a:extLst>
                <a:ext uri="{FF2B5EF4-FFF2-40B4-BE49-F238E27FC236}">
                  <a16:creationId xmlns:a16="http://schemas.microsoft.com/office/drawing/2014/main" id="{88AD53FD-3223-96B5-C0C7-811ECE959A71}"/>
                </a:ext>
              </a:extLst>
            </p:cNvPr>
            <p:cNvSpPr/>
            <p:nvPr/>
          </p:nvSpPr>
          <p:spPr>
            <a:xfrm>
              <a:off x="5064319" y="32962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4" name="pt30">
              <a:extLst>
                <a:ext uri="{FF2B5EF4-FFF2-40B4-BE49-F238E27FC236}">
                  <a16:creationId xmlns:a16="http://schemas.microsoft.com/office/drawing/2014/main" id="{A6413CDE-465E-5E86-7B3E-2A08FF691BE5}"/>
                </a:ext>
              </a:extLst>
            </p:cNvPr>
            <p:cNvSpPr/>
            <p:nvPr/>
          </p:nvSpPr>
          <p:spPr>
            <a:xfrm>
              <a:off x="4583042" y="40800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5" name="pt31">
              <a:extLst>
                <a:ext uri="{FF2B5EF4-FFF2-40B4-BE49-F238E27FC236}">
                  <a16:creationId xmlns:a16="http://schemas.microsoft.com/office/drawing/2014/main" id="{33BD30EE-F288-2E2E-66DB-FFDBBBCD9120}"/>
                </a:ext>
              </a:extLst>
            </p:cNvPr>
            <p:cNvSpPr/>
            <p:nvPr/>
          </p:nvSpPr>
          <p:spPr>
            <a:xfrm>
              <a:off x="4313069" y="29196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6" name="pt32">
              <a:extLst>
                <a:ext uri="{FF2B5EF4-FFF2-40B4-BE49-F238E27FC236}">
                  <a16:creationId xmlns:a16="http://schemas.microsoft.com/office/drawing/2014/main" id="{5F57872D-0E53-DAE9-889B-B26B43D83A05}"/>
                </a:ext>
              </a:extLst>
            </p:cNvPr>
            <p:cNvSpPr/>
            <p:nvPr/>
          </p:nvSpPr>
          <p:spPr>
            <a:xfrm>
              <a:off x="4598055" y="27668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7" name="pt33">
              <a:extLst>
                <a:ext uri="{FF2B5EF4-FFF2-40B4-BE49-F238E27FC236}">
                  <a16:creationId xmlns:a16="http://schemas.microsoft.com/office/drawing/2014/main" id="{99D9386E-B34C-E1D7-52E2-03452ADF4FEF}"/>
                </a:ext>
              </a:extLst>
            </p:cNvPr>
            <p:cNvSpPr/>
            <p:nvPr/>
          </p:nvSpPr>
          <p:spPr>
            <a:xfrm>
              <a:off x="4599528" y="32415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8" name="pt34">
              <a:extLst>
                <a:ext uri="{FF2B5EF4-FFF2-40B4-BE49-F238E27FC236}">
                  <a16:creationId xmlns:a16="http://schemas.microsoft.com/office/drawing/2014/main" id="{E4EB8790-9E79-1152-EFB3-6CAB9C81CE2C}"/>
                </a:ext>
              </a:extLst>
            </p:cNvPr>
            <p:cNvSpPr/>
            <p:nvPr/>
          </p:nvSpPr>
          <p:spPr>
            <a:xfrm>
              <a:off x="4252293" y="37306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9" name="pt35">
              <a:extLst>
                <a:ext uri="{FF2B5EF4-FFF2-40B4-BE49-F238E27FC236}">
                  <a16:creationId xmlns:a16="http://schemas.microsoft.com/office/drawing/2014/main" id="{5A29AC21-7C25-219B-C4D8-F9BF335DE505}"/>
                </a:ext>
              </a:extLst>
            </p:cNvPr>
            <p:cNvSpPr/>
            <p:nvPr/>
          </p:nvSpPr>
          <p:spPr>
            <a:xfrm>
              <a:off x="4654488" y="30389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0" name="pt36">
              <a:extLst>
                <a:ext uri="{FF2B5EF4-FFF2-40B4-BE49-F238E27FC236}">
                  <a16:creationId xmlns:a16="http://schemas.microsoft.com/office/drawing/2014/main" id="{0E3E8E42-C9D5-85A9-58C6-88C9B0F7D637}"/>
                </a:ext>
              </a:extLst>
            </p:cNvPr>
            <p:cNvSpPr/>
            <p:nvPr/>
          </p:nvSpPr>
          <p:spPr>
            <a:xfrm>
              <a:off x="4174254" y="43767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1" name="pt37">
              <a:extLst>
                <a:ext uri="{FF2B5EF4-FFF2-40B4-BE49-F238E27FC236}">
                  <a16:creationId xmlns:a16="http://schemas.microsoft.com/office/drawing/2014/main" id="{85A7C9AA-69B6-7A18-16EC-6541309962F9}"/>
                </a:ext>
              </a:extLst>
            </p:cNvPr>
            <p:cNvSpPr/>
            <p:nvPr/>
          </p:nvSpPr>
          <p:spPr>
            <a:xfrm>
              <a:off x="5424787" y="40098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2" name="pt38">
              <a:extLst>
                <a:ext uri="{FF2B5EF4-FFF2-40B4-BE49-F238E27FC236}">
                  <a16:creationId xmlns:a16="http://schemas.microsoft.com/office/drawing/2014/main" id="{D366B489-A02F-6F70-A9C7-0F9A12277C5B}"/>
                </a:ext>
              </a:extLst>
            </p:cNvPr>
            <p:cNvSpPr/>
            <p:nvPr/>
          </p:nvSpPr>
          <p:spPr>
            <a:xfrm>
              <a:off x="4640045" y="28599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3" name="pt39">
              <a:extLst>
                <a:ext uri="{FF2B5EF4-FFF2-40B4-BE49-F238E27FC236}">
                  <a16:creationId xmlns:a16="http://schemas.microsoft.com/office/drawing/2014/main" id="{D94F35C2-55B7-1ECE-36E7-7904DA2CDF88}"/>
                </a:ext>
              </a:extLst>
            </p:cNvPr>
            <p:cNvSpPr/>
            <p:nvPr/>
          </p:nvSpPr>
          <p:spPr>
            <a:xfrm>
              <a:off x="5146114" y="28102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4" name="pt40">
              <a:extLst>
                <a:ext uri="{FF2B5EF4-FFF2-40B4-BE49-F238E27FC236}">
                  <a16:creationId xmlns:a16="http://schemas.microsoft.com/office/drawing/2014/main" id="{9A826EEB-6EE3-97DE-CB25-1E9AA112DB88}"/>
                </a:ext>
              </a:extLst>
            </p:cNvPr>
            <p:cNvSpPr/>
            <p:nvPr/>
          </p:nvSpPr>
          <p:spPr>
            <a:xfrm>
              <a:off x="5775545" y="32078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5" name="pt41">
              <a:extLst>
                <a:ext uri="{FF2B5EF4-FFF2-40B4-BE49-F238E27FC236}">
                  <a16:creationId xmlns:a16="http://schemas.microsoft.com/office/drawing/2014/main" id="{729298FA-6BD7-84D4-63FD-B8362177BB0A}"/>
                </a:ext>
              </a:extLst>
            </p:cNvPr>
            <p:cNvSpPr/>
            <p:nvPr/>
          </p:nvSpPr>
          <p:spPr>
            <a:xfrm>
              <a:off x="4756446" y="32987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6" name="pt42">
              <a:extLst>
                <a:ext uri="{FF2B5EF4-FFF2-40B4-BE49-F238E27FC236}">
                  <a16:creationId xmlns:a16="http://schemas.microsoft.com/office/drawing/2014/main" id="{96D00EA7-29E1-3261-E514-F143FEC27D2E}"/>
                </a:ext>
              </a:extLst>
            </p:cNvPr>
            <p:cNvSpPr/>
            <p:nvPr/>
          </p:nvSpPr>
          <p:spPr>
            <a:xfrm>
              <a:off x="7787164" y="37727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7" name="pt43">
              <a:extLst>
                <a:ext uri="{FF2B5EF4-FFF2-40B4-BE49-F238E27FC236}">
                  <a16:creationId xmlns:a16="http://schemas.microsoft.com/office/drawing/2014/main" id="{22DDCF88-26ED-5D91-6EBA-59F8D57E3797}"/>
                </a:ext>
              </a:extLst>
            </p:cNvPr>
            <p:cNvSpPr/>
            <p:nvPr/>
          </p:nvSpPr>
          <p:spPr>
            <a:xfrm>
              <a:off x="7371065" y="40668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8" name="pt44">
              <a:extLst>
                <a:ext uri="{FF2B5EF4-FFF2-40B4-BE49-F238E27FC236}">
                  <a16:creationId xmlns:a16="http://schemas.microsoft.com/office/drawing/2014/main" id="{23378559-41AE-38A1-760D-A1A093F734DC}"/>
                </a:ext>
              </a:extLst>
            </p:cNvPr>
            <p:cNvSpPr/>
            <p:nvPr/>
          </p:nvSpPr>
          <p:spPr>
            <a:xfrm>
              <a:off x="7664292" y="35183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9" name="pt45">
              <a:extLst>
                <a:ext uri="{FF2B5EF4-FFF2-40B4-BE49-F238E27FC236}">
                  <a16:creationId xmlns:a16="http://schemas.microsoft.com/office/drawing/2014/main" id="{58E00BFE-5DC2-BD87-DCCB-44D7C9E5E7DA}"/>
                </a:ext>
              </a:extLst>
            </p:cNvPr>
            <p:cNvSpPr/>
            <p:nvPr/>
          </p:nvSpPr>
          <p:spPr>
            <a:xfrm>
              <a:off x="7038252" y="36150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0" name="pt46">
              <a:extLst>
                <a:ext uri="{FF2B5EF4-FFF2-40B4-BE49-F238E27FC236}">
                  <a16:creationId xmlns:a16="http://schemas.microsoft.com/office/drawing/2014/main" id="{F31B8A78-3626-DD9F-C601-A0F0228F6E5E}"/>
                </a:ext>
              </a:extLst>
            </p:cNvPr>
            <p:cNvSpPr/>
            <p:nvPr/>
          </p:nvSpPr>
          <p:spPr>
            <a:xfrm>
              <a:off x="7677725" y="36982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1" name="pt47">
              <a:extLst>
                <a:ext uri="{FF2B5EF4-FFF2-40B4-BE49-F238E27FC236}">
                  <a16:creationId xmlns:a16="http://schemas.microsoft.com/office/drawing/2014/main" id="{91D5932B-F984-5F6C-B46B-CAFCC03B7BF2}"/>
                </a:ext>
              </a:extLst>
            </p:cNvPr>
            <p:cNvSpPr/>
            <p:nvPr/>
          </p:nvSpPr>
          <p:spPr>
            <a:xfrm>
              <a:off x="7456557" y="36067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2" name="pt48">
              <a:extLst>
                <a:ext uri="{FF2B5EF4-FFF2-40B4-BE49-F238E27FC236}">
                  <a16:creationId xmlns:a16="http://schemas.microsoft.com/office/drawing/2014/main" id="{E5CD75E3-FB23-751A-2EB2-B18F5406FDA5}"/>
                </a:ext>
              </a:extLst>
            </p:cNvPr>
            <p:cNvSpPr/>
            <p:nvPr/>
          </p:nvSpPr>
          <p:spPr>
            <a:xfrm>
              <a:off x="6889789" y="35838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3" name="pt49">
              <a:extLst>
                <a:ext uri="{FF2B5EF4-FFF2-40B4-BE49-F238E27FC236}">
                  <a16:creationId xmlns:a16="http://schemas.microsoft.com/office/drawing/2014/main" id="{4BEEBC1E-B013-C4E1-4C44-65422F6C48E0}"/>
                </a:ext>
              </a:extLst>
            </p:cNvPr>
            <p:cNvSpPr/>
            <p:nvPr/>
          </p:nvSpPr>
          <p:spPr>
            <a:xfrm>
              <a:off x="4901127" y="26826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4" name="pt50">
              <a:extLst>
                <a:ext uri="{FF2B5EF4-FFF2-40B4-BE49-F238E27FC236}">
                  <a16:creationId xmlns:a16="http://schemas.microsoft.com/office/drawing/2014/main" id="{A7491C9C-F8B9-9AD9-C3D9-6B49236CA83C}"/>
                </a:ext>
              </a:extLst>
            </p:cNvPr>
            <p:cNvSpPr/>
            <p:nvPr/>
          </p:nvSpPr>
          <p:spPr>
            <a:xfrm>
              <a:off x="4590700" y="29242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5" name="pt51">
              <a:extLst>
                <a:ext uri="{FF2B5EF4-FFF2-40B4-BE49-F238E27FC236}">
                  <a16:creationId xmlns:a16="http://schemas.microsoft.com/office/drawing/2014/main" id="{2E40EED9-35C7-F788-1212-06835D8B569E}"/>
                </a:ext>
              </a:extLst>
            </p:cNvPr>
            <p:cNvSpPr/>
            <p:nvPr/>
          </p:nvSpPr>
          <p:spPr>
            <a:xfrm>
              <a:off x="5234164" y="31710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6" name="pt52">
              <a:extLst>
                <a:ext uri="{FF2B5EF4-FFF2-40B4-BE49-F238E27FC236}">
                  <a16:creationId xmlns:a16="http://schemas.microsoft.com/office/drawing/2014/main" id="{676D537B-4489-4DDF-399B-B7EFEED4F03D}"/>
                </a:ext>
              </a:extLst>
            </p:cNvPr>
            <p:cNvSpPr/>
            <p:nvPr/>
          </p:nvSpPr>
          <p:spPr>
            <a:xfrm>
              <a:off x="5362942" y="46392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7" name="pt53">
              <a:extLst>
                <a:ext uri="{FF2B5EF4-FFF2-40B4-BE49-F238E27FC236}">
                  <a16:creationId xmlns:a16="http://schemas.microsoft.com/office/drawing/2014/main" id="{8ECBDD9F-CCDC-21E9-0B69-8F44384FD318}"/>
                </a:ext>
              </a:extLst>
            </p:cNvPr>
            <p:cNvSpPr/>
            <p:nvPr/>
          </p:nvSpPr>
          <p:spPr>
            <a:xfrm>
              <a:off x="5662001" y="27301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8" name="pt54">
              <a:extLst>
                <a:ext uri="{FF2B5EF4-FFF2-40B4-BE49-F238E27FC236}">
                  <a16:creationId xmlns:a16="http://schemas.microsoft.com/office/drawing/2014/main" id="{8C8D4018-F553-68AB-479D-89C66FDB59FC}"/>
                </a:ext>
              </a:extLst>
            </p:cNvPr>
            <p:cNvSpPr/>
            <p:nvPr/>
          </p:nvSpPr>
          <p:spPr>
            <a:xfrm>
              <a:off x="4793104" y="36551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9" name="pt55">
              <a:extLst>
                <a:ext uri="{FF2B5EF4-FFF2-40B4-BE49-F238E27FC236}">
                  <a16:creationId xmlns:a16="http://schemas.microsoft.com/office/drawing/2014/main" id="{E7E53C3B-E2FB-14E6-3B40-A00168575EF7}"/>
                </a:ext>
              </a:extLst>
            </p:cNvPr>
            <p:cNvSpPr/>
            <p:nvPr/>
          </p:nvSpPr>
          <p:spPr>
            <a:xfrm>
              <a:off x="5355926" y="28639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0" name="pt56">
              <a:extLst>
                <a:ext uri="{FF2B5EF4-FFF2-40B4-BE49-F238E27FC236}">
                  <a16:creationId xmlns:a16="http://schemas.microsoft.com/office/drawing/2014/main" id="{C57184E4-0826-393C-1230-CFE22C56A709}"/>
                </a:ext>
              </a:extLst>
            </p:cNvPr>
            <p:cNvSpPr/>
            <p:nvPr/>
          </p:nvSpPr>
          <p:spPr>
            <a:xfrm>
              <a:off x="4596973" y="32755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1" name="pt57">
              <a:extLst>
                <a:ext uri="{FF2B5EF4-FFF2-40B4-BE49-F238E27FC236}">
                  <a16:creationId xmlns:a16="http://schemas.microsoft.com/office/drawing/2014/main" id="{21FCAF9B-67F1-2472-44FA-989C27DE0C34}"/>
                </a:ext>
              </a:extLst>
            </p:cNvPr>
            <p:cNvSpPr/>
            <p:nvPr/>
          </p:nvSpPr>
          <p:spPr>
            <a:xfrm>
              <a:off x="4313567" y="28213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2" name="pt58">
              <a:extLst>
                <a:ext uri="{FF2B5EF4-FFF2-40B4-BE49-F238E27FC236}">
                  <a16:creationId xmlns:a16="http://schemas.microsoft.com/office/drawing/2014/main" id="{3B14DD4F-8C3A-E628-0B1C-98127F35ED83}"/>
                </a:ext>
              </a:extLst>
            </p:cNvPr>
            <p:cNvSpPr/>
            <p:nvPr/>
          </p:nvSpPr>
          <p:spPr>
            <a:xfrm>
              <a:off x="5343928" y="32521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3" name="pt59">
              <a:extLst>
                <a:ext uri="{FF2B5EF4-FFF2-40B4-BE49-F238E27FC236}">
                  <a16:creationId xmlns:a16="http://schemas.microsoft.com/office/drawing/2014/main" id="{EB2F9FC9-F92E-E1C9-AD7A-6B3F5D6A4788}"/>
                </a:ext>
              </a:extLst>
            </p:cNvPr>
            <p:cNvSpPr/>
            <p:nvPr/>
          </p:nvSpPr>
          <p:spPr>
            <a:xfrm>
              <a:off x="5780880" y="43885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4" name="pt60">
              <a:extLst>
                <a:ext uri="{FF2B5EF4-FFF2-40B4-BE49-F238E27FC236}">
                  <a16:creationId xmlns:a16="http://schemas.microsoft.com/office/drawing/2014/main" id="{00C619DD-CC82-CC76-6AB0-37972105D6F7}"/>
                </a:ext>
              </a:extLst>
            </p:cNvPr>
            <p:cNvSpPr/>
            <p:nvPr/>
          </p:nvSpPr>
          <p:spPr>
            <a:xfrm>
              <a:off x="5132317" y="3165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5" name="pt61">
              <a:extLst>
                <a:ext uri="{FF2B5EF4-FFF2-40B4-BE49-F238E27FC236}">
                  <a16:creationId xmlns:a16="http://schemas.microsoft.com/office/drawing/2014/main" id="{3688EB14-6C9A-DF5A-0AD4-2F71A29AB0E7}"/>
                </a:ext>
              </a:extLst>
            </p:cNvPr>
            <p:cNvSpPr/>
            <p:nvPr/>
          </p:nvSpPr>
          <p:spPr>
            <a:xfrm>
              <a:off x="6239838" y="33042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6" name="pt62">
              <a:extLst>
                <a:ext uri="{FF2B5EF4-FFF2-40B4-BE49-F238E27FC236}">
                  <a16:creationId xmlns:a16="http://schemas.microsoft.com/office/drawing/2014/main" id="{449D6161-342B-0FE8-7180-DFAC690F9560}"/>
                </a:ext>
              </a:extLst>
            </p:cNvPr>
            <p:cNvSpPr/>
            <p:nvPr/>
          </p:nvSpPr>
          <p:spPr>
            <a:xfrm>
              <a:off x="5448845" y="40347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7" name="pt63">
              <a:extLst>
                <a:ext uri="{FF2B5EF4-FFF2-40B4-BE49-F238E27FC236}">
                  <a16:creationId xmlns:a16="http://schemas.microsoft.com/office/drawing/2014/main" id="{0EA28431-3EAB-CD9B-766B-2EA708BAA66D}"/>
                </a:ext>
              </a:extLst>
            </p:cNvPr>
            <p:cNvSpPr/>
            <p:nvPr/>
          </p:nvSpPr>
          <p:spPr>
            <a:xfrm>
              <a:off x="5959065" y="41928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8" name="pt64">
              <a:extLst>
                <a:ext uri="{FF2B5EF4-FFF2-40B4-BE49-F238E27FC236}">
                  <a16:creationId xmlns:a16="http://schemas.microsoft.com/office/drawing/2014/main" id="{4EF7E429-52E4-94DE-23BC-3606D2B1EA5E}"/>
                </a:ext>
              </a:extLst>
            </p:cNvPr>
            <p:cNvSpPr/>
            <p:nvPr/>
          </p:nvSpPr>
          <p:spPr>
            <a:xfrm>
              <a:off x="4837800" y="25572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9" name="pt65">
              <a:extLst>
                <a:ext uri="{FF2B5EF4-FFF2-40B4-BE49-F238E27FC236}">
                  <a16:creationId xmlns:a16="http://schemas.microsoft.com/office/drawing/2014/main" id="{E4E29786-33C6-BC4D-DD04-953AB6860B98}"/>
                </a:ext>
              </a:extLst>
            </p:cNvPr>
            <p:cNvSpPr/>
            <p:nvPr/>
          </p:nvSpPr>
          <p:spPr>
            <a:xfrm>
              <a:off x="5396781" y="31489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0" name="pt66">
              <a:extLst>
                <a:ext uri="{FF2B5EF4-FFF2-40B4-BE49-F238E27FC236}">
                  <a16:creationId xmlns:a16="http://schemas.microsoft.com/office/drawing/2014/main" id="{BD6AEF86-D0DC-A05D-CE58-58CE8324F966}"/>
                </a:ext>
              </a:extLst>
            </p:cNvPr>
            <p:cNvSpPr/>
            <p:nvPr/>
          </p:nvSpPr>
          <p:spPr>
            <a:xfrm>
              <a:off x="4578545" y="28865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1" name="pt67">
              <a:extLst>
                <a:ext uri="{FF2B5EF4-FFF2-40B4-BE49-F238E27FC236}">
                  <a16:creationId xmlns:a16="http://schemas.microsoft.com/office/drawing/2014/main" id="{719CB94B-E2D8-39DC-0664-4B0EF093F799}"/>
                </a:ext>
              </a:extLst>
            </p:cNvPr>
            <p:cNvSpPr/>
            <p:nvPr/>
          </p:nvSpPr>
          <p:spPr>
            <a:xfrm>
              <a:off x="5667064" y="31680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2" name="pt68">
              <a:extLst>
                <a:ext uri="{FF2B5EF4-FFF2-40B4-BE49-F238E27FC236}">
                  <a16:creationId xmlns:a16="http://schemas.microsoft.com/office/drawing/2014/main" id="{18466BC0-05C5-1224-4157-96D93FF6CEBA}"/>
                </a:ext>
              </a:extLst>
            </p:cNvPr>
            <p:cNvSpPr/>
            <p:nvPr/>
          </p:nvSpPr>
          <p:spPr>
            <a:xfrm>
              <a:off x="4455453" y="23429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3" name="pt69">
              <a:extLst>
                <a:ext uri="{FF2B5EF4-FFF2-40B4-BE49-F238E27FC236}">
                  <a16:creationId xmlns:a16="http://schemas.microsoft.com/office/drawing/2014/main" id="{892C0990-2802-4729-9F72-A95FF486D030}"/>
                </a:ext>
              </a:extLst>
            </p:cNvPr>
            <p:cNvSpPr/>
            <p:nvPr/>
          </p:nvSpPr>
          <p:spPr>
            <a:xfrm>
              <a:off x="4602475" y="34359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4" name="pt70">
              <a:extLst>
                <a:ext uri="{FF2B5EF4-FFF2-40B4-BE49-F238E27FC236}">
                  <a16:creationId xmlns:a16="http://schemas.microsoft.com/office/drawing/2014/main" id="{E2AFA8E6-A725-4FA2-D7D4-372795079E9F}"/>
                </a:ext>
              </a:extLst>
            </p:cNvPr>
            <p:cNvSpPr/>
            <p:nvPr/>
          </p:nvSpPr>
          <p:spPr>
            <a:xfrm>
              <a:off x="5159343" y="33089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5" name="pt71">
              <a:extLst>
                <a:ext uri="{FF2B5EF4-FFF2-40B4-BE49-F238E27FC236}">
                  <a16:creationId xmlns:a16="http://schemas.microsoft.com/office/drawing/2014/main" id="{F2C79ED0-7396-F673-09D1-C66AA3852455}"/>
                </a:ext>
              </a:extLst>
            </p:cNvPr>
            <p:cNvSpPr/>
            <p:nvPr/>
          </p:nvSpPr>
          <p:spPr>
            <a:xfrm>
              <a:off x="4611418" y="30452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6" name="pt72">
              <a:extLst>
                <a:ext uri="{FF2B5EF4-FFF2-40B4-BE49-F238E27FC236}">
                  <a16:creationId xmlns:a16="http://schemas.microsoft.com/office/drawing/2014/main" id="{BBC41106-20D4-226D-F0F3-C7E4EDF986FD}"/>
                </a:ext>
              </a:extLst>
            </p:cNvPr>
            <p:cNvSpPr/>
            <p:nvPr/>
          </p:nvSpPr>
          <p:spPr>
            <a:xfrm>
              <a:off x="5210241" y="32121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7" name="pt73">
              <a:extLst>
                <a:ext uri="{FF2B5EF4-FFF2-40B4-BE49-F238E27FC236}">
                  <a16:creationId xmlns:a16="http://schemas.microsoft.com/office/drawing/2014/main" id="{5593612E-5C40-7E87-067F-A7AA6421D4FA}"/>
                </a:ext>
              </a:extLst>
            </p:cNvPr>
            <p:cNvSpPr/>
            <p:nvPr/>
          </p:nvSpPr>
          <p:spPr>
            <a:xfrm>
              <a:off x="4452610" y="28038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8" name="pt74">
              <a:extLst>
                <a:ext uri="{FF2B5EF4-FFF2-40B4-BE49-F238E27FC236}">
                  <a16:creationId xmlns:a16="http://schemas.microsoft.com/office/drawing/2014/main" id="{7A2CF1E2-D2FD-E10C-A365-3032C3E5E389}"/>
                </a:ext>
              </a:extLst>
            </p:cNvPr>
            <p:cNvSpPr/>
            <p:nvPr/>
          </p:nvSpPr>
          <p:spPr>
            <a:xfrm>
              <a:off x="4173380" y="23194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9" name="pt75">
              <a:extLst>
                <a:ext uri="{FF2B5EF4-FFF2-40B4-BE49-F238E27FC236}">
                  <a16:creationId xmlns:a16="http://schemas.microsoft.com/office/drawing/2014/main" id="{BBA00074-901D-0B9D-4A14-AEE2D0979490}"/>
                </a:ext>
              </a:extLst>
            </p:cNvPr>
            <p:cNvSpPr/>
            <p:nvPr/>
          </p:nvSpPr>
          <p:spPr>
            <a:xfrm>
              <a:off x="4314062" y="2503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0" name="pt76">
              <a:extLst>
                <a:ext uri="{FF2B5EF4-FFF2-40B4-BE49-F238E27FC236}">
                  <a16:creationId xmlns:a16="http://schemas.microsoft.com/office/drawing/2014/main" id="{40EBDD1A-773E-F004-3014-A74822AD7063}"/>
                </a:ext>
              </a:extLst>
            </p:cNvPr>
            <p:cNvSpPr/>
            <p:nvPr/>
          </p:nvSpPr>
          <p:spPr>
            <a:xfrm>
              <a:off x="4594487" y="28427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1" name="pt77">
              <a:extLst>
                <a:ext uri="{FF2B5EF4-FFF2-40B4-BE49-F238E27FC236}">
                  <a16:creationId xmlns:a16="http://schemas.microsoft.com/office/drawing/2014/main" id="{F923E617-F159-756F-C479-C05698DA02B5}"/>
                </a:ext>
              </a:extLst>
            </p:cNvPr>
            <p:cNvSpPr/>
            <p:nvPr/>
          </p:nvSpPr>
          <p:spPr>
            <a:xfrm>
              <a:off x="4025564" y="30138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2" name="pt78">
              <a:extLst>
                <a:ext uri="{FF2B5EF4-FFF2-40B4-BE49-F238E27FC236}">
                  <a16:creationId xmlns:a16="http://schemas.microsoft.com/office/drawing/2014/main" id="{40D8A399-EB00-1DCB-21AB-7776F491716A}"/>
                </a:ext>
              </a:extLst>
            </p:cNvPr>
            <p:cNvSpPr/>
            <p:nvPr/>
          </p:nvSpPr>
          <p:spPr>
            <a:xfrm>
              <a:off x="4330266" y="35312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3" name="pt79">
              <a:extLst>
                <a:ext uri="{FF2B5EF4-FFF2-40B4-BE49-F238E27FC236}">
                  <a16:creationId xmlns:a16="http://schemas.microsoft.com/office/drawing/2014/main" id="{2EB7B27B-2DF1-4851-49E9-8BB9757421CC}"/>
                </a:ext>
              </a:extLst>
            </p:cNvPr>
            <p:cNvSpPr/>
            <p:nvPr/>
          </p:nvSpPr>
          <p:spPr>
            <a:xfrm>
              <a:off x="4515159" y="30303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4" name="pt80">
              <a:extLst>
                <a:ext uri="{FF2B5EF4-FFF2-40B4-BE49-F238E27FC236}">
                  <a16:creationId xmlns:a16="http://schemas.microsoft.com/office/drawing/2014/main" id="{3BBA92A5-C15B-D141-BB84-52A2E26358CD}"/>
                </a:ext>
              </a:extLst>
            </p:cNvPr>
            <p:cNvSpPr/>
            <p:nvPr/>
          </p:nvSpPr>
          <p:spPr>
            <a:xfrm>
              <a:off x="4680970" y="34555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5" name="pt81">
              <a:extLst>
                <a:ext uri="{FF2B5EF4-FFF2-40B4-BE49-F238E27FC236}">
                  <a16:creationId xmlns:a16="http://schemas.microsoft.com/office/drawing/2014/main" id="{4DB87BF9-5959-8F5A-9FE1-21E7130750B0}"/>
                </a:ext>
              </a:extLst>
            </p:cNvPr>
            <p:cNvSpPr/>
            <p:nvPr/>
          </p:nvSpPr>
          <p:spPr>
            <a:xfrm>
              <a:off x="4189501" y="29205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6" name="pt82">
              <a:extLst>
                <a:ext uri="{FF2B5EF4-FFF2-40B4-BE49-F238E27FC236}">
                  <a16:creationId xmlns:a16="http://schemas.microsoft.com/office/drawing/2014/main" id="{E1F841D5-7E57-7F82-58EA-F343221C9AAE}"/>
                </a:ext>
              </a:extLst>
            </p:cNvPr>
            <p:cNvSpPr/>
            <p:nvPr/>
          </p:nvSpPr>
          <p:spPr>
            <a:xfrm>
              <a:off x="4314216" y="28269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7" name="pt83">
              <a:extLst>
                <a:ext uri="{FF2B5EF4-FFF2-40B4-BE49-F238E27FC236}">
                  <a16:creationId xmlns:a16="http://schemas.microsoft.com/office/drawing/2014/main" id="{A410A892-098E-5650-5BA2-3B207BF6255A}"/>
                </a:ext>
              </a:extLst>
            </p:cNvPr>
            <p:cNvSpPr/>
            <p:nvPr/>
          </p:nvSpPr>
          <p:spPr>
            <a:xfrm>
              <a:off x="5281281" y="28909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8" name="pt84">
              <a:extLst>
                <a:ext uri="{FF2B5EF4-FFF2-40B4-BE49-F238E27FC236}">
                  <a16:creationId xmlns:a16="http://schemas.microsoft.com/office/drawing/2014/main" id="{F3E4EECB-248A-E408-7C61-AB51C255AF38}"/>
                </a:ext>
              </a:extLst>
            </p:cNvPr>
            <p:cNvSpPr/>
            <p:nvPr/>
          </p:nvSpPr>
          <p:spPr>
            <a:xfrm>
              <a:off x="4511107" y="29233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9" name="pt85">
              <a:extLst>
                <a:ext uri="{FF2B5EF4-FFF2-40B4-BE49-F238E27FC236}">
                  <a16:creationId xmlns:a16="http://schemas.microsoft.com/office/drawing/2014/main" id="{78B69D2B-0CD1-0564-F538-5A472126A8B0}"/>
                </a:ext>
              </a:extLst>
            </p:cNvPr>
            <p:cNvSpPr/>
            <p:nvPr/>
          </p:nvSpPr>
          <p:spPr>
            <a:xfrm>
              <a:off x="4713597" y="25609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0" name="pt86">
              <a:extLst>
                <a:ext uri="{FF2B5EF4-FFF2-40B4-BE49-F238E27FC236}">
                  <a16:creationId xmlns:a16="http://schemas.microsoft.com/office/drawing/2014/main" id="{D78A33F9-14F8-380F-CE61-AAA9F7319B7F}"/>
                </a:ext>
              </a:extLst>
            </p:cNvPr>
            <p:cNvSpPr/>
            <p:nvPr/>
          </p:nvSpPr>
          <p:spPr>
            <a:xfrm>
              <a:off x="4990545" y="28575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1" name="pt87">
              <a:extLst>
                <a:ext uri="{FF2B5EF4-FFF2-40B4-BE49-F238E27FC236}">
                  <a16:creationId xmlns:a16="http://schemas.microsoft.com/office/drawing/2014/main" id="{39357073-3DF6-8485-5930-301AE6DA11F5}"/>
                </a:ext>
              </a:extLst>
            </p:cNvPr>
            <p:cNvSpPr/>
            <p:nvPr/>
          </p:nvSpPr>
          <p:spPr>
            <a:xfrm>
              <a:off x="4994186" y="32132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2" name="pt88">
              <a:extLst>
                <a:ext uri="{FF2B5EF4-FFF2-40B4-BE49-F238E27FC236}">
                  <a16:creationId xmlns:a16="http://schemas.microsoft.com/office/drawing/2014/main" id="{E2DADC84-8587-FBED-6907-110C714AD6E9}"/>
                </a:ext>
              </a:extLst>
            </p:cNvPr>
            <p:cNvSpPr/>
            <p:nvPr/>
          </p:nvSpPr>
          <p:spPr>
            <a:xfrm>
              <a:off x="5505835" y="33038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3" name="pt89">
              <a:extLst>
                <a:ext uri="{FF2B5EF4-FFF2-40B4-BE49-F238E27FC236}">
                  <a16:creationId xmlns:a16="http://schemas.microsoft.com/office/drawing/2014/main" id="{A4C82321-33B4-AAAA-179A-9B3195BFE9AC}"/>
                </a:ext>
              </a:extLst>
            </p:cNvPr>
            <p:cNvSpPr/>
            <p:nvPr/>
          </p:nvSpPr>
          <p:spPr>
            <a:xfrm>
              <a:off x="6508791" y="32984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4" name="pt90">
              <a:extLst>
                <a:ext uri="{FF2B5EF4-FFF2-40B4-BE49-F238E27FC236}">
                  <a16:creationId xmlns:a16="http://schemas.microsoft.com/office/drawing/2014/main" id="{4AF4CDA7-C9C3-5B2E-87F7-97BB108D09B9}"/>
                </a:ext>
              </a:extLst>
            </p:cNvPr>
            <p:cNvSpPr/>
            <p:nvPr/>
          </p:nvSpPr>
          <p:spPr>
            <a:xfrm>
              <a:off x="4863666" y="28684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5" name="pt91">
              <a:extLst>
                <a:ext uri="{FF2B5EF4-FFF2-40B4-BE49-F238E27FC236}">
                  <a16:creationId xmlns:a16="http://schemas.microsoft.com/office/drawing/2014/main" id="{40AFB7D8-BBCB-516C-3950-E04D034C11C4}"/>
                </a:ext>
              </a:extLst>
            </p:cNvPr>
            <p:cNvSpPr/>
            <p:nvPr/>
          </p:nvSpPr>
          <p:spPr>
            <a:xfrm>
              <a:off x="6392882" y="39973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6" name="pt92">
              <a:extLst>
                <a:ext uri="{FF2B5EF4-FFF2-40B4-BE49-F238E27FC236}">
                  <a16:creationId xmlns:a16="http://schemas.microsoft.com/office/drawing/2014/main" id="{64AAD96F-2282-BB66-A2EE-C4AB43D0378C}"/>
                </a:ext>
              </a:extLst>
            </p:cNvPr>
            <p:cNvSpPr/>
            <p:nvPr/>
          </p:nvSpPr>
          <p:spPr>
            <a:xfrm>
              <a:off x="5252615" y="28399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7" name="pt93">
              <a:extLst>
                <a:ext uri="{FF2B5EF4-FFF2-40B4-BE49-F238E27FC236}">
                  <a16:creationId xmlns:a16="http://schemas.microsoft.com/office/drawing/2014/main" id="{07C7739D-49CB-6857-42F6-8E402D955B37}"/>
                </a:ext>
              </a:extLst>
            </p:cNvPr>
            <p:cNvSpPr/>
            <p:nvPr/>
          </p:nvSpPr>
          <p:spPr>
            <a:xfrm>
              <a:off x="6037347" y="37456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8" name="pt94">
              <a:extLst>
                <a:ext uri="{FF2B5EF4-FFF2-40B4-BE49-F238E27FC236}">
                  <a16:creationId xmlns:a16="http://schemas.microsoft.com/office/drawing/2014/main" id="{96D863A2-4E4C-04CE-B8F2-23110E915CF9}"/>
                </a:ext>
              </a:extLst>
            </p:cNvPr>
            <p:cNvSpPr/>
            <p:nvPr/>
          </p:nvSpPr>
          <p:spPr>
            <a:xfrm>
              <a:off x="4949296" y="25779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9" name="pt95">
              <a:extLst>
                <a:ext uri="{FF2B5EF4-FFF2-40B4-BE49-F238E27FC236}">
                  <a16:creationId xmlns:a16="http://schemas.microsoft.com/office/drawing/2014/main" id="{FC42E7C8-CC34-0F3B-1BF2-9A146E119B83}"/>
                </a:ext>
              </a:extLst>
            </p:cNvPr>
            <p:cNvSpPr/>
            <p:nvPr/>
          </p:nvSpPr>
          <p:spPr>
            <a:xfrm>
              <a:off x="5894158" y="36335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0" name="pt96">
              <a:extLst>
                <a:ext uri="{FF2B5EF4-FFF2-40B4-BE49-F238E27FC236}">
                  <a16:creationId xmlns:a16="http://schemas.microsoft.com/office/drawing/2014/main" id="{77D30E82-095B-20D6-44A1-A57A56210C9A}"/>
                </a:ext>
              </a:extLst>
            </p:cNvPr>
            <p:cNvSpPr/>
            <p:nvPr/>
          </p:nvSpPr>
          <p:spPr>
            <a:xfrm>
              <a:off x="4995679" y="27689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1" name="pt97">
              <a:extLst>
                <a:ext uri="{FF2B5EF4-FFF2-40B4-BE49-F238E27FC236}">
                  <a16:creationId xmlns:a16="http://schemas.microsoft.com/office/drawing/2014/main" id="{9B45BC9A-4929-0A86-42C3-7C615088E57A}"/>
                </a:ext>
              </a:extLst>
            </p:cNvPr>
            <p:cNvSpPr/>
            <p:nvPr/>
          </p:nvSpPr>
          <p:spPr>
            <a:xfrm>
              <a:off x="4431125" y="23994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2" name="pt98">
              <a:extLst>
                <a:ext uri="{FF2B5EF4-FFF2-40B4-BE49-F238E27FC236}">
                  <a16:creationId xmlns:a16="http://schemas.microsoft.com/office/drawing/2014/main" id="{87F3DCC9-D999-8370-A87F-A127B041BB0D}"/>
                </a:ext>
              </a:extLst>
            </p:cNvPr>
            <p:cNvSpPr/>
            <p:nvPr/>
          </p:nvSpPr>
          <p:spPr>
            <a:xfrm>
              <a:off x="4937107" y="29164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3" name="pt99">
              <a:extLst>
                <a:ext uri="{FF2B5EF4-FFF2-40B4-BE49-F238E27FC236}">
                  <a16:creationId xmlns:a16="http://schemas.microsoft.com/office/drawing/2014/main" id="{D8BFA362-0D92-4241-0763-F34E5B976323}"/>
                </a:ext>
              </a:extLst>
            </p:cNvPr>
            <p:cNvSpPr/>
            <p:nvPr/>
          </p:nvSpPr>
          <p:spPr>
            <a:xfrm>
              <a:off x="4318932" y="34189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4" name="pt100">
              <a:extLst>
                <a:ext uri="{FF2B5EF4-FFF2-40B4-BE49-F238E27FC236}">
                  <a16:creationId xmlns:a16="http://schemas.microsoft.com/office/drawing/2014/main" id="{8F81D9E7-6920-8A73-AF25-C63B8630D46B}"/>
                </a:ext>
              </a:extLst>
            </p:cNvPr>
            <p:cNvSpPr/>
            <p:nvPr/>
          </p:nvSpPr>
          <p:spPr>
            <a:xfrm>
              <a:off x="4164405" y="36878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5" name="pt101">
              <a:extLst>
                <a:ext uri="{FF2B5EF4-FFF2-40B4-BE49-F238E27FC236}">
                  <a16:creationId xmlns:a16="http://schemas.microsoft.com/office/drawing/2014/main" id="{6304B933-9F47-012A-3202-4A5D07BDE61E}"/>
                </a:ext>
              </a:extLst>
            </p:cNvPr>
            <p:cNvSpPr/>
            <p:nvPr/>
          </p:nvSpPr>
          <p:spPr>
            <a:xfrm>
              <a:off x="4540675" y="30134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6" name="pt102">
              <a:extLst>
                <a:ext uri="{FF2B5EF4-FFF2-40B4-BE49-F238E27FC236}">
                  <a16:creationId xmlns:a16="http://schemas.microsoft.com/office/drawing/2014/main" id="{3AF8A23B-50DF-2EAF-EB25-78336FEF1FFE}"/>
                </a:ext>
              </a:extLst>
            </p:cNvPr>
            <p:cNvSpPr/>
            <p:nvPr/>
          </p:nvSpPr>
          <p:spPr>
            <a:xfrm>
              <a:off x="5090774" y="26527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7" name="pt103">
              <a:extLst>
                <a:ext uri="{FF2B5EF4-FFF2-40B4-BE49-F238E27FC236}">
                  <a16:creationId xmlns:a16="http://schemas.microsoft.com/office/drawing/2014/main" id="{A44CFB1D-F721-06CF-B761-84F2FA028D7C}"/>
                </a:ext>
              </a:extLst>
            </p:cNvPr>
            <p:cNvSpPr/>
            <p:nvPr/>
          </p:nvSpPr>
          <p:spPr>
            <a:xfrm>
              <a:off x="3750427" y="21850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8" name="pt104">
              <a:extLst>
                <a:ext uri="{FF2B5EF4-FFF2-40B4-BE49-F238E27FC236}">
                  <a16:creationId xmlns:a16="http://schemas.microsoft.com/office/drawing/2014/main" id="{4E49641B-6FF7-BEC0-97EB-B4CB7F4664AB}"/>
                </a:ext>
              </a:extLst>
            </p:cNvPr>
            <p:cNvSpPr/>
            <p:nvPr/>
          </p:nvSpPr>
          <p:spPr>
            <a:xfrm>
              <a:off x="4583148" y="25540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9" name="pt105">
              <a:extLst>
                <a:ext uri="{FF2B5EF4-FFF2-40B4-BE49-F238E27FC236}">
                  <a16:creationId xmlns:a16="http://schemas.microsoft.com/office/drawing/2014/main" id="{0318FECD-7689-79D5-71C6-55EE7D15BF00}"/>
                </a:ext>
              </a:extLst>
            </p:cNvPr>
            <p:cNvSpPr/>
            <p:nvPr/>
          </p:nvSpPr>
          <p:spPr>
            <a:xfrm>
              <a:off x="4952056" y="29700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0" name="pt106">
              <a:extLst>
                <a:ext uri="{FF2B5EF4-FFF2-40B4-BE49-F238E27FC236}">
                  <a16:creationId xmlns:a16="http://schemas.microsoft.com/office/drawing/2014/main" id="{C3BE347F-9DD8-4DE1-2200-8E47477BAAFA}"/>
                </a:ext>
              </a:extLst>
            </p:cNvPr>
            <p:cNvSpPr/>
            <p:nvPr/>
          </p:nvSpPr>
          <p:spPr>
            <a:xfrm>
              <a:off x="4854581" y="28419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1" name="pt107">
              <a:extLst>
                <a:ext uri="{FF2B5EF4-FFF2-40B4-BE49-F238E27FC236}">
                  <a16:creationId xmlns:a16="http://schemas.microsoft.com/office/drawing/2014/main" id="{5AC7A10E-E3B7-20E8-6F28-12446830E5D8}"/>
                </a:ext>
              </a:extLst>
            </p:cNvPr>
            <p:cNvSpPr/>
            <p:nvPr/>
          </p:nvSpPr>
          <p:spPr>
            <a:xfrm>
              <a:off x="4318080" y="37148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2" name="pt108">
              <a:extLst>
                <a:ext uri="{FF2B5EF4-FFF2-40B4-BE49-F238E27FC236}">
                  <a16:creationId xmlns:a16="http://schemas.microsoft.com/office/drawing/2014/main" id="{74E1F22B-081E-4109-9254-17349CCC24BA}"/>
                </a:ext>
              </a:extLst>
            </p:cNvPr>
            <p:cNvSpPr/>
            <p:nvPr/>
          </p:nvSpPr>
          <p:spPr>
            <a:xfrm>
              <a:off x="3979729" y="35530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3" name="pt109">
              <a:extLst>
                <a:ext uri="{FF2B5EF4-FFF2-40B4-BE49-F238E27FC236}">
                  <a16:creationId xmlns:a16="http://schemas.microsoft.com/office/drawing/2014/main" id="{FAD55CAB-09B6-323A-F968-07CD5F4DA036}"/>
                </a:ext>
              </a:extLst>
            </p:cNvPr>
            <p:cNvSpPr/>
            <p:nvPr/>
          </p:nvSpPr>
          <p:spPr>
            <a:xfrm>
              <a:off x="6138044" y="34871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4" name="pt110">
              <a:extLst>
                <a:ext uri="{FF2B5EF4-FFF2-40B4-BE49-F238E27FC236}">
                  <a16:creationId xmlns:a16="http://schemas.microsoft.com/office/drawing/2014/main" id="{96BE8BF7-2CDE-6AB4-4431-9983580598D6}"/>
                </a:ext>
              </a:extLst>
            </p:cNvPr>
            <p:cNvSpPr/>
            <p:nvPr/>
          </p:nvSpPr>
          <p:spPr>
            <a:xfrm>
              <a:off x="4955497" y="30080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5" name="pt111">
              <a:extLst>
                <a:ext uri="{FF2B5EF4-FFF2-40B4-BE49-F238E27FC236}">
                  <a16:creationId xmlns:a16="http://schemas.microsoft.com/office/drawing/2014/main" id="{4ACCB726-5E28-FF4F-464D-FF4897653A35}"/>
                </a:ext>
              </a:extLst>
            </p:cNvPr>
            <p:cNvSpPr/>
            <p:nvPr/>
          </p:nvSpPr>
          <p:spPr>
            <a:xfrm>
              <a:off x="4851696" y="31228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6" name="pt112">
              <a:extLst>
                <a:ext uri="{FF2B5EF4-FFF2-40B4-BE49-F238E27FC236}">
                  <a16:creationId xmlns:a16="http://schemas.microsoft.com/office/drawing/2014/main" id="{F3AB2FEB-52ED-CEA5-17CC-335DA4AEE130}"/>
                </a:ext>
              </a:extLst>
            </p:cNvPr>
            <p:cNvSpPr/>
            <p:nvPr/>
          </p:nvSpPr>
          <p:spPr>
            <a:xfrm>
              <a:off x="5224225" y="29151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7" name="pt113">
              <a:extLst>
                <a:ext uri="{FF2B5EF4-FFF2-40B4-BE49-F238E27FC236}">
                  <a16:creationId xmlns:a16="http://schemas.microsoft.com/office/drawing/2014/main" id="{03EE8794-EB18-8907-AC12-C64D9EC9F6B4}"/>
                </a:ext>
              </a:extLst>
            </p:cNvPr>
            <p:cNvSpPr/>
            <p:nvPr/>
          </p:nvSpPr>
          <p:spPr>
            <a:xfrm>
              <a:off x="4989089" y="30879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8" name="pt114">
              <a:extLst>
                <a:ext uri="{FF2B5EF4-FFF2-40B4-BE49-F238E27FC236}">
                  <a16:creationId xmlns:a16="http://schemas.microsoft.com/office/drawing/2014/main" id="{F058538F-E8CA-F8A1-3F1F-5767DECB4651}"/>
                </a:ext>
              </a:extLst>
            </p:cNvPr>
            <p:cNvSpPr/>
            <p:nvPr/>
          </p:nvSpPr>
          <p:spPr>
            <a:xfrm>
              <a:off x="5000117" y="30556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9" name="pt115">
              <a:extLst>
                <a:ext uri="{FF2B5EF4-FFF2-40B4-BE49-F238E27FC236}">
                  <a16:creationId xmlns:a16="http://schemas.microsoft.com/office/drawing/2014/main" id="{7BC8172E-9CA9-609F-08D0-322F864DBBF7}"/>
                </a:ext>
              </a:extLst>
            </p:cNvPr>
            <p:cNvSpPr/>
            <p:nvPr/>
          </p:nvSpPr>
          <p:spPr>
            <a:xfrm>
              <a:off x="4748547" y="38715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0" name="pt116">
              <a:extLst>
                <a:ext uri="{FF2B5EF4-FFF2-40B4-BE49-F238E27FC236}">
                  <a16:creationId xmlns:a16="http://schemas.microsoft.com/office/drawing/2014/main" id="{7E03C6B3-0BDD-8D1B-0800-7448804EFA09}"/>
                </a:ext>
              </a:extLst>
            </p:cNvPr>
            <p:cNvSpPr/>
            <p:nvPr/>
          </p:nvSpPr>
          <p:spPr>
            <a:xfrm>
              <a:off x="5112954" y="27275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1" name="pt117">
              <a:extLst>
                <a:ext uri="{FF2B5EF4-FFF2-40B4-BE49-F238E27FC236}">
                  <a16:creationId xmlns:a16="http://schemas.microsoft.com/office/drawing/2014/main" id="{E3796EB9-B67D-0FA1-5883-78AB47EAE91A}"/>
                </a:ext>
              </a:extLst>
            </p:cNvPr>
            <p:cNvSpPr/>
            <p:nvPr/>
          </p:nvSpPr>
          <p:spPr>
            <a:xfrm>
              <a:off x="6018343" y="28359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2" name="pt118">
              <a:extLst>
                <a:ext uri="{FF2B5EF4-FFF2-40B4-BE49-F238E27FC236}">
                  <a16:creationId xmlns:a16="http://schemas.microsoft.com/office/drawing/2014/main" id="{63E14443-8822-AA95-815C-A14946735F73}"/>
                </a:ext>
              </a:extLst>
            </p:cNvPr>
            <p:cNvSpPr/>
            <p:nvPr/>
          </p:nvSpPr>
          <p:spPr>
            <a:xfrm>
              <a:off x="6257380" y="34628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3" name="pt119">
              <a:extLst>
                <a:ext uri="{FF2B5EF4-FFF2-40B4-BE49-F238E27FC236}">
                  <a16:creationId xmlns:a16="http://schemas.microsoft.com/office/drawing/2014/main" id="{F0F0C9C8-85AF-92CA-B308-3AD79B42AC7B}"/>
                </a:ext>
              </a:extLst>
            </p:cNvPr>
            <p:cNvSpPr/>
            <p:nvPr/>
          </p:nvSpPr>
          <p:spPr>
            <a:xfrm>
              <a:off x="5018251" y="30468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4" name="pt120">
              <a:extLst>
                <a:ext uri="{FF2B5EF4-FFF2-40B4-BE49-F238E27FC236}">
                  <a16:creationId xmlns:a16="http://schemas.microsoft.com/office/drawing/2014/main" id="{433F5C33-E770-3447-CB7D-EBB83928FDB8}"/>
                </a:ext>
              </a:extLst>
            </p:cNvPr>
            <p:cNvSpPr/>
            <p:nvPr/>
          </p:nvSpPr>
          <p:spPr>
            <a:xfrm>
              <a:off x="4532953" y="22826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5" name="pt121">
              <a:extLst>
                <a:ext uri="{FF2B5EF4-FFF2-40B4-BE49-F238E27FC236}">
                  <a16:creationId xmlns:a16="http://schemas.microsoft.com/office/drawing/2014/main" id="{C27F1F0B-B8CC-7CD6-245F-4A15BCD93112}"/>
                </a:ext>
              </a:extLst>
            </p:cNvPr>
            <p:cNvSpPr/>
            <p:nvPr/>
          </p:nvSpPr>
          <p:spPr>
            <a:xfrm>
              <a:off x="6129631" y="39373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6" name="pt122">
              <a:extLst>
                <a:ext uri="{FF2B5EF4-FFF2-40B4-BE49-F238E27FC236}">
                  <a16:creationId xmlns:a16="http://schemas.microsoft.com/office/drawing/2014/main" id="{6025D5DF-17B6-F56C-D988-D93F8D830D2B}"/>
                </a:ext>
              </a:extLst>
            </p:cNvPr>
            <p:cNvSpPr/>
            <p:nvPr/>
          </p:nvSpPr>
          <p:spPr>
            <a:xfrm>
              <a:off x="5193280" y="24898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7" name="pt123">
              <a:extLst>
                <a:ext uri="{FF2B5EF4-FFF2-40B4-BE49-F238E27FC236}">
                  <a16:creationId xmlns:a16="http://schemas.microsoft.com/office/drawing/2014/main" id="{F2E54654-D976-DF66-B875-A23E7E8A993A}"/>
                </a:ext>
              </a:extLst>
            </p:cNvPr>
            <p:cNvSpPr/>
            <p:nvPr/>
          </p:nvSpPr>
          <p:spPr>
            <a:xfrm>
              <a:off x="5728543" y="38948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8" name="pt124">
              <a:extLst>
                <a:ext uri="{FF2B5EF4-FFF2-40B4-BE49-F238E27FC236}">
                  <a16:creationId xmlns:a16="http://schemas.microsoft.com/office/drawing/2014/main" id="{6E5D8FA1-58E9-7975-5BAD-D86905BA549D}"/>
                </a:ext>
              </a:extLst>
            </p:cNvPr>
            <p:cNvSpPr/>
            <p:nvPr/>
          </p:nvSpPr>
          <p:spPr>
            <a:xfrm>
              <a:off x="5304691" y="28696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9" name="pt125">
              <a:extLst>
                <a:ext uri="{FF2B5EF4-FFF2-40B4-BE49-F238E27FC236}">
                  <a16:creationId xmlns:a16="http://schemas.microsoft.com/office/drawing/2014/main" id="{24EB8F5B-7124-0C2B-9FAE-9422A17A2025}"/>
                </a:ext>
              </a:extLst>
            </p:cNvPr>
            <p:cNvSpPr/>
            <p:nvPr/>
          </p:nvSpPr>
          <p:spPr>
            <a:xfrm>
              <a:off x="5119208" y="26602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0" name="pt126">
              <a:extLst>
                <a:ext uri="{FF2B5EF4-FFF2-40B4-BE49-F238E27FC236}">
                  <a16:creationId xmlns:a16="http://schemas.microsoft.com/office/drawing/2014/main" id="{44ED62E0-25BF-AA25-7191-575F020BC0EA}"/>
                </a:ext>
              </a:extLst>
            </p:cNvPr>
            <p:cNvSpPr/>
            <p:nvPr/>
          </p:nvSpPr>
          <p:spPr>
            <a:xfrm>
              <a:off x="5297599" y="28699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1" name="pt127">
              <a:extLst>
                <a:ext uri="{FF2B5EF4-FFF2-40B4-BE49-F238E27FC236}">
                  <a16:creationId xmlns:a16="http://schemas.microsoft.com/office/drawing/2014/main" id="{9A82DF4B-9E6E-A393-CC8F-F5CFAFD7A9CB}"/>
                </a:ext>
              </a:extLst>
            </p:cNvPr>
            <p:cNvSpPr/>
            <p:nvPr/>
          </p:nvSpPr>
          <p:spPr>
            <a:xfrm>
              <a:off x="5085798" y="27604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2" name="pt128">
              <a:extLst>
                <a:ext uri="{FF2B5EF4-FFF2-40B4-BE49-F238E27FC236}">
                  <a16:creationId xmlns:a16="http://schemas.microsoft.com/office/drawing/2014/main" id="{02C66EA1-DE08-3A3F-D822-0E03CD43C864}"/>
                </a:ext>
              </a:extLst>
            </p:cNvPr>
            <p:cNvSpPr/>
            <p:nvPr/>
          </p:nvSpPr>
          <p:spPr>
            <a:xfrm>
              <a:off x="5717744" y="38638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3" name="pt129">
              <a:extLst>
                <a:ext uri="{FF2B5EF4-FFF2-40B4-BE49-F238E27FC236}">
                  <a16:creationId xmlns:a16="http://schemas.microsoft.com/office/drawing/2014/main" id="{0F225567-83D8-F490-C7EE-7A3D693C5504}"/>
                </a:ext>
              </a:extLst>
            </p:cNvPr>
            <p:cNvSpPr/>
            <p:nvPr/>
          </p:nvSpPr>
          <p:spPr>
            <a:xfrm>
              <a:off x="5005985" y="31278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4" name="pt130">
              <a:extLst>
                <a:ext uri="{FF2B5EF4-FFF2-40B4-BE49-F238E27FC236}">
                  <a16:creationId xmlns:a16="http://schemas.microsoft.com/office/drawing/2014/main" id="{84842426-38CA-5484-EF09-B0BFA4C4108F}"/>
                </a:ext>
              </a:extLst>
            </p:cNvPr>
            <p:cNvSpPr/>
            <p:nvPr/>
          </p:nvSpPr>
          <p:spPr>
            <a:xfrm>
              <a:off x="4252107" y="27281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5" name="pt131">
              <a:extLst>
                <a:ext uri="{FF2B5EF4-FFF2-40B4-BE49-F238E27FC236}">
                  <a16:creationId xmlns:a16="http://schemas.microsoft.com/office/drawing/2014/main" id="{9C712E94-6745-D792-CF8E-356A2828C43B}"/>
                </a:ext>
              </a:extLst>
            </p:cNvPr>
            <p:cNvSpPr/>
            <p:nvPr/>
          </p:nvSpPr>
          <p:spPr>
            <a:xfrm>
              <a:off x="4914362" y="33007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6" name="pt132">
              <a:extLst>
                <a:ext uri="{FF2B5EF4-FFF2-40B4-BE49-F238E27FC236}">
                  <a16:creationId xmlns:a16="http://schemas.microsoft.com/office/drawing/2014/main" id="{13BB8D6C-A090-C0A0-4211-A276E6330911}"/>
                </a:ext>
              </a:extLst>
            </p:cNvPr>
            <p:cNvSpPr/>
            <p:nvPr/>
          </p:nvSpPr>
          <p:spPr>
            <a:xfrm>
              <a:off x="4090558" y="38644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7" name="pt133">
              <a:extLst>
                <a:ext uri="{FF2B5EF4-FFF2-40B4-BE49-F238E27FC236}">
                  <a16:creationId xmlns:a16="http://schemas.microsoft.com/office/drawing/2014/main" id="{47FDB458-B420-3441-CA84-658D8B898141}"/>
                </a:ext>
              </a:extLst>
            </p:cNvPr>
            <p:cNvSpPr/>
            <p:nvPr/>
          </p:nvSpPr>
          <p:spPr>
            <a:xfrm>
              <a:off x="4750290" y="30711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8" name="pt134">
              <a:extLst>
                <a:ext uri="{FF2B5EF4-FFF2-40B4-BE49-F238E27FC236}">
                  <a16:creationId xmlns:a16="http://schemas.microsoft.com/office/drawing/2014/main" id="{A0C40AB6-DE4C-1E61-30AD-31EC2BF127F0}"/>
                </a:ext>
              </a:extLst>
            </p:cNvPr>
            <p:cNvSpPr/>
            <p:nvPr/>
          </p:nvSpPr>
          <p:spPr>
            <a:xfrm>
              <a:off x="5045348" y="26724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9" name="pt135">
              <a:extLst>
                <a:ext uri="{FF2B5EF4-FFF2-40B4-BE49-F238E27FC236}">
                  <a16:creationId xmlns:a16="http://schemas.microsoft.com/office/drawing/2014/main" id="{2EE7942C-5804-091C-A2F0-AFE2A77FDFE7}"/>
                </a:ext>
              </a:extLst>
            </p:cNvPr>
            <p:cNvSpPr/>
            <p:nvPr/>
          </p:nvSpPr>
          <p:spPr>
            <a:xfrm>
              <a:off x="5202852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0" name="pt136">
              <a:extLst>
                <a:ext uri="{FF2B5EF4-FFF2-40B4-BE49-F238E27FC236}">
                  <a16:creationId xmlns:a16="http://schemas.microsoft.com/office/drawing/2014/main" id="{290C3C5E-1D3A-708D-7F58-34D2895D2DB4}"/>
                </a:ext>
              </a:extLst>
            </p:cNvPr>
            <p:cNvSpPr/>
            <p:nvPr/>
          </p:nvSpPr>
          <p:spPr>
            <a:xfrm>
              <a:off x="5379556" y="25657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1" name="pt137">
              <a:extLst>
                <a:ext uri="{FF2B5EF4-FFF2-40B4-BE49-F238E27FC236}">
                  <a16:creationId xmlns:a16="http://schemas.microsoft.com/office/drawing/2014/main" id="{128F6B59-5701-F9BE-97F3-3A559EE01F42}"/>
                </a:ext>
              </a:extLst>
            </p:cNvPr>
            <p:cNvSpPr/>
            <p:nvPr/>
          </p:nvSpPr>
          <p:spPr>
            <a:xfrm>
              <a:off x="5016163" y="25984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2" name="pt138">
              <a:extLst>
                <a:ext uri="{FF2B5EF4-FFF2-40B4-BE49-F238E27FC236}">
                  <a16:creationId xmlns:a16="http://schemas.microsoft.com/office/drawing/2014/main" id="{0CE1BF19-6849-B0A8-BDE9-3F6401069622}"/>
                </a:ext>
              </a:extLst>
            </p:cNvPr>
            <p:cNvSpPr/>
            <p:nvPr/>
          </p:nvSpPr>
          <p:spPr>
            <a:xfrm>
              <a:off x="4853595" y="29920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3" name="pt139">
              <a:extLst>
                <a:ext uri="{FF2B5EF4-FFF2-40B4-BE49-F238E27FC236}">
                  <a16:creationId xmlns:a16="http://schemas.microsoft.com/office/drawing/2014/main" id="{2DE196D4-9E44-DBCB-2494-AA17EFFB53C3}"/>
                </a:ext>
              </a:extLst>
            </p:cNvPr>
            <p:cNvSpPr/>
            <p:nvPr/>
          </p:nvSpPr>
          <p:spPr>
            <a:xfrm>
              <a:off x="4725492" y="30254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4" name="pt140">
              <a:extLst>
                <a:ext uri="{FF2B5EF4-FFF2-40B4-BE49-F238E27FC236}">
                  <a16:creationId xmlns:a16="http://schemas.microsoft.com/office/drawing/2014/main" id="{DC38C003-7401-0D1C-F213-70984D792C3F}"/>
                </a:ext>
              </a:extLst>
            </p:cNvPr>
            <p:cNvSpPr/>
            <p:nvPr/>
          </p:nvSpPr>
          <p:spPr>
            <a:xfrm>
              <a:off x="5476184" y="3311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5" name="pt141">
              <a:extLst>
                <a:ext uri="{FF2B5EF4-FFF2-40B4-BE49-F238E27FC236}">
                  <a16:creationId xmlns:a16="http://schemas.microsoft.com/office/drawing/2014/main" id="{95F8E812-FC26-EBC5-0A04-8E5CAE6734A3}"/>
                </a:ext>
              </a:extLst>
            </p:cNvPr>
            <p:cNvSpPr/>
            <p:nvPr/>
          </p:nvSpPr>
          <p:spPr>
            <a:xfrm>
              <a:off x="4478556" y="32349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6" name="pt142">
              <a:extLst>
                <a:ext uri="{FF2B5EF4-FFF2-40B4-BE49-F238E27FC236}">
                  <a16:creationId xmlns:a16="http://schemas.microsoft.com/office/drawing/2014/main" id="{E2AFFC5F-E5EF-1344-FB84-9D9E3BBF06F9}"/>
                </a:ext>
              </a:extLst>
            </p:cNvPr>
            <p:cNvSpPr/>
            <p:nvPr/>
          </p:nvSpPr>
          <p:spPr>
            <a:xfrm>
              <a:off x="4948142" y="38247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7" name="pt143">
              <a:extLst>
                <a:ext uri="{FF2B5EF4-FFF2-40B4-BE49-F238E27FC236}">
                  <a16:creationId xmlns:a16="http://schemas.microsoft.com/office/drawing/2014/main" id="{4B8AC38D-B3C0-E15D-1888-E07CE3FF05AF}"/>
                </a:ext>
              </a:extLst>
            </p:cNvPr>
            <p:cNvSpPr/>
            <p:nvPr/>
          </p:nvSpPr>
          <p:spPr>
            <a:xfrm>
              <a:off x="3593178" y="26490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8" name="pt144">
              <a:extLst>
                <a:ext uri="{FF2B5EF4-FFF2-40B4-BE49-F238E27FC236}">
                  <a16:creationId xmlns:a16="http://schemas.microsoft.com/office/drawing/2014/main" id="{96DBA1D2-01D9-9A43-5AC0-4F2F54959DE2}"/>
                </a:ext>
              </a:extLst>
            </p:cNvPr>
            <p:cNvSpPr/>
            <p:nvPr/>
          </p:nvSpPr>
          <p:spPr>
            <a:xfrm>
              <a:off x="5178404" y="30097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9" name="pt145">
              <a:extLst>
                <a:ext uri="{FF2B5EF4-FFF2-40B4-BE49-F238E27FC236}">
                  <a16:creationId xmlns:a16="http://schemas.microsoft.com/office/drawing/2014/main" id="{D45922D1-0908-9C47-9B54-395048017868}"/>
                </a:ext>
              </a:extLst>
            </p:cNvPr>
            <p:cNvSpPr/>
            <p:nvPr/>
          </p:nvSpPr>
          <p:spPr>
            <a:xfrm>
              <a:off x="4861693" y="37653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0" name="pt146">
              <a:extLst>
                <a:ext uri="{FF2B5EF4-FFF2-40B4-BE49-F238E27FC236}">
                  <a16:creationId xmlns:a16="http://schemas.microsoft.com/office/drawing/2014/main" id="{EAD84F4D-91AF-2D71-7039-11794A2DBA42}"/>
                </a:ext>
              </a:extLst>
            </p:cNvPr>
            <p:cNvSpPr/>
            <p:nvPr/>
          </p:nvSpPr>
          <p:spPr>
            <a:xfrm>
              <a:off x="4842850" y="36056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1" name="pt147">
              <a:extLst>
                <a:ext uri="{FF2B5EF4-FFF2-40B4-BE49-F238E27FC236}">
                  <a16:creationId xmlns:a16="http://schemas.microsoft.com/office/drawing/2014/main" id="{A096EFB2-8364-F367-F16A-A6B4186CD57F}"/>
                </a:ext>
              </a:extLst>
            </p:cNvPr>
            <p:cNvSpPr/>
            <p:nvPr/>
          </p:nvSpPr>
          <p:spPr>
            <a:xfrm>
              <a:off x="4348652" y="34759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2" name="pt148">
              <a:extLst>
                <a:ext uri="{FF2B5EF4-FFF2-40B4-BE49-F238E27FC236}">
                  <a16:creationId xmlns:a16="http://schemas.microsoft.com/office/drawing/2014/main" id="{1A5D61F6-D2FA-C3BF-5792-91C12F9C5BFF}"/>
                </a:ext>
              </a:extLst>
            </p:cNvPr>
            <p:cNvSpPr/>
            <p:nvPr/>
          </p:nvSpPr>
          <p:spPr>
            <a:xfrm>
              <a:off x="4841237" y="28214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3" name="pt149">
              <a:extLst>
                <a:ext uri="{FF2B5EF4-FFF2-40B4-BE49-F238E27FC236}">
                  <a16:creationId xmlns:a16="http://schemas.microsoft.com/office/drawing/2014/main" id="{6D5F04DE-65FF-BE70-C594-401FE7EF3729}"/>
                </a:ext>
              </a:extLst>
            </p:cNvPr>
            <p:cNvSpPr/>
            <p:nvPr/>
          </p:nvSpPr>
          <p:spPr>
            <a:xfrm>
              <a:off x="4587748" y="30396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4" name="pt150">
              <a:extLst>
                <a:ext uri="{FF2B5EF4-FFF2-40B4-BE49-F238E27FC236}">
                  <a16:creationId xmlns:a16="http://schemas.microsoft.com/office/drawing/2014/main" id="{438F4B5A-E779-739B-017C-94E6C685BD64}"/>
                </a:ext>
              </a:extLst>
            </p:cNvPr>
            <p:cNvSpPr/>
            <p:nvPr/>
          </p:nvSpPr>
          <p:spPr>
            <a:xfrm>
              <a:off x="5258281" y="25428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5" name="pt151">
              <a:extLst>
                <a:ext uri="{FF2B5EF4-FFF2-40B4-BE49-F238E27FC236}">
                  <a16:creationId xmlns:a16="http://schemas.microsoft.com/office/drawing/2014/main" id="{EC0A269B-CE52-C0FE-2C4C-D553279F9D85}"/>
                </a:ext>
              </a:extLst>
            </p:cNvPr>
            <p:cNvSpPr/>
            <p:nvPr/>
          </p:nvSpPr>
          <p:spPr>
            <a:xfrm>
              <a:off x="3898128" y="30698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6" name="pt152">
              <a:extLst>
                <a:ext uri="{FF2B5EF4-FFF2-40B4-BE49-F238E27FC236}">
                  <a16:creationId xmlns:a16="http://schemas.microsoft.com/office/drawing/2014/main" id="{98050CF5-FF46-A161-5805-B113921660DE}"/>
                </a:ext>
              </a:extLst>
            </p:cNvPr>
            <p:cNvSpPr/>
            <p:nvPr/>
          </p:nvSpPr>
          <p:spPr>
            <a:xfrm>
              <a:off x="4249103" y="42426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7" name="pt153">
              <a:extLst>
                <a:ext uri="{FF2B5EF4-FFF2-40B4-BE49-F238E27FC236}">
                  <a16:creationId xmlns:a16="http://schemas.microsoft.com/office/drawing/2014/main" id="{279C3BCF-5E2A-BAB4-3253-84ACD59D7DB1}"/>
                </a:ext>
              </a:extLst>
            </p:cNvPr>
            <p:cNvSpPr/>
            <p:nvPr/>
          </p:nvSpPr>
          <p:spPr>
            <a:xfrm>
              <a:off x="4648203" y="28279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8" name="pt154">
              <a:extLst>
                <a:ext uri="{FF2B5EF4-FFF2-40B4-BE49-F238E27FC236}">
                  <a16:creationId xmlns:a16="http://schemas.microsoft.com/office/drawing/2014/main" id="{73F58AE3-112F-3DE7-750E-F1CC945B9965}"/>
                </a:ext>
              </a:extLst>
            </p:cNvPr>
            <p:cNvSpPr/>
            <p:nvPr/>
          </p:nvSpPr>
          <p:spPr>
            <a:xfrm>
              <a:off x="4954917" y="36772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9" name="pt155">
              <a:extLst>
                <a:ext uri="{FF2B5EF4-FFF2-40B4-BE49-F238E27FC236}">
                  <a16:creationId xmlns:a16="http://schemas.microsoft.com/office/drawing/2014/main" id="{1C73842A-1513-AEAB-399A-DC0227E34E46}"/>
                </a:ext>
              </a:extLst>
            </p:cNvPr>
            <p:cNvSpPr/>
            <p:nvPr/>
          </p:nvSpPr>
          <p:spPr>
            <a:xfrm>
              <a:off x="4458512" y="36056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0" name="pt156">
              <a:extLst>
                <a:ext uri="{FF2B5EF4-FFF2-40B4-BE49-F238E27FC236}">
                  <a16:creationId xmlns:a16="http://schemas.microsoft.com/office/drawing/2014/main" id="{6359A04E-1FF0-B056-8EE4-0E52617D594D}"/>
                </a:ext>
              </a:extLst>
            </p:cNvPr>
            <p:cNvSpPr/>
            <p:nvPr/>
          </p:nvSpPr>
          <p:spPr>
            <a:xfrm>
              <a:off x="4253405" y="23389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1" name="pt157">
              <a:extLst>
                <a:ext uri="{FF2B5EF4-FFF2-40B4-BE49-F238E27FC236}">
                  <a16:creationId xmlns:a16="http://schemas.microsoft.com/office/drawing/2014/main" id="{5C467D44-0638-F234-CFF3-6729DD19E401}"/>
                </a:ext>
              </a:extLst>
            </p:cNvPr>
            <p:cNvSpPr/>
            <p:nvPr/>
          </p:nvSpPr>
          <p:spPr>
            <a:xfrm>
              <a:off x="4989600" y="29129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2" name="pt158">
              <a:extLst>
                <a:ext uri="{FF2B5EF4-FFF2-40B4-BE49-F238E27FC236}">
                  <a16:creationId xmlns:a16="http://schemas.microsoft.com/office/drawing/2014/main" id="{B9056797-CFBB-F908-9F84-3352DDEDAC1E}"/>
                </a:ext>
              </a:extLst>
            </p:cNvPr>
            <p:cNvSpPr/>
            <p:nvPr/>
          </p:nvSpPr>
          <p:spPr>
            <a:xfrm>
              <a:off x="4658801" y="25032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3" name="pt159">
              <a:extLst>
                <a:ext uri="{FF2B5EF4-FFF2-40B4-BE49-F238E27FC236}">
                  <a16:creationId xmlns:a16="http://schemas.microsoft.com/office/drawing/2014/main" id="{C9FF953E-6AF2-F6E3-F8EF-DF1363C58A9B}"/>
                </a:ext>
              </a:extLst>
            </p:cNvPr>
            <p:cNvSpPr/>
            <p:nvPr/>
          </p:nvSpPr>
          <p:spPr>
            <a:xfrm>
              <a:off x="4717673" y="26605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4" name="pt160">
              <a:extLst>
                <a:ext uri="{FF2B5EF4-FFF2-40B4-BE49-F238E27FC236}">
                  <a16:creationId xmlns:a16="http://schemas.microsoft.com/office/drawing/2014/main" id="{9E4BAD87-6E45-4C69-912B-2212DBD9B139}"/>
                </a:ext>
              </a:extLst>
            </p:cNvPr>
            <p:cNvSpPr/>
            <p:nvPr/>
          </p:nvSpPr>
          <p:spPr>
            <a:xfrm>
              <a:off x="4149018" y="32960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5" name="pt161">
              <a:extLst>
                <a:ext uri="{FF2B5EF4-FFF2-40B4-BE49-F238E27FC236}">
                  <a16:creationId xmlns:a16="http://schemas.microsoft.com/office/drawing/2014/main" id="{3C76FAF3-6A19-F975-6CCF-4CBFDBF63A1C}"/>
                </a:ext>
              </a:extLst>
            </p:cNvPr>
            <p:cNvSpPr/>
            <p:nvPr/>
          </p:nvSpPr>
          <p:spPr>
            <a:xfrm>
              <a:off x="4708100" y="32432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6" name="pt162">
              <a:extLst>
                <a:ext uri="{FF2B5EF4-FFF2-40B4-BE49-F238E27FC236}">
                  <a16:creationId xmlns:a16="http://schemas.microsoft.com/office/drawing/2014/main" id="{802D52F2-F865-B342-AF2B-B98E97CC3C0D}"/>
                </a:ext>
              </a:extLst>
            </p:cNvPr>
            <p:cNvSpPr/>
            <p:nvPr/>
          </p:nvSpPr>
          <p:spPr>
            <a:xfrm>
              <a:off x="4512162" y="32197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7" name="pt163">
              <a:extLst>
                <a:ext uri="{FF2B5EF4-FFF2-40B4-BE49-F238E27FC236}">
                  <a16:creationId xmlns:a16="http://schemas.microsoft.com/office/drawing/2014/main" id="{5092E401-6951-8879-BD5A-DB9A47FE2660}"/>
                </a:ext>
              </a:extLst>
            </p:cNvPr>
            <p:cNvSpPr/>
            <p:nvPr/>
          </p:nvSpPr>
          <p:spPr>
            <a:xfrm>
              <a:off x="4841725" y="27738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8" name="pt164">
              <a:extLst>
                <a:ext uri="{FF2B5EF4-FFF2-40B4-BE49-F238E27FC236}">
                  <a16:creationId xmlns:a16="http://schemas.microsoft.com/office/drawing/2014/main" id="{BD1910D1-C1B3-F023-AC44-4CF6D5097F4A}"/>
                </a:ext>
              </a:extLst>
            </p:cNvPr>
            <p:cNvSpPr/>
            <p:nvPr/>
          </p:nvSpPr>
          <p:spPr>
            <a:xfrm>
              <a:off x="5240211" y="36099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9" name="pt165">
              <a:extLst>
                <a:ext uri="{FF2B5EF4-FFF2-40B4-BE49-F238E27FC236}">
                  <a16:creationId xmlns:a16="http://schemas.microsoft.com/office/drawing/2014/main" id="{A172CA45-27E1-351F-85D9-CD405A7967A1}"/>
                </a:ext>
              </a:extLst>
            </p:cNvPr>
            <p:cNvSpPr/>
            <p:nvPr/>
          </p:nvSpPr>
          <p:spPr>
            <a:xfrm>
              <a:off x="4490111" y="35777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0" name="pt166">
              <a:extLst>
                <a:ext uri="{FF2B5EF4-FFF2-40B4-BE49-F238E27FC236}">
                  <a16:creationId xmlns:a16="http://schemas.microsoft.com/office/drawing/2014/main" id="{0527E095-CB0A-FB7D-D1F3-1753C84F1CE8}"/>
                </a:ext>
              </a:extLst>
            </p:cNvPr>
            <p:cNvSpPr/>
            <p:nvPr/>
          </p:nvSpPr>
          <p:spPr>
            <a:xfrm>
              <a:off x="5379353" y="32234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1" name="pt167">
              <a:extLst>
                <a:ext uri="{FF2B5EF4-FFF2-40B4-BE49-F238E27FC236}">
                  <a16:creationId xmlns:a16="http://schemas.microsoft.com/office/drawing/2014/main" id="{9A361C5C-DB02-00E8-58A8-635FC6930BE0}"/>
                </a:ext>
              </a:extLst>
            </p:cNvPr>
            <p:cNvSpPr/>
            <p:nvPr/>
          </p:nvSpPr>
          <p:spPr>
            <a:xfrm>
              <a:off x="4747316" y="25082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2" name="pt168">
              <a:extLst>
                <a:ext uri="{FF2B5EF4-FFF2-40B4-BE49-F238E27FC236}">
                  <a16:creationId xmlns:a16="http://schemas.microsoft.com/office/drawing/2014/main" id="{AD46BCF9-73FF-310E-3091-80DF1CFFFE5E}"/>
                </a:ext>
              </a:extLst>
            </p:cNvPr>
            <p:cNvSpPr/>
            <p:nvPr/>
          </p:nvSpPr>
          <p:spPr>
            <a:xfrm>
              <a:off x="5490210" y="29669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3" name="pt169">
              <a:extLst>
                <a:ext uri="{FF2B5EF4-FFF2-40B4-BE49-F238E27FC236}">
                  <a16:creationId xmlns:a16="http://schemas.microsoft.com/office/drawing/2014/main" id="{B0EABE95-35E7-91C9-D200-7BBB4D3AC187}"/>
                </a:ext>
              </a:extLst>
            </p:cNvPr>
            <p:cNvSpPr/>
            <p:nvPr/>
          </p:nvSpPr>
          <p:spPr>
            <a:xfrm>
              <a:off x="5206398" y="32721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4" name="pt170">
              <a:extLst>
                <a:ext uri="{FF2B5EF4-FFF2-40B4-BE49-F238E27FC236}">
                  <a16:creationId xmlns:a16="http://schemas.microsoft.com/office/drawing/2014/main" id="{FFF92ADE-9DDD-7E60-41C9-DFA76B7D8E70}"/>
                </a:ext>
              </a:extLst>
            </p:cNvPr>
            <p:cNvSpPr/>
            <p:nvPr/>
          </p:nvSpPr>
          <p:spPr>
            <a:xfrm>
              <a:off x="4716357" y="31608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5" name="pt171">
              <a:extLst>
                <a:ext uri="{FF2B5EF4-FFF2-40B4-BE49-F238E27FC236}">
                  <a16:creationId xmlns:a16="http://schemas.microsoft.com/office/drawing/2014/main" id="{F1652238-31B0-5C31-6819-52F1410113F7}"/>
                </a:ext>
              </a:extLst>
            </p:cNvPr>
            <p:cNvSpPr/>
            <p:nvPr/>
          </p:nvSpPr>
          <p:spPr>
            <a:xfrm>
              <a:off x="5345175" y="31705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6" name="pt172">
              <a:extLst>
                <a:ext uri="{FF2B5EF4-FFF2-40B4-BE49-F238E27FC236}">
                  <a16:creationId xmlns:a16="http://schemas.microsoft.com/office/drawing/2014/main" id="{DEFF7399-60AB-A9FD-4A8C-56AF5CFEAABA}"/>
                </a:ext>
              </a:extLst>
            </p:cNvPr>
            <p:cNvSpPr/>
            <p:nvPr/>
          </p:nvSpPr>
          <p:spPr>
            <a:xfrm>
              <a:off x="5574100" y="31825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7" name="pt173">
              <a:extLst>
                <a:ext uri="{FF2B5EF4-FFF2-40B4-BE49-F238E27FC236}">
                  <a16:creationId xmlns:a16="http://schemas.microsoft.com/office/drawing/2014/main" id="{EBFB558A-CC2F-F4EF-42F6-3C91EAC38BC6}"/>
                </a:ext>
              </a:extLst>
            </p:cNvPr>
            <p:cNvSpPr/>
            <p:nvPr/>
          </p:nvSpPr>
          <p:spPr>
            <a:xfrm>
              <a:off x="5257427" y="22843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8" name="pt174">
              <a:extLst>
                <a:ext uri="{FF2B5EF4-FFF2-40B4-BE49-F238E27FC236}">
                  <a16:creationId xmlns:a16="http://schemas.microsoft.com/office/drawing/2014/main" id="{23E56F94-0DD3-18D0-C3C7-C5CE009A5C47}"/>
                </a:ext>
              </a:extLst>
            </p:cNvPr>
            <p:cNvSpPr/>
            <p:nvPr/>
          </p:nvSpPr>
          <p:spPr>
            <a:xfrm>
              <a:off x="5423206" y="26761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9" name="pt175">
              <a:extLst>
                <a:ext uri="{FF2B5EF4-FFF2-40B4-BE49-F238E27FC236}">
                  <a16:creationId xmlns:a16="http://schemas.microsoft.com/office/drawing/2014/main" id="{A5F54AEA-8578-FC09-FBAF-70BEE062A3E6}"/>
                </a:ext>
              </a:extLst>
            </p:cNvPr>
            <p:cNvSpPr/>
            <p:nvPr/>
          </p:nvSpPr>
          <p:spPr>
            <a:xfrm>
              <a:off x="5271119" y="38306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0" name="pt176">
              <a:extLst>
                <a:ext uri="{FF2B5EF4-FFF2-40B4-BE49-F238E27FC236}">
                  <a16:creationId xmlns:a16="http://schemas.microsoft.com/office/drawing/2014/main" id="{06288DFE-1262-F42B-5B61-C4D96B0FA4FA}"/>
                </a:ext>
              </a:extLst>
            </p:cNvPr>
            <p:cNvSpPr/>
            <p:nvPr/>
          </p:nvSpPr>
          <p:spPr>
            <a:xfrm>
              <a:off x="4723326" y="22619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1" name="pt177">
              <a:extLst>
                <a:ext uri="{FF2B5EF4-FFF2-40B4-BE49-F238E27FC236}">
                  <a16:creationId xmlns:a16="http://schemas.microsoft.com/office/drawing/2014/main" id="{11547119-5F29-D05D-EE1C-BCA58429632A}"/>
                </a:ext>
              </a:extLst>
            </p:cNvPr>
            <p:cNvSpPr/>
            <p:nvPr/>
          </p:nvSpPr>
          <p:spPr>
            <a:xfrm>
              <a:off x="4831382" y="32577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2" name="pt178">
              <a:extLst>
                <a:ext uri="{FF2B5EF4-FFF2-40B4-BE49-F238E27FC236}">
                  <a16:creationId xmlns:a16="http://schemas.microsoft.com/office/drawing/2014/main" id="{F60D3018-FEF4-4BFB-09F3-D1CD4FB07B37}"/>
                </a:ext>
              </a:extLst>
            </p:cNvPr>
            <p:cNvSpPr/>
            <p:nvPr/>
          </p:nvSpPr>
          <p:spPr>
            <a:xfrm>
              <a:off x="4198008" y="26901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3" name="pt179">
              <a:extLst>
                <a:ext uri="{FF2B5EF4-FFF2-40B4-BE49-F238E27FC236}">
                  <a16:creationId xmlns:a16="http://schemas.microsoft.com/office/drawing/2014/main" id="{6C683706-19AE-A30B-0241-636F2A327B79}"/>
                </a:ext>
              </a:extLst>
            </p:cNvPr>
            <p:cNvSpPr/>
            <p:nvPr/>
          </p:nvSpPr>
          <p:spPr>
            <a:xfrm>
              <a:off x="4954170" y="36715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4" name="pt180">
              <a:extLst>
                <a:ext uri="{FF2B5EF4-FFF2-40B4-BE49-F238E27FC236}">
                  <a16:creationId xmlns:a16="http://schemas.microsoft.com/office/drawing/2014/main" id="{C9BB9707-C9A2-F6DB-7723-81D3A0601A47}"/>
                </a:ext>
              </a:extLst>
            </p:cNvPr>
            <p:cNvSpPr/>
            <p:nvPr/>
          </p:nvSpPr>
          <p:spPr>
            <a:xfrm>
              <a:off x="5069105" y="26197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5" name="pt181">
              <a:extLst>
                <a:ext uri="{FF2B5EF4-FFF2-40B4-BE49-F238E27FC236}">
                  <a16:creationId xmlns:a16="http://schemas.microsoft.com/office/drawing/2014/main" id="{AADADAEF-F3B1-6609-3BCB-310631F37B5D}"/>
                </a:ext>
              </a:extLst>
            </p:cNvPr>
            <p:cNvSpPr/>
            <p:nvPr/>
          </p:nvSpPr>
          <p:spPr>
            <a:xfrm>
              <a:off x="5036707" y="24803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6" name="pt182">
              <a:extLst>
                <a:ext uri="{FF2B5EF4-FFF2-40B4-BE49-F238E27FC236}">
                  <a16:creationId xmlns:a16="http://schemas.microsoft.com/office/drawing/2014/main" id="{F2275FE8-6554-8E4B-FB84-BF739674917A}"/>
                </a:ext>
              </a:extLst>
            </p:cNvPr>
            <p:cNvSpPr/>
            <p:nvPr/>
          </p:nvSpPr>
          <p:spPr>
            <a:xfrm>
              <a:off x="5439891" y="2959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7" name="pt183">
              <a:extLst>
                <a:ext uri="{FF2B5EF4-FFF2-40B4-BE49-F238E27FC236}">
                  <a16:creationId xmlns:a16="http://schemas.microsoft.com/office/drawing/2014/main" id="{B8128B82-911E-B4F9-8B9B-9DF657463F99}"/>
                </a:ext>
              </a:extLst>
            </p:cNvPr>
            <p:cNvSpPr/>
            <p:nvPr/>
          </p:nvSpPr>
          <p:spPr>
            <a:xfrm>
              <a:off x="6077498" y="30932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8" name="pt184">
              <a:extLst>
                <a:ext uri="{FF2B5EF4-FFF2-40B4-BE49-F238E27FC236}">
                  <a16:creationId xmlns:a16="http://schemas.microsoft.com/office/drawing/2014/main" id="{EAD026C3-7375-2A63-BEF2-29C800BFB267}"/>
                </a:ext>
              </a:extLst>
            </p:cNvPr>
            <p:cNvSpPr/>
            <p:nvPr/>
          </p:nvSpPr>
          <p:spPr>
            <a:xfrm>
              <a:off x="4357391" y="34984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9" name="pt185">
              <a:extLst>
                <a:ext uri="{FF2B5EF4-FFF2-40B4-BE49-F238E27FC236}">
                  <a16:creationId xmlns:a16="http://schemas.microsoft.com/office/drawing/2014/main" id="{BFC85831-42FD-5E57-860D-38467D9CC671}"/>
                </a:ext>
              </a:extLst>
            </p:cNvPr>
            <p:cNvSpPr/>
            <p:nvPr/>
          </p:nvSpPr>
          <p:spPr>
            <a:xfrm>
              <a:off x="4879451" y="33638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0" name="pt186">
              <a:extLst>
                <a:ext uri="{FF2B5EF4-FFF2-40B4-BE49-F238E27FC236}">
                  <a16:creationId xmlns:a16="http://schemas.microsoft.com/office/drawing/2014/main" id="{33BF000E-F8AE-F7B0-06FB-9E06B5A8582E}"/>
                </a:ext>
              </a:extLst>
            </p:cNvPr>
            <p:cNvSpPr/>
            <p:nvPr/>
          </p:nvSpPr>
          <p:spPr>
            <a:xfrm>
              <a:off x="4820705" y="32693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1" name="pt187">
              <a:extLst>
                <a:ext uri="{FF2B5EF4-FFF2-40B4-BE49-F238E27FC236}">
                  <a16:creationId xmlns:a16="http://schemas.microsoft.com/office/drawing/2014/main" id="{127ADAC5-67FA-80F5-9445-300691C0F831}"/>
                </a:ext>
              </a:extLst>
            </p:cNvPr>
            <p:cNvSpPr/>
            <p:nvPr/>
          </p:nvSpPr>
          <p:spPr>
            <a:xfrm>
              <a:off x="3886453" y="33944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2" name="pt188">
              <a:extLst>
                <a:ext uri="{FF2B5EF4-FFF2-40B4-BE49-F238E27FC236}">
                  <a16:creationId xmlns:a16="http://schemas.microsoft.com/office/drawing/2014/main" id="{1B1E7BD1-698F-C46D-9FBD-EA992D9361E9}"/>
                </a:ext>
              </a:extLst>
            </p:cNvPr>
            <p:cNvSpPr/>
            <p:nvPr/>
          </p:nvSpPr>
          <p:spPr>
            <a:xfrm>
              <a:off x="4542908" y="32187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3" name="pt189">
              <a:extLst>
                <a:ext uri="{FF2B5EF4-FFF2-40B4-BE49-F238E27FC236}">
                  <a16:creationId xmlns:a16="http://schemas.microsoft.com/office/drawing/2014/main" id="{4854934E-B5A6-2E76-90D8-04C3F1BF3314}"/>
                </a:ext>
              </a:extLst>
            </p:cNvPr>
            <p:cNvSpPr/>
            <p:nvPr/>
          </p:nvSpPr>
          <p:spPr>
            <a:xfrm>
              <a:off x="4639268" y="39352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4" name="pt190">
              <a:extLst>
                <a:ext uri="{FF2B5EF4-FFF2-40B4-BE49-F238E27FC236}">
                  <a16:creationId xmlns:a16="http://schemas.microsoft.com/office/drawing/2014/main" id="{C1FCEDD8-BF41-3410-2AA2-39B056B39A0E}"/>
                </a:ext>
              </a:extLst>
            </p:cNvPr>
            <p:cNvSpPr/>
            <p:nvPr/>
          </p:nvSpPr>
          <p:spPr>
            <a:xfrm>
              <a:off x="5239042" y="32303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5" name="pt191">
              <a:extLst>
                <a:ext uri="{FF2B5EF4-FFF2-40B4-BE49-F238E27FC236}">
                  <a16:creationId xmlns:a16="http://schemas.microsoft.com/office/drawing/2014/main" id="{C5B73158-DE4B-B6D1-11E8-B032EA1B9E1F}"/>
                </a:ext>
              </a:extLst>
            </p:cNvPr>
            <p:cNvSpPr/>
            <p:nvPr/>
          </p:nvSpPr>
          <p:spPr>
            <a:xfrm>
              <a:off x="4660859" y="32599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6" name="pt192">
              <a:extLst>
                <a:ext uri="{FF2B5EF4-FFF2-40B4-BE49-F238E27FC236}">
                  <a16:creationId xmlns:a16="http://schemas.microsoft.com/office/drawing/2014/main" id="{399D9F38-69A0-A775-9F89-BE8773F6BC7B}"/>
                </a:ext>
              </a:extLst>
            </p:cNvPr>
            <p:cNvSpPr/>
            <p:nvPr/>
          </p:nvSpPr>
          <p:spPr>
            <a:xfrm>
              <a:off x="4686535" y="33374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7" name="pt193">
              <a:extLst>
                <a:ext uri="{FF2B5EF4-FFF2-40B4-BE49-F238E27FC236}">
                  <a16:creationId xmlns:a16="http://schemas.microsoft.com/office/drawing/2014/main" id="{E41D5A92-EC6E-8769-FCC3-F14EAACC60BA}"/>
                </a:ext>
              </a:extLst>
            </p:cNvPr>
            <p:cNvSpPr/>
            <p:nvPr/>
          </p:nvSpPr>
          <p:spPr>
            <a:xfrm>
              <a:off x="4686489" y="32765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8" name="pt194">
              <a:extLst>
                <a:ext uri="{FF2B5EF4-FFF2-40B4-BE49-F238E27FC236}">
                  <a16:creationId xmlns:a16="http://schemas.microsoft.com/office/drawing/2014/main" id="{EC30125A-119B-5EA6-30D3-04A1EA4C3C0A}"/>
                </a:ext>
              </a:extLst>
            </p:cNvPr>
            <p:cNvSpPr/>
            <p:nvPr/>
          </p:nvSpPr>
          <p:spPr>
            <a:xfrm>
              <a:off x="4490144" y="34099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9" name="pt195">
              <a:extLst>
                <a:ext uri="{FF2B5EF4-FFF2-40B4-BE49-F238E27FC236}">
                  <a16:creationId xmlns:a16="http://schemas.microsoft.com/office/drawing/2014/main" id="{F62ED370-CBBD-DABC-6E6A-3AEF5198497B}"/>
                </a:ext>
              </a:extLst>
            </p:cNvPr>
            <p:cNvSpPr/>
            <p:nvPr/>
          </p:nvSpPr>
          <p:spPr>
            <a:xfrm>
              <a:off x="4692845" y="27306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0" name="pt196">
              <a:extLst>
                <a:ext uri="{FF2B5EF4-FFF2-40B4-BE49-F238E27FC236}">
                  <a16:creationId xmlns:a16="http://schemas.microsoft.com/office/drawing/2014/main" id="{7F1BFA0E-AD7C-8457-DFE8-CBA17F7F111A}"/>
                </a:ext>
              </a:extLst>
            </p:cNvPr>
            <p:cNvSpPr/>
            <p:nvPr/>
          </p:nvSpPr>
          <p:spPr>
            <a:xfrm>
              <a:off x="5336449" y="32361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1" name="pt197">
              <a:extLst>
                <a:ext uri="{FF2B5EF4-FFF2-40B4-BE49-F238E27FC236}">
                  <a16:creationId xmlns:a16="http://schemas.microsoft.com/office/drawing/2014/main" id="{09DF5036-49A5-C132-EB48-01DF1C464912}"/>
                </a:ext>
              </a:extLst>
            </p:cNvPr>
            <p:cNvSpPr/>
            <p:nvPr/>
          </p:nvSpPr>
          <p:spPr>
            <a:xfrm>
              <a:off x="4192409" y="34359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2" name="pt198">
              <a:extLst>
                <a:ext uri="{FF2B5EF4-FFF2-40B4-BE49-F238E27FC236}">
                  <a16:creationId xmlns:a16="http://schemas.microsoft.com/office/drawing/2014/main" id="{E3CD1630-F060-5FEF-1106-A1BBB7F5ACE0}"/>
                </a:ext>
              </a:extLst>
            </p:cNvPr>
            <p:cNvSpPr/>
            <p:nvPr/>
          </p:nvSpPr>
          <p:spPr>
            <a:xfrm>
              <a:off x="4848098" y="32512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3" name="pt199">
              <a:extLst>
                <a:ext uri="{FF2B5EF4-FFF2-40B4-BE49-F238E27FC236}">
                  <a16:creationId xmlns:a16="http://schemas.microsoft.com/office/drawing/2014/main" id="{BE62A01C-BD68-728D-C830-1650BDE0132D}"/>
                </a:ext>
              </a:extLst>
            </p:cNvPr>
            <p:cNvSpPr/>
            <p:nvPr/>
          </p:nvSpPr>
          <p:spPr>
            <a:xfrm>
              <a:off x="5090178" y="27928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4" name="pt200">
              <a:extLst>
                <a:ext uri="{FF2B5EF4-FFF2-40B4-BE49-F238E27FC236}">
                  <a16:creationId xmlns:a16="http://schemas.microsoft.com/office/drawing/2014/main" id="{98ACBB67-4E44-01C6-E81E-8AEC34BD023F}"/>
                </a:ext>
              </a:extLst>
            </p:cNvPr>
            <p:cNvSpPr/>
            <p:nvPr/>
          </p:nvSpPr>
          <p:spPr>
            <a:xfrm>
              <a:off x="4950000" y="30109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5" name="pt201">
              <a:extLst>
                <a:ext uri="{FF2B5EF4-FFF2-40B4-BE49-F238E27FC236}">
                  <a16:creationId xmlns:a16="http://schemas.microsoft.com/office/drawing/2014/main" id="{4E42EA13-952C-BC76-9155-48E770785ED3}"/>
                </a:ext>
              </a:extLst>
            </p:cNvPr>
            <p:cNvSpPr/>
            <p:nvPr/>
          </p:nvSpPr>
          <p:spPr>
            <a:xfrm>
              <a:off x="4960685" y="32008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6" name="pt202">
              <a:extLst>
                <a:ext uri="{FF2B5EF4-FFF2-40B4-BE49-F238E27FC236}">
                  <a16:creationId xmlns:a16="http://schemas.microsoft.com/office/drawing/2014/main" id="{2B9CFB94-04D0-36CD-8560-2C36B3FB5BAA}"/>
                </a:ext>
              </a:extLst>
            </p:cNvPr>
            <p:cNvSpPr/>
            <p:nvPr/>
          </p:nvSpPr>
          <p:spPr>
            <a:xfrm>
              <a:off x="4801221" y="31372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7" name="pt203">
              <a:extLst>
                <a:ext uri="{FF2B5EF4-FFF2-40B4-BE49-F238E27FC236}">
                  <a16:creationId xmlns:a16="http://schemas.microsoft.com/office/drawing/2014/main" id="{BD0A6CAA-C826-D160-9998-0E412A4F40A1}"/>
                </a:ext>
              </a:extLst>
            </p:cNvPr>
            <p:cNvSpPr/>
            <p:nvPr/>
          </p:nvSpPr>
          <p:spPr>
            <a:xfrm>
              <a:off x="5234427" y="29714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8" name="pt204">
              <a:extLst>
                <a:ext uri="{FF2B5EF4-FFF2-40B4-BE49-F238E27FC236}">
                  <a16:creationId xmlns:a16="http://schemas.microsoft.com/office/drawing/2014/main" id="{49748064-BF65-A172-B663-208F6A588543}"/>
                </a:ext>
              </a:extLst>
            </p:cNvPr>
            <p:cNvSpPr/>
            <p:nvPr/>
          </p:nvSpPr>
          <p:spPr>
            <a:xfrm>
              <a:off x="4800759" y="29419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9" name="pt205">
              <a:extLst>
                <a:ext uri="{FF2B5EF4-FFF2-40B4-BE49-F238E27FC236}">
                  <a16:creationId xmlns:a16="http://schemas.microsoft.com/office/drawing/2014/main" id="{EB974DDE-7E7F-710C-CB8F-12BD16EC0BF7}"/>
                </a:ext>
              </a:extLst>
            </p:cNvPr>
            <p:cNvSpPr/>
            <p:nvPr/>
          </p:nvSpPr>
          <p:spPr>
            <a:xfrm>
              <a:off x="4648480" y="20434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0" name="pt206">
              <a:extLst>
                <a:ext uri="{FF2B5EF4-FFF2-40B4-BE49-F238E27FC236}">
                  <a16:creationId xmlns:a16="http://schemas.microsoft.com/office/drawing/2014/main" id="{B341B871-77F5-5F94-53EA-CE1DC14F9D25}"/>
                </a:ext>
              </a:extLst>
            </p:cNvPr>
            <p:cNvSpPr/>
            <p:nvPr/>
          </p:nvSpPr>
          <p:spPr>
            <a:xfrm>
              <a:off x="6539723" y="31030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1" name="pt207">
              <a:extLst>
                <a:ext uri="{FF2B5EF4-FFF2-40B4-BE49-F238E27FC236}">
                  <a16:creationId xmlns:a16="http://schemas.microsoft.com/office/drawing/2014/main" id="{31170B75-6E2D-334C-0081-80168AA90C55}"/>
                </a:ext>
              </a:extLst>
            </p:cNvPr>
            <p:cNvSpPr/>
            <p:nvPr/>
          </p:nvSpPr>
          <p:spPr>
            <a:xfrm>
              <a:off x="4436341" y="30017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2" name="pt208">
              <a:extLst>
                <a:ext uri="{FF2B5EF4-FFF2-40B4-BE49-F238E27FC236}">
                  <a16:creationId xmlns:a16="http://schemas.microsoft.com/office/drawing/2014/main" id="{18DF1AAD-A208-562B-CF64-3B285B0BE2D8}"/>
                </a:ext>
              </a:extLst>
            </p:cNvPr>
            <p:cNvSpPr/>
            <p:nvPr/>
          </p:nvSpPr>
          <p:spPr>
            <a:xfrm>
              <a:off x="4448818" y="2813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3" name="pt209">
              <a:extLst>
                <a:ext uri="{FF2B5EF4-FFF2-40B4-BE49-F238E27FC236}">
                  <a16:creationId xmlns:a16="http://schemas.microsoft.com/office/drawing/2014/main" id="{9A9A929D-4679-E737-2607-99282A8B9D87}"/>
                </a:ext>
              </a:extLst>
            </p:cNvPr>
            <p:cNvSpPr/>
            <p:nvPr/>
          </p:nvSpPr>
          <p:spPr>
            <a:xfrm>
              <a:off x="5044890" y="26452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4" name="pt210">
              <a:extLst>
                <a:ext uri="{FF2B5EF4-FFF2-40B4-BE49-F238E27FC236}">
                  <a16:creationId xmlns:a16="http://schemas.microsoft.com/office/drawing/2014/main" id="{42BD5EB0-CD5B-2927-8060-E6AF6DE1DAA1}"/>
                </a:ext>
              </a:extLst>
            </p:cNvPr>
            <p:cNvSpPr/>
            <p:nvPr/>
          </p:nvSpPr>
          <p:spPr>
            <a:xfrm>
              <a:off x="4215911" y="30301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5" name="pt211">
              <a:extLst>
                <a:ext uri="{FF2B5EF4-FFF2-40B4-BE49-F238E27FC236}">
                  <a16:creationId xmlns:a16="http://schemas.microsoft.com/office/drawing/2014/main" id="{DA1F1F8C-2C78-91B4-22A1-A0C8A3A23850}"/>
                </a:ext>
              </a:extLst>
            </p:cNvPr>
            <p:cNvSpPr/>
            <p:nvPr/>
          </p:nvSpPr>
          <p:spPr>
            <a:xfrm>
              <a:off x="5566709" y="30718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6" name="pt212">
              <a:extLst>
                <a:ext uri="{FF2B5EF4-FFF2-40B4-BE49-F238E27FC236}">
                  <a16:creationId xmlns:a16="http://schemas.microsoft.com/office/drawing/2014/main" id="{AE2B24E7-45AA-38CB-6145-44612BF9F821}"/>
                </a:ext>
              </a:extLst>
            </p:cNvPr>
            <p:cNvSpPr/>
            <p:nvPr/>
          </p:nvSpPr>
          <p:spPr>
            <a:xfrm>
              <a:off x="5049366" y="29079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7" name="pt213">
              <a:extLst>
                <a:ext uri="{FF2B5EF4-FFF2-40B4-BE49-F238E27FC236}">
                  <a16:creationId xmlns:a16="http://schemas.microsoft.com/office/drawing/2014/main" id="{55D83103-7FF4-0BA1-03EA-514C9C5AF6BE}"/>
                </a:ext>
              </a:extLst>
            </p:cNvPr>
            <p:cNvSpPr/>
            <p:nvPr/>
          </p:nvSpPr>
          <p:spPr>
            <a:xfrm>
              <a:off x="4446521" y="34569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8" name="pt214">
              <a:extLst>
                <a:ext uri="{FF2B5EF4-FFF2-40B4-BE49-F238E27FC236}">
                  <a16:creationId xmlns:a16="http://schemas.microsoft.com/office/drawing/2014/main" id="{3D31DDFE-B4F2-6623-7316-0B479EB623D1}"/>
                </a:ext>
              </a:extLst>
            </p:cNvPr>
            <p:cNvSpPr/>
            <p:nvPr/>
          </p:nvSpPr>
          <p:spPr>
            <a:xfrm>
              <a:off x="3852222" y="29328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9" name="pt215">
              <a:extLst>
                <a:ext uri="{FF2B5EF4-FFF2-40B4-BE49-F238E27FC236}">
                  <a16:creationId xmlns:a16="http://schemas.microsoft.com/office/drawing/2014/main" id="{B3B65A4F-A22C-7ABF-B003-41E192506999}"/>
                </a:ext>
              </a:extLst>
            </p:cNvPr>
            <p:cNvSpPr/>
            <p:nvPr/>
          </p:nvSpPr>
          <p:spPr>
            <a:xfrm>
              <a:off x="4766867" y="24439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0" name="pt216">
              <a:extLst>
                <a:ext uri="{FF2B5EF4-FFF2-40B4-BE49-F238E27FC236}">
                  <a16:creationId xmlns:a16="http://schemas.microsoft.com/office/drawing/2014/main" id="{211D828E-11F9-0C58-2D1A-3220DBFD1255}"/>
                </a:ext>
              </a:extLst>
            </p:cNvPr>
            <p:cNvSpPr/>
            <p:nvPr/>
          </p:nvSpPr>
          <p:spPr>
            <a:xfrm>
              <a:off x="5224522" y="33031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1" name="pt217">
              <a:extLst>
                <a:ext uri="{FF2B5EF4-FFF2-40B4-BE49-F238E27FC236}">
                  <a16:creationId xmlns:a16="http://schemas.microsoft.com/office/drawing/2014/main" id="{C2E7206C-3AC4-0A95-6721-3BFEBFE493EC}"/>
                </a:ext>
              </a:extLst>
            </p:cNvPr>
            <p:cNvSpPr/>
            <p:nvPr/>
          </p:nvSpPr>
          <p:spPr>
            <a:xfrm>
              <a:off x="3937522" y="46731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2" name="pt218">
              <a:extLst>
                <a:ext uri="{FF2B5EF4-FFF2-40B4-BE49-F238E27FC236}">
                  <a16:creationId xmlns:a16="http://schemas.microsoft.com/office/drawing/2014/main" id="{38853176-1C03-3BAE-7BBA-9199A60389D3}"/>
                </a:ext>
              </a:extLst>
            </p:cNvPr>
            <p:cNvSpPr/>
            <p:nvPr/>
          </p:nvSpPr>
          <p:spPr>
            <a:xfrm>
              <a:off x="5509183" y="31194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3" name="pt219">
              <a:extLst>
                <a:ext uri="{FF2B5EF4-FFF2-40B4-BE49-F238E27FC236}">
                  <a16:creationId xmlns:a16="http://schemas.microsoft.com/office/drawing/2014/main" id="{CA36FC25-0333-7034-3D84-50BF5CB557FF}"/>
                </a:ext>
              </a:extLst>
            </p:cNvPr>
            <p:cNvSpPr/>
            <p:nvPr/>
          </p:nvSpPr>
          <p:spPr>
            <a:xfrm>
              <a:off x="5174924" y="28672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4" name="pt220">
              <a:extLst>
                <a:ext uri="{FF2B5EF4-FFF2-40B4-BE49-F238E27FC236}">
                  <a16:creationId xmlns:a16="http://schemas.microsoft.com/office/drawing/2014/main" id="{4BDFF754-092C-20D6-168C-0A73F6E517A3}"/>
                </a:ext>
              </a:extLst>
            </p:cNvPr>
            <p:cNvSpPr/>
            <p:nvPr/>
          </p:nvSpPr>
          <p:spPr>
            <a:xfrm>
              <a:off x="4261027" y="31213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5" name="pt221">
              <a:extLst>
                <a:ext uri="{FF2B5EF4-FFF2-40B4-BE49-F238E27FC236}">
                  <a16:creationId xmlns:a16="http://schemas.microsoft.com/office/drawing/2014/main" id="{21E7B2AF-3869-9CF7-8542-290F499E1A57}"/>
                </a:ext>
              </a:extLst>
            </p:cNvPr>
            <p:cNvSpPr/>
            <p:nvPr/>
          </p:nvSpPr>
          <p:spPr>
            <a:xfrm>
              <a:off x="4620745" y="29830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6" name="pt222">
              <a:extLst>
                <a:ext uri="{FF2B5EF4-FFF2-40B4-BE49-F238E27FC236}">
                  <a16:creationId xmlns:a16="http://schemas.microsoft.com/office/drawing/2014/main" id="{B10EE388-57A3-E59F-295F-DDAA0CD57795}"/>
                </a:ext>
              </a:extLst>
            </p:cNvPr>
            <p:cNvSpPr/>
            <p:nvPr/>
          </p:nvSpPr>
          <p:spPr>
            <a:xfrm>
              <a:off x="4758000" y="22344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7" name="pt223">
              <a:extLst>
                <a:ext uri="{FF2B5EF4-FFF2-40B4-BE49-F238E27FC236}">
                  <a16:creationId xmlns:a16="http://schemas.microsoft.com/office/drawing/2014/main" id="{B8F9D009-3ABF-3454-109F-FCAF90029B4C}"/>
                </a:ext>
              </a:extLst>
            </p:cNvPr>
            <p:cNvSpPr/>
            <p:nvPr/>
          </p:nvSpPr>
          <p:spPr>
            <a:xfrm>
              <a:off x="3998705" y="26629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8" name="pt224">
              <a:extLst>
                <a:ext uri="{FF2B5EF4-FFF2-40B4-BE49-F238E27FC236}">
                  <a16:creationId xmlns:a16="http://schemas.microsoft.com/office/drawing/2014/main" id="{63A68747-AE88-6857-1778-83383B9318CE}"/>
                </a:ext>
              </a:extLst>
            </p:cNvPr>
            <p:cNvSpPr/>
            <p:nvPr/>
          </p:nvSpPr>
          <p:spPr>
            <a:xfrm>
              <a:off x="4831492" y="34377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9" name="pt225">
              <a:extLst>
                <a:ext uri="{FF2B5EF4-FFF2-40B4-BE49-F238E27FC236}">
                  <a16:creationId xmlns:a16="http://schemas.microsoft.com/office/drawing/2014/main" id="{6DBD58DF-F475-A966-0FB4-6286FFF9081A}"/>
                </a:ext>
              </a:extLst>
            </p:cNvPr>
            <p:cNvSpPr/>
            <p:nvPr/>
          </p:nvSpPr>
          <p:spPr>
            <a:xfrm>
              <a:off x="4290341" y="27256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0" name="pt226">
              <a:extLst>
                <a:ext uri="{FF2B5EF4-FFF2-40B4-BE49-F238E27FC236}">
                  <a16:creationId xmlns:a16="http://schemas.microsoft.com/office/drawing/2014/main" id="{DE84A735-AC75-FC80-8B60-248390EC483A}"/>
                </a:ext>
              </a:extLst>
            </p:cNvPr>
            <p:cNvSpPr/>
            <p:nvPr/>
          </p:nvSpPr>
          <p:spPr>
            <a:xfrm>
              <a:off x="4617649" y="28614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1" name="pt227">
              <a:extLst>
                <a:ext uri="{FF2B5EF4-FFF2-40B4-BE49-F238E27FC236}">
                  <a16:creationId xmlns:a16="http://schemas.microsoft.com/office/drawing/2014/main" id="{A52CB77F-863F-E298-72F0-2C336A91534A}"/>
                </a:ext>
              </a:extLst>
            </p:cNvPr>
            <p:cNvSpPr/>
            <p:nvPr/>
          </p:nvSpPr>
          <p:spPr>
            <a:xfrm>
              <a:off x="4340196" y="31457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2" name="pt228">
              <a:extLst>
                <a:ext uri="{FF2B5EF4-FFF2-40B4-BE49-F238E27FC236}">
                  <a16:creationId xmlns:a16="http://schemas.microsoft.com/office/drawing/2014/main" id="{8866B023-81CB-AFA4-3159-671C75D06F23}"/>
                </a:ext>
              </a:extLst>
            </p:cNvPr>
            <p:cNvSpPr/>
            <p:nvPr/>
          </p:nvSpPr>
          <p:spPr>
            <a:xfrm>
              <a:off x="4718871" y="30491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3" name="pt229">
              <a:extLst>
                <a:ext uri="{FF2B5EF4-FFF2-40B4-BE49-F238E27FC236}">
                  <a16:creationId xmlns:a16="http://schemas.microsoft.com/office/drawing/2014/main" id="{A83A47CA-DBC3-28D9-837E-765D0852F37C}"/>
                </a:ext>
              </a:extLst>
            </p:cNvPr>
            <p:cNvSpPr/>
            <p:nvPr/>
          </p:nvSpPr>
          <p:spPr>
            <a:xfrm>
              <a:off x="5032542" y="24472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4" name="pt230">
              <a:extLst>
                <a:ext uri="{FF2B5EF4-FFF2-40B4-BE49-F238E27FC236}">
                  <a16:creationId xmlns:a16="http://schemas.microsoft.com/office/drawing/2014/main" id="{379BF4E4-6C39-7B8D-1782-FBA30F855186}"/>
                </a:ext>
              </a:extLst>
            </p:cNvPr>
            <p:cNvSpPr/>
            <p:nvPr/>
          </p:nvSpPr>
          <p:spPr>
            <a:xfrm>
              <a:off x="4587855" y="25755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5" name="pt231">
              <a:extLst>
                <a:ext uri="{FF2B5EF4-FFF2-40B4-BE49-F238E27FC236}">
                  <a16:creationId xmlns:a16="http://schemas.microsoft.com/office/drawing/2014/main" id="{D7037F13-DFC2-0BEC-CFA2-85B85687ABBF}"/>
                </a:ext>
              </a:extLst>
            </p:cNvPr>
            <p:cNvSpPr/>
            <p:nvPr/>
          </p:nvSpPr>
          <p:spPr>
            <a:xfrm>
              <a:off x="4602221" y="30108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6" name="pt232">
              <a:extLst>
                <a:ext uri="{FF2B5EF4-FFF2-40B4-BE49-F238E27FC236}">
                  <a16:creationId xmlns:a16="http://schemas.microsoft.com/office/drawing/2014/main" id="{83B42463-561A-B82F-00E6-3D4060148330}"/>
                </a:ext>
              </a:extLst>
            </p:cNvPr>
            <p:cNvSpPr/>
            <p:nvPr/>
          </p:nvSpPr>
          <p:spPr>
            <a:xfrm>
              <a:off x="4464664" y="35580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7" name="pt233">
              <a:extLst>
                <a:ext uri="{FF2B5EF4-FFF2-40B4-BE49-F238E27FC236}">
                  <a16:creationId xmlns:a16="http://schemas.microsoft.com/office/drawing/2014/main" id="{80FEB6CD-849F-BAE8-048C-8A3BA5C25FA4}"/>
                </a:ext>
              </a:extLst>
            </p:cNvPr>
            <p:cNvSpPr/>
            <p:nvPr/>
          </p:nvSpPr>
          <p:spPr>
            <a:xfrm>
              <a:off x="4509025" y="30708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8" name="pt234">
              <a:extLst>
                <a:ext uri="{FF2B5EF4-FFF2-40B4-BE49-F238E27FC236}">
                  <a16:creationId xmlns:a16="http://schemas.microsoft.com/office/drawing/2014/main" id="{1BF7467D-316F-1366-B97F-8A0D5EA9C6A4}"/>
                </a:ext>
              </a:extLst>
            </p:cNvPr>
            <p:cNvSpPr/>
            <p:nvPr/>
          </p:nvSpPr>
          <p:spPr>
            <a:xfrm>
              <a:off x="4591664" y="21759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9" name="pt235">
              <a:extLst>
                <a:ext uri="{FF2B5EF4-FFF2-40B4-BE49-F238E27FC236}">
                  <a16:creationId xmlns:a16="http://schemas.microsoft.com/office/drawing/2014/main" id="{BE249ADB-54D2-5B14-A840-7F7551EDB953}"/>
                </a:ext>
              </a:extLst>
            </p:cNvPr>
            <p:cNvSpPr/>
            <p:nvPr/>
          </p:nvSpPr>
          <p:spPr>
            <a:xfrm>
              <a:off x="4091110" y="33941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0" name="pt236">
              <a:extLst>
                <a:ext uri="{FF2B5EF4-FFF2-40B4-BE49-F238E27FC236}">
                  <a16:creationId xmlns:a16="http://schemas.microsoft.com/office/drawing/2014/main" id="{D83C1D6C-5F1C-E3E5-ECD3-DF2F993FFC63}"/>
                </a:ext>
              </a:extLst>
            </p:cNvPr>
            <p:cNvSpPr/>
            <p:nvPr/>
          </p:nvSpPr>
          <p:spPr>
            <a:xfrm>
              <a:off x="3731910" y="23693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1" name="pt237">
              <a:extLst>
                <a:ext uri="{FF2B5EF4-FFF2-40B4-BE49-F238E27FC236}">
                  <a16:creationId xmlns:a16="http://schemas.microsoft.com/office/drawing/2014/main" id="{F260C782-4540-D8F9-8641-68353BB2E675}"/>
                </a:ext>
              </a:extLst>
            </p:cNvPr>
            <p:cNvSpPr/>
            <p:nvPr/>
          </p:nvSpPr>
          <p:spPr>
            <a:xfrm>
              <a:off x="4553621" y="40479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2" name="pt238">
              <a:extLst>
                <a:ext uri="{FF2B5EF4-FFF2-40B4-BE49-F238E27FC236}">
                  <a16:creationId xmlns:a16="http://schemas.microsoft.com/office/drawing/2014/main" id="{3F00C444-3C4D-20B2-0FF6-B9BCDEFC1CA5}"/>
                </a:ext>
              </a:extLst>
            </p:cNvPr>
            <p:cNvSpPr/>
            <p:nvPr/>
          </p:nvSpPr>
          <p:spPr>
            <a:xfrm>
              <a:off x="4092579" y="27820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3" name="pt239">
              <a:extLst>
                <a:ext uri="{FF2B5EF4-FFF2-40B4-BE49-F238E27FC236}">
                  <a16:creationId xmlns:a16="http://schemas.microsoft.com/office/drawing/2014/main" id="{0C2440C6-D3EC-4CF2-04ED-2B6D2EF7AD78}"/>
                </a:ext>
              </a:extLst>
            </p:cNvPr>
            <p:cNvSpPr/>
            <p:nvPr/>
          </p:nvSpPr>
          <p:spPr>
            <a:xfrm>
              <a:off x="4486439" y="34999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4" name="pt240">
              <a:extLst>
                <a:ext uri="{FF2B5EF4-FFF2-40B4-BE49-F238E27FC236}">
                  <a16:creationId xmlns:a16="http://schemas.microsoft.com/office/drawing/2014/main" id="{0A2065D3-B8FA-0419-CF67-00AE69E99572}"/>
                </a:ext>
              </a:extLst>
            </p:cNvPr>
            <p:cNvSpPr/>
            <p:nvPr/>
          </p:nvSpPr>
          <p:spPr>
            <a:xfrm>
              <a:off x="3967078" y="32042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5" name="pt241">
              <a:extLst>
                <a:ext uri="{FF2B5EF4-FFF2-40B4-BE49-F238E27FC236}">
                  <a16:creationId xmlns:a16="http://schemas.microsoft.com/office/drawing/2014/main" id="{E2CD170D-8706-B097-93D8-8F3B3BC41D7F}"/>
                </a:ext>
              </a:extLst>
            </p:cNvPr>
            <p:cNvSpPr/>
            <p:nvPr/>
          </p:nvSpPr>
          <p:spPr>
            <a:xfrm>
              <a:off x="4197605" y="31851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6" name="pt242">
              <a:extLst>
                <a:ext uri="{FF2B5EF4-FFF2-40B4-BE49-F238E27FC236}">
                  <a16:creationId xmlns:a16="http://schemas.microsoft.com/office/drawing/2014/main" id="{23F44A18-F7C9-9093-B8D5-CF3EB2489EC7}"/>
                </a:ext>
              </a:extLst>
            </p:cNvPr>
            <p:cNvSpPr/>
            <p:nvPr/>
          </p:nvSpPr>
          <p:spPr>
            <a:xfrm>
              <a:off x="5067216" y="35331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7" name="pt243">
              <a:extLst>
                <a:ext uri="{FF2B5EF4-FFF2-40B4-BE49-F238E27FC236}">
                  <a16:creationId xmlns:a16="http://schemas.microsoft.com/office/drawing/2014/main" id="{2423D20D-13C2-D4DE-9708-6C26D79A00C0}"/>
                </a:ext>
              </a:extLst>
            </p:cNvPr>
            <p:cNvSpPr/>
            <p:nvPr/>
          </p:nvSpPr>
          <p:spPr>
            <a:xfrm>
              <a:off x="4679008" y="42333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8" name="pt244">
              <a:extLst>
                <a:ext uri="{FF2B5EF4-FFF2-40B4-BE49-F238E27FC236}">
                  <a16:creationId xmlns:a16="http://schemas.microsoft.com/office/drawing/2014/main" id="{56E2D123-1B0C-7D15-4C96-D9794DAC00A0}"/>
                </a:ext>
              </a:extLst>
            </p:cNvPr>
            <p:cNvSpPr/>
            <p:nvPr/>
          </p:nvSpPr>
          <p:spPr>
            <a:xfrm>
              <a:off x="4372994" y="27044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9" name="pt245">
              <a:extLst>
                <a:ext uri="{FF2B5EF4-FFF2-40B4-BE49-F238E27FC236}">
                  <a16:creationId xmlns:a16="http://schemas.microsoft.com/office/drawing/2014/main" id="{526A163A-38ED-0620-9403-843DB8019FD4}"/>
                </a:ext>
              </a:extLst>
            </p:cNvPr>
            <p:cNvSpPr/>
            <p:nvPr/>
          </p:nvSpPr>
          <p:spPr>
            <a:xfrm>
              <a:off x="4679846" y="27411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0" name="pt246">
              <a:extLst>
                <a:ext uri="{FF2B5EF4-FFF2-40B4-BE49-F238E27FC236}">
                  <a16:creationId xmlns:a16="http://schemas.microsoft.com/office/drawing/2014/main" id="{29FA9E70-DC44-0265-F00D-0757E5B37A6A}"/>
                </a:ext>
              </a:extLst>
            </p:cNvPr>
            <p:cNvSpPr/>
            <p:nvPr/>
          </p:nvSpPr>
          <p:spPr>
            <a:xfrm>
              <a:off x="4893407" y="22486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1" name="pt247">
              <a:extLst>
                <a:ext uri="{FF2B5EF4-FFF2-40B4-BE49-F238E27FC236}">
                  <a16:creationId xmlns:a16="http://schemas.microsoft.com/office/drawing/2014/main" id="{CC5AAE96-5AB3-D494-465B-63A4D4F60123}"/>
                </a:ext>
              </a:extLst>
            </p:cNvPr>
            <p:cNvSpPr/>
            <p:nvPr/>
          </p:nvSpPr>
          <p:spPr>
            <a:xfrm>
              <a:off x="5009806" y="30059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2" name="pt248">
              <a:extLst>
                <a:ext uri="{FF2B5EF4-FFF2-40B4-BE49-F238E27FC236}">
                  <a16:creationId xmlns:a16="http://schemas.microsoft.com/office/drawing/2014/main" id="{0D31FA29-D9EC-1750-DC7C-45BC18275F74}"/>
                </a:ext>
              </a:extLst>
            </p:cNvPr>
            <p:cNvSpPr/>
            <p:nvPr/>
          </p:nvSpPr>
          <p:spPr>
            <a:xfrm>
              <a:off x="4497323" y="30454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3" name="pt249">
              <a:extLst>
                <a:ext uri="{FF2B5EF4-FFF2-40B4-BE49-F238E27FC236}">
                  <a16:creationId xmlns:a16="http://schemas.microsoft.com/office/drawing/2014/main" id="{0C851B1C-747E-A493-5D38-A03C6F8EBF01}"/>
                </a:ext>
              </a:extLst>
            </p:cNvPr>
            <p:cNvSpPr/>
            <p:nvPr/>
          </p:nvSpPr>
          <p:spPr>
            <a:xfrm>
              <a:off x="4839490" y="41939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4" name="pt250">
              <a:extLst>
                <a:ext uri="{FF2B5EF4-FFF2-40B4-BE49-F238E27FC236}">
                  <a16:creationId xmlns:a16="http://schemas.microsoft.com/office/drawing/2014/main" id="{AD68C14A-B106-C88D-DCDF-FFB389A6015C}"/>
                </a:ext>
              </a:extLst>
            </p:cNvPr>
            <p:cNvSpPr/>
            <p:nvPr/>
          </p:nvSpPr>
          <p:spPr>
            <a:xfrm>
              <a:off x="4686796" y="33173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5" name="pt251">
              <a:extLst>
                <a:ext uri="{FF2B5EF4-FFF2-40B4-BE49-F238E27FC236}">
                  <a16:creationId xmlns:a16="http://schemas.microsoft.com/office/drawing/2014/main" id="{FE3A52EB-91D3-E7C1-0AC1-DDDE6386D5F0}"/>
                </a:ext>
              </a:extLst>
            </p:cNvPr>
            <p:cNvSpPr/>
            <p:nvPr/>
          </p:nvSpPr>
          <p:spPr>
            <a:xfrm>
              <a:off x="4680627" y="29296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6" name="pt252">
              <a:extLst>
                <a:ext uri="{FF2B5EF4-FFF2-40B4-BE49-F238E27FC236}">
                  <a16:creationId xmlns:a16="http://schemas.microsoft.com/office/drawing/2014/main" id="{970D6290-2693-A1B0-C1CB-28599F3F7514}"/>
                </a:ext>
              </a:extLst>
            </p:cNvPr>
            <p:cNvSpPr/>
            <p:nvPr/>
          </p:nvSpPr>
          <p:spPr>
            <a:xfrm>
              <a:off x="5015873" y="16317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7" name="pt253">
              <a:extLst>
                <a:ext uri="{FF2B5EF4-FFF2-40B4-BE49-F238E27FC236}">
                  <a16:creationId xmlns:a16="http://schemas.microsoft.com/office/drawing/2014/main" id="{88BD2960-1CE7-8C4A-CAF0-0168ED7D383B}"/>
                </a:ext>
              </a:extLst>
            </p:cNvPr>
            <p:cNvSpPr/>
            <p:nvPr/>
          </p:nvSpPr>
          <p:spPr>
            <a:xfrm>
              <a:off x="4545449" y="28268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8" name="pt254">
              <a:extLst>
                <a:ext uri="{FF2B5EF4-FFF2-40B4-BE49-F238E27FC236}">
                  <a16:creationId xmlns:a16="http://schemas.microsoft.com/office/drawing/2014/main" id="{AF1359F1-E263-621B-D448-BB2DF7E4B05A}"/>
                </a:ext>
              </a:extLst>
            </p:cNvPr>
            <p:cNvSpPr/>
            <p:nvPr/>
          </p:nvSpPr>
          <p:spPr>
            <a:xfrm>
              <a:off x="5096858" y="37235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9" name="pt255">
              <a:extLst>
                <a:ext uri="{FF2B5EF4-FFF2-40B4-BE49-F238E27FC236}">
                  <a16:creationId xmlns:a16="http://schemas.microsoft.com/office/drawing/2014/main" id="{B0516F60-DEC3-8C46-9DFE-54D222F9AFA6}"/>
                </a:ext>
              </a:extLst>
            </p:cNvPr>
            <p:cNvSpPr/>
            <p:nvPr/>
          </p:nvSpPr>
          <p:spPr>
            <a:xfrm>
              <a:off x="5718253" y="37879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0" name="pt256">
              <a:extLst>
                <a:ext uri="{FF2B5EF4-FFF2-40B4-BE49-F238E27FC236}">
                  <a16:creationId xmlns:a16="http://schemas.microsoft.com/office/drawing/2014/main" id="{EDE4475F-2D9C-B44B-2F68-C74C2E53CD0B}"/>
                </a:ext>
              </a:extLst>
            </p:cNvPr>
            <p:cNvSpPr/>
            <p:nvPr/>
          </p:nvSpPr>
          <p:spPr>
            <a:xfrm>
              <a:off x="5062450" y="32995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1" name="pt257">
              <a:extLst>
                <a:ext uri="{FF2B5EF4-FFF2-40B4-BE49-F238E27FC236}">
                  <a16:creationId xmlns:a16="http://schemas.microsoft.com/office/drawing/2014/main" id="{C51543FE-FE71-7A8B-8905-1E299568199B}"/>
                </a:ext>
              </a:extLst>
            </p:cNvPr>
            <p:cNvSpPr/>
            <p:nvPr/>
          </p:nvSpPr>
          <p:spPr>
            <a:xfrm>
              <a:off x="5751234" y="28996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2" name="pt258">
              <a:extLst>
                <a:ext uri="{FF2B5EF4-FFF2-40B4-BE49-F238E27FC236}">
                  <a16:creationId xmlns:a16="http://schemas.microsoft.com/office/drawing/2014/main" id="{CCBB5935-21A0-4DA4-1DB5-30B6BE506919}"/>
                </a:ext>
              </a:extLst>
            </p:cNvPr>
            <p:cNvSpPr/>
            <p:nvPr/>
          </p:nvSpPr>
          <p:spPr>
            <a:xfrm>
              <a:off x="5647399" y="23320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3" name="pt259">
              <a:extLst>
                <a:ext uri="{FF2B5EF4-FFF2-40B4-BE49-F238E27FC236}">
                  <a16:creationId xmlns:a16="http://schemas.microsoft.com/office/drawing/2014/main" id="{3AB69989-1E1E-01E6-8088-C0CD3A0642AB}"/>
                </a:ext>
              </a:extLst>
            </p:cNvPr>
            <p:cNvSpPr/>
            <p:nvPr/>
          </p:nvSpPr>
          <p:spPr>
            <a:xfrm>
              <a:off x="4396111" y="32256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4" name="pt260">
              <a:extLst>
                <a:ext uri="{FF2B5EF4-FFF2-40B4-BE49-F238E27FC236}">
                  <a16:creationId xmlns:a16="http://schemas.microsoft.com/office/drawing/2014/main" id="{E01B66F3-80EF-D6C5-2A54-A60F8F3A2187}"/>
                </a:ext>
              </a:extLst>
            </p:cNvPr>
            <p:cNvSpPr/>
            <p:nvPr/>
          </p:nvSpPr>
          <p:spPr>
            <a:xfrm>
              <a:off x="5309291" y="33602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5" name="pt261">
              <a:extLst>
                <a:ext uri="{FF2B5EF4-FFF2-40B4-BE49-F238E27FC236}">
                  <a16:creationId xmlns:a16="http://schemas.microsoft.com/office/drawing/2014/main" id="{AEABFD6F-B5C2-9B5F-D83E-E69E47363493}"/>
                </a:ext>
              </a:extLst>
            </p:cNvPr>
            <p:cNvSpPr/>
            <p:nvPr/>
          </p:nvSpPr>
          <p:spPr>
            <a:xfrm>
              <a:off x="4490893" y="31098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6" name="pt262">
              <a:extLst>
                <a:ext uri="{FF2B5EF4-FFF2-40B4-BE49-F238E27FC236}">
                  <a16:creationId xmlns:a16="http://schemas.microsoft.com/office/drawing/2014/main" id="{CE040BA5-FF75-A865-1093-F33CE5EB2EA5}"/>
                </a:ext>
              </a:extLst>
            </p:cNvPr>
            <p:cNvSpPr/>
            <p:nvPr/>
          </p:nvSpPr>
          <p:spPr>
            <a:xfrm>
              <a:off x="5237621" y="29912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7" name="pt263">
              <a:extLst>
                <a:ext uri="{FF2B5EF4-FFF2-40B4-BE49-F238E27FC236}">
                  <a16:creationId xmlns:a16="http://schemas.microsoft.com/office/drawing/2014/main" id="{4AD13983-72B3-C05A-0A85-BF781CBECB1B}"/>
                </a:ext>
              </a:extLst>
            </p:cNvPr>
            <p:cNvSpPr/>
            <p:nvPr/>
          </p:nvSpPr>
          <p:spPr>
            <a:xfrm>
              <a:off x="4838369" y="29334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8" name="pt264">
              <a:extLst>
                <a:ext uri="{FF2B5EF4-FFF2-40B4-BE49-F238E27FC236}">
                  <a16:creationId xmlns:a16="http://schemas.microsoft.com/office/drawing/2014/main" id="{AF890839-E3E8-1B66-ECFB-22E4473FEA24}"/>
                </a:ext>
              </a:extLst>
            </p:cNvPr>
            <p:cNvSpPr/>
            <p:nvPr/>
          </p:nvSpPr>
          <p:spPr>
            <a:xfrm>
              <a:off x="5407686" y="27798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9" name="pt265">
              <a:extLst>
                <a:ext uri="{FF2B5EF4-FFF2-40B4-BE49-F238E27FC236}">
                  <a16:creationId xmlns:a16="http://schemas.microsoft.com/office/drawing/2014/main" id="{FA44546A-2987-EF0F-8CC7-BAAEAA1EA8A6}"/>
                </a:ext>
              </a:extLst>
            </p:cNvPr>
            <p:cNvSpPr/>
            <p:nvPr/>
          </p:nvSpPr>
          <p:spPr>
            <a:xfrm>
              <a:off x="5225646" y="28646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0" name="pt266">
              <a:extLst>
                <a:ext uri="{FF2B5EF4-FFF2-40B4-BE49-F238E27FC236}">
                  <a16:creationId xmlns:a16="http://schemas.microsoft.com/office/drawing/2014/main" id="{0ABB0485-6D5D-E9F9-3F61-CA3013FFA8A0}"/>
                </a:ext>
              </a:extLst>
            </p:cNvPr>
            <p:cNvSpPr/>
            <p:nvPr/>
          </p:nvSpPr>
          <p:spPr>
            <a:xfrm>
              <a:off x="4050645" y="25881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1" name="pt267">
              <a:extLst>
                <a:ext uri="{FF2B5EF4-FFF2-40B4-BE49-F238E27FC236}">
                  <a16:creationId xmlns:a16="http://schemas.microsoft.com/office/drawing/2014/main" id="{DAC6DAC2-4859-51FD-94FA-5D24B113DAB5}"/>
                </a:ext>
              </a:extLst>
            </p:cNvPr>
            <p:cNvSpPr/>
            <p:nvPr/>
          </p:nvSpPr>
          <p:spPr>
            <a:xfrm>
              <a:off x="4655744" y="23927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2" name="pt268">
              <a:extLst>
                <a:ext uri="{FF2B5EF4-FFF2-40B4-BE49-F238E27FC236}">
                  <a16:creationId xmlns:a16="http://schemas.microsoft.com/office/drawing/2014/main" id="{A0A38422-44D1-6EE7-953E-FCE43719500B}"/>
                </a:ext>
              </a:extLst>
            </p:cNvPr>
            <p:cNvSpPr/>
            <p:nvPr/>
          </p:nvSpPr>
          <p:spPr>
            <a:xfrm>
              <a:off x="4617071" y="29175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3" name="pt269">
              <a:extLst>
                <a:ext uri="{FF2B5EF4-FFF2-40B4-BE49-F238E27FC236}">
                  <a16:creationId xmlns:a16="http://schemas.microsoft.com/office/drawing/2014/main" id="{7B4D68DE-412A-9E80-7E70-4C55676D9339}"/>
                </a:ext>
              </a:extLst>
            </p:cNvPr>
            <p:cNvSpPr/>
            <p:nvPr/>
          </p:nvSpPr>
          <p:spPr>
            <a:xfrm>
              <a:off x="5212286" y="36140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4" name="pt270">
              <a:extLst>
                <a:ext uri="{FF2B5EF4-FFF2-40B4-BE49-F238E27FC236}">
                  <a16:creationId xmlns:a16="http://schemas.microsoft.com/office/drawing/2014/main" id="{12C7420C-44DE-85B1-E8D2-F4655E569E2B}"/>
                </a:ext>
              </a:extLst>
            </p:cNvPr>
            <p:cNvSpPr/>
            <p:nvPr/>
          </p:nvSpPr>
          <p:spPr>
            <a:xfrm>
              <a:off x="4423395" y="43883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5" name="pt271">
              <a:extLst>
                <a:ext uri="{FF2B5EF4-FFF2-40B4-BE49-F238E27FC236}">
                  <a16:creationId xmlns:a16="http://schemas.microsoft.com/office/drawing/2014/main" id="{5F082713-0588-012D-4999-A7089564261B}"/>
                </a:ext>
              </a:extLst>
            </p:cNvPr>
            <p:cNvSpPr/>
            <p:nvPr/>
          </p:nvSpPr>
          <p:spPr>
            <a:xfrm>
              <a:off x="5043185" y="28342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6" name="pt272">
              <a:extLst>
                <a:ext uri="{FF2B5EF4-FFF2-40B4-BE49-F238E27FC236}">
                  <a16:creationId xmlns:a16="http://schemas.microsoft.com/office/drawing/2014/main" id="{5F88E014-387D-1E08-7885-AFE101B5B191}"/>
                </a:ext>
              </a:extLst>
            </p:cNvPr>
            <p:cNvSpPr/>
            <p:nvPr/>
          </p:nvSpPr>
          <p:spPr>
            <a:xfrm>
              <a:off x="5211090" y="26431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7" name="pt273">
              <a:extLst>
                <a:ext uri="{FF2B5EF4-FFF2-40B4-BE49-F238E27FC236}">
                  <a16:creationId xmlns:a16="http://schemas.microsoft.com/office/drawing/2014/main" id="{07C82EE0-62DC-7EC3-8039-6D7A3A95708D}"/>
                </a:ext>
              </a:extLst>
            </p:cNvPr>
            <p:cNvSpPr/>
            <p:nvPr/>
          </p:nvSpPr>
          <p:spPr>
            <a:xfrm>
              <a:off x="4594112" y="28756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8" name="pt274">
              <a:extLst>
                <a:ext uri="{FF2B5EF4-FFF2-40B4-BE49-F238E27FC236}">
                  <a16:creationId xmlns:a16="http://schemas.microsoft.com/office/drawing/2014/main" id="{ED9B7343-A387-D366-9DB3-5BABAB08ED44}"/>
                </a:ext>
              </a:extLst>
            </p:cNvPr>
            <p:cNvSpPr/>
            <p:nvPr/>
          </p:nvSpPr>
          <p:spPr>
            <a:xfrm>
              <a:off x="5109508" y="28517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9" name="pt275">
              <a:extLst>
                <a:ext uri="{FF2B5EF4-FFF2-40B4-BE49-F238E27FC236}">
                  <a16:creationId xmlns:a16="http://schemas.microsoft.com/office/drawing/2014/main" id="{74DD4238-10B9-1A3F-E906-EBD7F768B890}"/>
                </a:ext>
              </a:extLst>
            </p:cNvPr>
            <p:cNvSpPr/>
            <p:nvPr/>
          </p:nvSpPr>
          <p:spPr>
            <a:xfrm>
              <a:off x="5458595" y="25505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0" name="pt276">
              <a:extLst>
                <a:ext uri="{FF2B5EF4-FFF2-40B4-BE49-F238E27FC236}">
                  <a16:creationId xmlns:a16="http://schemas.microsoft.com/office/drawing/2014/main" id="{D965CF62-71D9-7314-6E1D-28980E87D2C6}"/>
                </a:ext>
              </a:extLst>
            </p:cNvPr>
            <p:cNvSpPr/>
            <p:nvPr/>
          </p:nvSpPr>
          <p:spPr>
            <a:xfrm>
              <a:off x="5091865" y="32336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1" name="pt277">
              <a:extLst>
                <a:ext uri="{FF2B5EF4-FFF2-40B4-BE49-F238E27FC236}">
                  <a16:creationId xmlns:a16="http://schemas.microsoft.com/office/drawing/2014/main" id="{4DF18C30-0D2E-91E6-3AE1-0C4C9D783775}"/>
                </a:ext>
              </a:extLst>
            </p:cNvPr>
            <p:cNvSpPr/>
            <p:nvPr/>
          </p:nvSpPr>
          <p:spPr>
            <a:xfrm>
              <a:off x="4587939" y="2880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2" name="pt278">
              <a:extLst>
                <a:ext uri="{FF2B5EF4-FFF2-40B4-BE49-F238E27FC236}">
                  <a16:creationId xmlns:a16="http://schemas.microsoft.com/office/drawing/2014/main" id="{61EAED58-DFE6-3F27-EE9A-D1BC33F3D53F}"/>
                </a:ext>
              </a:extLst>
            </p:cNvPr>
            <p:cNvSpPr/>
            <p:nvPr/>
          </p:nvSpPr>
          <p:spPr>
            <a:xfrm>
              <a:off x="4451841" y="25312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3" name="pt279">
              <a:extLst>
                <a:ext uri="{FF2B5EF4-FFF2-40B4-BE49-F238E27FC236}">
                  <a16:creationId xmlns:a16="http://schemas.microsoft.com/office/drawing/2014/main" id="{4DEC1AE8-3703-B0CF-23E1-2061DC1650A8}"/>
                </a:ext>
              </a:extLst>
            </p:cNvPr>
            <p:cNvSpPr/>
            <p:nvPr/>
          </p:nvSpPr>
          <p:spPr>
            <a:xfrm>
              <a:off x="4604798" y="29576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4" name="pt280">
              <a:extLst>
                <a:ext uri="{FF2B5EF4-FFF2-40B4-BE49-F238E27FC236}">
                  <a16:creationId xmlns:a16="http://schemas.microsoft.com/office/drawing/2014/main" id="{6080EDB2-DEFF-732D-CD28-C4A4DC868532}"/>
                </a:ext>
              </a:extLst>
            </p:cNvPr>
            <p:cNvSpPr/>
            <p:nvPr/>
          </p:nvSpPr>
          <p:spPr>
            <a:xfrm>
              <a:off x="4570289" y="26673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5" name="pt281">
              <a:extLst>
                <a:ext uri="{FF2B5EF4-FFF2-40B4-BE49-F238E27FC236}">
                  <a16:creationId xmlns:a16="http://schemas.microsoft.com/office/drawing/2014/main" id="{FA3F6BC5-EA1E-3E9C-39C2-17876D9D957E}"/>
                </a:ext>
              </a:extLst>
            </p:cNvPr>
            <p:cNvSpPr/>
            <p:nvPr/>
          </p:nvSpPr>
          <p:spPr>
            <a:xfrm>
              <a:off x="5129095" y="26615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6" name="pt282">
              <a:extLst>
                <a:ext uri="{FF2B5EF4-FFF2-40B4-BE49-F238E27FC236}">
                  <a16:creationId xmlns:a16="http://schemas.microsoft.com/office/drawing/2014/main" id="{D0C7AEAA-D615-487E-8DC1-65C891936AE6}"/>
                </a:ext>
              </a:extLst>
            </p:cNvPr>
            <p:cNvSpPr/>
            <p:nvPr/>
          </p:nvSpPr>
          <p:spPr>
            <a:xfrm>
              <a:off x="5448758" y="31053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7" name="pt283">
              <a:extLst>
                <a:ext uri="{FF2B5EF4-FFF2-40B4-BE49-F238E27FC236}">
                  <a16:creationId xmlns:a16="http://schemas.microsoft.com/office/drawing/2014/main" id="{AD79BA07-B5BB-4509-932F-1787ACDA5350}"/>
                </a:ext>
              </a:extLst>
            </p:cNvPr>
            <p:cNvSpPr/>
            <p:nvPr/>
          </p:nvSpPr>
          <p:spPr>
            <a:xfrm>
              <a:off x="4612616" y="29065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8" name="pt284">
              <a:extLst>
                <a:ext uri="{FF2B5EF4-FFF2-40B4-BE49-F238E27FC236}">
                  <a16:creationId xmlns:a16="http://schemas.microsoft.com/office/drawing/2014/main" id="{65AA4EDA-D22E-91BD-3D20-B3B088E496CF}"/>
                </a:ext>
              </a:extLst>
            </p:cNvPr>
            <p:cNvSpPr/>
            <p:nvPr/>
          </p:nvSpPr>
          <p:spPr>
            <a:xfrm>
              <a:off x="5402723" y="35618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9" name="pt285">
              <a:extLst>
                <a:ext uri="{FF2B5EF4-FFF2-40B4-BE49-F238E27FC236}">
                  <a16:creationId xmlns:a16="http://schemas.microsoft.com/office/drawing/2014/main" id="{D712ED69-8D94-3117-9F17-94EC8A9DE6F9}"/>
                </a:ext>
              </a:extLst>
            </p:cNvPr>
            <p:cNvSpPr/>
            <p:nvPr/>
          </p:nvSpPr>
          <p:spPr>
            <a:xfrm>
              <a:off x="5395063" y="29874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0" name="pt286">
              <a:extLst>
                <a:ext uri="{FF2B5EF4-FFF2-40B4-BE49-F238E27FC236}">
                  <a16:creationId xmlns:a16="http://schemas.microsoft.com/office/drawing/2014/main" id="{C182085C-D125-3E9C-7A4D-9E7BE479EC25}"/>
                </a:ext>
              </a:extLst>
            </p:cNvPr>
            <p:cNvSpPr/>
            <p:nvPr/>
          </p:nvSpPr>
          <p:spPr>
            <a:xfrm>
              <a:off x="4998722" y="32705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1" name="pt287">
              <a:extLst>
                <a:ext uri="{FF2B5EF4-FFF2-40B4-BE49-F238E27FC236}">
                  <a16:creationId xmlns:a16="http://schemas.microsoft.com/office/drawing/2014/main" id="{24F7B2AD-9C22-3A98-ECA4-A1AADDADD74B}"/>
                </a:ext>
              </a:extLst>
            </p:cNvPr>
            <p:cNvSpPr/>
            <p:nvPr/>
          </p:nvSpPr>
          <p:spPr>
            <a:xfrm>
              <a:off x="5028852" y="2559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2" name="pt288">
              <a:extLst>
                <a:ext uri="{FF2B5EF4-FFF2-40B4-BE49-F238E27FC236}">
                  <a16:creationId xmlns:a16="http://schemas.microsoft.com/office/drawing/2014/main" id="{DCB1A530-8377-C5F3-902C-F97F6F3E5B63}"/>
                </a:ext>
              </a:extLst>
            </p:cNvPr>
            <p:cNvSpPr/>
            <p:nvPr/>
          </p:nvSpPr>
          <p:spPr>
            <a:xfrm>
              <a:off x="4984317" y="29994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3" name="pt289">
              <a:extLst>
                <a:ext uri="{FF2B5EF4-FFF2-40B4-BE49-F238E27FC236}">
                  <a16:creationId xmlns:a16="http://schemas.microsoft.com/office/drawing/2014/main" id="{C84A1EFA-4EF0-637D-6F5B-784E91DAD3F6}"/>
                </a:ext>
              </a:extLst>
            </p:cNvPr>
            <p:cNvSpPr/>
            <p:nvPr/>
          </p:nvSpPr>
          <p:spPr>
            <a:xfrm>
              <a:off x="5066373" y="34122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4" name="pt290">
              <a:extLst>
                <a:ext uri="{FF2B5EF4-FFF2-40B4-BE49-F238E27FC236}">
                  <a16:creationId xmlns:a16="http://schemas.microsoft.com/office/drawing/2014/main" id="{081FFD54-54C9-D4FB-9CA0-1DC089F177FC}"/>
                </a:ext>
              </a:extLst>
            </p:cNvPr>
            <p:cNvSpPr/>
            <p:nvPr/>
          </p:nvSpPr>
          <p:spPr>
            <a:xfrm>
              <a:off x="4249661" y="26491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5" name="pt291">
              <a:extLst>
                <a:ext uri="{FF2B5EF4-FFF2-40B4-BE49-F238E27FC236}">
                  <a16:creationId xmlns:a16="http://schemas.microsoft.com/office/drawing/2014/main" id="{E34DAF1A-121B-1747-25F8-3B18D38AFAC5}"/>
                </a:ext>
              </a:extLst>
            </p:cNvPr>
            <p:cNvSpPr/>
            <p:nvPr/>
          </p:nvSpPr>
          <p:spPr>
            <a:xfrm>
              <a:off x="4947509" y="32539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6" name="pt292">
              <a:extLst>
                <a:ext uri="{FF2B5EF4-FFF2-40B4-BE49-F238E27FC236}">
                  <a16:creationId xmlns:a16="http://schemas.microsoft.com/office/drawing/2014/main" id="{56B62B90-DD4C-BD01-7FA1-40410B6DBE2B}"/>
                </a:ext>
              </a:extLst>
            </p:cNvPr>
            <p:cNvSpPr/>
            <p:nvPr/>
          </p:nvSpPr>
          <p:spPr>
            <a:xfrm>
              <a:off x="4119723" y="2951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7" name="pt293">
              <a:extLst>
                <a:ext uri="{FF2B5EF4-FFF2-40B4-BE49-F238E27FC236}">
                  <a16:creationId xmlns:a16="http://schemas.microsoft.com/office/drawing/2014/main" id="{BAF59A22-42F2-A6B1-F16E-1968C85A57F9}"/>
                </a:ext>
              </a:extLst>
            </p:cNvPr>
            <p:cNvSpPr/>
            <p:nvPr/>
          </p:nvSpPr>
          <p:spPr>
            <a:xfrm>
              <a:off x="4841921" y="31954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8" name="pt294">
              <a:extLst>
                <a:ext uri="{FF2B5EF4-FFF2-40B4-BE49-F238E27FC236}">
                  <a16:creationId xmlns:a16="http://schemas.microsoft.com/office/drawing/2014/main" id="{79A8430A-CCAA-C6CA-D9FD-059598520B84}"/>
                </a:ext>
              </a:extLst>
            </p:cNvPr>
            <p:cNvSpPr/>
            <p:nvPr/>
          </p:nvSpPr>
          <p:spPr>
            <a:xfrm>
              <a:off x="4415562" y="31581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9" name="pt295">
              <a:extLst>
                <a:ext uri="{FF2B5EF4-FFF2-40B4-BE49-F238E27FC236}">
                  <a16:creationId xmlns:a16="http://schemas.microsoft.com/office/drawing/2014/main" id="{28DE558E-43FF-DF60-A006-007B0ADFF376}"/>
                </a:ext>
              </a:extLst>
            </p:cNvPr>
            <p:cNvSpPr/>
            <p:nvPr/>
          </p:nvSpPr>
          <p:spPr>
            <a:xfrm>
              <a:off x="4687082" y="23824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0" name="pt296">
              <a:extLst>
                <a:ext uri="{FF2B5EF4-FFF2-40B4-BE49-F238E27FC236}">
                  <a16:creationId xmlns:a16="http://schemas.microsoft.com/office/drawing/2014/main" id="{67F7902E-FC83-EE7E-45D1-3DC117A7A4D0}"/>
                </a:ext>
              </a:extLst>
            </p:cNvPr>
            <p:cNvSpPr/>
            <p:nvPr/>
          </p:nvSpPr>
          <p:spPr>
            <a:xfrm>
              <a:off x="5196601" y="21252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1" name="pt297">
              <a:extLst>
                <a:ext uri="{FF2B5EF4-FFF2-40B4-BE49-F238E27FC236}">
                  <a16:creationId xmlns:a16="http://schemas.microsoft.com/office/drawing/2014/main" id="{4FDF2B6F-057D-F01B-B5C4-2964FD0A86D2}"/>
                </a:ext>
              </a:extLst>
            </p:cNvPr>
            <p:cNvSpPr/>
            <p:nvPr/>
          </p:nvSpPr>
          <p:spPr>
            <a:xfrm>
              <a:off x="5101382" y="28604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2" name="pt298">
              <a:extLst>
                <a:ext uri="{FF2B5EF4-FFF2-40B4-BE49-F238E27FC236}">
                  <a16:creationId xmlns:a16="http://schemas.microsoft.com/office/drawing/2014/main" id="{5C625EDE-2429-1517-8477-7C27BFD9A99A}"/>
                </a:ext>
              </a:extLst>
            </p:cNvPr>
            <p:cNvSpPr/>
            <p:nvPr/>
          </p:nvSpPr>
          <p:spPr>
            <a:xfrm>
              <a:off x="4893577" y="25747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3" name="pt299">
              <a:extLst>
                <a:ext uri="{FF2B5EF4-FFF2-40B4-BE49-F238E27FC236}">
                  <a16:creationId xmlns:a16="http://schemas.microsoft.com/office/drawing/2014/main" id="{F16938C2-32AF-42D1-5036-9EC65B6F1380}"/>
                </a:ext>
              </a:extLst>
            </p:cNvPr>
            <p:cNvSpPr/>
            <p:nvPr/>
          </p:nvSpPr>
          <p:spPr>
            <a:xfrm>
              <a:off x="4840171" y="35542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4" name="pt300">
              <a:extLst>
                <a:ext uri="{FF2B5EF4-FFF2-40B4-BE49-F238E27FC236}">
                  <a16:creationId xmlns:a16="http://schemas.microsoft.com/office/drawing/2014/main" id="{9F7E0378-6125-D031-84A8-22E14006852C}"/>
                </a:ext>
              </a:extLst>
            </p:cNvPr>
            <p:cNvSpPr/>
            <p:nvPr/>
          </p:nvSpPr>
          <p:spPr>
            <a:xfrm>
              <a:off x="4819811" y="22137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5" name="pt301">
              <a:extLst>
                <a:ext uri="{FF2B5EF4-FFF2-40B4-BE49-F238E27FC236}">
                  <a16:creationId xmlns:a16="http://schemas.microsoft.com/office/drawing/2014/main" id="{8E05D5C9-5372-9111-5D88-C917529DE95E}"/>
                </a:ext>
              </a:extLst>
            </p:cNvPr>
            <p:cNvSpPr/>
            <p:nvPr/>
          </p:nvSpPr>
          <p:spPr>
            <a:xfrm>
              <a:off x="5090976" y="32798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6" name="pt302">
              <a:extLst>
                <a:ext uri="{FF2B5EF4-FFF2-40B4-BE49-F238E27FC236}">
                  <a16:creationId xmlns:a16="http://schemas.microsoft.com/office/drawing/2014/main" id="{2359BD2E-A460-D864-77DA-C74DDCF963B9}"/>
                </a:ext>
              </a:extLst>
            </p:cNvPr>
            <p:cNvSpPr/>
            <p:nvPr/>
          </p:nvSpPr>
          <p:spPr>
            <a:xfrm>
              <a:off x="4245773" y="37753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7" name="pt303">
              <a:extLst>
                <a:ext uri="{FF2B5EF4-FFF2-40B4-BE49-F238E27FC236}">
                  <a16:creationId xmlns:a16="http://schemas.microsoft.com/office/drawing/2014/main" id="{CE001FC6-43F4-991D-1D39-7DEF31DC68B1}"/>
                </a:ext>
              </a:extLst>
            </p:cNvPr>
            <p:cNvSpPr/>
            <p:nvPr/>
          </p:nvSpPr>
          <p:spPr>
            <a:xfrm>
              <a:off x="5092458" y="29661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8" name="pt304">
              <a:extLst>
                <a:ext uri="{FF2B5EF4-FFF2-40B4-BE49-F238E27FC236}">
                  <a16:creationId xmlns:a16="http://schemas.microsoft.com/office/drawing/2014/main" id="{4F34EB27-8E5A-07D0-937B-15B53F61FAD7}"/>
                </a:ext>
              </a:extLst>
            </p:cNvPr>
            <p:cNvSpPr/>
            <p:nvPr/>
          </p:nvSpPr>
          <p:spPr>
            <a:xfrm>
              <a:off x="4515312" y="52487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9" name="pt305">
              <a:extLst>
                <a:ext uri="{FF2B5EF4-FFF2-40B4-BE49-F238E27FC236}">
                  <a16:creationId xmlns:a16="http://schemas.microsoft.com/office/drawing/2014/main" id="{69E306AE-2352-5812-C34B-3ECBE717E393}"/>
                </a:ext>
              </a:extLst>
            </p:cNvPr>
            <p:cNvSpPr/>
            <p:nvPr/>
          </p:nvSpPr>
          <p:spPr>
            <a:xfrm>
              <a:off x="5407974" y="35773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0" name="pt306">
              <a:extLst>
                <a:ext uri="{FF2B5EF4-FFF2-40B4-BE49-F238E27FC236}">
                  <a16:creationId xmlns:a16="http://schemas.microsoft.com/office/drawing/2014/main" id="{C78D1DFE-9E49-AAF8-52D7-396A5B062D63}"/>
                </a:ext>
              </a:extLst>
            </p:cNvPr>
            <p:cNvSpPr/>
            <p:nvPr/>
          </p:nvSpPr>
          <p:spPr>
            <a:xfrm>
              <a:off x="4269863" y="36483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1" name="pt307">
              <a:extLst>
                <a:ext uri="{FF2B5EF4-FFF2-40B4-BE49-F238E27FC236}">
                  <a16:creationId xmlns:a16="http://schemas.microsoft.com/office/drawing/2014/main" id="{D44961EB-815B-E951-188E-CBD6907151F1}"/>
                </a:ext>
              </a:extLst>
            </p:cNvPr>
            <p:cNvSpPr/>
            <p:nvPr/>
          </p:nvSpPr>
          <p:spPr>
            <a:xfrm>
              <a:off x="5138155" y="34545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2" name="pt308">
              <a:extLst>
                <a:ext uri="{FF2B5EF4-FFF2-40B4-BE49-F238E27FC236}">
                  <a16:creationId xmlns:a16="http://schemas.microsoft.com/office/drawing/2014/main" id="{111DF202-25DC-B65A-ACA1-E2046547473B}"/>
                </a:ext>
              </a:extLst>
            </p:cNvPr>
            <p:cNvSpPr/>
            <p:nvPr/>
          </p:nvSpPr>
          <p:spPr>
            <a:xfrm>
              <a:off x="5198831" y="28514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3" name="pt309">
              <a:extLst>
                <a:ext uri="{FF2B5EF4-FFF2-40B4-BE49-F238E27FC236}">
                  <a16:creationId xmlns:a16="http://schemas.microsoft.com/office/drawing/2014/main" id="{D8A017A1-F449-FE04-4FAF-90086B341818}"/>
                </a:ext>
              </a:extLst>
            </p:cNvPr>
            <p:cNvSpPr/>
            <p:nvPr/>
          </p:nvSpPr>
          <p:spPr>
            <a:xfrm>
              <a:off x="4394736" y="28585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4" name="pt310">
              <a:extLst>
                <a:ext uri="{FF2B5EF4-FFF2-40B4-BE49-F238E27FC236}">
                  <a16:creationId xmlns:a16="http://schemas.microsoft.com/office/drawing/2014/main" id="{8DD813E0-5A04-46C4-55D2-DEB6B0832D84}"/>
                </a:ext>
              </a:extLst>
            </p:cNvPr>
            <p:cNvSpPr/>
            <p:nvPr/>
          </p:nvSpPr>
          <p:spPr>
            <a:xfrm>
              <a:off x="5843594" y="38486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5" name="pt311">
              <a:extLst>
                <a:ext uri="{FF2B5EF4-FFF2-40B4-BE49-F238E27FC236}">
                  <a16:creationId xmlns:a16="http://schemas.microsoft.com/office/drawing/2014/main" id="{30DFD37F-741E-47A7-16E1-45461C6B39E9}"/>
                </a:ext>
              </a:extLst>
            </p:cNvPr>
            <p:cNvSpPr/>
            <p:nvPr/>
          </p:nvSpPr>
          <p:spPr>
            <a:xfrm>
              <a:off x="4586731" y="28895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6" name="pt312">
              <a:extLst>
                <a:ext uri="{FF2B5EF4-FFF2-40B4-BE49-F238E27FC236}">
                  <a16:creationId xmlns:a16="http://schemas.microsoft.com/office/drawing/2014/main" id="{87BA7BD0-0646-8840-82C9-973588506240}"/>
                </a:ext>
              </a:extLst>
            </p:cNvPr>
            <p:cNvSpPr/>
            <p:nvPr/>
          </p:nvSpPr>
          <p:spPr>
            <a:xfrm>
              <a:off x="4609986" y="27106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7" name="pt313">
              <a:extLst>
                <a:ext uri="{FF2B5EF4-FFF2-40B4-BE49-F238E27FC236}">
                  <a16:creationId xmlns:a16="http://schemas.microsoft.com/office/drawing/2014/main" id="{15CEF862-E3D0-FD57-5F1A-5620A8451152}"/>
                </a:ext>
              </a:extLst>
            </p:cNvPr>
            <p:cNvSpPr/>
            <p:nvPr/>
          </p:nvSpPr>
          <p:spPr>
            <a:xfrm>
              <a:off x="4849443" y="34752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8" name="pt314">
              <a:extLst>
                <a:ext uri="{FF2B5EF4-FFF2-40B4-BE49-F238E27FC236}">
                  <a16:creationId xmlns:a16="http://schemas.microsoft.com/office/drawing/2014/main" id="{833CAC98-BC77-3E91-A9BA-220300641E43}"/>
                </a:ext>
              </a:extLst>
            </p:cNvPr>
            <p:cNvSpPr/>
            <p:nvPr/>
          </p:nvSpPr>
          <p:spPr>
            <a:xfrm>
              <a:off x="4844991" y="25165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9" name="pt315">
              <a:extLst>
                <a:ext uri="{FF2B5EF4-FFF2-40B4-BE49-F238E27FC236}">
                  <a16:creationId xmlns:a16="http://schemas.microsoft.com/office/drawing/2014/main" id="{FBDE7A9C-D45F-31D4-32B4-8F9511F36898}"/>
                </a:ext>
              </a:extLst>
            </p:cNvPr>
            <p:cNvSpPr/>
            <p:nvPr/>
          </p:nvSpPr>
          <p:spPr>
            <a:xfrm>
              <a:off x="5101316" y="30034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0" name="pt316">
              <a:extLst>
                <a:ext uri="{FF2B5EF4-FFF2-40B4-BE49-F238E27FC236}">
                  <a16:creationId xmlns:a16="http://schemas.microsoft.com/office/drawing/2014/main" id="{4E425C2A-BABE-C61A-BD15-10AA1635E09D}"/>
                </a:ext>
              </a:extLst>
            </p:cNvPr>
            <p:cNvSpPr/>
            <p:nvPr/>
          </p:nvSpPr>
          <p:spPr>
            <a:xfrm>
              <a:off x="4177275" y="27008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1" name="pt317">
              <a:extLst>
                <a:ext uri="{FF2B5EF4-FFF2-40B4-BE49-F238E27FC236}">
                  <a16:creationId xmlns:a16="http://schemas.microsoft.com/office/drawing/2014/main" id="{343BF5EB-DAF9-E4A3-DA2B-610AA82DD84E}"/>
                </a:ext>
              </a:extLst>
            </p:cNvPr>
            <p:cNvSpPr/>
            <p:nvPr/>
          </p:nvSpPr>
          <p:spPr>
            <a:xfrm>
              <a:off x="4855128" y="45564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2" name="pt318">
              <a:extLst>
                <a:ext uri="{FF2B5EF4-FFF2-40B4-BE49-F238E27FC236}">
                  <a16:creationId xmlns:a16="http://schemas.microsoft.com/office/drawing/2014/main" id="{D2DAB16E-95F1-3377-F338-A1D60445637E}"/>
                </a:ext>
              </a:extLst>
            </p:cNvPr>
            <p:cNvSpPr/>
            <p:nvPr/>
          </p:nvSpPr>
          <p:spPr>
            <a:xfrm>
              <a:off x="4947494" y="31180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3" name="pt319">
              <a:extLst>
                <a:ext uri="{FF2B5EF4-FFF2-40B4-BE49-F238E27FC236}">
                  <a16:creationId xmlns:a16="http://schemas.microsoft.com/office/drawing/2014/main" id="{B1DD9839-7279-3ECB-CD7F-DA57C00A29BD}"/>
                </a:ext>
              </a:extLst>
            </p:cNvPr>
            <p:cNvSpPr/>
            <p:nvPr/>
          </p:nvSpPr>
          <p:spPr>
            <a:xfrm>
              <a:off x="5049611" y="25817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4" name="pt320">
              <a:extLst>
                <a:ext uri="{FF2B5EF4-FFF2-40B4-BE49-F238E27FC236}">
                  <a16:creationId xmlns:a16="http://schemas.microsoft.com/office/drawing/2014/main" id="{AAA04B91-2EA4-C68D-A427-B7DCC22D7546}"/>
                </a:ext>
              </a:extLst>
            </p:cNvPr>
            <p:cNvSpPr/>
            <p:nvPr/>
          </p:nvSpPr>
          <p:spPr>
            <a:xfrm>
              <a:off x="5470044" y="26325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5" name="pt321">
              <a:extLst>
                <a:ext uri="{FF2B5EF4-FFF2-40B4-BE49-F238E27FC236}">
                  <a16:creationId xmlns:a16="http://schemas.microsoft.com/office/drawing/2014/main" id="{BBFAC212-D862-6163-347C-D1751DFEDE8F}"/>
                </a:ext>
              </a:extLst>
            </p:cNvPr>
            <p:cNvSpPr/>
            <p:nvPr/>
          </p:nvSpPr>
          <p:spPr>
            <a:xfrm>
              <a:off x="5047077" y="38774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6" name="pt322">
              <a:extLst>
                <a:ext uri="{FF2B5EF4-FFF2-40B4-BE49-F238E27FC236}">
                  <a16:creationId xmlns:a16="http://schemas.microsoft.com/office/drawing/2014/main" id="{F08CC353-18E0-EB0E-757B-1FBA33D393F5}"/>
                </a:ext>
              </a:extLst>
            </p:cNvPr>
            <p:cNvSpPr/>
            <p:nvPr/>
          </p:nvSpPr>
          <p:spPr>
            <a:xfrm>
              <a:off x="5035824" y="28496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7" name="pt323">
              <a:extLst>
                <a:ext uri="{FF2B5EF4-FFF2-40B4-BE49-F238E27FC236}">
                  <a16:creationId xmlns:a16="http://schemas.microsoft.com/office/drawing/2014/main" id="{FBE34C80-5895-E3E6-8A7D-FA829925B1F6}"/>
                </a:ext>
              </a:extLst>
            </p:cNvPr>
            <p:cNvSpPr/>
            <p:nvPr/>
          </p:nvSpPr>
          <p:spPr>
            <a:xfrm>
              <a:off x="4293862" y="28442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8" name="pt324">
              <a:extLst>
                <a:ext uri="{FF2B5EF4-FFF2-40B4-BE49-F238E27FC236}">
                  <a16:creationId xmlns:a16="http://schemas.microsoft.com/office/drawing/2014/main" id="{7C67BDAE-507D-6D57-F498-EEFD2E744F87}"/>
                </a:ext>
              </a:extLst>
            </p:cNvPr>
            <p:cNvSpPr/>
            <p:nvPr/>
          </p:nvSpPr>
          <p:spPr>
            <a:xfrm>
              <a:off x="4652295" y="30089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9" name="pt325">
              <a:extLst>
                <a:ext uri="{FF2B5EF4-FFF2-40B4-BE49-F238E27FC236}">
                  <a16:creationId xmlns:a16="http://schemas.microsoft.com/office/drawing/2014/main" id="{2D97F379-BB7A-0F40-2DD6-62454391DAAC}"/>
                </a:ext>
              </a:extLst>
            </p:cNvPr>
            <p:cNvSpPr/>
            <p:nvPr/>
          </p:nvSpPr>
          <p:spPr>
            <a:xfrm>
              <a:off x="4615131" y="25902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0" name="pt326">
              <a:extLst>
                <a:ext uri="{FF2B5EF4-FFF2-40B4-BE49-F238E27FC236}">
                  <a16:creationId xmlns:a16="http://schemas.microsoft.com/office/drawing/2014/main" id="{EED3B999-C8AC-C306-2ECD-C21207028D7E}"/>
                </a:ext>
              </a:extLst>
            </p:cNvPr>
            <p:cNvSpPr/>
            <p:nvPr/>
          </p:nvSpPr>
          <p:spPr>
            <a:xfrm>
              <a:off x="4914345" y="28889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1" name="pt327">
              <a:extLst>
                <a:ext uri="{FF2B5EF4-FFF2-40B4-BE49-F238E27FC236}">
                  <a16:creationId xmlns:a16="http://schemas.microsoft.com/office/drawing/2014/main" id="{756384B9-26E2-254E-EC2B-AC4C5D46DD01}"/>
                </a:ext>
              </a:extLst>
            </p:cNvPr>
            <p:cNvSpPr/>
            <p:nvPr/>
          </p:nvSpPr>
          <p:spPr>
            <a:xfrm>
              <a:off x="4249043" y="35145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2" name="pt328">
              <a:extLst>
                <a:ext uri="{FF2B5EF4-FFF2-40B4-BE49-F238E27FC236}">
                  <a16:creationId xmlns:a16="http://schemas.microsoft.com/office/drawing/2014/main" id="{382D49E0-162B-E8C3-6251-5E62841A397E}"/>
                </a:ext>
              </a:extLst>
            </p:cNvPr>
            <p:cNvSpPr/>
            <p:nvPr/>
          </p:nvSpPr>
          <p:spPr>
            <a:xfrm>
              <a:off x="4243212" y="28366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3" name="pt329">
              <a:extLst>
                <a:ext uri="{FF2B5EF4-FFF2-40B4-BE49-F238E27FC236}">
                  <a16:creationId xmlns:a16="http://schemas.microsoft.com/office/drawing/2014/main" id="{2CB22D48-473D-D0E6-F2E6-DF9E7A84B5B0}"/>
                </a:ext>
              </a:extLst>
            </p:cNvPr>
            <p:cNvSpPr/>
            <p:nvPr/>
          </p:nvSpPr>
          <p:spPr>
            <a:xfrm>
              <a:off x="4721461" y="23059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4" name="pt330">
              <a:extLst>
                <a:ext uri="{FF2B5EF4-FFF2-40B4-BE49-F238E27FC236}">
                  <a16:creationId xmlns:a16="http://schemas.microsoft.com/office/drawing/2014/main" id="{2F764040-0A1D-4D7A-B244-29833AACFF2F}"/>
                </a:ext>
              </a:extLst>
            </p:cNvPr>
            <p:cNvSpPr/>
            <p:nvPr/>
          </p:nvSpPr>
          <p:spPr>
            <a:xfrm>
              <a:off x="4742018" y="25821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5" name="pt331">
              <a:extLst>
                <a:ext uri="{FF2B5EF4-FFF2-40B4-BE49-F238E27FC236}">
                  <a16:creationId xmlns:a16="http://schemas.microsoft.com/office/drawing/2014/main" id="{C3611CE5-D634-3BA3-8F23-61D72BD66BC8}"/>
                </a:ext>
              </a:extLst>
            </p:cNvPr>
            <p:cNvSpPr/>
            <p:nvPr/>
          </p:nvSpPr>
          <p:spPr>
            <a:xfrm>
              <a:off x="4379026" y="31655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6" name="pt332">
              <a:extLst>
                <a:ext uri="{FF2B5EF4-FFF2-40B4-BE49-F238E27FC236}">
                  <a16:creationId xmlns:a16="http://schemas.microsoft.com/office/drawing/2014/main" id="{14A8D2C2-B3D3-5CDC-7B19-A6AC20F08C7E}"/>
                </a:ext>
              </a:extLst>
            </p:cNvPr>
            <p:cNvSpPr/>
            <p:nvPr/>
          </p:nvSpPr>
          <p:spPr>
            <a:xfrm>
              <a:off x="4899082" y="30766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7" name="pt333">
              <a:extLst>
                <a:ext uri="{FF2B5EF4-FFF2-40B4-BE49-F238E27FC236}">
                  <a16:creationId xmlns:a16="http://schemas.microsoft.com/office/drawing/2014/main" id="{65A50132-8932-6DAD-86B5-D01FFDBB2838}"/>
                </a:ext>
              </a:extLst>
            </p:cNvPr>
            <p:cNvSpPr/>
            <p:nvPr/>
          </p:nvSpPr>
          <p:spPr>
            <a:xfrm>
              <a:off x="4604483" y="26766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8" name="pt334">
              <a:extLst>
                <a:ext uri="{FF2B5EF4-FFF2-40B4-BE49-F238E27FC236}">
                  <a16:creationId xmlns:a16="http://schemas.microsoft.com/office/drawing/2014/main" id="{0C2F32EF-5D74-863D-2727-16CB7E2D642D}"/>
                </a:ext>
              </a:extLst>
            </p:cNvPr>
            <p:cNvSpPr/>
            <p:nvPr/>
          </p:nvSpPr>
          <p:spPr>
            <a:xfrm>
              <a:off x="4617208" y="3047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9" name="pt335">
              <a:extLst>
                <a:ext uri="{FF2B5EF4-FFF2-40B4-BE49-F238E27FC236}">
                  <a16:creationId xmlns:a16="http://schemas.microsoft.com/office/drawing/2014/main" id="{5A96B342-D6C4-C83D-5C65-9044D5EB31BF}"/>
                </a:ext>
              </a:extLst>
            </p:cNvPr>
            <p:cNvSpPr/>
            <p:nvPr/>
          </p:nvSpPr>
          <p:spPr>
            <a:xfrm>
              <a:off x="4896220" y="3299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0" name="pt336">
              <a:extLst>
                <a:ext uri="{FF2B5EF4-FFF2-40B4-BE49-F238E27FC236}">
                  <a16:creationId xmlns:a16="http://schemas.microsoft.com/office/drawing/2014/main" id="{14607B47-2018-C5B9-4941-CE9ED2B2D66C}"/>
                </a:ext>
              </a:extLst>
            </p:cNvPr>
            <p:cNvSpPr/>
            <p:nvPr/>
          </p:nvSpPr>
          <p:spPr>
            <a:xfrm>
              <a:off x="4494767" y="26768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1" name="pt337">
              <a:extLst>
                <a:ext uri="{FF2B5EF4-FFF2-40B4-BE49-F238E27FC236}">
                  <a16:creationId xmlns:a16="http://schemas.microsoft.com/office/drawing/2014/main" id="{813A6637-CE4C-2B07-A95B-CD6A67E52F4C}"/>
                </a:ext>
              </a:extLst>
            </p:cNvPr>
            <p:cNvSpPr/>
            <p:nvPr/>
          </p:nvSpPr>
          <p:spPr>
            <a:xfrm>
              <a:off x="4580581" y="29913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2" name="pt338">
              <a:extLst>
                <a:ext uri="{FF2B5EF4-FFF2-40B4-BE49-F238E27FC236}">
                  <a16:creationId xmlns:a16="http://schemas.microsoft.com/office/drawing/2014/main" id="{08988AAF-4EEF-443F-FE5A-AE20D93A6178}"/>
                </a:ext>
              </a:extLst>
            </p:cNvPr>
            <p:cNvSpPr/>
            <p:nvPr/>
          </p:nvSpPr>
          <p:spPr>
            <a:xfrm>
              <a:off x="4040864" y="26848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3" name="pt339">
              <a:extLst>
                <a:ext uri="{FF2B5EF4-FFF2-40B4-BE49-F238E27FC236}">
                  <a16:creationId xmlns:a16="http://schemas.microsoft.com/office/drawing/2014/main" id="{80023B87-BFDA-4D32-031C-A845A09FAC6E}"/>
                </a:ext>
              </a:extLst>
            </p:cNvPr>
            <p:cNvSpPr/>
            <p:nvPr/>
          </p:nvSpPr>
          <p:spPr>
            <a:xfrm>
              <a:off x="4270168" y="32605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4" name="pt340">
              <a:extLst>
                <a:ext uri="{FF2B5EF4-FFF2-40B4-BE49-F238E27FC236}">
                  <a16:creationId xmlns:a16="http://schemas.microsoft.com/office/drawing/2014/main" id="{F462C32D-2E7D-79F3-79FA-1E27DFE47BD1}"/>
                </a:ext>
              </a:extLst>
            </p:cNvPr>
            <p:cNvSpPr/>
            <p:nvPr/>
          </p:nvSpPr>
          <p:spPr>
            <a:xfrm>
              <a:off x="4795376" y="25320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5" name="pt341">
              <a:extLst>
                <a:ext uri="{FF2B5EF4-FFF2-40B4-BE49-F238E27FC236}">
                  <a16:creationId xmlns:a16="http://schemas.microsoft.com/office/drawing/2014/main" id="{71E769A7-2419-1DB2-6945-14FEB9A39534}"/>
                </a:ext>
              </a:extLst>
            </p:cNvPr>
            <p:cNvSpPr/>
            <p:nvPr/>
          </p:nvSpPr>
          <p:spPr>
            <a:xfrm>
              <a:off x="5047158" y="31384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6" name="pt342">
              <a:extLst>
                <a:ext uri="{FF2B5EF4-FFF2-40B4-BE49-F238E27FC236}">
                  <a16:creationId xmlns:a16="http://schemas.microsoft.com/office/drawing/2014/main" id="{981C75AA-50D1-D703-295A-35FBF214DAED}"/>
                </a:ext>
              </a:extLst>
            </p:cNvPr>
            <p:cNvSpPr/>
            <p:nvPr/>
          </p:nvSpPr>
          <p:spPr>
            <a:xfrm>
              <a:off x="5360084" y="26049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7" name="pt343">
              <a:extLst>
                <a:ext uri="{FF2B5EF4-FFF2-40B4-BE49-F238E27FC236}">
                  <a16:creationId xmlns:a16="http://schemas.microsoft.com/office/drawing/2014/main" id="{0500D55A-4194-F632-D2C4-85D4141DFE0C}"/>
                </a:ext>
              </a:extLst>
            </p:cNvPr>
            <p:cNvSpPr/>
            <p:nvPr/>
          </p:nvSpPr>
          <p:spPr>
            <a:xfrm>
              <a:off x="4751005" y="26478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8" name="pt344">
              <a:extLst>
                <a:ext uri="{FF2B5EF4-FFF2-40B4-BE49-F238E27FC236}">
                  <a16:creationId xmlns:a16="http://schemas.microsoft.com/office/drawing/2014/main" id="{3A27FD05-6C29-A5A6-5E48-DC0FFA3067C5}"/>
                </a:ext>
              </a:extLst>
            </p:cNvPr>
            <p:cNvSpPr/>
            <p:nvPr/>
          </p:nvSpPr>
          <p:spPr>
            <a:xfrm>
              <a:off x="4311393" y="25262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9" name="pt345">
              <a:extLst>
                <a:ext uri="{FF2B5EF4-FFF2-40B4-BE49-F238E27FC236}">
                  <a16:creationId xmlns:a16="http://schemas.microsoft.com/office/drawing/2014/main" id="{3BC7D314-7FD4-44A4-028B-1B79B95CF8E5}"/>
                </a:ext>
              </a:extLst>
            </p:cNvPr>
            <p:cNvSpPr/>
            <p:nvPr/>
          </p:nvSpPr>
          <p:spPr>
            <a:xfrm>
              <a:off x="4798996" y="31796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0" name="pt346">
              <a:extLst>
                <a:ext uri="{FF2B5EF4-FFF2-40B4-BE49-F238E27FC236}">
                  <a16:creationId xmlns:a16="http://schemas.microsoft.com/office/drawing/2014/main" id="{6F901A08-426E-A069-1824-81F88543F625}"/>
                </a:ext>
              </a:extLst>
            </p:cNvPr>
            <p:cNvSpPr/>
            <p:nvPr/>
          </p:nvSpPr>
          <p:spPr>
            <a:xfrm>
              <a:off x="4567727" y="28617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1" name="pt347">
              <a:extLst>
                <a:ext uri="{FF2B5EF4-FFF2-40B4-BE49-F238E27FC236}">
                  <a16:creationId xmlns:a16="http://schemas.microsoft.com/office/drawing/2014/main" id="{8A1EB148-10EE-5FA1-BE47-6319AC9FBB28}"/>
                </a:ext>
              </a:extLst>
            </p:cNvPr>
            <p:cNvSpPr/>
            <p:nvPr/>
          </p:nvSpPr>
          <p:spPr>
            <a:xfrm>
              <a:off x="4440812" y="24512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2" name="pt348">
              <a:extLst>
                <a:ext uri="{FF2B5EF4-FFF2-40B4-BE49-F238E27FC236}">
                  <a16:creationId xmlns:a16="http://schemas.microsoft.com/office/drawing/2014/main" id="{0005B793-9472-B69F-0A3F-C5043393A704}"/>
                </a:ext>
              </a:extLst>
            </p:cNvPr>
            <p:cNvSpPr/>
            <p:nvPr/>
          </p:nvSpPr>
          <p:spPr>
            <a:xfrm>
              <a:off x="4967516" y="31819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3" name="pt349">
              <a:extLst>
                <a:ext uri="{FF2B5EF4-FFF2-40B4-BE49-F238E27FC236}">
                  <a16:creationId xmlns:a16="http://schemas.microsoft.com/office/drawing/2014/main" id="{2346AC56-5A78-4924-EA29-0703C322EA20}"/>
                </a:ext>
              </a:extLst>
            </p:cNvPr>
            <p:cNvSpPr/>
            <p:nvPr/>
          </p:nvSpPr>
          <p:spPr>
            <a:xfrm>
              <a:off x="4439982" y="33169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4" name="pt350">
              <a:extLst>
                <a:ext uri="{FF2B5EF4-FFF2-40B4-BE49-F238E27FC236}">
                  <a16:creationId xmlns:a16="http://schemas.microsoft.com/office/drawing/2014/main" id="{D3A4A958-5125-82D8-F410-425D281B0476}"/>
                </a:ext>
              </a:extLst>
            </p:cNvPr>
            <p:cNvSpPr/>
            <p:nvPr/>
          </p:nvSpPr>
          <p:spPr>
            <a:xfrm>
              <a:off x="3770533" y="27063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5" name="pt351">
              <a:extLst>
                <a:ext uri="{FF2B5EF4-FFF2-40B4-BE49-F238E27FC236}">
                  <a16:creationId xmlns:a16="http://schemas.microsoft.com/office/drawing/2014/main" id="{F91ACE40-48EA-A484-EE2A-74C1B17D04EC}"/>
                </a:ext>
              </a:extLst>
            </p:cNvPr>
            <p:cNvSpPr/>
            <p:nvPr/>
          </p:nvSpPr>
          <p:spPr>
            <a:xfrm>
              <a:off x="4941037" y="28453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6" name="pt352">
              <a:extLst>
                <a:ext uri="{FF2B5EF4-FFF2-40B4-BE49-F238E27FC236}">
                  <a16:creationId xmlns:a16="http://schemas.microsoft.com/office/drawing/2014/main" id="{4BA96255-75DC-2EE8-099C-01967D424922}"/>
                </a:ext>
              </a:extLst>
            </p:cNvPr>
            <p:cNvSpPr/>
            <p:nvPr/>
          </p:nvSpPr>
          <p:spPr>
            <a:xfrm>
              <a:off x="4861771" y="3601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7" name="pt353">
              <a:extLst>
                <a:ext uri="{FF2B5EF4-FFF2-40B4-BE49-F238E27FC236}">
                  <a16:creationId xmlns:a16="http://schemas.microsoft.com/office/drawing/2014/main" id="{63FEC4BB-3FEE-79A1-F34A-B58BB5ADA520}"/>
                </a:ext>
              </a:extLst>
            </p:cNvPr>
            <p:cNvSpPr/>
            <p:nvPr/>
          </p:nvSpPr>
          <p:spPr>
            <a:xfrm>
              <a:off x="4214509" y="39224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8" name="pt354">
              <a:extLst>
                <a:ext uri="{FF2B5EF4-FFF2-40B4-BE49-F238E27FC236}">
                  <a16:creationId xmlns:a16="http://schemas.microsoft.com/office/drawing/2014/main" id="{FA5EE4CE-8F1F-1F9E-EF57-BC64F255F620}"/>
                </a:ext>
              </a:extLst>
            </p:cNvPr>
            <p:cNvSpPr/>
            <p:nvPr/>
          </p:nvSpPr>
          <p:spPr>
            <a:xfrm>
              <a:off x="5056565" y="36817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9" name="pt355">
              <a:extLst>
                <a:ext uri="{FF2B5EF4-FFF2-40B4-BE49-F238E27FC236}">
                  <a16:creationId xmlns:a16="http://schemas.microsoft.com/office/drawing/2014/main" id="{FB323B25-8E77-70B6-5922-047586CA2F39}"/>
                </a:ext>
              </a:extLst>
            </p:cNvPr>
            <p:cNvSpPr/>
            <p:nvPr/>
          </p:nvSpPr>
          <p:spPr>
            <a:xfrm>
              <a:off x="4765892" y="26767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0" name="pt356">
              <a:extLst>
                <a:ext uri="{FF2B5EF4-FFF2-40B4-BE49-F238E27FC236}">
                  <a16:creationId xmlns:a16="http://schemas.microsoft.com/office/drawing/2014/main" id="{1FAD20C6-05D3-B0AD-0935-1DD163E56448}"/>
                </a:ext>
              </a:extLst>
            </p:cNvPr>
            <p:cNvSpPr/>
            <p:nvPr/>
          </p:nvSpPr>
          <p:spPr>
            <a:xfrm>
              <a:off x="4423150" y="28794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1" name="pt357">
              <a:extLst>
                <a:ext uri="{FF2B5EF4-FFF2-40B4-BE49-F238E27FC236}">
                  <a16:creationId xmlns:a16="http://schemas.microsoft.com/office/drawing/2014/main" id="{8F8EAD0C-D92B-FD24-7B68-4342F3D0C88F}"/>
                </a:ext>
              </a:extLst>
            </p:cNvPr>
            <p:cNvSpPr/>
            <p:nvPr/>
          </p:nvSpPr>
          <p:spPr>
            <a:xfrm>
              <a:off x="4402637" y="37831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2" name="pt358">
              <a:extLst>
                <a:ext uri="{FF2B5EF4-FFF2-40B4-BE49-F238E27FC236}">
                  <a16:creationId xmlns:a16="http://schemas.microsoft.com/office/drawing/2014/main" id="{30E9A67B-E6AA-6709-C2EE-981FA7AC1403}"/>
                </a:ext>
              </a:extLst>
            </p:cNvPr>
            <p:cNvSpPr/>
            <p:nvPr/>
          </p:nvSpPr>
          <p:spPr>
            <a:xfrm>
              <a:off x="4933005" y="30171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3" name="pt359">
              <a:extLst>
                <a:ext uri="{FF2B5EF4-FFF2-40B4-BE49-F238E27FC236}">
                  <a16:creationId xmlns:a16="http://schemas.microsoft.com/office/drawing/2014/main" id="{F65797E1-1B63-AC4A-A1AD-0835B7BBE334}"/>
                </a:ext>
              </a:extLst>
            </p:cNvPr>
            <p:cNvSpPr/>
            <p:nvPr/>
          </p:nvSpPr>
          <p:spPr>
            <a:xfrm>
              <a:off x="3622729" y="35888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4" name="pt360">
              <a:extLst>
                <a:ext uri="{FF2B5EF4-FFF2-40B4-BE49-F238E27FC236}">
                  <a16:creationId xmlns:a16="http://schemas.microsoft.com/office/drawing/2014/main" id="{6B933258-CDAE-3690-C6DD-9B56CEEA7AE3}"/>
                </a:ext>
              </a:extLst>
            </p:cNvPr>
            <p:cNvSpPr/>
            <p:nvPr/>
          </p:nvSpPr>
          <p:spPr>
            <a:xfrm>
              <a:off x="5445441" y="28271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5" name="pt361">
              <a:extLst>
                <a:ext uri="{FF2B5EF4-FFF2-40B4-BE49-F238E27FC236}">
                  <a16:creationId xmlns:a16="http://schemas.microsoft.com/office/drawing/2014/main" id="{FE3CC0D6-62E2-91A9-EE1D-236A87BF8CCD}"/>
                </a:ext>
              </a:extLst>
            </p:cNvPr>
            <p:cNvSpPr/>
            <p:nvPr/>
          </p:nvSpPr>
          <p:spPr>
            <a:xfrm>
              <a:off x="5068279" y="34654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6" name="pt362">
              <a:extLst>
                <a:ext uri="{FF2B5EF4-FFF2-40B4-BE49-F238E27FC236}">
                  <a16:creationId xmlns:a16="http://schemas.microsoft.com/office/drawing/2014/main" id="{1DD41D4F-E684-966A-95C6-6F05056761A9}"/>
                </a:ext>
              </a:extLst>
            </p:cNvPr>
            <p:cNvSpPr/>
            <p:nvPr/>
          </p:nvSpPr>
          <p:spPr>
            <a:xfrm>
              <a:off x="4760976" y="34492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7" name="pt363">
              <a:extLst>
                <a:ext uri="{FF2B5EF4-FFF2-40B4-BE49-F238E27FC236}">
                  <a16:creationId xmlns:a16="http://schemas.microsoft.com/office/drawing/2014/main" id="{9B1A1E87-4483-A3B5-4044-EBECBEAD0BB0}"/>
                </a:ext>
              </a:extLst>
            </p:cNvPr>
            <p:cNvSpPr/>
            <p:nvPr/>
          </p:nvSpPr>
          <p:spPr>
            <a:xfrm>
              <a:off x="4904866" y="27155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8" name="pt364">
              <a:extLst>
                <a:ext uri="{FF2B5EF4-FFF2-40B4-BE49-F238E27FC236}">
                  <a16:creationId xmlns:a16="http://schemas.microsoft.com/office/drawing/2014/main" id="{BD999F93-15B5-72C4-097B-95D487B260A8}"/>
                </a:ext>
              </a:extLst>
            </p:cNvPr>
            <p:cNvSpPr/>
            <p:nvPr/>
          </p:nvSpPr>
          <p:spPr>
            <a:xfrm>
              <a:off x="5096330" y="25630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9" name="pt365">
              <a:extLst>
                <a:ext uri="{FF2B5EF4-FFF2-40B4-BE49-F238E27FC236}">
                  <a16:creationId xmlns:a16="http://schemas.microsoft.com/office/drawing/2014/main" id="{48875AAD-2F2A-381A-A789-2D6906543354}"/>
                </a:ext>
              </a:extLst>
            </p:cNvPr>
            <p:cNvSpPr/>
            <p:nvPr/>
          </p:nvSpPr>
          <p:spPr>
            <a:xfrm>
              <a:off x="4561655" y="29319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0" name="pt366">
              <a:extLst>
                <a:ext uri="{FF2B5EF4-FFF2-40B4-BE49-F238E27FC236}">
                  <a16:creationId xmlns:a16="http://schemas.microsoft.com/office/drawing/2014/main" id="{E14D9C49-F758-A4B0-9DAE-CB6A93E7B27E}"/>
                </a:ext>
              </a:extLst>
            </p:cNvPr>
            <p:cNvSpPr/>
            <p:nvPr/>
          </p:nvSpPr>
          <p:spPr>
            <a:xfrm>
              <a:off x="5121987" y="28391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1" name="pt367">
              <a:extLst>
                <a:ext uri="{FF2B5EF4-FFF2-40B4-BE49-F238E27FC236}">
                  <a16:creationId xmlns:a16="http://schemas.microsoft.com/office/drawing/2014/main" id="{CB6B9FEE-5B10-0D77-C9CF-DC5A59E67A71}"/>
                </a:ext>
              </a:extLst>
            </p:cNvPr>
            <p:cNvSpPr/>
            <p:nvPr/>
          </p:nvSpPr>
          <p:spPr>
            <a:xfrm>
              <a:off x="6193876" y="33937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2" name="pt368">
              <a:extLst>
                <a:ext uri="{FF2B5EF4-FFF2-40B4-BE49-F238E27FC236}">
                  <a16:creationId xmlns:a16="http://schemas.microsoft.com/office/drawing/2014/main" id="{7963C24D-36E2-A182-14A1-7C53F160F6CF}"/>
                </a:ext>
              </a:extLst>
            </p:cNvPr>
            <p:cNvSpPr/>
            <p:nvPr/>
          </p:nvSpPr>
          <p:spPr>
            <a:xfrm>
              <a:off x="5291271" y="28053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3" name="pt369">
              <a:extLst>
                <a:ext uri="{FF2B5EF4-FFF2-40B4-BE49-F238E27FC236}">
                  <a16:creationId xmlns:a16="http://schemas.microsoft.com/office/drawing/2014/main" id="{290393D8-56E9-3B22-C589-9BF6841EEBD0}"/>
                </a:ext>
              </a:extLst>
            </p:cNvPr>
            <p:cNvSpPr/>
            <p:nvPr/>
          </p:nvSpPr>
          <p:spPr>
            <a:xfrm>
              <a:off x="5382513" y="43962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4" name="pt370">
              <a:extLst>
                <a:ext uri="{FF2B5EF4-FFF2-40B4-BE49-F238E27FC236}">
                  <a16:creationId xmlns:a16="http://schemas.microsoft.com/office/drawing/2014/main" id="{24F1ED20-12BF-4735-1A41-D55393762B38}"/>
                </a:ext>
              </a:extLst>
            </p:cNvPr>
            <p:cNvSpPr/>
            <p:nvPr/>
          </p:nvSpPr>
          <p:spPr>
            <a:xfrm>
              <a:off x="4318690" y="28050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5" name="pt371">
              <a:extLst>
                <a:ext uri="{FF2B5EF4-FFF2-40B4-BE49-F238E27FC236}">
                  <a16:creationId xmlns:a16="http://schemas.microsoft.com/office/drawing/2014/main" id="{0F8B92C6-85A4-4214-94C0-59FF08CCD37C}"/>
                </a:ext>
              </a:extLst>
            </p:cNvPr>
            <p:cNvSpPr/>
            <p:nvPr/>
          </p:nvSpPr>
          <p:spPr>
            <a:xfrm>
              <a:off x="3798699" y="31144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6" name="pt372">
              <a:extLst>
                <a:ext uri="{FF2B5EF4-FFF2-40B4-BE49-F238E27FC236}">
                  <a16:creationId xmlns:a16="http://schemas.microsoft.com/office/drawing/2014/main" id="{C0C5AB9C-6827-EE55-DE50-FD647D2A4B91}"/>
                </a:ext>
              </a:extLst>
            </p:cNvPr>
            <p:cNvSpPr/>
            <p:nvPr/>
          </p:nvSpPr>
          <p:spPr>
            <a:xfrm>
              <a:off x="4967067" y="37627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7" name="pt373">
              <a:extLst>
                <a:ext uri="{FF2B5EF4-FFF2-40B4-BE49-F238E27FC236}">
                  <a16:creationId xmlns:a16="http://schemas.microsoft.com/office/drawing/2014/main" id="{E2DC7C59-A31A-D745-30B6-986380D13AFF}"/>
                </a:ext>
              </a:extLst>
            </p:cNvPr>
            <p:cNvSpPr/>
            <p:nvPr/>
          </p:nvSpPr>
          <p:spPr>
            <a:xfrm>
              <a:off x="4873147" y="30432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8" name="pt374">
              <a:extLst>
                <a:ext uri="{FF2B5EF4-FFF2-40B4-BE49-F238E27FC236}">
                  <a16:creationId xmlns:a16="http://schemas.microsoft.com/office/drawing/2014/main" id="{8B7B4397-5863-41F2-2E0C-21F9A205F90C}"/>
                </a:ext>
              </a:extLst>
            </p:cNvPr>
            <p:cNvSpPr/>
            <p:nvPr/>
          </p:nvSpPr>
          <p:spPr>
            <a:xfrm>
              <a:off x="4964816" y="31360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9" name="pt375">
              <a:extLst>
                <a:ext uri="{FF2B5EF4-FFF2-40B4-BE49-F238E27FC236}">
                  <a16:creationId xmlns:a16="http://schemas.microsoft.com/office/drawing/2014/main" id="{B3AEB644-99ED-B27D-E8DE-A2A2DEA017B9}"/>
                </a:ext>
              </a:extLst>
            </p:cNvPr>
            <p:cNvSpPr/>
            <p:nvPr/>
          </p:nvSpPr>
          <p:spPr>
            <a:xfrm>
              <a:off x="5175841" y="34526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0" name="pt376">
              <a:extLst>
                <a:ext uri="{FF2B5EF4-FFF2-40B4-BE49-F238E27FC236}">
                  <a16:creationId xmlns:a16="http://schemas.microsoft.com/office/drawing/2014/main" id="{380FC174-64C8-F5DC-235F-BAEC900FEA36}"/>
                </a:ext>
              </a:extLst>
            </p:cNvPr>
            <p:cNvSpPr/>
            <p:nvPr/>
          </p:nvSpPr>
          <p:spPr>
            <a:xfrm>
              <a:off x="5386085" y="41865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1" name="pt377">
              <a:extLst>
                <a:ext uri="{FF2B5EF4-FFF2-40B4-BE49-F238E27FC236}">
                  <a16:creationId xmlns:a16="http://schemas.microsoft.com/office/drawing/2014/main" id="{59455B5F-FE49-738D-4D48-40B8F9D3B82C}"/>
                </a:ext>
              </a:extLst>
            </p:cNvPr>
            <p:cNvSpPr/>
            <p:nvPr/>
          </p:nvSpPr>
          <p:spPr>
            <a:xfrm>
              <a:off x="5580830" y="34424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2" name="pt378">
              <a:extLst>
                <a:ext uri="{FF2B5EF4-FFF2-40B4-BE49-F238E27FC236}">
                  <a16:creationId xmlns:a16="http://schemas.microsoft.com/office/drawing/2014/main" id="{B08131ED-C4AD-B77D-AAF3-6056515CACA2}"/>
                </a:ext>
              </a:extLst>
            </p:cNvPr>
            <p:cNvSpPr/>
            <p:nvPr/>
          </p:nvSpPr>
          <p:spPr>
            <a:xfrm>
              <a:off x="4459724" y="39336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3" name="pt379">
              <a:extLst>
                <a:ext uri="{FF2B5EF4-FFF2-40B4-BE49-F238E27FC236}">
                  <a16:creationId xmlns:a16="http://schemas.microsoft.com/office/drawing/2014/main" id="{EA48D01B-918D-E8EC-0875-1A4D57B6C95A}"/>
                </a:ext>
              </a:extLst>
            </p:cNvPr>
            <p:cNvSpPr/>
            <p:nvPr/>
          </p:nvSpPr>
          <p:spPr>
            <a:xfrm>
              <a:off x="4561360" y="35933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4" name="pt380">
              <a:extLst>
                <a:ext uri="{FF2B5EF4-FFF2-40B4-BE49-F238E27FC236}">
                  <a16:creationId xmlns:a16="http://schemas.microsoft.com/office/drawing/2014/main" id="{F5E19BE1-4DB0-1854-DD22-B03722AC2B75}"/>
                </a:ext>
              </a:extLst>
            </p:cNvPr>
            <p:cNvSpPr/>
            <p:nvPr/>
          </p:nvSpPr>
          <p:spPr>
            <a:xfrm>
              <a:off x="4916130" y="33062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5" name="pt381">
              <a:extLst>
                <a:ext uri="{FF2B5EF4-FFF2-40B4-BE49-F238E27FC236}">
                  <a16:creationId xmlns:a16="http://schemas.microsoft.com/office/drawing/2014/main" id="{713DD079-EBA2-52FB-59F4-ECDE53DD7C50}"/>
                </a:ext>
              </a:extLst>
            </p:cNvPr>
            <p:cNvSpPr/>
            <p:nvPr/>
          </p:nvSpPr>
          <p:spPr>
            <a:xfrm>
              <a:off x="4660352" y="33410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6" name="pt382">
              <a:extLst>
                <a:ext uri="{FF2B5EF4-FFF2-40B4-BE49-F238E27FC236}">
                  <a16:creationId xmlns:a16="http://schemas.microsoft.com/office/drawing/2014/main" id="{E2E730B5-FD8B-8A49-C31B-2E9DDAA68E6E}"/>
                </a:ext>
              </a:extLst>
            </p:cNvPr>
            <p:cNvSpPr/>
            <p:nvPr/>
          </p:nvSpPr>
          <p:spPr>
            <a:xfrm>
              <a:off x="4421663" y="33706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7" name="pt383">
              <a:extLst>
                <a:ext uri="{FF2B5EF4-FFF2-40B4-BE49-F238E27FC236}">
                  <a16:creationId xmlns:a16="http://schemas.microsoft.com/office/drawing/2014/main" id="{D06757BA-ABFD-083E-C1EF-863D01BE36F1}"/>
                </a:ext>
              </a:extLst>
            </p:cNvPr>
            <p:cNvSpPr/>
            <p:nvPr/>
          </p:nvSpPr>
          <p:spPr>
            <a:xfrm>
              <a:off x="4444059" y="27849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8" name="pt384">
              <a:extLst>
                <a:ext uri="{FF2B5EF4-FFF2-40B4-BE49-F238E27FC236}">
                  <a16:creationId xmlns:a16="http://schemas.microsoft.com/office/drawing/2014/main" id="{79E9C817-54E9-8FB5-E9EC-1BDA17C090FE}"/>
                </a:ext>
              </a:extLst>
            </p:cNvPr>
            <p:cNvSpPr/>
            <p:nvPr/>
          </p:nvSpPr>
          <p:spPr>
            <a:xfrm>
              <a:off x="4206681" y="33132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9" name="pt385">
              <a:extLst>
                <a:ext uri="{FF2B5EF4-FFF2-40B4-BE49-F238E27FC236}">
                  <a16:creationId xmlns:a16="http://schemas.microsoft.com/office/drawing/2014/main" id="{499C5991-F49B-3A21-F141-13B63C256C9A}"/>
                </a:ext>
              </a:extLst>
            </p:cNvPr>
            <p:cNvSpPr/>
            <p:nvPr/>
          </p:nvSpPr>
          <p:spPr>
            <a:xfrm>
              <a:off x="5952834" y="31829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0" name="pt386">
              <a:extLst>
                <a:ext uri="{FF2B5EF4-FFF2-40B4-BE49-F238E27FC236}">
                  <a16:creationId xmlns:a16="http://schemas.microsoft.com/office/drawing/2014/main" id="{9F933B55-FFBA-99BF-B786-69537D1205C5}"/>
                </a:ext>
              </a:extLst>
            </p:cNvPr>
            <p:cNvSpPr/>
            <p:nvPr/>
          </p:nvSpPr>
          <p:spPr>
            <a:xfrm>
              <a:off x="4560049" y="2969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1" name="pt387">
              <a:extLst>
                <a:ext uri="{FF2B5EF4-FFF2-40B4-BE49-F238E27FC236}">
                  <a16:creationId xmlns:a16="http://schemas.microsoft.com/office/drawing/2014/main" id="{8275C8E1-5995-CE0B-093B-05E43D616270}"/>
                </a:ext>
              </a:extLst>
            </p:cNvPr>
            <p:cNvSpPr/>
            <p:nvPr/>
          </p:nvSpPr>
          <p:spPr>
            <a:xfrm>
              <a:off x="4799374" y="24476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2" name="pt388">
              <a:extLst>
                <a:ext uri="{FF2B5EF4-FFF2-40B4-BE49-F238E27FC236}">
                  <a16:creationId xmlns:a16="http://schemas.microsoft.com/office/drawing/2014/main" id="{C8208937-DECC-360C-D90A-8BFDEF3A81B1}"/>
                </a:ext>
              </a:extLst>
            </p:cNvPr>
            <p:cNvSpPr/>
            <p:nvPr/>
          </p:nvSpPr>
          <p:spPr>
            <a:xfrm>
              <a:off x="5054785" y="44717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3" name="pt389">
              <a:extLst>
                <a:ext uri="{FF2B5EF4-FFF2-40B4-BE49-F238E27FC236}">
                  <a16:creationId xmlns:a16="http://schemas.microsoft.com/office/drawing/2014/main" id="{2D844642-4E3E-023F-2EEF-EFE9DB181D03}"/>
                </a:ext>
              </a:extLst>
            </p:cNvPr>
            <p:cNvSpPr/>
            <p:nvPr/>
          </p:nvSpPr>
          <p:spPr>
            <a:xfrm>
              <a:off x="4161455" y="37639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4" name="pt390">
              <a:extLst>
                <a:ext uri="{FF2B5EF4-FFF2-40B4-BE49-F238E27FC236}">
                  <a16:creationId xmlns:a16="http://schemas.microsoft.com/office/drawing/2014/main" id="{2BF5EC4C-ECCF-21BE-40D5-10CAF6468D04}"/>
                </a:ext>
              </a:extLst>
            </p:cNvPr>
            <p:cNvSpPr/>
            <p:nvPr/>
          </p:nvSpPr>
          <p:spPr>
            <a:xfrm>
              <a:off x="4575476" y="25386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5" name="pt391">
              <a:extLst>
                <a:ext uri="{FF2B5EF4-FFF2-40B4-BE49-F238E27FC236}">
                  <a16:creationId xmlns:a16="http://schemas.microsoft.com/office/drawing/2014/main" id="{0123F0C8-C1C8-BB38-C7BC-A90A862D6E84}"/>
                </a:ext>
              </a:extLst>
            </p:cNvPr>
            <p:cNvSpPr/>
            <p:nvPr/>
          </p:nvSpPr>
          <p:spPr>
            <a:xfrm>
              <a:off x="4280450" y="19916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6" name="pt392">
              <a:extLst>
                <a:ext uri="{FF2B5EF4-FFF2-40B4-BE49-F238E27FC236}">
                  <a16:creationId xmlns:a16="http://schemas.microsoft.com/office/drawing/2014/main" id="{4B01ABEC-8949-A465-5FEE-DCBC3832862C}"/>
                </a:ext>
              </a:extLst>
            </p:cNvPr>
            <p:cNvSpPr/>
            <p:nvPr/>
          </p:nvSpPr>
          <p:spPr>
            <a:xfrm>
              <a:off x="4871508" y="28979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7" name="pt393">
              <a:extLst>
                <a:ext uri="{FF2B5EF4-FFF2-40B4-BE49-F238E27FC236}">
                  <a16:creationId xmlns:a16="http://schemas.microsoft.com/office/drawing/2014/main" id="{0268D1CF-848F-F692-DFCD-034A561E5B89}"/>
                </a:ext>
              </a:extLst>
            </p:cNvPr>
            <p:cNvSpPr/>
            <p:nvPr/>
          </p:nvSpPr>
          <p:spPr>
            <a:xfrm>
              <a:off x="4472558" y="30088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8" name="pt394">
              <a:extLst>
                <a:ext uri="{FF2B5EF4-FFF2-40B4-BE49-F238E27FC236}">
                  <a16:creationId xmlns:a16="http://schemas.microsoft.com/office/drawing/2014/main" id="{3FD867FC-59CC-7B47-9864-F68E67F7FC5F}"/>
                </a:ext>
              </a:extLst>
            </p:cNvPr>
            <p:cNvSpPr/>
            <p:nvPr/>
          </p:nvSpPr>
          <p:spPr>
            <a:xfrm>
              <a:off x="4619247" y="26831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9" name="pt395">
              <a:extLst>
                <a:ext uri="{FF2B5EF4-FFF2-40B4-BE49-F238E27FC236}">
                  <a16:creationId xmlns:a16="http://schemas.microsoft.com/office/drawing/2014/main" id="{AB4D30C4-7BCE-A4FA-67F3-A31980AFAB79}"/>
                </a:ext>
              </a:extLst>
            </p:cNvPr>
            <p:cNvSpPr/>
            <p:nvPr/>
          </p:nvSpPr>
          <p:spPr>
            <a:xfrm>
              <a:off x="4682412" y="28572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0" name="pt396">
              <a:extLst>
                <a:ext uri="{FF2B5EF4-FFF2-40B4-BE49-F238E27FC236}">
                  <a16:creationId xmlns:a16="http://schemas.microsoft.com/office/drawing/2014/main" id="{84D6A3AE-5298-D3E9-B216-E826AE619CA3}"/>
                </a:ext>
              </a:extLst>
            </p:cNvPr>
            <p:cNvSpPr/>
            <p:nvPr/>
          </p:nvSpPr>
          <p:spPr>
            <a:xfrm>
              <a:off x="4634596" y="28263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1" name="pt397">
              <a:extLst>
                <a:ext uri="{FF2B5EF4-FFF2-40B4-BE49-F238E27FC236}">
                  <a16:creationId xmlns:a16="http://schemas.microsoft.com/office/drawing/2014/main" id="{FB3A7D55-2CDF-10B6-3A58-C824CA216800}"/>
                </a:ext>
              </a:extLst>
            </p:cNvPr>
            <p:cNvSpPr/>
            <p:nvPr/>
          </p:nvSpPr>
          <p:spPr>
            <a:xfrm>
              <a:off x="4789018" y="30483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2" name="pt398">
              <a:extLst>
                <a:ext uri="{FF2B5EF4-FFF2-40B4-BE49-F238E27FC236}">
                  <a16:creationId xmlns:a16="http://schemas.microsoft.com/office/drawing/2014/main" id="{4FDBCDF5-6ECA-106B-9E42-23120279D308}"/>
                </a:ext>
              </a:extLst>
            </p:cNvPr>
            <p:cNvSpPr/>
            <p:nvPr/>
          </p:nvSpPr>
          <p:spPr>
            <a:xfrm>
              <a:off x="4914833" y="34881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3" name="pt399">
              <a:extLst>
                <a:ext uri="{FF2B5EF4-FFF2-40B4-BE49-F238E27FC236}">
                  <a16:creationId xmlns:a16="http://schemas.microsoft.com/office/drawing/2014/main" id="{F9864C21-F295-E98E-B0BF-EE3C88E40C68}"/>
                </a:ext>
              </a:extLst>
            </p:cNvPr>
            <p:cNvSpPr/>
            <p:nvPr/>
          </p:nvSpPr>
          <p:spPr>
            <a:xfrm>
              <a:off x="5721054" y="30014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4" name="pt400">
              <a:extLst>
                <a:ext uri="{FF2B5EF4-FFF2-40B4-BE49-F238E27FC236}">
                  <a16:creationId xmlns:a16="http://schemas.microsoft.com/office/drawing/2014/main" id="{F93092B5-7BEB-4138-1C01-CE528EC05F6D}"/>
                </a:ext>
              </a:extLst>
            </p:cNvPr>
            <p:cNvSpPr/>
            <p:nvPr/>
          </p:nvSpPr>
          <p:spPr>
            <a:xfrm>
              <a:off x="5423516" y="35552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5" name="pt401">
              <a:extLst>
                <a:ext uri="{FF2B5EF4-FFF2-40B4-BE49-F238E27FC236}">
                  <a16:creationId xmlns:a16="http://schemas.microsoft.com/office/drawing/2014/main" id="{EA5EA5E4-74E6-720C-842B-4A976FD47640}"/>
                </a:ext>
              </a:extLst>
            </p:cNvPr>
            <p:cNvSpPr/>
            <p:nvPr/>
          </p:nvSpPr>
          <p:spPr>
            <a:xfrm>
              <a:off x="5406822" y="36894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6" name="pt402">
              <a:extLst>
                <a:ext uri="{FF2B5EF4-FFF2-40B4-BE49-F238E27FC236}">
                  <a16:creationId xmlns:a16="http://schemas.microsoft.com/office/drawing/2014/main" id="{FA264A17-DBA9-1DD8-30EE-7F23CC76DA97}"/>
                </a:ext>
              </a:extLst>
            </p:cNvPr>
            <p:cNvSpPr/>
            <p:nvPr/>
          </p:nvSpPr>
          <p:spPr>
            <a:xfrm>
              <a:off x="5162211" y="32380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7" name="pt403">
              <a:extLst>
                <a:ext uri="{FF2B5EF4-FFF2-40B4-BE49-F238E27FC236}">
                  <a16:creationId xmlns:a16="http://schemas.microsoft.com/office/drawing/2014/main" id="{F5D714FD-BDBE-4C67-BBC8-4D314701DF94}"/>
                </a:ext>
              </a:extLst>
            </p:cNvPr>
            <p:cNvSpPr/>
            <p:nvPr/>
          </p:nvSpPr>
          <p:spPr>
            <a:xfrm>
              <a:off x="5242131" y="25533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8" name="pt404">
              <a:extLst>
                <a:ext uri="{FF2B5EF4-FFF2-40B4-BE49-F238E27FC236}">
                  <a16:creationId xmlns:a16="http://schemas.microsoft.com/office/drawing/2014/main" id="{19BB0B6B-8F51-4B92-63D1-660944236909}"/>
                </a:ext>
              </a:extLst>
            </p:cNvPr>
            <p:cNvSpPr/>
            <p:nvPr/>
          </p:nvSpPr>
          <p:spPr>
            <a:xfrm>
              <a:off x="5204453" y="24881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9" name="pt405">
              <a:extLst>
                <a:ext uri="{FF2B5EF4-FFF2-40B4-BE49-F238E27FC236}">
                  <a16:creationId xmlns:a16="http://schemas.microsoft.com/office/drawing/2014/main" id="{B96D163E-2AFA-3406-92B6-50EA766A94B1}"/>
                </a:ext>
              </a:extLst>
            </p:cNvPr>
            <p:cNvSpPr/>
            <p:nvPr/>
          </p:nvSpPr>
          <p:spPr>
            <a:xfrm>
              <a:off x="5260868" y="31244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0" name="pt406">
              <a:extLst>
                <a:ext uri="{FF2B5EF4-FFF2-40B4-BE49-F238E27FC236}">
                  <a16:creationId xmlns:a16="http://schemas.microsoft.com/office/drawing/2014/main" id="{12FC180A-A9CF-C7BA-0443-C85FDBE4BE30}"/>
                </a:ext>
              </a:extLst>
            </p:cNvPr>
            <p:cNvSpPr/>
            <p:nvPr/>
          </p:nvSpPr>
          <p:spPr>
            <a:xfrm>
              <a:off x="5218508" y="35911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1" name="pt407">
              <a:extLst>
                <a:ext uri="{FF2B5EF4-FFF2-40B4-BE49-F238E27FC236}">
                  <a16:creationId xmlns:a16="http://schemas.microsoft.com/office/drawing/2014/main" id="{7736EA67-4A4F-E850-922C-5E1258D64872}"/>
                </a:ext>
              </a:extLst>
            </p:cNvPr>
            <p:cNvSpPr/>
            <p:nvPr/>
          </p:nvSpPr>
          <p:spPr>
            <a:xfrm>
              <a:off x="4122351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2" name="pt408">
              <a:extLst>
                <a:ext uri="{FF2B5EF4-FFF2-40B4-BE49-F238E27FC236}">
                  <a16:creationId xmlns:a16="http://schemas.microsoft.com/office/drawing/2014/main" id="{BA9A90A5-CC8E-96B0-E686-DB99A8F2F670}"/>
                </a:ext>
              </a:extLst>
            </p:cNvPr>
            <p:cNvSpPr/>
            <p:nvPr/>
          </p:nvSpPr>
          <p:spPr>
            <a:xfrm>
              <a:off x="5055505" y="35283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3" name="pt409">
              <a:extLst>
                <a:ext uri="{FF2B5EF4-FFF2-40B4-BE49-F238E27FC236}">
                  <a16:creationId xmlns:a16="http://schemas.microsoft.com/office/drawing/2014/main" id="{2F3E6413-6AF5-8F86-2332-9554B3A2EEAB}"/>
                </a:ext>
              </a:extLst>
            </p:cNvPr>
            <p:cNvSpPr/>
            <p:nvPr/>
          </p:nvSpPr>
          <p:spPr>
            <a:xfrm>
              <a:off x="4821882" y="42338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4" name="pt410">
              <a:extLst>
                <a:ext uri="{FF2B5EF4-FFF2-40B4-BE49-F238E27FC236}">
                  <a16:creationId xmlns:a16="http://schemas.microsoft.com/office/drawing/2014/main" id="{5B31069F-AF68-F2D7-5716-9ABB1C7EA954}"/>
                </a:ext>
              </a:extLst>
            </p:cNvPr>
            <p:cNvSpPr/>
            <p:nvPr/>
          </p:nvSpPr>
          <p:spPr>
            <a:xfrm>
              <a:off x="4610335" y="34643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5" name="pt411">
              <a:extLst>
                <a:ext uri="{FF2B5EF4-FFF2-40B4-BE49-F238E27FC236}">
                  <a16:creationId xmlns:a16="http://schemas.microsoft.com/office/drawing/2014/main" id="{03EB3E06-9C1A-01CD-E64A-4BE978DB06CD}"/>
                </a:ext>
              </a:extLst>
            </p:cNvPr>
            <p:cNvSpPr/>
            <p:nvPr/>
          </p:nvSpPr>
          <p:spPr>
            <a:xfrm>
              <a:off x="4506291" y="28117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6" name="pt412">
              <a:extLst>
                <a:ext uri="{FF2B5EF4-FFF2-40B4-BE49-F238E27FC236}">
                  <a16:creationId xmlns:a16="http://schemas.microsoft.com/office/drawing/2014/main" id="{F33A50AC-D46F-2258-5F05-93D9A039FE25}"/>
                </a:ext>
              </a:extLst>
            </p:cNvPr>
            <p:cNvSpPr/>
            <p:nvPr/>
          </p:nvSpPr>
          <p:spPr>
            <a:xfrm>
              <a:off x="5072519" y="35764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7" name="pt413">
              <a:extLst>
                <a:ext uri="{FF2B5EF4-FFF2-40B4-BE49-F238E27FC236}">
                  <a16:creationId xmlns:a16="http://schemas.microsoft.com/office/drawing/2014/main" id="{D085C95D-C551-5E8C-8CE0-8CCA015797A0}"/>
                </a:ext>
              </a:extLst>
            </p:cNvPr>
            <p:cNvSpPr/>
            <p:nvPr/>
          </p:nvSpPr>
          <p:spPr>
            <a:xfrm>
              <a:off x="5136395" y="31626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8" name="pt414">
              <a:extLst>
                <a:ext uri="{FF2B5EF4-FFF2-40B4-BE49-F238E27FC236}">
                  <a16:creationId xmlns:a16="http://schemas.microsoft.com/office/drawing/2014/main" id="{B8C059CC-F5AD-DCB6-2FEF-96A688918D2E}"/>
                </a:ext>
              </a:extLst>
            </p:cNvPr>
            <p:cNvSpPr/>
            <p:nvPr/>
          </p:nvSpPr>
          <p:spPr>
            <a:xfrm>
              <a:off x="4197995" y="28687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9" name="pt415">
              <a:extLst>
                <a:ext uri="{FF2B5EF4-FFF2-40B4-BE49-F238E27FC236}">
                  <a16:creationId xmlns:a16="http://schemas.microsoft.com/office/drawing/2014/main" id="{EE67C962-2666-EDC3-03AE-8F061DDAE67E}"/>
                </a:ext>
              </a:extLst>
            </p:cNvPr>
            <p:cNvSpPr/>
            <p:nvPr/>
          </p:nvSpPr>
          <p:spPr>
            <a:xfrm>
              <a:off x="4954948" y="30891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0" name="pt416">
              <a:extLst>
                <a:ext uri="{FF2B5EF4-FFF2-40B4-BE49-F238E27FC236}">
                  <a16:creationId xmlns:a16="http://schemas.microsoft.com/office/drawing/2014/main" id="{A53E6342-A786-FCDF-C58B-9D86612D604A}"/>
                </a:ext>
              </a:extLst>
            </p:cNvPr>
            <p:cNvSpPr/>
            <p:nvPr/>
          </p:nvSpPr>
          <p:spPr>
            <a:xfrm>
              <a:off x="4589552" y="27955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1" name="pt417">
              <a:extLst>
                <a:ext uri="{FF2B5EF4-FFF2-40B4-BE49-F238E27FC236}">
                  <a16:creationId xmlns:a16="http://schemas.microsoft.com/office/drawing/2014/main" id="{520610B6-6303-1019-95D1-08A9CEA5BAE8}"/>
                </a:ext>
              </a:extLst>
            </p:cNvPr>
            <p:cNvSpPr/>
            <p:nvPr/>
          </p:nvSpPr>
          <p:spPr>
            <a:xfrm>
              <a:off x="4238721" y="30086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2" name="pt418">
              <a:extLst>
                <a:ext uri="{FF2B5EF4-FFF2-40B4-BE49-F238E27FC236}">
                  <a16:creationId xmlns:a16="http://schemas.microsoft.com/office/drawing/2014/main" id="{F19887D3-45F8-DFBE-B39D-090D2C5E1E56}"/>
                </a:ext>
              </a:extLst>
            </p:cNvPr>
            <p:cNvSpPr/>
            <p:nvPr/>
          </p:nvSpPr>
          <p:spPr>
            <a:xfrm>
              <a:off x="5053265" y="32516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3" name="pt419">
              <a:extLst>
                <a:ext uri="{FF2B5EF4-FFF2-40B4-BE49-F238E27FC236}">
                  <a16:creationId xmlns:a16="http://schemas.microsoft.com/office/drawing/2014/main" id="{0A4E8F53-1CFF-209A-06C8-C8E40845781C}"/>
                </a:ext>
              </a:extLst>
            </p:cNvPr>
            <p:cNvSpPr/>
            <p:nvPr/>
          </p:nvSpPr>
          <p:spPr>
            <a:xfrm>
              <a:off x="4358817" y="36037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4" name="pt420">
              <a:extLst>
                <a:ext uri="{FF2B5EF4-FFF2-40B4-BE49-F238E27FC236}">
                  <a16:creationId xmlns:a16="http://schemas.microsoft.com/office/drawing/2014/main" id="{9DCD27AD-5446-C21A-CF0B-D784696CFDBA}"/>
                </a:ext>
              </a:extLst>
            </p:cNvPr>
            <p:cNvSpPr/>
            <p:nvPr/>
          </p:nvSpPr>
          <p:spPr>
            <a:xfrm>
              <a:off x="5148578" y="28508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5" name="pt421">
              <a:extLst>
                <a:ext uri="{FF2B5EF4-FFF2-40B4-BE49-F238E27FC236}">
                  <a16:creationId xmlns:a16="http://schemas.microsoft.com/office/drawing/2014/main" id="{1441413D-050D-AE1C-B133-CD40799E3CF6}"/>
                </a:ext>
              </a:extLst>
            </p:cNvPr>
            <p:cNvSpPr/>
            <p:nvPr/>
          </p:nvSpPr>
          <p:spPr>
            <a:xfrm>
              <a:off x="4359762" y="27709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6" name="pt422">
              <a:extLst>
                <a:ext uri="{FF2B5EF4-FFF2-40B4-BE49-F238E27FC236}">
                  <a16:creationId xmlns:a16="http://schemas.microsoft.com/office/drawing/2014/main" id="{EC8E55FE-D5C6-23F2-0C86-C4798A8D35DD}"/>
                </a:ext>
              </a:extLst>
            </p:cNvPr>
            <p:cNvSpPr/>
            <p:nvPr/>
          </p:nvSpPr>
          <p:spPr>
            <a:xfrm>
              <a:off x="4460737" y="28401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7" name="pt423">
              <a:extLst>
                <a:ext uri="{FF2B5EF4-FFF2-40B4-BE49-F238E27FC236}">
                  <a16:creationId xmlns:a16="http://schemas.microsoft.com/office/drawing/2014/main" id="{3F83E646-3BF8-7D36-2B63-322DBDE6CEDF}"/>
                </a:ext>
              </a:extLst>
            </p:cNvPr>
            <p:cNvSpPr/>
            <p:nvPr/>
          </p:nvSpPr>
          <p:spPr>
            <a:xfrm>
              <a:off x="5595119" y="30730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8" name="pt424">
              <a:extLst>
                <a:ext uri="{FF2B5EF4-FFF2-40B4-BE49-F238E27FC236}">
                  <a16:creationId xmlns:a16="http://schemas.microsoft.com/office/drawing/2014/main" id="{CFEA3984-AA26-B383-E7E3-94D466BCAA8D}"/>
                </a:ext>
              </a:extLst>
            </p:cNvPr>
            <p:cNvSpPr/>
            <p:nvPr/>
          </p:nvSpPr>
          <p:spPr>
            <a:xfrm>
              <a:off x="4686996" y="28010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9" name="pt425">
              <a:extLst>
                <a:ext uri="{FF2B5EF4-FFF2-40B4-BE49-F238E27FC236}">
                  <a16:creationId xmlns:a16="http://schemas.microsoft.com/office/drawing/2014/main" id="{32EB3B62-AA46-DA46-6E20-C4AC7877CAC1}"/>
                </a:ext>
              </a:extLst>
            </p:cNvPr>
            <p:cNvSpPr/>
            <p:nvPr/>
          </p:nvSpPr>
          <p:spPr>
            <a:xfrm>
              <a:off x="4523237" y="31309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0" name="pt426">
              <a:extLst>
                <a:ext uri="{FF2B5EF4-FFF2-40B4-BE49-F238E27FC236}">
                  <a16:creationId xmlns:a16="http://schemas.microsoft.com/office/drawing/2014/main" id="{0A8BE8A5-B265-46B2-7703-21F3D334B1AE}"/>
                </a:ext>
              </a:extLst>
            </p:cNvPr>
            <p:cNvSpPr/>
            <p:nvPr/>
          </p:nvSpPr>
          <p:spPr>
            <a:xfrm>
              <a:off x="5187078" y="35340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1" name="pt427">
              <a:extLst>
                <a:ext uri="{FF2B5EF4-FFF2-40B4-BE49-F238E27FC236}">
                  <a16:creationId xmlns:a16="http://schemas.microsoft.com/office/drawing/2014/main" id="{DECF11B0-D887-4110-7846-E1F39F18DE12}"/>
                </a:ext>
              </a:extLst>
            </p:cNvPr>
            <p:cNvSpPr/>
            <p:nvPr/>
          </p:nvSpPr>
          <p:spPr>
            <a:xfrm>
              <a:off x="5116045" y="26635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2" name="pt428">
              <a:extLst>
                <a:ext uri="{FF2B5EF4-FFF2-40B4-BE49-F238E27FC236}">
                  <a16:creationId xmlns:a16="http://schemas.microsoft.com/office/drawing/2014/main" id="{7A7A1252-B814-DC63-247B-D92AC85B40DB}"/>
                </a:ext>
              </a:extLst>
            </p:cNvPr>
            <p:cNvSpPr/>
            <p:nvPr/>
          </p:nvSpPr>
          <p:spPr>
            <a:xfrm>
              <a:off x="5091393" y="36914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3" name="pt429">
              <a:extLst>
                <a:ext uri="{FF2B5EF4-FFF2-40B4-BE49-F238E27FC236}">
                  <a16:creationId xmlns:a16="http://schemas.microsoft.com/office/drawing/2014/main" id="{B39AE2A1-81C2-F443-5FFF-496E7A0C9709}"/>
                </a:ext>
              </a:extLst>
            </p:cNvPr>
            <p:cNvSpPr/>
            <p:nvPr/>
          </p:nvSpPr>
          <p:spPr>
            <a:xfrm>
              <a:off x="4431158" y="29189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4" name="pt430">
              <a:extLst>
                <a:ext uri="{FF2B5EF4-FFF2-40B4-BE49-F238E27FC236}">
                  <a16:creationId xmlns:a16="http://schemas.microsoft.com/office/drawing/2014/main" id="{3B3DCDBA-85DB-6CAF-E121-BB5A36BBB4B2}"/>
                </a:ext>
              </a:extLst>
            </p:cNvPr>
            <p:cNvSpPr/>
            <p:nvPr/>
          </p:nvSpPr>
          <p:spPr>
            <a:xfrm>
              <a:off x="4493487" y="28813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5" name="pt431">
              <a:extLst>
                <a:ext uri="{FF2B5EF4-FFF2-40B4-BE49-F238E27FC236}">
                  <a16:creationId xmlns:a16="http://schemas.microsoft.com/office/drawing/2014/main" id="{56DAF9C7-9BBA-ABCA-8AA2-8CD6CDC33BFD}"/>
                </a:ext>
              </a:extLst>
            </p:cNvPr>
            <p:cNvSpPr/>
            <p:nvPr/>
          </p:nvSpPr>
          <p:spPr>
            <a:xfrm>
              <a:off x="4542545" y="24589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6" name="pt432">
              <a:extLst>
                <a:ext uri="{FF2B5EF4-FFF2-40B4-BE49-F238E27FC236}">
                  <a16:creationId xmlns:a16="http://schemas.microsoft.com/office/drawing/2014/main" id="{6719CD97-F3E5-5542-16E0-A6125C52CCB0}"/>
                </a:ext>
              </a:extLst>
            </p:cNvPr>
            <p:cNvSpPr/>
            <p:nvPr/>
          </p:nvSpPr>
          <p:spPr>
            <a:xfrm>
              <a:off x="5201443" y="31664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7" name="pt433">
              <a:extLst>
                <a:ext uri="{FF2B5EF4-FFF2-40B4-BE49-F238E27FC236}">
                  <a16:creationId xmlns:a16="http://schemas.microsoft.com/office/drawing/2014/main" id="{DD534367-7E00-238E-A630-C5255B3C0369}"/>
                </a:ext>
              </a:extLst>
            </p:cNvPr>
            <p:cNvSpPr/>
            <p:nvPr/>
          </p:nvSpPr>
          <p:spPr>
            <a:xfrm>
              <a:off x="4553934" y="29158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8" name="pt434">
              <a:extLst>
                <a:ext uri="{FF2B5EF4-FFF2-40B4-BE49-F238E27FC236}">
                  <a16:creationId xmlns:a16="http://schemas.microsoft.com/office/drawing/2014/main" id="{040EAD1C-0B38-7C1F-BAD7-F5B3833E104D}"/>
                </a:ext>
              </a:extLst>
            </p:cNvPr>
            <p:cNvSpPr/>
            <p:nvPr/>
          </p:nvSpPr>
          <p:spPr>
            <a:xfrm>
              <a:off x="4076421" y="27194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9" name="pt435">
              <a:extLst>
                <a:ext uri="{FF2B5EF4-FFF2-40B4-BE49-F238E27FC236}">
                  <a16:creationId xmlns:a16="http://schemas.microsoft.com/office/drawing/2014/main" id="{9B922012-D00C-B71A-51AC-BC04CCDCC793}"/>
                </a:ext>
              </a:extLst>
            </p:cNvPr>
            <p:cNvSpPr/>
            <p:nvPr/>
          </p:nvSpPr>
          <p:spPr>
            <a:xfrm>
              <a:off x="5406623" y="40202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0" name="pt436">
              <a:extLst>
                <a:ext uri="{FF2B5EF4-FFF2-40B4-BE49-F238E27FC236}">
                  <a16:creationId xmlns:a16="http://schemas.microsoft.com/office/drawing/2014/main" id="{E7CCB5F0-3F0C-F3F5-6653-5D9ADD9718B7}"/>
                </a:ext>
              </a:extLst>
            </p:cNvPr>
            <p:cNvSpPr/>
            <p:nvPr/>
          </p:nvSpPr>
          <p:spPr>
            <a:xfrm>
              <a:off x="4751119" y="31281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1" name="pt437">
              <a:extLst>
                <a:ext uri="{FF2B5EF4-FFF2-40B4-BE49-F238E27FC236}">
                  <a16:creationId xmlns:a16="http://schemas.microsoft.com/office/drawing/2014/main" id="{D1665627-36BC-CA22-F864-FC39D294B900}"/>
                </a:ext>
              </a:extLst>
            </p:cNvPr>
            <p:cNvSpPr/>
            <p:nvPr/>
          </p:nvSpPr>
          <p:spPr>
            <a:xfrm>
              <a:off x="4164608" y="26810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2" name="pt438">
              <a:extLst>
                <a:ext uri="{FF2B5EF4-FFF2-40B4-BE49-F238E27FC236}">
                  <a16:creationId xmlns:a16="http://schemas.microsoft.com/office/drawing/2014/main" id="{2E3C5DF7-63C8-490D-6D2F-C195B50B5010}"/>
                </a:ext>
              </a:extLst>
            </p:cNvPr>
            <p:cNvSpPr/>
            <p:nvPr/>
          </p:nvSpPr>
          <p:spPr>
            <a:xfrm>
              <a:off x="4522371" y="35962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3" name="pt439">
              <a:extLst>
                <a:ext uri="{FF2B5EF4-FFF2-40B4-BE49-F238E27FC236}">
                  <a16:creationId xmlns:a16="http://schemas.microsoft.com/office/drawing/2014/main" id="{685F73DF-E3EF-95F7-9920-0E6FFECE9274}"/>
                </a:ext>
              </a:extLst>
            </p:cNvPr>
            <p:cNvSpPr/>
            <p:nvPr/>
          </p:nvSpPr>
          <p:spPr>
            <a:xfrm>
              <a:off x="4806099" y="25232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4" name="pt440">
              <a:extLst>
                <a:ext uri="{FF2B5EF4-FFF2-40B4-BE49-F238E27FC236}">
                  <a16:creationId xmlns:a16="http://schemas.microsoft.com/office/drawing/2014/main" id="{F656B20F-CBF7-893E-B6A4-4244BBD7043E}"/>
                </a:ext>
              </a:extLst>
            </p:cNvPr>
            <p:cNvSpPr/>
            <p:nvPr/>
          </p:nvSpPr>
          <p:spPr>
            <a:xfrm>
              <a:off x="4971889" y="29336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5" name="pt441">
              <a:extLst>
                <a:ext uri="{FF2B5EF4-FFF2-40B4-BE49-F238E27FC236}">
                  <a16:creationId xmlns:a16="http://schemas.microsoft.com/office/drawing/2014/main" id="{BF939F54-91B6-6511-9198-F43E96D7A7C2}"/>
                </a:ext>
              </a:extLst>
            </p:cNvPr>
            <p:cNvSpPr/>
            <p:nvPr/>
          </p:nvSpPr>
          <p:spPr>
            <a:xfrm>
              <a:off x="4582177" y="22566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6" name="pt442">
              <a:extLst>
                <a:ext uri="{FF2B5EF4-FFF2-40B4-BE49-F238E27FC236}">
                  <a16:creationId xmlns:a16="http://schemas.microsoft.com/office/drawing/2014/main" id="{084AC09A-991F-A4C7-075A-575901B6E976}"/>
                </a:ext>
              </a:extLst>
            </p:cNvPr>
            <p:cNvSpPr/>
            <p:nvPr/>
          </p:nvSpPr>
          <p:spPr>
            <a:xfrm>
              <a:off x="4110773" y="23949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7" name="pt443">
              <a:extLst>
                <a:ext uri="{FF2B5EF4-FFF2-40B4-BE49-F238E27FC236}">
                  <a16:creationId xmlns:a16="http://schemas.microsoft.com/office/drawing/2014/main" id="{0C016075-AF75-CBEB-CC7D-DAC3D3A3805F}"/>
                </a:ext>
              </a:extLst>
            </p:cNvPr>
            <p:cNvSpPr/>
            <p:nvPr/>
          </p:nvSpPr>
          <p:spPr>
            <a:xfrm>
              <a:off x="4141196" y="23972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8" name="pt444">
              <a:extLst>
                <a:ext uri="{FF2B5EF4-FFF2-40B4-BE49-F238E27FC236}">
                  <a16:creationId xmlns:a16="http://schemas.microsoft.com/office/drawing/2014/main" id="{4C82F306-497A-114C-3976-16CBE9493836}"/>
                </a:ext>
              </a:extLst>
            </p:cNvPr>
            <p:cNvSpPr/>
            <p:nvPr/>
          </p:nvSpPr>
          <p:spPr>
            <a:xfrm>
              <a:off x="4761842" y="2434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9" name="pt445">
              <a:extLst>
                <a:ext uri="{FF2B5EF4-FFF2-40B4-BE49-F238E27FC236}">
                  <a16:creationId xmlns:a16="http://schemas.microsoft.com/office/drawing/2014/main" id="{C6C18590-D1F3-0ED7-9B92-710CABDA9D22}"/>
                </a:ext>
              </a:extLst>
            </p:cNvPr>
            <p:cNvSpPr/>
            <p:nvPr/>
          </p:nvSpPr>
          <p:spPr>
            <a:xfrm>
              <a:off x="4549964" y="26587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0" name="pt446">
              <a:extLst>
                <a:ext uri="{FF2B5EF4-FFF2-40B4-BE49-F238E27FC236}">
                  <a16:creationId xmlns:a16="http://schemas.microsoft.com/office/drawing/2014/main" id="{504F2159-9992-2A6C-A4EE-1FF55B36453D}"/>
                </a:ext>
              </a:extLst>
            </p:cNvPr>
            <p:cNvSpPr/>
            <p:nvPr/>
          </p:nvSpPr>
          <p:spPr>
            <a:xfrm>
              <a:off x="4455164" y="2757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1" name="pt447">
              <a:extLst>
                <a:ext uri="{FF2B5EF4-FFF2-40B4-BE49-F238E27FC236}">
                  <a16:creationId xmlns:a16="http://schemas.microsoft.com/office/drawing/2014/main" id="{1A907C69-A3C9-5DD7-AA38-5B34A0B2AC58}"/>
                </a:ext>
              </a:extLst>
            </p:cNvPr>
            <p:cNvSpPr/>
            <p:nvPr/>
          </p:nvSpPr>
          <p:spPr>
            <a:xfrm>
              <a:off x="4245513" y="30559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2" name="pt448">
              <a:extLst>
                <a:ext uri="{FF2B5EF4-FFF2-40B4-BE49-F238E27FC236}">
                  <a16:creationId xmlns:a16="http://schemas.microsoft.com/office/drawing/2014/main" id="{64CE1811-4F43-9281-47BC-3811DAF7E668}"/>
                </a:ext>
              </a:extLst>
            </p:cNvPr>
            <p:cNvSpPr/>
            <p:nvPr/>
          </p:nvSpPr>
          <p:spPr>
            <a:xfrm>
              <a:off x="4325488" y="24085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3" name="pt449">
              <a:extLst>
                <a:ext uri="{FF2B5EF4-FFF2-40B4-BE49-F238E27FC236}">
                  <a16:creationId xmlns:a16="http://schemas.microsoft.com/office/drawing/2014/main" id="{7D8875EE-1ADD-559E-1C9E-E37E4C58A332}"/>
                </a:ext>
              </a:extLst>
            </p:cNvPr>
            <p:cNvSpPr/>
            <p:nvPr/>
          </p:nvSpPr>
          <p:spPr>
            <a:xfrm>
              <a:off x="4365573" y="28575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4" name="pt450">
              <a:extLst>
                <a:ext uri="{FF2B5EF4-FFF2-40B4-BE49-F238E27FC236}">
                  <a16:creationId xmlns:a16="http://schemas.microsoft.com/office/drawing/2014/main" id="{2EB0DC98-5FE3-0962-783D-A6B90A488C9E}"/>
                </a:ext>
              </a:extLst>
            </p:cNvPr>
            <p:cNvSpPr/>
            <p:nvPr/>
          </p:nvSpPr>
          <p:spPr>
            <a:xfrm>
              <a:off x="4269848" y="30112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5" name="pt451">
              <a:extLst>
                <a:ext uri="{FF2B5EF4-FFF2-40B4-BE49-F238E27FC236}">
                  <a16:creationId xmlns:a16="http://schemas.microsoft.com/office/drawing/2014/main" id="{7506CEDE-0032-80F1-ED72-EB322B1B8AFF}"/>
                </a:ext>
              </a:extLst>
            </p:cNvPr>
            <p:cNvSpPr/>
            <p:nvPr/>
          </p:nvSpPr>
          <p:spPr>
            <a:xfrm>
              <a:off x="4690531" y="25161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6" name="pt452">
              <a:extLst>
                <a:ext uri="{FF2B5EF4-FFF2-40B4-BE49-F238E27FC236}">
                  <a16:creationId xmlns:a16="http://schemas.microsoft.com/office/drawing/2014/main" id="{257E7691-426D-99A3-B823-8B5C0568588F}"/>
                </a:ext>
              </a:extLst>
            </p:cNvPr>
            <p:cNvSpPr/>
            <p:nvPr/>
          </p:nvSpPr>
          <p:spPr>
            <a:xfrm>
              <a:off x="3932744" y="25251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7" name="pt453">
              <a:extLst>
                <a:ext uri="{FF2B5EF4-FFF2-40B4-BE49-F238E27FC236}">
                  <a16:creationId xmlns:a16="http://schemas.microsoft.com/office/drawing/2014/main" id="{4BC6E61E-A6B5-7CAD-BE41-42E3E718AB2B}"/>
                </a:ext>
              </a:extLst>
            </p:cNvPr>
            <p:cNvSpPr/>
            <p:nvPr/>
          </p:nvSpPr>
          <p:spPr>
            <a:xfrm>
              <a:off x="4942967" y="25477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8" name="pt454">
              <a:extLst>
                <a:ext uri="{FF2B5EF4-FFF2-40B4-BE49-F238E27FC236}">
                  <a16:creationId xmlns:a16="http://schemas.microsoft.com/office/drawing/2014/main" id="{1F4EB782-64DE-CB35-8D8C-3666390F22D5}"/>
                </a:ext>
              </a:extLst>
            </p:cNvPr>
            <p:cNvSpPr/>
            <p:nvPr/>
          </p:nvSpPr>
          <p:spPr>
            <a:xfrm>
              <a:off x="4622965" y="25333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9" name="pt455">
              <a:extLst>
                <a:ext uri="{FF2B5EF4-FFF2-40B4-BE49-F238E27FC236}">
                  <a16:creationId xmlns:a16="http://schemas.microsoft.com/office/drawing/2014/main" id="{0DA77B02-B291-AE89-724B-D12755112D7D}"/>
                </a:ext>
              </a:extLst>
            </p:cNvPr>
            <p:cNvSpPr/>
            <p:nvPr/>
          </p:nvSpPr>
          <p:spPr>
            <a:xfrm>
              <a:off x="4258021" y="29595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0" name="pt456">
              <a:extLst>
                <a:ext uri="{FF2B5EF4-FFF2-40B4-BE49-F238E27FC236}">
                  <a16:creationId xmlns:a16="http://schemas.microsoft.com/office/drawing/2014/main" id="{B944862D-2956-E6AB-BD3A-7ABB73869919}"/>
                </a:ext>
              </a:extLst>
            </p:cNvPr>
            <p:cNvSpPr/>
            <p:nvPr/>
          </p:nvSpPr>
          <p:spPr>
            <a:xfrm>
              <a:off x="4597936" y="34797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1" name="pt457">
              <a:extLst>
                <a:ext uri="{FF2B5EF4-FFF2-40B4-BE49-F238E27FC236}">
                  <a16:creationId xmlns:a16="http://schemas.microsoft.com/office/drawing/2014/main" id="{0B7167C0-CC7E-ED1C-C640-1249CCE296B3}"/>
                </a:ext>
              </a:extLst>
            </p:cNvPr>
            <p:cNvSpPr/>
            <p:nvPr/>
          </p:nvSpPr>
          <p:spPr>
            <a:xfrm>
              <a:off x="3573133" y="29832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2" name="pt458">
              <a:extLst>
                <a:ext uri="{FF2B5EF4-FFF2-40B4-BE49-F238E27FC236}">
                  <a16:creationId xmlns:a16="http://schemas.microsoft.com/office/drawing/2014/main" id="{9D70D1C2-E859-93F5-E98C-4295058E7212}"/>
                </a:ext>
              </a:extLst>
            </p:cNvPr>
            <p:cNvSpPr/>
            <p:nvPr/>
          </p:nvSpPr>
          <p:spPr>
            <a:xfrm>
              <a:off x="4647880" y="29299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3" name="pt459">
              <a:extLst>
                <a:ext uri="{FF2B5EF4-FFF2-40B4-BE49-F238E27FC236}">
                  <a16:creationId xmlns:a16="http://schemas.microsoft.com/office/drawing/2014/main" id="{6E75BE35-B90C-F35E-B43B-F8A6720C8DE4}"/>
                </a:ext>
              </a:extLst>
            </p:cNvPr>
            <p:cNvSpPr/>
            <p:nvPr/>
          </p:nvSpPr>
          <p:spPr>
            <a:xfrm>
              <a:off x="4658661" y="35213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4" name="pt460">
              <a:extLst>
                <a:ext uri="{FF2B5EF4-FFF2-40B4-BE49-F238E27FC236}">
                  <a16:creationId xmlns:a16="http://schemas.microsoft.com/office/drawing/2014/main" id="{CA5A504D-8FF8-93CA-040A-51FE115F2573}"/>
                </a:ext>
              </a:extLst>
            </p:cNvPr>
            <p:cNvSpPr/>
            <p:nvPr/>
          </p:nvSpPr>
          <p:spPr>
            <a:xfrm>
              <a:off x="4495183" y="33225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5" name="pt461">
              <a:extLst>
                <a:ext uri="{FF2B5EF4-FFF2-40B4-BE49-F238E27FC236}">
                  <a16:creationId xmlns:a16="http://schemas.microsoft.com/office/drawing/2014/main" id="{29DE40B3-BE93-874F-5F76-4A531C249DA0}"/>
                </a:ext>
              </a:extLst>
            </p:cNvPr>
            <p:cNvSpPr/>
            <p:nvPr/>
          </p:nvSpPr>
          <p:spPr>
            <a:xfrm>
              <a:off x="4489445" y="26695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6" name="pt462">
              <a:extLst>
                <a:ext uri="{FF2B5EF4-FFF2-40B4-BE49-F238E27FC236}">
                  <a16:creationId xmlns:a16="http://schemas.microsoft.com/office/drawing/2014/main" id="{7A6A1366-9A9A-7426-E1E3-99B8E504D4F1}"/>
                </a:ext>
              </a:extLst>
            </p:cNvPr>
            <p:cNvSpPr/>
            <p:nvPr/>
          </p:nvSpPr>
          <p:spPr>
            <a:xfrm>
              <a:off x="4231359" y="35113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7" name="pt463">
              <a:extLst>
                <a:ext uri="{FF2B5EF4-FFF2-40B4-BE49-F238E27FC236}">
                  <a16:creationId xmlns:a16="http://schemas.microsoft.com/office/drawing/2014/main" id="{A6E9A6A4-1217-9068-3848-AD11E3C28072}"/>
                </a:ext>
              </a:extLst>
            </p:cNvPr>
            <p:cNvSpPr/>
            <p:nvPr/>
          </p:nvSpPr>
          <p:spPr>
            <a:xfrm>
              <a:off x="4674526" y="25143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8" name="pt464">
              <a:extLst>
                <a:ext uri="{FF2B5EF4-FFF2-40B4-BE49-F238E27FC236}">
                  <a16:creationId xmlns:a16="http://schemas.microsoft.com/office/drawing/2014/main" id="{EDCD4B51-FED2-1D72-7060-7B2FD8B61E64}"/>
                </a:ext>
              </a:extLst>
            </p:cNvPr>
            <p:cNvSpPr/>
            <p:nvPr/>
          </p:nvSpPr>
          <p:spPr>
            <a:xfrm>
              <a:off x="5022334" y="34846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9" name="pt465">
              <a:extLst>
                <a:ext uri="{FF2B5EF4-FFF2-40B4-BE49-F238E27FC236}">
                  <a16:creationId xmlns:a16="http://schemas.microsoft.com/office/drawing/2014/main" id="{ACB76CA6-1DB1-D3FF-3232-7B18660499E7}"/>
                </a:ext>
              </a:extLst>
            </p:cNvPr>
            <p:cNvSpPr/>
            <p:nvPr/>
          </p:nvSpPr>
          <p:spPr>
            <a:xfrm>
              <a:off x="4674641" y="30356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0" name="pt466">
              <a:extLst>
                <a:ext uri="{FF2B5EF4-FFF2-40B4-BE49-F238E27FC236}">
                  <a16:creationId xmlns:a16="http://schemas.microsoft.com/office/drawing/2014/main" id="{F7F93F88-BC3A-F168-0191-67ECEF9A1FB2}"/>
                </a:ext>
              </a:extLst>
            </p:cNvPr>
            <p:cNvSpPr/>
            <p:nvPr/>
          </p:nvSpPr>
          <p:spPr>
            <a:xfrm>
              <a:off x="4360735" y="27507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1" name="pt467">
              <a:extLst>
                <a:ext uri="{FF2B5EF4-FFF2-40B4-BE49-F238E27FC236}">
                  <a16:creationId xmlns:a16="http://schemas.microsoft.com/office/drawing/2014/main" id="{43AB8111-6227-8C41-2C88-B6FD8277A4EA}"/>
                </a:ext>
              </a:extLst>
            </p:cNvPr>
            <p:cNvSpPr/>
            <p:nvPr/>
          </p:nvSpPr>
          <p:spPr>
            <a:xfrm>
              <a:off x="4301211" y="26806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2" name="pt468">
              <a:extLst>
                <a:ext uri="{FF2B5EF4-FFF2-40B4-BE49-F238E27FC236}">
                  <a16:creationId xmlns:a16="http://schemas.microsoft.com/office/drawing/2014/main" id="{15156513-F141-D498-98FA-1646AA9DA90D}"/>
                </a:ext>
              </a:extLst>
            </p:cNvPr>
            <p:cNvSpPr/>
            <p:nvPr/>
          </p:nvSpPr>
          <p:spPr>
            <a:xfrm>
              <a:off x="5661319" y="31856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3" name="pt469">
              <a:extLst>
                <a:ext uri="{FF2B5EF4-FFF2-40B4-BE49-F238E27FC236}">
                  <a16:creationId xmlns:a16="http://schemas.microsoft.com/office/drawing/2014/main" id="{D3E6DA00-358A-9C16-2507-202A6C816835}"/>
                </a:ext>
              </a:extLst>
            </p:cNvPr>
            <p:cNvSpPr/>
            <p:nvPr/>
          </p:nvSpPr>
          <p:spPr>
            <a:xfrm>
              <a:off x="5221599" y="30802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4" name="pt470">
              <a:extLst>
                <a:ext uri="{FF2B5EF4-FFF2-40B4-BE49-F238E27FC236}">
                  <a16:creationId xmlns:a16="http://schemas.microsoft.com/office/drawing/2014/main" id="{2EBE27A7-3050-7758-C49F-0DAFB8F16189}"/>
                </a:ext>
              </a:extLst>
            </p:cNvPr>
            <p:cNvSpPr/>
            <p:nvPr/>
          </p:nvSpPr>
          <p:spPr>
            <a:xfrm>
              <a:off x="5349608" y="38323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5" name="pt471">
              <a:extLst>
                <a:ext uri="{FF2B5EF4-FFF2-40B4-BE49-F238E27FC236}">
                  <a16:creationId xmlns:a16="http://schemas.microsoft.com/office/drawing/2014/main" id="{A0C87CD2-7702-B312-7EF4-6BB2B572B806}"/>
                </a:ext>
              </a:extLst>
            </p:cNvPr>
            <p:cNvSpPr/>
            <p:nvPr/>
          </p:nvSpPr>
          <p:spPr>
            <a:xfrm>
              <a:off x="4245840" y="31316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6" name="pt472">
              <a:extLst>
                <a:ext uri="{FF2B5EF4-FFF2-40B4-BE49-F238E27FC236}">
                  <a16:creationId xmlns:a16="http://schemas.microsoft.com/office/drawing/2014/main" id="{517670A5-BE64-E6CF-EF1A-F5EE8FE92B0C}"/>
                </a:ext>
              </a:extLst>
            </p:cNvPr>
            <p:cNvSpPr/>
            <p:nvPr/>
          </p:nvSpPr>
          <p:spPr>
            <a:xfrm>
              <a:off x="4457193" y="25353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7" name="pt473">
              <a:extLst>
                <a:ext uri="{FF2B5EF4-FFF2-40B4-BE49-F238E27FC236}">
                  <a16:creationId xmlns:a16="http://schemas.microsoft.com/office/drawing/2014/main" id="{80E7B661-4A45-519A-891A-0AE0FCB0E237}"/>
                </a:ext>
              </a:extLst>
            </p:cNvPr>
            <p:cNvSpPr/>
            <p:nvPr/>
          </p:nvSpPr>
          <p:spPr>
            <a:xfrm>
              <a:off x="4661036" y="34084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8" name="pg474">
              <a:extLst>
                <a:ext uri="{FF2B5EF4-FFF2-40B4-BE49-F238E27FC236}">
                  <a16:creationId xmlns:a16="http://schemas.microsoft.com/office/drawing/2014/main" id="{2D8AAD4D-ABAF-2D4A-3ED6-2A1809DBF17D}"/>
                </a:ext>
              </a:extLst>
            </p:cNvPr>
            <p:cNvSpPr/>
            <p:nvPr/>
          </p:nvSpPr>
          <p:spPr>
            <a:xfrm>
              <a:off x="3597959" y="2791376"/>
              <a:ext cx="4214031" cy="1040993"/>
            </a:xfrm>
            <a:custGeom>
              <a:avLst/>
              <a:gdLst/>
              <a:ahLst/>
              <a:cxnLst/>
              <a:rect l="0" t="0" r="0" b="0"/>
              <a:pathLst>
                <a:path w="4214031" h="1040993">
                  <a:moveTo>
                    <a:pt x="0" y="0"/>
                  </a:moveTo>
                  <a:lnTo>
                    <a:pt x="53342" y="12603"/>
                  </a:lnTo>
                  <a:lnTo>
                    <a:pt x="106684" y="25177"/>
                  </a:lnTo>
                  <a:lnTo>
                    <a:pt x="160026" y="37717"/>
                  </a:lnTo>
                  <a:lnTo>
                    <a:pt x="213368" y="50220"/>
                  </a:lnTo>
                  <a:lnTo>
                    <a:pt x="266710" y="62680"/>
                  </a:lnTo>
                  <a:lnTo>
                    <a:pt x="320053" y="75094"/>
                  </a:lnTo>
                  <a:lnTo>
                    <a:pt x="373395" y="87455"/>
                  </a:lnTo>
                  <a:lnTo>
                    <a:pt x="426737" y="99755"/>
                  </a:lnTo>
                  <a:lnTo>
                    <a:pt x="480079" y="111988"/>
                  </a:lnTo>
                  <a:lnTo>
                    <a:pt x="533421" y="124143"/>
                  </a:lnTo>
                  <a:lnTo>
                    <a:pt x="586763" y="136210"/>
                  </a:lnTo>
                  <a:lnTo>
                    <a:pt x="640106" y="148176"/>
                  </a:lnTo>
                  <a:lnTo>
                    <a:pt x="693448" y="160027"/>
                  </a:lnTo>
                  <a:lnTo>
                    <a:pt x="746790" y="171745"/>
                  </a:lnTo>
                  <a:lnTo>
                    <a:pt x="800132" y="183312"/>
                  </a:lnTo>
                  <a:lnTo>
                    <a:pt x="853474" y="194705"/>
                  </a:lnTo>
                  <a:lnTo>
                    <a:pt x="906816" y="205900"/>
                  </a:lnTo>
                  <a:lnTo>
                    <a:pt x="960159" y="216870"/>
                  </a:lnTo>
                  <a:lnTo>
                    <a:pt x="1013501" y="227586"/>
                  </a:lnTo>
                  <a:lnTo>
                    <a:pt x="1066843" y="238018"/>
                  </a:lnTo>
                  <a:lnTo>
                    <a:pt x="1120185" y="248138"/>
                  </a:lnTo>
                  <a:lnTo>
                    <a:pt x="1173527" y="257918"/>
                  </a:lnTo>
                  <a:lnTo>
                    <a:pt x="1226869" y="267338"/>
                  </a:lnTo>
                  <a:lnTo>
                    <a:pt x="1280212" y="276383"/>
                  </a:lnTo>
                  <a:lnTo>
                    <a:pt x="1333554" y="285047"/>
                  </a:lnTo>
                  <a:lnTo>
                    <a:pt x="1386896" y="293334"/>
                  </a:lnTo>
                  <a:lnTo>
                    <a:pt x="1440238" y="301256"/>
                  </a:lnTo>
                  <a:lnTo>
                    <a:pt x="1493580" y="308833"/>
                  </a:lnTo>
                  <a:lnTo>
                    <a:pt x="1546922" y="316090"/>
                  </a:lnTo>
                  <a:lnTo>
                    <a:pt x="1600265" y="323056"/>
                  </a:lnTo>
                  <a:lnTo>
                    <a:pt x="1653607" y="329759"/>
                  </a:lnTo>
                  <a:lnTo>
                    <a:pt x="1706949" y="336231"/>
                  </a:lnTo>
                  <a:lnTo>
                    <a:pt x="1760291" y="342497"/>
                  </a:lnTo>
                  <a:lnTo>
                    <a:pt x="1813633" y="348584"/>
                  </a:lnTo>
                  <a:lnTo>
                    <a:pt x="1866976" y="354513"/>
                  </a:lnTo>
                  <a:lnTo>
                    <a:pt x="1920318" y="360306"/>
                  </a:lnTo>
                  <a:lnTo>
                    <a:pt x="1973660" y="365978"/>
                  </a:lnTo>
                  <a:lnTo>
                    <a:pt x="2027002" y="371547"/>
                  </a:lnTo>
                  <a:lnTo>
                    <a:pt x="2080344" y="377024"/>
                  </a:lnTo>
                  <a:lnTo>
                    <a:pt x="2133686" y="382421"/>
                  </a:lnTo>
                  <a:lnTo>
                    <a:pt x="2187029" y="387748"/>
                  </a:lnTo>
                  <a:lnTo>
                    <a:pt x="2240371" y="393012"/>
                  </a:lnTo>
                  <a:lnTo>
                    <a:pt x="2293713" y="398222"/>
                  </a:lnTo>
                  <a:lnTo>
                    <a:pt x="2347055" y="403384"/>
                  </a:lnTo>
                  <a:lnTo>
                    <a:pt x="2400397" y="408502"/>
                  </a:lnTo>
                  <a:lnTo>
                    <a:pt x="2453739" y="413582"/>
                  </a:lnTo>
                  <a:lnTo>
                    <a:pt x="2507082" y="418627"/>
                  </a:lnTo>
                  <a:lnTo>
                    <a:pt x="2560424" y="423641"/>
                  </a:lnTo>
                  <a:lnTo>
                    <a:pt x="2613766" y="428628"/>
                  </a:lnTo>
                  <a:lnTo>
                    <a:pt x="2667108" y="433589"/>
                  </a:lnTo>
                  <a:lnTo>
                    <a:pt x="2720450" y="438528"/>
                  </a:lnTo>
                  <a:lnTo>
                    <a:pt x="2773792" y="443446"/>
                  </a:lnTo>
                  <a:lnTo>
                    <a:pt x="2827135" y="448345"/>
                  </a:lnTo>
                  <a:lnTo>
                    <a:pt x="2880477" y="453227"/>
                  </a:lnTo>
                  <a:lnTo>
                    <a:pt x="2933819" y="458093"/>
                  </a:lnTo>
                  <a:lnTo>
                    <a:pt x="2987161" y="462945"/>
                  </a:lnTo>
                  <a:lnTo>
                    <a:pt x="3040503" y="467784"/>
                  </a:lnTo>
                  <a:lnTo>
                    <a:pt x="3093845" y="472611"/>
                  </a:lnTo>
                  <a:lnTo>
                    <a:pt x="3147188" y="477426"/>
                  </a:lnTo>
                  <a:lnTo>
                    <a:pt x="3200530" y="482231"/>
                  </a:lnTo>
                  <a:lnTo>
                    <a:pt x="3253872" y="487027"/>
                  </a:lnTo>
                  <a:lnTo>
                    <a:pt x="3307214" y="491814"/>
                  </a:lnTo>
                  <a:lnTo>
                    <a:pt x="3360556" y="496592"/>
                  </a:lnTo>
                  <a:lnTo>
                    <a:pt x="3413899" y="501363"/>
                  </a:lnTo>
                  <a:lnTo>
                    <a:pt x="3467241" y="506127"/>
                  </a:lnTo>
                  <a:lnTo>
                    <a:pt x="3520583" y="510884"/>
                  </a:lnTo>
                  <a:lnTo>
                    <a:pt x="3573925" y="515634"/>
                  </a:lnTo>
                  <a:lnTo>
                    <a:pt x="3627267" y="520379"/>
                  </a:lnTo>
                  <a:lnTo>
                    <a:pt x="3680609" y="525119"/>
                  </a:lnTo>
                  <a:lnTo>
                    <a:pt x="3733952" y="529853"/>
                  </a:lnTo>
                  <a:lnTo>
                    <a:pt x="3787294" y="534583"/>
                  </a:lnTo>
                  <a:lnTo>
                    <a:pt x="3840636" y="539308"/>
                  </a:lnTo>
                  <a:lnTo>
                    <a:pt x="3893978" y="544029"/>
                  </a:lnTo>
                  <a:lnTo>
                    <a:pt x="3947320" y="548746"/>
                  </a:lnTo>
                  <a:lnTo>
                    <a:pt x="4000662" y="553459"/>
                  </a:lnTo>
                  <a:lnTo>
                    <a:pt x="4054005" y="558168"/>
                  </a:lnTo>
                  <a:lnTo>
                    <a:pt x="4107347" y="562874"/>
                  </a:lnTo>
                  <a:lnTo>
                    <a:pt x="4160689" y="567577"/>
                  </a:lnTo>
                  <a:lnTo>
                    <a:pt x="4214031" y="572277"/>
                  </a:lnTo>
                  <a:lnTo>
                    <a:pt x="4214031" y="1040993"/>
                  </a:lnTo>
                  <a:lnTo>
                    <a:pt x="4160689" y="1028082"/>
                  </a:lnTo>
                  <a:lnTo>
                    <a:pt x="4107347" y="1015174"/>
                  </a:lnTo>
                  <a:lnTo>
                    <a:pt x="4054005" y="1002270"/>
                  </a:lnTo>
                  <a:lnTo>
                    <a:pt x="4000662" y="989369"/>
                  </a:lnTo>
                  <a:lnTo>
                    <a:pt x="3947320" y="976471"/>
                  </a:lnTo>
                  <a:lnTo>
                    <a:pt x="3893978" y="963578"/>
                  </a:lnTo>
                  <a:lnTo>
                    <a:pt x="3840636" y="950688"/>
                  </a:lnTo>
                  <a:lnTo>
                    <a:pt x="3787294" y="937803"/>
                  </a:lnTo>
                  <a:lnTo>
                    <a:pt x="3733952" y="924922"/>
                  </a:lnTo>
                  <a:lnTo>
                    <a:pt x="3680609" y="912046"/>
                  </a:lnTo>
                  <a:lnTo>
                    <a:pt x="3627267" y="899175"/>
                  </a:lnTo>
                  <a:lnTo>
                    <a:pt x="3573925" y="886309"/>
                  </a:lnTo>
                  <a:lnTo>
                    <a:pt x="3520583" y="873450"/>
                  </a:lnTo>
                  <a:lnTo>
                    <a:pt x="3467241" y="860596"/>
                  </a:lnTo>
                  <a:lnTo>
                    <a:pt x="3413899" y="847750"/>
                  </a:lnTo>
                  <a:lnTo>
                    <a:pt x="3360556" y="834910"/>
                  </a:lnTo>
                  <a:lnTo>
                    <a:pt x="3307214" y="822078"/>
                  </a:lnTo>
                  <a:lnTo>
                    <a:pt x="3253872" y="809254"/>
                  </a:lnTo>
                  <a:lnTo>
                    <a:pt x="3200530" y="796439"/>
                  </a:lnTo>
                  <a:lnTo>
                    <a:pt x="3147188" y="783634"/>
                  </a:lnTo>
                  <a:lnTo>
                    <a:pt x="3093845" y="770839"/>
                  </a:lnTo>
                  <a:lnTo>
                    <a:pt x="3040503" y="758055"/>
                  </a:lnTo>
                  <a:lnTo>
                    <a:pt x="2987161" y="745284"/>
                  </a:lnTo>
                  <a:lnTo>
                    <a:pt x="2933819" y="732525"/>
                  </a:lnTo>
                  <a:lnTo>
                    <a:pt x="2880477" y="719781"/>
                  </a:lnTo>
                  <a:lnTo>
                    <a:pt x="2827135" y="707053"/>
                  </a:lnTo>
                  <a:lnTo>
                    <a:pt x="2773792" y="694341"/>
                  </a:lnTo>
                  <a:lnTo>
                    <a:pt x="2720450" y="681649"/>
                  </a:lnTo>
                  <a:lnTo>
                    <a:pt x="2667108" y="668977"/>
                  </a:lnTo>
                  <a:lnTo>
                    <a:pt x="2613766" y="656328"/>
                  </a:lnTo>
                  <a:lnTo>
                    <a:pt x="2560424" y="643704"/>
                  </a:lnTo>
                  <a:lnTo>
                    <a:pt x="2507082" y="631107"/>
                  </a:lnTo>
                  <a:lnTo>
                    <a:pt x="2453739" y="618542"/>
                  </a:lnTo>
                  <a:lnTo>
                    <a:pt x="2400397" y="606011"/>
                  </a:lnTo>
                  <a:lnTo>
                    <a:pt x="2347055" y="593519"/>
                  </a:lnTo>
                  <a:lnTo>
                    <a:pt x="2293713" y="581070"/>
                  </a:lnTo>
                  <a:lnTo>
                    <a:pt x="2240371" y="568670"/>
                  </a:lnTo>
                  <a:lnTo>
                    <a:pt x="2187029" y="556324"/>
                  </a:lnTo>
                  <a:lnTo>
                    <a:pt x="2133686" y="544040"/>
                  </a:lnTo>
                  <a:lnTo>
                    <a:pt x="2080344" y="531827"/>
                  </a:lnTo>
                  <a:lnTo>
                    <a:pt x="2027002" y="519693"/>
                  </a:lnTo>
                  <a:lnTo>
                    <a:pt x="1973660" y="507651"/>
                  </a:lnTo>
                  <a:lnTo>
                    <a:pt x="1920318" y="495714"/>
                  </a:lnTo>
                  <a:lnTo>
                    <a:pt x="1866976" y="483896"/>
                  </a:lnTo>
                  <a:lnTo>
                    <a:pt x="1813633" y="472215"/>
                  </a:lnTo>
                  <a:lnTo>
                    <a:pt x="1760291" y="460691"/>
                  </a:lnTo>
                  <a:lnTo>
                    <a:pt x="1706949" y="449347"/>
                  </a:lnTo>
                  <a:lnTo>
                    <a:pt x="1653607" y="438208"/>
                  </a:lnTo>
                  <a:lnTo>
                    <a:pt x="1600265" y="427301"/>
                  </a:lnTo>
                  <a:lnTo>
                    <a:pt x="1546922" y="416656"/>
                  </a:lnTo>
                  <a:lnTo>
                    <a:pt x="1493580" y="406303"/>
                  </a:lnTo>
                  <a:lnTo>
                    <a:pt x="1440238" y="396269"/>
                  </a:lnTo>
                  <a:lnTo>
                    <a:pt x="1386896" y="386580"/>
                  </a:lnTo>
                  <a:lnTo>
                    <a:pt x="1333554" y="377257"/>
                  </a:lnTo>
                  <a:lnTo>
                    <a:pt x="1280212" y="368311"/>
                  </a:lnTo>
                  <a:lnTo>
                    <a:pt x="1226869" y="359745"/>
                  </a:lnTo>
                  <a:lnTo>
                    <a:pt x="1173527" y="351555"/>
                  </a:lnTo>
                  <a:lnTo>
                    <a:pt x="1120185" y="343725"/>
                  </a:lnTo>
                  <a:lnTo>
                    <a:pt x="1066843" y="336234"/>
                  </a:lnTo>
                  <a:lnTo>
                    <a:pt x="1013501" y="329055"/>
                  </a:lnTo>
                  <a:lnTo>
                    <a:pt x="960159" y="322161"/>
                  </a:lnTo>
                  <a:lnTo>
                    <a:pt x="906816" y="315520"/>
                  </a:lnTo>
                  <a:lnTo>
                    <a:pt x="853474" y="309105"/>
                  </a:lnTo>
                  <a:lnTo>
                    <a:pt x="800132" y="302887"/>
                  </a:lnTo>
                  <a:lnTo>
                    <a:pt x="746790" y="296844"/>
                  </a:lnTo>
                  <a:lnTo>
                    <a:pt x="693448" y="290952"/>
                  </a:lnTo>
                  <a:lnTo>
                    <a:pt x="640106" y="285192"/>
                  </a:lnTo>
                  <a:lnTo>
                    <a:pt x="586763" y="279548"/>
                  </a:lnTo>
                  <a:lnTo>
                    <a:pt x="533421" y="274004"/>
                  </a:lnTo>
                  <a:lnTo>
                    <a:pt x="480079" y="268549"/>
                  </a:lnTo>
                  <a:lnTo>
                    <a:pt x="426737" y="263171"/>
                  </a:lnTo>
                  <a:lnTo>
                    <a:pt x="373395" y="257861"/>
                  </a:lnTo>
                  <a:lnTo>
                    <a:pt x="320053" y="252611"/>
                  </a:lnTo>
                  <a:lnTo>
                    <a:pt x="266710" y="247415"/>
                  </a:lnTo>
                  <a:lnTo>
                    <a:pt x="213368" y="242265"/>
                  </a:lnTo>
                  <a:lnTo>
                    <a:pt x="160026" y="237157"/>
                  </a:lnTo>
                  <a:lnTo>
                    <a:pt x="106684" y="232087"/>
                  </a:lnTo>
                  <a:lnTo>
                    <a:pt x="53342" y="227050"/>
                  </a:lnTo>
                  <a:lnTo>
                    <a:pt x="0" y="222043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969" name="pl475">
              <a:extLst>
                <a:ext uri="{FF2B5EF4-FFF2-40B4-BE49-F238E27FC236}">
                  <a16:creationId xmlns:a16="http://schemas.microsoft.com/office/drawing/2014/main" id="{4376A3B4-34F4-DC73-5F13-8E00942D44DD}"/>
                </a:ext>
              </a:extLst>
            </p:cNvPr>
            <p:cNvSpPr/>
            <p:nvPr/>
          </p:nvSpPr>
          <p:spPr>
            <a:xfrm>
              <a:off x="3597959" y="2791376"/>
              <a:ext cx="4214031" cy="572277"/>
            </a:xfrm>
            <a:custGeom>
              <a:avLst/>
              <a:gdLst/>
              <a:ahLst/>
              <a:cxnLst/>
              <a:rect l="0" t="0" r="0" b="0"/>
              <a:pathLst>
                <a:path w="4214031" h="572277">
                  <a:moveTo>
                    <a:pt x="0" y="0"/>
                  </a:moveTo>
                  <a:lnTo>
                    <a:pt x="53342" y="12603"/>
                  </a:lnTo>
                  <a:lnTo>
                    <a:pt x="106684" y="25177"/>
                  </a:lnTo>
                  <a:lnTo>
                    <a:pt x="160026" y="37717"/>
                  </a:lnTo>
                  <a:lnTo>
                    <a:pt x="213368" y="50220"/>
                  </a:lnTo>
                  <a:lnTo>
                    <a:pt x="266710" y="62680"/>
                  </a:lnTo>
                  <a:lnTo>
                    <a:pt x="320053" y="75094"/>
                  </a:lnTo>
                  <a:lnTo>
                    <a:pt x="373395" y="87455"/>
                  </a:lnTo>
                  <a:lnTo>
                    <a:pt x="426737" y="99755"/>
                  </a:lnTo>
                  <a:lnTo>
                    <a:pt x="480079" y="111988"/>
                  </a:lnTo>
                  <a:lnTo>
                    <a:pt x="533421" y="124143"/>
                  </a:lnTo>
                  <a:lnTo>
                    <a:pt x="586763" y="136210"/>
                  </a:lnTo>
                  <a:lnTo>
                    <a:pt x="640106" y="148176"/>
                  </a:lnTo>
                  <a:lnTo>
                    <a:pt x="693448" y="160027"/>
                  </a:lnTo>
                  <a:lnTo>
                    <a:pt x="746790" y="171745"/>
                  </a:lnTo>
                  <a:lnTo>
                    <a:pt x="800132" y="183312"/>
                  </a:lnTo>
                  <a:lnTo>
                    <a:pt x="853474" y="194705"/>
                  </a:lnTo>
                  <a:lnTo>
                    <a:pt x="906816" y="205900"/>
                  </a:lnTo>
                  <a:lnTo>
                    <a:pt x="960159" y="216870"/>
                  </a:lnTo>
                  <a:lnTo>
                    <a:pt x="1013501" y="227586"/>
                  </a:lnTo>
                  <a:lnTo>
                    <a:pt x="1066843" y="238018"/>
                  </a:lnTo>
                  <a:lnTo>
                    <a:pt x="1120185" y="248138"/>
                  </a:lnTo>
                  <a:lnTo>
                    <a:pt x="1173527" y="257918"/>
                  </a:lnTo>
                  <a:lnTo>
                    <a:pt x="1226869" y="267338"/>
                  </a:lnTo>
                  <a:lnTo>
                    <a:pt x="1280212" y="276383"/>
                  </a:lnTo>
                  <a:lnTo>
                    <a:pt x="1333554" y="285047"/>
                  </a:lnTo>
                  <a:lnTo>
                    <a:pt x="1386896" y="293334"/>
                  </a:lnTo>
                  <a:lnTo>
                    <a:pt x="1440238" y="301256"/>
                  </a:lnTo>
                  <a:lnTo>
                    <a:pt x="1493580" y="308833"/>
                  </a:lnTo>
                  <a:lnTo>
                    <a:pt x="1546922" y="316090"/>
                  </a:lnTo>
                  <a:lnTo>
                    <a:pt x="1600265" y="323056"/>
                  </a:lnTo>
                  <a:lnTo>
                    <a:pt x="1653607" y="329759"/>
                  </a:lnTo>
                  <a:lnTo>
                    <a:pt x="1706949" y="336231"/>
                  </a:lnTo>
                  <a:lnTo>
                    <a:pt x="1760291" y="342497"/>
                  </a:lnTo>
                  <a:lnTo>
                    <a:pt x="1813633" y="348584"/>
                  </a:lnTo>
                  <a:lnTo>
                    <a:pt x="1866976" y="354513"/>
                  </a:lnTo>
                  <a:lnTo>
                    <a:pt x="1920318" y="360306"/>
                  </a:lnTo>
                  <a:lnTo>
                    <a:pt x="1973660" y="365978"/>
                  </a:lnTo>
                  <a:lnTo>
                    <a:pt x="2027002" y="371547"/>
                  </a:lnTo>
                  <a:lnTo>
                    <a:pt x="2080344" y="377024"/>
                  </a:lnTo>
                  <a:lnTo>
                    <a:pt x="2133686" y="382421"/>
                  </a:lnTo>
                  <a:lnTo>
                    <a:pt x="2187029" y="387748"/>
                  </a:lnTo>
                  <a:lnTo>
                    <a:pt x="2240371" y="393012"/>
                  </a:lnTo>
                  <a:lnTo>
                    <a:pt x="2293713" y="398222"/>
                  </a:lnTo>
                  <a:lnTo>
                    <a:pt x="2347055" y="403384"/>
                  </a:lnTo>
                  <a:lnTo>
                    <a:pt x="2400397" y="408502"/>
                  </a:lnTo>
                  <a:lnTo>
                    <a:pt x="2453739" y="413582"/>
                  </a:lnTo>
                  <a:lnTo>
                    <a:pt x="2507082" y="418627"/>
                  </a:lnTo>
                  <a:lnTo>
                    <a:pt x="2560424" y="423641"/>
                  </a:lnTo>
                  <a:lnTo>
                    <a:pt x="2613766" y="428628"/>
                  </a:lnTo>
                  <a:lnTo>
                    <a:pt x="2667108" y="433589"/>
                  </a:lnTo>
                  <a:lnTo>
                    <a:pt x="2720450" y="438528"/>
                  </a:lnTo>
                  <a:lnTo>
                    <a:pt x="2773792" y="443446"/>
                  </a:lnTo>
                  <a:lnTo>
                    <a:pt x="2827135" y="448345"/>
                  </a:lnTo>
                  <a:lnTo>
                    <a:pt x="2880477" y="453227"/>
                  </a:lnTo>
                  <a:lnTo>
                    <a:pt x="2933819" y="458093"/>
                  </a:lnTo>
                  <a:lnTo>
                    <a:pt x="2987161" y="462945"/>
                  </a:lnTo>
                  <a:lnTo>
                    <a:pt x="3040503" y="467784"/>
                  </a:lnTo>
                  <a:lnTo>
                    <a:pt x="3093845" y="472611"/>
                  </a:lnTo>
                  <a:lnTo>
                    <a:pt x="3147188" y="477426"/>
                  </a:lnTo>
                  <a:lnTo>
                    <a:pt x="3200530" y="482231"/>
                  </a:lnTo>
                  <a:lnTo>
                    <a:pt x="3253872" y="487027"/>
                  </a:lnTo>
                  <a:lnTo>
                    <a:pt x="3307214" y="491814"/>
                  </a:lnTo>
                  <a:lnTo>
                    <a:pt x="3360556" y="496592"/>
                  </a:lnTo>
                  <a:lnTo>
                    <a:pt x="3413899" y="501363"/>
                  </a:lnTo>
                  <a:lnTo>
                    <a:pt x="3467241" y="506127"/>
                  </a:lnTo>
                  <a:lnTo>
                    <a:pt x="3520583" y="510884"/>
                  </a:lnTo>
                  <a:lnTo>
                    <a:pt x="3573925" y="515634"/>
                  </a:lnTo>
                  <a:lnTo>
                    <a:pt x="3627267" y="520379"/>
                  </a:lnTo>
                  <a:lnTo>
                    <a:pt x="3680609" y="525119"/>
                  </a:lnTo>
                  <a:lnTo>
                    <a:pt x="3733952" y="529853"/>
                  </a:lnTo>
                  <a:lnTo>
                    <a:pt x="3787294" y="534583"/>
                  </a:lnTo>
                  <a:lnTo>
                    <a:pt x="3840636" y="539308"/>
                  </a:lnTo>
                  <a:lnTo>
                    <a:pt x="3893978" y="544029"/>
                  </a:lnTo>
                  <a:lnTo>
                    <a:pt x="3947320" y="548746"/>
                  </a:lnTo>
                  <a:lnTo>
                    <a:pt x="4000662" y="553459"/>
                  </a:lnTo>
                  <a:lnTo>
                    <a:pt x="4054005" y="558168"/>
                  </a:lnTo>
                  <a:lnTo>
                    <a:pt x="4107347" y="562874"/>
                  </a:lnTo>
                  <a:lnTo>
                    <a:pt x="4160689" y="567577"/>
                  </a:lnTo>
                  <a:lnTo>
                    <a:pt x="4214031" y="572277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970" name="pl476">
              <a:extLst>
                <a:ext uri="{FF2B5EF4-FFF2-40B4-BE49-F238E27FC236}">
                  <a16:creationId xmlns:a16="http://schemas.microsoft.com/office/drawing/2014/main" id="{06502221-98FC-6D06-6C8C-266430E17A3F}"/>
                </a:ext>
              </a:extLst>
            </p:cNvPr>
            <p:cNvSpPr/>
            <p:nvPr/>
          </p:nvSpPr>
          <p:spPr>
            <a:xfrm>
              <a:off x="3597959" y="3013420"/>
              <a:ext cx="4214031" cy="818949"/>
            </a:xfrm>
            <a:custGeom>
              <a:avLst/>
              <a:gdLst/>
              <a:ahLst/>
              <a:cxnLst/>
              <a:rect l="0" t="0" r="0" b="0"/>
              <a:pathLst>
                <a:path w="4214031" h="818949">
                  <a:moveTo>
                    <a:pt x="4214031" y="818949"/>
                  </a:moveTo>
                  <a:lnTo>
                    <a:pt x="4160689" y="806038"/>
                  </a:lnTo>
                  <a:lnTo>
                    <a:pt x="4107347" y="793131"/>
                  </a:lnTo>
                  <a:lnTo>
                    <a:pt x="4054005" y="780226"/>
                  </a:lnTo>
                  <a:lnTo>
                    <a:pt x="4000662" y="767325"/>
                  </a:lnTo>
                  <a:lnTo>
                    <a:pt x="3947320" y="754428"/>
                  </a:lnTo>
                  <a:lnTo>
                    <a:pt x="3893978" y="741534"/>
                  </a:lnTo>
                  <a:lnTo>
                    <a:pt x="3840636" y="728645"/>
                  </a:lnTo>
                  <a:lnTo>
                    <a:pt x="3787294" y="715759"/>
                  </a:lnTo>
                  <a:lnTo>
                    <a:pt x="3733952" y="702878"/>
                  </a:lnTo>
                  <a:lnTo>
                    <a:pt x="3680609" y="690002"/>
                  </a:lnTo>
                  <a:lnTo>
                    <a:pt x="3627267" y="677131"/>
                  </a:lnTo>
                  <a:lnTo>
                    <a:pt x="3573925" y="664266"/>
                  </a:lnTo>
                  <a:lnTo>
                    <a:pt x="3520583" y="651406"/>
                  </a:lnTo>
                  <a:lnTo>
                    <a:pt x="3467241" y="638553"/>
                  </a:lnTo>
                  <a:lnTo>
                    <a:pt x="3413899" y="625706"/>
                  </a:lnTo>
                  <a:lnTo>
                    <a:pt x="3360556" y="612866"/>
                  </a:lnTo>
                  <a:lnTo>
                    <a:pt x="3307214" y="600035"/>
                  </a:lnTo>
                  <a:lnTo>
                    <a:pt x="3253872" y="587211"/>
                  </a:lnTo>
                  <a:lnTo>
                    <a:pt x="3200530" y="574396"/>
                  </a:lnTo>
                  <a:lnTo>
                    <a:pt x="3147188" y="561591"/>
                  </a:lnTo>
                  <a:lnTo>
                    <a:pt x="3093845" y="548796"/>
                  </a:lnTo>
                  <a:lnTo>
                    <a:pt x="3040503" y="536012"/>
                  </a:lnTo>
                  <a:lnTo>
                    <a:pt x="2987161" y="523240"/>
                  </a:lnTo>
                  <a:lnTo>
                    <a:pt x="2933819" y="510482"/>
                  </a:lnTo>
                  <a:lnTo>
                    <a:pt x="2880477" y="497738"/>
                  </a:lnTo>
                  <a:lnTo>
                    <a:pt x="2827135" y="485009"/>
                  </a:lnTo>
                  <a:lnTo>
                    <a:pt x="2773792" y="472298"/>
                  </a:lnTo>
                  <a:lnTo>
                    <a:pt x="2720450" y="459605"/>
                  </a:lnTo>
                  <a:lnTo>
                    <a:pt x="2667108" y="446933"/>
                  </a:lnTo>
                  <a:lnTo>
                    <a:pt x="2613766" y="434284"/>
                  </a:lnTo>
                  <a:lnTo>
                    <a:pt x="2560424" y="421660"/>
                  </a:lnTo>
                  <a:lnTo>
                    <a:pt x="2507082" y="409064"/>
                  </a:lnTo>
                  <a:lnTo>
                    <a:pt x="2453739" y="396499"/>
                  </a:lnTo>
                  <a:lnTo>
                    <a:pt x="2400397" y="383968"/>
                  </a:lnTo>
                  <a:lnTo>
                    <a:pt x="2347055" y="371476"/>
                  </a:lnTo>
                  <a:lnTo>
                    <a:pt x="2293713" y="359027"/>
                  </a:lnTo>
                  <a:lnTo>
                    <a:pt x="2240371" y="346626"/>
                  </a:lnTo>
                  <a:lnTo>
                    <a:pt x="2187029" y="334281"/>
                  </a:lnTo>
                  <a:lnTo>
                    <a:pt x="2133686" y="321997"/>
                  </a:lnTo>
                  <a:lnTo>
                    <a:pt x="2080344" y="309783"/>
                  </a:lnTo>
                  <a:lnTo>
                    <a:pt x="2027002" y="297650"/>
                  </a:lnTo>
                  <a:lnTo>
                    <a:pt x="1973660" y="285608"/>
                  </a:lnTo>
                  <a:lnTo>
                    <a:pt x="1920318" y="273670"/>
                  </a:lnTo>
                  <a:lnTo>
                    <a:pt x="1866976" y="261852"/>
                  </a:lnTo>
                  <a:lnTo>
                    <a:pt x="1813633" y="250171"/>
                  </a:lnTo>
                  <a:lnTo>
                    <a:pt x="1760291" y="238647"/>
                  </a:lnTo>
                  <a:lnTo>
                    <a:pt x="1706949" y="227303"/>
                  </a:lnTo>
                  <a:lnTo>
                    <a:pt x="1653607" y="216164"/>
                  </a:lnTo>
                  <a:lnTo>
                    <a:pt x="1600265" y="205257"/>
                  </a:lnTo>
                  <a:lnTo>
                    <a:pt x="1546922" y="194613"/>
                  </a:lnTo>
                  <a:lnTo>
                    <a:pt x="1493580" y="184259"/>
                  </a:lnTo>
                  <a:lnTo>
                    <a:pt x="1440238" y="174225"/>
                  </a:lnTo>
                  <a:lnTo>
                    <a:pt x="1386896" y="164537"/>
                  </a:lnTo>
                  <a:lnTo>
                    <a:pt x="1333554" y="155213"/>
                  </a:lnTo>
                  <a:lnTo>
                    <a:pt x="1280212" y="146267"/>
                  </a:lnTo>
                  <a:lnTo>
                    <a:pt x="1226869" y="137702"/>
                  </a:lnTo>
                  <a:lnTo>
                    <a:pt x="1173527" y="129511"/>
                  </a:lnTo>
                  <a:lnTo>
                    <a:pt x="1120185" y="121681"/>
                  </a:lnTo>
                  <a:lnTo>
                    <a:pt x="1066843" y="114190"/>
                  </a:lnTo>
                  <a:lnTo>
                    <a:pt x="1013501" y="107012"/>
                  </a:lnTo>
                  <a:lnTo>
                    <a:pt x="960159" y="100117"/>
                  </a:lnTo>
                  <a:lnTo>
                    <a:pt x="906816" y="93477"/>
                  </a:lnTo>
                  <a:lnTo>
                    <a:pt x="853474" y="87061"/>
                  </a:lnTo>
                  <a:lnTo>
                    <a:pt x="800132" y="80844"/>
                  </a:lnTo>
                  <a:lnTo>
                    <a:pt x="746790" y="74800"/>
                  </a:lnTo>
                  <a:lnTo>
                    <a:pt x="693448" y="68908"/>
                  </a:lnTo>
                  <a:lnTo>
                    <a:pt x="640106" y="63148"/>
                  </a:lnTo>
                  <a:lnTo>
                    <a:pt x="586763" y="57504"/>
                  </a:lnTo>
                  <a:lnTo>
                    <a:pt x="533421" y="51961"/>
                  </a:lnTo>
                  <a:lnTo>
                    <a:pt x="480079" y="46505"/>
                  </a:lnTo>
                  <a:lnTo>
                    <a:pt x="426737" y="41128"/>
                  </a:lnTo>
                  <a:lnTo>
                    <a:pt x="373395" y="35818"/>
                  </a:lnTo>
                  <a:lnTo>
                    <a:pt x="320053" y="30568"/>
                  </a:lnTo>
                  <a:lnTo>
                    <a:pt x="266710" y="25371"/>
                  </a:lnTo>
                  <a:lnTo>
                    <a:pt x="213368" y="20221"/>
                  </a:lnTo>
                  <a:lnTo>
                    <a:pt x="160026" y="15114"/>
                  </a:lnTo>
                  <a:lnTo>
                    <a:pt x="106684" y="10043"/>
                  </a:lnTo>
                  <a:lnTo>
                    <a:pt x="53342" y="5006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971" name="pl477">
              <a:extLst>
                <a:ext uri="{FF2B5EF4-FFF2-40B4-BE49-F238E27FC236}">
                  <a16:creationId xmlns:a16="http://schemas.microsoft.com/office/drawing/2014/main" id="{C844AE9B-0482-326E-E9E7-11A62D83BD89}"/>
                </a:ext>
              </a:extLst>
            </p:cNvPr>
            <p:cNvSpPr/>
            <p:nvPr/>
          </p:nvSpPr>
          <p:spPr>
            <a:xfrm>
              <a:off x="3597959" y="2902398"/>
              <a:ext cx="4214031" cy="695613"/>
            </a:xfrm>
            <a:custGeom>
              <a:avLst/>
              <a:gdLst/>
              <a:ahLst/>
              <a:cxnLst/>
              <a:rect l="0" t="0" r="0" b="0"/>
              <a:pathLst>
                <a:path w="4214031" h="695613">
                  <a:moveTo>
                    <a:pt x="0" y="0"/>
                  </a:moveTo>
                  <a:lnTo>
                    <a:pt x="53342" y="8805"/>
                  </a:lnTo>
                  <a:lnTo>
                    <a:pt x="106684" y="17610"/>
                  </a:lnTo>
                  <a:lnTo>
                    <a:pt x="160026" y="26415"/>
                  </a:lnTo>
                  <a:lnTo>
                    <a:pt x="213368" y="35220"/>
                  </a:lnTo>
                  <a:lnTo>
                    <a:pt x="266710" y="44026"/>
                  </a:lnTo>
                  <a:lnTo>
                    <a:pt x="320053" y="52831"/>
                  </a:lnTo>
                  <a:lnTo>
                    <a:pt x="373395" y="61636"/>
                  </a:lnTo>
                  <a:lnTo>
                    <a:pt x="426737" y="70441"/>
                  </a:lnTo>
                  <a:lnTo>
                    <a:pt x="480079" y="79247"/>
                  </a:lnTo>
                  <a:lnTo>
                    <a:pt x="533421" y="88052"/>
                  </a:lnTo>
                  <a:lnTo>
                    <a:pt x="586763" y="96857"/>
                  </a:lnTo>
                  <a:lnTo>
                    <a:pt x="640106" y="105662"/>
                  </a:lnTo>
                  <a:lnTo>
                    <a:pt x="693448" y="114468"/>
                  </a:lnTo>
                  <a:lnTo>
                    <a:pt x="746790" y="123273"/>
                  </a:lnTo>
                  <a:lnTo>
                    <a:pt x="800132" y="132078"/>
                  </a:lnTo>
                  <a:lnTo>
                    <a:pt x="853474" y="140883"/>
                  </a:lnTo>
                  <a:lnTo>
                    <a:pt x="906816" y="149688"/>
                  </a:lnTo>
                  <a:lnTo>
                    <a:pt x="960159" y="158494"/>
                  </a:lnTo>
                  <a:lnTo>
                    <a:pt x="1013501" y="167299"/>
                  </a:lnTo>
                  <a:lnTo>
                    <a:pt x="1066843" y="176104"/>
                  </a:lnTo>
                  <a:lnTo>
                    <a:pt x="1120185" y="184909"/>
                  </a:lnTo>
                  <a:lnTo>
                    <a:pt x="1173527" y="193715"/>
                  </a:lnTo>
                  <a:lnTo>
                    <a:pt x="1226869" y="202520"/>
                  </a:lnTo>
                  <a:lnTo>
                    <a:pt x="1280212" y="211325"/>
                  </a:lnTo>
                  <a:lnTo>
                    <a:pt x="1333554" y="220130"/>
                  </a:lnTo>
                  <a:lnTo>
                    <a:pt x="1386896" y="228936"/>
                  </a:lnTo>
                  <a:lnTo>
                    <a:pt x="1440238" y="237741"/>
                  </a:lnTo>
                  <a:lnTo>
                    <a:pt x="1493580" y="246546"/>
                  </a:lnTo>
                  <a:lnTo>
                    <a:pt x="1546922" y="255351"/>
                  </a:lnTo>
                  <a:lnTo>
                    <a:pt x="1600265" y="264157"/>
                  </a:lnTo>
                  <a:lnTo>
                    <a:pt x="1653607" y="272962"/>
                  </a:lnTo>
                  <a:lnTo>
                    <a:pt x="1706949" y="281767"/>
                  </a:lnTo>
                  <a:lnTo>
                    <a:pt x="1760291" y="290572"/>
                  </a:lnTo>
                  <a:lnTo>
                    <a:pt x="1813633" y="299377"/>
                  </a:lnTo>
                  <a:lnTo>
                    <a:pt x="1866976" y="308183"/>
                  </a:lnTo>
                  <a:lnTo>
                    <a:pt x="1920318" y="316988"/>
                  </a:lnTo>
                  <a:lnTo>
                    <a:pt x="1973660" y="325793"/>
                  </a:lnTo>
                  <a:lnTo>
                    <a:pt x="2027002" y="334598"/>
                  </a:lnTo>
                  <a:lnTo>
                    <a:pt x="2080344" y="343404"/>
                  </a:lnTo>
                  <a:lnTo>
                    <a:pt x="2133686" y="352209"/>
                  </a:lnTo>
                  <a:lnTo>
                    <a:pt x="2187029" y="361014"/>
                  </a:lnTo>
                  <a:lnTo>
                    <a:pt x="2240371" y="369819"/>
                  </a:lnTo>
                  <a:lnTo>
                    <a:pt x="2293713" y="378625"/>
                  </a:lnTo>
                  <a:lnTo>
                    <a:pt x="2347055" y="387430"/>
                  </a:lnTo>
                  <a:lnTo>
                    <a:pt x="2400397" y="396235"/>
                  </a:lnTo>
                  <a:lnTo>
                    <a:pt x="2453739" y="405040"/>
                  </a:lnTo>
                  <a:lnTo>
                    <a:pt x="2507082" y="413846"/>
                  </a:lnTo>
                  <a:lnTo>
                    <a:pt x="2560424" y="422651"/>
                  </a:lnTo>
                  <a:lnTo>
                    <a:pt x="2613766" y="431456"/>
                  </a:lnTo>
                  <a:lnTo>
                    <a:pt x="2667108" y="440261"/>
                  </a:lnTo>
                  <a:lnTo>
                    <a:pt x="2720450" y="449066"/>
                  </a:lnTo>
                  <a:lnTo>
                    <a:pt x="2773792" y="457872"/>
                  </a:lnTo>
                  <a:lnTo>
                    <a:pt x="2827135" y="466677"/>
                  </a:lnTo>
                  <a:lnTo>
                    <a:pt x="2880477" y="475482"/>
                  </a:lnTo>
                  <a:lnTo>
                    <a:pt x="2933819" y="484287"/>
                  </a:lnTo>
                  <a:lnTo>
                    <a:pt x="2987161" y="493093"/>
                  </a:lnTo>
                  <a:lnTo>
                    <a:pt x="3040503" y="501898"/>
                  </a:lnTo>
                  <a:lnTo>
                    <a:pt x="3093845" y="510703"/>
                  </a:lnTo>
                  <a:lnTo>
                    <a:pt x="3147188" y="519508"/>
                  </a:lnTo>
                  <a:lnTo>
                    <a:pt x="3200530" y="528314"/>
                  </a:lnTo>
                  <a:lnTo>
                    <a:pt x="3253872" y="537119"/>
                  </a:lnTo>
                  <a:lnTo>
                    <a:pt x="3307214" y="545924"/>
                  </a:lnTo>
                  <a:lnTo>
                    <a:pt x="3360556" y="554729"/>
                  </a:lnTo>
                  <a:lnTo>
                    <a:pt x="3413899" y="563535"/>
                  </a:lnTo>
                  <a:lnTo>
                    <a:pt x="3467241" y="572340"/>
                  </a:lnTo>
                  <a:lnTo>
                    <a:pt x="3520583" y="581145"/>
                  </a:lnTo>
                  <a:lnTo>
                    <a:pt x="3573925" y="589950"/>
                  </a:lnTo>
                  <a:lnTo>
                    <a:pt x="3627267" y="598755"/>
                  </a:lnTo>
                  <a:lnTo>
                    <a:pt x="3680609" y="607561"/>
                  </a:lnTo>
                  <a:lnTo>
                    <a:pt x="3733952" y="616366"/>
                  </a:lnTo>
                  <a:lnTo>
                    <a:pt x="3787294" y="625171"/>
                  </a:lnTo>
                  <a:lnTo>
                    <a:pt x="3840636" y="633976"/>
                  </a:lnTo>
                  <a:lnTo>
                    <a:pt x="3893978" y="642782"/>
                  </a:lnTo>
                  <a:lnTo>
                    <a:pt x="3947320" y="651587"/>
                  </a:lnTo>
                  <a:lnTo>
                    <a:pt x="4000662" y="660392"/>
                  </a:lnTo>
                  <a:lnTo>
                    <a:pt x="4054005" y="669197"/>
                  </a:lnTo>
                  <a:lnTo>
                    <a:pt x="4107347" y="678003"/>
                  </a:lnTo>
                  <a:lnTo>
                    <a:pt x="4160689" y="686808"/>
                  </a:lnTo>
                  <a:lnTo>
                    <a:pt x="4214031" y="695613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2" name="tx478">
              <a:extLst>
                <a:ext uri="{FF2B5EF4-FFF2-40B4-BE49-F238E27FC236}">
                  <a16:creationId xmlns:a16="http://schemas.microsoft.com/office/drawing/2014/main" id="{99B3B30B-5652-B5EB-9E6F-FFD1FB2D5B2A}"/>
                </a:ext>
              </a:extLst>
            </p:cNvPr>
            <p:cNvSpPr/>
            <p:nvPr/>
          </p:nvSpPr>
          <p:spPr>
            <a:xfrm>
              <a:off x="3155112" y="4745059"/>
              <a:ext cx="169515" cy="218926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973" name="tx479">
              <a:extLst>
                <a:ext uri="{FF2B5EF4-FFF2-40B4-BE49-F238E27FC236}">
                  <a16:creationId xmlns:a16="http://schemas.microsoft.com/office/drawing/2014/main" id="{E41EF181-BEB8-87A6-D5E9-F18C27DA6630}"/>
                </a:ext>
              </a:extLst>
            </p:cNvPr>
            <p:cNvSpPr/>
            <p:nvPr/>
          </p:nvSpPr>
          <p:spPr>
            <a:xfrm>
              <a:off x="2985597" y="2937927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</a:t>
              </a:r>
            </a:p>
          </p:txBody>
        </p:sp>
        <p:sp>
          <p:nvSpPr>
            <p:cNvPr id="974" name="tx480">
              <a:extLst>
                <a:ext uri="{FF2B5EF4-FFF2-40B4-BE49-F238E27FC236}">
                  <a16:creationId xmlns:a16="http://schemas.microsoft.com/office/drawing/2014/main" id="{252DFB9F-AF63-8620-89D6-F0E95C046F88}"/>
                </a:ext>
              </a:extLst>
            </p:cNvPr>
            <p:cNvSpPr/>
            <p:nvPr/>
          </p:nvSpPr>
          <p:spPr>
            <a:xfrm>
              <a:off x="2985597" y="1134665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15</a:t>
              </a:r>
            </a:p>
          </p:txBody>
        </p:sp>
        <p:sp>
          <p:nvSpPr>
            <p:cNvPr id="975" name="pl481">
              <a:extLst>
                <a:ext uri="{FF2B5EF4-FFF2-40B4-BE49-F238E27FC236}">
                  <a16:creationId xmlns:a16="http://schemas.microsoft.com/office/drawing/2014/main" id="{9C3B2032-ED53-A9DB-5800-AD296CE05CD5}"/>
                </a:ext>
              </a:extLst>
            </p:cNvPr>
            <p:cNvSpPr/>
            <p:nvPr/>
          </p:nvSpPr>
          <p:spPr>
            <a:xfrm>
              <a:off x="3352463" y="4854894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6" name="pl482">
              <a:extLst>
                <a:ext uri="{FF2B5EF4-FFF2-40B4-BE49-F238E27FC236}">
                  <a16:creationId xmlns:a16="http://schemas.microsoft.com/office/drawing/2014/main" id="{506112D4-92EA-AA92-498A-326DEA20B4A5}"/>
                </a:ext>
              </a:extLst>
            </p:cNvPr>
            <p:cNvSpPr/>
            <p:nvPr/>
          </p:nvSpPr>
          <p:spPr>
            <a:xfrm>
              <a:off x="3352463" y="3051632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7" name="pl483">
              <a:extLst>
                <a:ext uri="{FF2B5EF4-FFF2-40B4-BE49-F238E27FC236}">
                  <a16:creationId xmlns:a16="http://schemas.microsoft.com/office/drawing/2014/main" id="{DFFA49D2-70EF-79D4-B305-2B75EEBC74E5}"/>
                </a:ext>
              </a:extLst>
            </p:cNvPr>
            <p:cNvSpPr/>
            <p:nvPr/>
          </p:nvSpPr>
          <p:spPr>
            <a:xfrm>
              <a:off x="3352463" y="1248370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8" name="pl484">
              <a:extLst>
                <a:ext uri="{FF2B5EF4-FFF2-40B4-BE49-F238E27FC236}">
                  <a16:creationId xmlns:a16="http://schemas.microsoft.com/office/drawing/2014/main" id="{347049E7-CB70-95DB-0957-CFEA9A395CA4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9" name="pl485">
              <a:extLst>
                <a:ext uri="{FF2B5EF4-FFF2-40B4-BE49-F238E27FC236}">
                  <a16:creationId xmlns:a16="http://schemas.microsoft.com/office/drawing/2014/main" id="{144386B8-9023-3DB8-3BC6-82E21A920467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80" name="pl486">
              <a:extLst>
                <a:ext uri="{FF2B5EF4-FFF2-40B4-BE49-F238E27FC236}">
                  <a16:creationId xmlns:a16="http://schemas.microsoft.com/office/drawing/2014/main" id="{979A2CEE-80E6-22F9-BA30-13731C9C26FC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81" name="pl487">
              <a:extLst>
                <a:ext uri="{FF2B5EF4-FFF2-40B4-BE49-F238E27FC236}">
                  <a16:creationId xmlns:a16="http://schemas.microsoft.com/office/drawing/2014/main" id="{B7E36A77-46C0-DF9D-2DAE-A61E4A953A05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82" name="tx488">
              <a:extLst>
                <a:ext uri="{FF2B5EF4-FFF2-40B4-BE49-F238E27FC236}">
                  <a16:creationId xmlns:a16="http://schemas.microsoft.com/office/drawing/2014/main" id="{8E9A999A-83D0-1F15-5861-AB88FB86E77D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983" name="tx489">
              <a:extLst>
                <a:ext uri="{FF2B5EF4-FFF2-40B4-BE49-F238E27FC236}">
                  <a16:creationId xmlns:a16="http://schemas.microsoft.com/office/drawing/2014/main" id="{198C52F3-5D6E-3B88-9026-C32C960EBCA1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984" name="tx490">
              <a:extLst>
                <a:ext uri="{FF2B5EF4-FFF2-40B4-BE49-F238E27FC236}">
                  <a16:creationId xmlns:a16="http://schemas.microsoft.com/office/drawing/2014/main" id="{3133D7EA-F6DD-770A-9785-B6BCB01B45AD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985" name="tx491">
              <a:extLst>
                <a:ext uri="{FF2B5EF4-FFF2-40B4-BE49-F238E27FC236}">
                  <a16:creationId xmlns:a16="http://schemas.microsoft.com/office/drawing/2014/main" id="{0932C51D-4B38-59D6-EE2C-02ED1090E574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986" name="tx492">
              <a:extLst>
                <a:ext uri="{FF2B5EF4-FFF2-40B4-BE49-F238E27FC236}">
                  <a16:creationId xmlns:a16="http://schemas.microsoft.com/office/drawing/2014/main" id="{D4DBDC55-9F98-7012-B4C7-EDD87E8AF54F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</a:t>
              </a:r>
              <a:r>
                <a:rPr lang="en-US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-</a:t>
              </a:r>
              <a:r>
                <a:rPr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139</a:t>
              </a:r>
              <a:r>
                <a:rPr lang="en-US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-</a:t>
              </a:r>
              <a:r>
                <a:rPr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3p</a:t>
              </a:r>
            </a:p>
          </p:txBody>
        </p:sp>
        <p:sp>
          <p:nvSpPr>
            <p:cNvPr id="987" name="tx493">
              <a:extLst>
                <a:ext uri="{FF2B5EF4-FFF2-40B4-BE49-F238E27FC236}">
                  <a16:creationId xmlns:a16="http://schemas.microsoft.com/office/drawing/2014/main" id="{5D7ABEF7-344C-9053-A5AC-59FCDEB5DA79}"/>
                </a:ext>
              </a:extLst>
            </p:cNvPr>
            <p:cNvSpPr/>
            <p:nvPr/>
          </p:nvSpPr>
          <p:spPr>
            <a:xfrm rot="-5400000">
              <a:off x="2307865" y="3345908"/>
              <a:ext cx="948630" cy="222944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KRT80</a:t>
              </a:r>
            </a:p>
          </p:txBody>
        </p:sp>
      </p:grpSp>
      <p:grpSp>
        <p:nvGrpSpPr>
          <p:cNvPr id="988" name="グループ化 987">
            <a:extLst>
              <a:ext uri="{FF2B5EF4-FFF2-40B4-BE49-F238E27FC236}">
                <a16:creationId xmlns:a16="http://schemas.microsoft.com/office/drawing/2014/main" id="{FA88AD08-3141-2129-581B-98226D3EE42F}"/>
              </a:ext>
            </a:extLst>
          </p:cNvPr>
          <p:cNvGrpSpPr>
            <a:grpSpLocks noChangeAspect="1"/>
          </p:cNvGrpSpPr>
          <p:nvPr/>
        </p:nvGrpSpPr>
        <p:grpSpPr>
          <a:xfrm>
            <a:off x="2559050" y="1200150"/>
            <a:ext cx="2228850" cy="2228850"/>
            <a:chOff x="2605881" y="1038225"/>
            <a:chExt cx="5486400" cy="5486400"/>
          </a:xfrm>
        </p:grpSpPr>
        <p:sp>
          <p:nvSpPr>
            <p:cNvPr id="989" name="rc3">
              <a:extLst>
                <a:ext uri="{FF2B5EF4-FFF2-40B4-BE49-F238E27FC236}">
                  <a16:creationId xmlns:a16="http://schemas.microsoft.com/office/drawing/2014/main" id="{EDFFDA4A-C211-25D0-FF76-43CE238473A4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0" name="rc4">
              <a:extLst>
                <a:ext uri="{FF2B5EF4-FFF2-40B4-BE49-F238E27FC236}">
                  <a16:creationId xmlns:a16="http://schemas.microsoft.com/office/drawing/2014/main" id="{BD2AD9B2-F773-AA3A-2F09-6BFA90602400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1" name="rc5">
              <a:extLst>
                <a:ext uri="{FF2B5EF4-FFF2-40B4-BE49-F238E27FC236}">
                  <a16:creationId xmlns:a16="http://schemas.microsoft.com/office/drawing/2014/main" id="{054D00DE-6F48-456B-DC47-1545B7650D1B}"/>
                </a:ext>
              </a:extLst>
            </p:cNvPr>
            <p:cNvSpPr/>
            <p:nvPr/>
          </p:nvSpPr>
          <p:spPr>
            <a:xfrm>
              <a:off x="3387257" y="1107815"/>
              <a:ext cx="4635433" cy="4699134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992" name="pl6">
              <a:extLst>
                <a:ext uri="{FF2B5EF4-FFF2-40B4-BE49-F238E27FC236}">
                  <a16:creationId xmlns:a16="http://schemas.microsoft.com/office/drawing/2014/main" id="{32508AF2-8B72-EED0-9713-715C6744715E}"/>
                </a:ext>
              </a:extLst>
            </p:cNvPr>
            <p:cNvSpPr/>
            <p:nvPr/>
          </p:nvSpPr>
          <p:spPr>
            <a:xfrm>
              <a:off x="3387257" y="4516526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3" name="pl7">
              <a:extLst>
                <a:ext uri="{FF2B5EF4-FFF2-40B4-BE49-F238E27FC236}">
                  <a16:creationId xmlns:a16="http://schemas.microsoft.com/office/drawing/2014/main" id="{7D14D1BD-A44B-0CD8-F730-98A0D9562D07}"/>
                </a:ext>
              </a:extLst>
            </p:cNvPr>
            <p:cNvSpPr/>
            <p:nvPr/>
          </p:nvSpPr>
          <p:spPr>
            <a:xfrm>
              <a:off x="3387257" y="3184467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4" name="pl8">
              <a:extLst>
                <a:ext uri="{FF2B5EF4-FFF2-40B4-BE49-F238E27FC236}">
                  <a16:creationId xmlns:a16="http://schemas.microsoft.com/office/drawing/2014/main" id="{287F2000-193C-7921-B1A8-B0F1AA11EEE5}"/>
                </a:ext>
              </a:extLst>
            </p:cNvPr>
            <p:cNvSpPr/>
            <p:nvPr/>
          </p:nvSpPr>
          <p:spPr>
            <a:xfrm>
              <a:off x="3387257" y="1852407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5" name="pl9">
              <a:extLst>
                <a:ext uri="{FF2B5EF4-FFF2-40B4-BE49-F238E27FC236}">
                  <a16:creationId xmlns:a16="http://schemas.microsoft.com/office/drawing/2014/main" id="{AFCB7C30-FE28-3780-BE54-184888BB2631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6" name="pl10">
              <a:extLst>
                <a:ext uri="{FF2B5EF4-FFF2-40B4-BE49-F238E27FC236}">
                  <a16:creationId xmlns:a16="http://schemas.microsoft.com/office/drawing/2014/main" id="{E0653BB1-D92C-2A2C-C0A1-4AAEB9CC12E5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7" name="pl11">
              <a:extLst>
                <a:ext uri="{FF2B5EF4-FFF2-40B4-BE49-F238E27FC236}">
                  <a16:creationId xmlns:a16="http://schemas.microsoft.com/office/drawing/2014/main" id="{31211ED4-C386-0AFB-4EEC-C6D3B0F8ADD1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8" name="pl12">
              <a:extLst>
                <a:ext uri="{FF2B5EF4-FFF2-40B4-BE49-F238E27FC236}">
                  <a16:creationId xmlns:a16="http://schemas.microsoft.com/office/drawing/2014/main" id="{C23CCF2C-7AA8-9ED3-59DE-9EC0691E0D97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9" name="pl13">
              <a:extLst>
                <a:ext uri="{FF2B5EF4-FFF2-40B4-BE49-F238E27FC236}">
                  <a16:creationId xmlns:a16="http://schemas.microsoft.com/office/drawing/2014/main" id="{BFC9776E-E885-E9F8-74A6-DB5D966A110B}"/>
                </a:ext>
              </a:extLst>
            </p:cNvPr>
            <p:cNvSpPr/>
            <p:nvPr/>
          </p:nvSpPr>
          <p:spPr>
            <a:xfrm>
              <a:off x="3387257" y="5182556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0" name="pl14">
              <a:extLst>
                <a:ext uri="{FF2B5EF4-FFF2-40B4-BE49-F238E27FC236}">
                  <a16:creationId xmlns:a16="http://schemas.microsoft.com/office/drawing/2014/main" id="{3A991ECF-B974-E163-03EF-6295075C177B}"/>
                </a:ext>
              </a:extLst>
            </p:cNvPr>
            <p:cNvSpPr/>
            <p:nvPr/>
          </p:nvSpPr>
          <p:spPr>
            <a:xfrm>
              <a:off x="3387257" y="3850497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1" name="pl15">
              <a:extLst>
                <a:ext uri="{FF2B5EF4-FFF2-40B4-BE49-F238E27FC236}">
                  <a16:creationId xmlns:a16="http://schemas.microsoft.com/office/drawing/2014/main" id="{24DF6F40-7E48-CCAB-ECB0-955CFFF28428}"/>
                </a:ext>
              </a:extLst>
            </p:cNvPr>
            <p:cNvSpPr/>
            <p:nvPr/>
          </p:nvSpPr>
          <p:spPr>
            <a:xfrm>
              <a:off x="3387257" y="2518437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2" name="pl16">
              <a:extLst>
                <a:ext uri="{FF2B5EF4-FFF2-40B4-BE49-F238E27FC236}">
                  <a16:creationId xmlns:a16="http://schemas.microsoft.com/office/drawing/2014/main" id="{527D9689-A9CC-0C7D-FBDE-137F1D108BFB}"/>
                </a:ext>
              </a:extLst>
            </p:cNvPr>
            <p:cNvSpPr/>
            <p:nvPr/>
          </p:nvSpPr>
          <p:spPr>
            <a:xfrm>
              <a:off x="3387257" y="1186378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3" name="pl17">
              <a:extLst>
                <a:ext uri="{FF2B5EF4-FFF2-40B4-BE49-F238E27FC236}">
                  <a16:creationId xmlns:a16="http://schemas.microsoft.com/office/drawing/2014/main" id="{7EDC3685-36FE-2BCD-9ACC-494F06B504B8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4" name="pl18">
              <a:extLst>
                <a:ext uri="{FF2B5EF4-FFF2-40B4-BE49-F238E27FC236}">
                  <a16:creationId xmlns:a16="http://schemas.microsoft.com/office/drawing/2014/main" id="{D09C1C7B-50E4-DDF6-913C-D763E3DA8859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5" name="pl19">
              <a:extLst>
                <a:ext uri="{FF2B5EF4-FFF2-40B4-BE49-F238E27FC236}">
                  <a16:creationId xmlns:a16="http://schemas.microsoft.com/office/drawing/2014/main" id="{66289440-6B21-57EE-7D97-B560AACFF316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6" name="pl20">
              <a:extLst>
                <a:ext uri="{FF2B5EF4-FFF2-40B4-BE49-F238E27FC236}">
                  <a16:creationId xmlns:a16="http://schemas.microsoft.com/office/drawing/2014/main" id="{521396DB-0BC3-5ED9-B8C7-20B55AB1FCC2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7" name="pt21">
              <a:extLst>
                <a:ext uri="{FF2B5EF4-FFF2-40B4-BE49-F238E27FC236}">
                  <a16:creationId xmlns:a16="http://schemas.microsoft.com/office/drawing/2014/main" id="{2F8A40CE-5F1D-4474-5312-79B7A304F2B3}"/>
                </a:ext>
              </a:extLst>
            </p:cNvPr>
            <p:cNvSpPr/>
            <p:nvPr/>
          </p:nvSpPr>
          <p:spPr>
            <a:xfrm>
              <a:off x="4299164" y="20736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8" name="pt22">
              <a:extLst>
                <a:ext uri="{FF2B5EF4-FFF2-40B4-BE49-F238E27FC236}">
                  <a16:creationId xmlns:a16="http://schemas.microsoft.com/office/drawing/2014/main" id="{FD6A2BD3-16F8-670D-C8B0-01C5C9CA8E2E}"/>
                </a:ext>
              </a:extLst>
            </p:cNvPr>
            <p:cNvSpPr/>
            <p:nvPr/>
          </p:nvSpPr>
          <p:spPr>
            <a:xfrm>
              <a:off x="4877397" y="44448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9" name="pt23">
              <a:extLst>
                <a:ext uri="{FF2B5EF4-FFF2-40B4-BE49-F238E27FC236}">
                  <a16:creationId xmlns:a16="http://schemas.microsoft.com/office/drawing/2014/main" id="{16567DA5-D6C0-9280-B750-97BDB455E3AE}"/>
                </a:ext>
              </a:extLst>
            </p:cNvPr>
            <p:cNvSpPr/>
            <p:nvPr/>
          </p:nvSpPr>
          <p:spPr>
            <a:xfrm>
              <a:off x="5133850" y="38067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0" name="pt24">
              <a:extLst>
                <a:ext uri="{FF2B5EF4-FFF2-40B4-BE49-F238E27FC236}">
                  <a16:creationId xmlns:a16="http://schemas.microsoft.com/office/drawing/2014/main" id="{72755042-005E-1B60-6C4E-BF5E3A8DF2BD}"/>
                </a:ext>
              </a:extLst>
            </p:cNvPr>
            <p:cNvSpPr/>
            <p:nvPr/>
          </p:nvSpPr>
          <p:spPr>
            <a:xfrm>
              <a:off x="5294971" y="29046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1" name="pt25">
              <a:extLst>
                <a:ext uri="{FF2B5EF4-FFF2-40B4-BE49-F238E27FC236}">
                  <a16:creationId xmlns:a16="http://schemas.microsoft.com/office/drawing/2014/main" id="{8CAC63A0-54BC-C591-D044-BCB1DF40DFA5}"/>
                </a:ext>
              </a:extLst>
            </p:cNvPr>
            <p:cNvSpPr/>
            <p:nvPr/>
          </p:nvSpPr>
          <p:spPr>
            <a:xfrm>
              <a:off x="5370246" y="29743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2" name="pt26">
              <a:extLst>
                <a:ext uri="{FF2B5EF4-FFF2-40B4-BE49-F238E27FC236}">
                  <a16:creationId xmlns:a16="http://schemas.microsoft.com/office/drawing/2014/main" id="{B67B4FC8-DD8C-F412-A9A4-D88A0F979D2C}"/>
                </a:ext>
              </a:extLst>
            </p:cNvPr>
            <p:cNvSpPr/>
            <p:nvPr/>
          </p:nvSpPr>
          <p:spPr>
            <a:xfrm>
              <a:off x="5535376" y="33139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3" name="pt27">
              <a:extLst>
                <a:ext uri="{FF2B5EF4-FFF2-40B4-BE49-F238E27FC236}">
                  <a16:creationId xmlns:a16="http://schemas.microsoft.com/office/drawing/2014/main" id="{5E0491A3-272A-7A42-62CC-678FE5E4C8D4}"/>
                </a:ext>
              </a:extLst>
            </p:cNvPr>
            <p:cNvSpPr/>
            <p:nvPr/>
          </p:nvSpPr>
          <p:spPr>
            <a:xfrm>
              <a:off x="5596696" y="28283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4" name="pt28">
              <a:extLst>
                <a:ext uri="{FF2B5EF4-FFF2-40B4-BE49-F238E27FC236}">
                  <a16:creationId xmlns:a16="http://schemas.microsoft.com/office/drawing/2014/main" id="{C7AEC92C-3A8A-58BE-2DC7-8685CC9736C3}"/>
                </a:ext>
              </a:extLst>
            </p:cNvPr>
            <p:cNvSpPr/>
            <p:nvPr/>
          </p:nvSpPr>
          <p:spPr>
            <a:xfrm>
              <a:off x="4561897" y="29974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5" name="pt29">
              <a:extLst>
                <a:ext uri="{FF2B5EF4-FFF2-40B4-BE49-F238E27FC236}">
                  <a16:creationId xmlns:a16="http://schemas.microsoft.com/office/drawing/2014/main" id="{D0F74CC9-D534-6DD8-1DED-6B11CA61FF23}"/>
                </a:ext>
              </a:extLst>
            </p:cNvPr>
            <p:cNvSpPr/>
            <p:nvPr/>
          </p:nvSpPr>
          <p:spPr>
            <a:xfrm>
              <a:off x="4377885" y="3614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6" name="pt30">
              <a:extLst>
                <a:ext uri="{FF2B5EF4-FFF2-40B4-BE49-F238E27FC236}">
                  <a16:creationId xmlns:a16="http://schemas.microsoft.com/office/drawing/2014/main" id="{F72F614C-4B3C-B7F6-F266-70B7B99896B3}"/>
                </a:ext>
              </a:extLst>
            </p:cNvPr>
            <p:cNvSpPr/>
            <p:nvPr/>
          </p:nvSpPr>
          <p:spPr>
            <a:xfrm>
              <a:off x="5064319" y="38666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7" name="pt31">
              <a:extLst>
                <a:ext uri="{FF2B5EF4-FFF2-40B4-BE49-F238E27FC236}">
                  <a16:creationId xmlns:a16="http://schemas.microsoft.com/office/drawing/2014/main" id="{C4C0C390-CFDE-9B72-73E1-7830C0B156F7}"/>
                </a:ext>
              </a:extLst>
            </p:cNvPr>
            <p:cNvSpPr/>
            <p:nvPr/>
          </p:nvSpPr>
          <p:spPr>
            <a:xfrm>
              <a:off x="4583042" y="22803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8" name="pt32">
              <a:extLst>
                <a:ext uri="{FF2B5EF4-FFF2-40B4-BE49-F238E27FC236}">
                  <a16:creationId xmlns:a16="http://schemas.microsoft.com/office/drawing/2014/main" id="{0946D8A4-8E52-055C-0CCA-D7AB5D305F8C}"/>
                </a:ext>
              </a:extLst>
            </p:cNvPr>
            <p:cNvSpPr/>
            <p:nvPr/>
          </p:nvSpPr>
          <p:spPr>
            <a:xfrm>
              <a:off x="4313069" y="31506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9" name="pt33">
              <a:extLst>
                <a:ext uri="{FF2B5EF4-FFF2-40B4-BE49-F238E27FC236}">
                  <a16:creationId xmlns:a16="http://schemas.microsoft.com/office/drawing/2014/main" id="{4578485E-1CFC-1D2C-90F9-CDE995CC69A3}"/>
                </a:ext>
              </a:extLst>
            </p:cNvPr>
            <p:cNvSpPr/>
            <p:nvPr/>
          </p:nvSpPr>
          <p:spPr>
            <a:xfrm>
              <a:off x="4598055" y="26672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0" name="pt34">
              <a:extLst>
                <a:ext uri="{FF2B5EF4-FFF2-40B4-BE49-F238E27FC236}">
                  <a16:creationId xmlns:a16="http://schemas.microsoft.com/office/drawing/2014/main" id="{AFA17635-D7EB-E4FF-F318-30FDE525FA05}"/>
                </a:ext>
              </a:extLst>
            </p:cNvPr>
            <p:cNvSpPr/>
            <p:nvPr/>
          </p:nvSpPr>
          <p:spPr>
            <a:xfrm>
              <a:off x="4599528" y="25987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1" name="pt35">
              <a:extLst>
                <a:ext uri="{FF2B5EF4-FFF2-40B4-BE49-F238E27FC236}">
                  <a16:creationId xmlns:a16="http://schemas.microsoft.com/office/drawing/2014/main" id="{0E3119EE-0362-B0CB-CF04-8659B7DA609A}"/>
                </a:ext>
              </a:extLst>
            </p:cNvPr>
            <p:cNvSpPr/>
            <p:nvPr/>
          </p:nvSpPr>
          <p:spPr>
            <a:xfrm>
              <a:off x="4252293" y="27776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2" name="pt36">
              <a:extLst>
                <a:ext uri="{FF2B5EF4-FFF2-40B4-BE49-F238E27FC236}">
                  <a16:creationId xmlns:a16="http://schemas.microsoft.com/office/drawing/2014/main" id="{A757DF96-A5C9-941C-42E0-8815793AA09A}"/>
                </a:ext>
              </a:extLst>
            </p:cNvPr>
            <p:cNvSpPr/>
            <p:nvPr/>
          </p:nvSpPr>
          <p:spPr>
            <a:xfrm>
              <a:off x="4654488" y="26408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3" name="pt37">
              <a:extLst>
                <a:ext uri="{FF2B5EF4-FFF2-40B4-BE49-F238E27FC236}">
                  <a16:creationId xmlns:a16="http://schemas.microsoft.com/office/drawing/2014/main" id="{84175769-6C2C-22EC-2816-A15C3BBE82D5}"/>
                </a:ext>
              </a:extLst>
            </p:cNvPr>
            <p:cNvSpPr/>
            <p:nvPr/>
          </p:nvSpPr>
          <p:spPr>
            <a:xfrm>
              <a:off x="4174254" y="22607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4" name="pt38">
              <a:extLst>
                <a:ext uri="{FF2B5EF4-FFF2-40B4-BE49-F238E27FC236}">
                  <a16:creationId xmlns:a16="http://schemas.microsoft.com/office/drawing/2014/main" id="{8D9CF788-2C6E-BA88-D873-252CBE76A39A}"/>
                </a:ext>
              </a:extLst>
            </p:cNvPr>
            <p:cNvSpPr/>
            <p:nvPr/>
          </p:nvSpPr>
          <p:spPr>
            <a:xfrm>
              <a:off x="5424787" y="17775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5" name="pt39">
              <a:extLst>
                <a:ext uri="{FF2B5EF4-FFF2-40B4-BE49-F238E27FC236}">
                  <a16:creationId xmlns:a16="http://schemas.microsoft.com/office/drawing/2014/main" id="{1CE395DB-9BAB-84BF-4042-2BAE8EC899EC}"/>
                </a:ext>
              </a:extLst>
            </p:cNvPr>
            <p:cNvSpPr/>
            <p:nvPr/>
          </p:nvSpPr>
          <p:spPr>
            <a:xfrm>
              <a:off x="4640045" y="16502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6" name="pt40">
              <a:extLst>
                <a:ext uri="{FF2B5EF4-FFF2-40B4-BE49-F238E27FC236}">
                  <a16:creationId xmlns:a16="http://schemas.microsoft.com/office/drawing/2014/main" id="{F06992A0-1BFE-5D58-9EB2-B1311E88BE5B}"/>
                </a:ext>
              </a:extLst>
            </p:cNvPr>
            <p:cNvSpPr/>
            <p:nvPr/>
          </p:nvSpPr>
          <p:spPr>
            <a:xfrm>
              <a:off x="5146114" y="42050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7" name="pt41">
              <a:extLst>
                <a:ext uri="{FF2B5EF4-FFF2-40B4-BE49-F238E27FC236}">
                  <a16:creationId xmlns:a16="http://schemas.microsoft.com/office/drawing/2014/main" id="{4DC10D89-ECA6-98D6-B7DA-A5C7D34DDE73}"/>
                </a:ext>
              </a:extLst>
            </p:cNvPr>
            <p:cNvSpPr/>
            <p:nvPr/>
          </p:nvSpPr>
          <p:spPr>
            <a:xfrm>
              <a:off x="5775545" y="35670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8" name="pt42">
              <a:extLst>
                <a:ext uri="{FF2B5EF4-FFF2-40B4-BE49-F238E27FC236}">
                  <a16:creationId xmlns:a16="http://schemas.microsoft.com/office/drawing/2014/main" id="{FB423334-F339-12CB-5025-9AAB3D2B2D47}"/>
                </a:ext>
              </a:extLst>
            </p:cNvPr>
            <p:cNvSpPr/>
            <p:nvPr/>
          </p:nvSpPr>
          <p:spPr>
            <a:xfrm>
              <a:off x="4756446" y="27747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9" name="pt43">
              <a:extLst>
                <a:ext uri="{FF2B5EF4-FFF2-40B4-BE49-F238E27FC236}">
                  <a16:creationId xmlns:a16="http://schemas.microsoft.com/office/drawing/2014/main" id="{85B4B016-07E0-CDBD-1491-7F4E2C54AF04}"/>
                </a:ext>
              </a:extLst>
            </p:cNvPr>
            <p:cNvSpPr/>
            <p:nvPr/>
          </p:nvSpPr>
          <p:spPr>
            <a:xfrm>
              <a:off x="7787164" y="44787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0" name="pt44">
              <a:extLst>
                <a:ext uri="{FF2B5EF4-FFF2-40B4-BE49-F238E27FC236}">
                  <a16:creationId xmlns:a16="http://schemas.microsoft.com/office/drawing/2014/main" id="{2B16C64B-2B18-B939-76EC-D617752D8CCF}"/>
                </a:ext>
              </a:extLst>
            </p:cNvPr>
            <p:cNvSpPr/>
            <p:nvPr/>
          </p:nvSpPr>
          <p:spPr>
            <a:xfrm>
              <a:off x="7371065" y="28551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1" name="pt45">
              <a:extLst>
                <a:ext uri="{FF2B5EF4-FFF2-40B4-BE49-F238E27FC236}">
                  <a16:creationId xmlns:a16="http://schemas.microsoft.com/office/drawing/2014/main" id="{3F101084-4069-F9B4-F9B0-14508B8B6723}"/>
                </a:ext>
              </a:extLst>
            </p:cNvPr>
            <p:cNvSpPr/>
            <p:nvPr/>
          </p:nvSpPr>
          <p:spPr>
            <a:xfrm>
              <a:off x="7664292" y="47396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2" name="pt46">
              <a:extLst>
                <a:ext uri="{FF2B5EF4-FFF2-40B4-BE49-F238E27FC236}">
                  <a16:creationId xmlns:a16="http://schemas.microsoft.com/office/drawing/2014/main" id="{4CB0958C-F102-96B3-0664-C047C03E607D}"/>
                </a:ext>
              </a:extLst>
            </p:cNvPr>
            <p:cNvSpPr/>
            <p:nvPr/>
          </p:nvSpPr>
          <p:spPr>
            <a:xfrm>
              <a:off x="7038252" y="46139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3" name="pt47">
              <a:extLst>
                <a:ext uri="{FF2B5EF4-FFF2-40B4-BE49-F238E27FC236}">
                  <a16:creationId xmlns:a16="http://schemas.microsoft.com/office/drawing/2014/main" id="{2DC232FF-F295-F834-18F2-7C834C756205}"/>
                </a:ext>
              </a:extLst>
            </p:cNvPr>
            <p:cNvSpPr/>
            <p:nvPr/>
          </p:nvSpPr>
          <p:spPr>
            <a:xfrm>
              <a:off x="7677725" y="38732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4" name="pt48">
              <a:extLst>
                <a:ext uri="{FF2B5EF4-FFF2-40B4-BE49-F238E27FC236}">
                  <a16:creationId xmlns:a16="http://schemas.microsoft.com/office/drawing/2014/main" id="{02A98AF3-91DE-2425-A4EC-DF626719E41D}"/>
                </a:ext>
              </a:extLst>
            </p:cNvPr>
            <p:cNvSpPr/>
            <p:nvPr/>
          </p:nvSpPr>
          <p:spPr>
            <a:xfrm>
              <a:off x="7456557" y="40100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5" name="pt49">
              <a:extLst>
                <a:ext uri="{FF2B5EF4-FFF2-40B4-BE49-F238E27FC236}">
                  <a16:creationId xmlns:a16="http://schemas.microsoft.com/office/drawing/2014/main" id="{4DB47A83-A15B-782F-7103-44EEDA8E549B}"/>
                </a:ext>
              </a:extLst>
            </p:cNvPr>
            <p:cNvSpPr/>
            <p:nvPr/>
          </p:nvSpPr>
          <p:spPr>
            <a:xfrm>
              <a:off x="6889789" y="4083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6" name="pt50">
              <a:extLst>
                <a:ext uri="{FF2B5EF4-FFF2-40B4-BE49-F238E27FC236}">
                  <a16:creationId xmlns:a16="http://schemas.microsoft.com/office/drawing/2014/main" id="{4E900913-9416-B7C1-DA20-E40CBA2799E7}"/>
                </a:ext>
              </a:extLst>
            </p:cNvPr>
            <p:cNvSpPr/>
            <p:nvPr/>
          </p:nvSpPr>
          <p:spPr>
            <a:xfrm>
              <a:off x="4901127" y="24844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7" name="pt51">
              <a:extLst>
                <a:ext uri="{FF2B5EF4-FFF2-40B4-BE49-F238E27FC236}">
                  <a16:creationId xmlns:a16="http://schemas.microsoft.com/office/drawing/2014/main" id="{5DE6751E-1DC0-7070-A338-BF89236BE490}"/>
                </a:ext>
              </a:extLst>
            </p:cNvPr>
            <p:cNvSpPr/>
            <p:nvPr/>
          </p:nvSpPr>
          <p:spPr>
            <a:xfrm>
              <a:off x="4590700" y="3237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8" name="pt52">
              <a:extLst>
                <a:ext uri="{FF2B5EF4-FFF2-40B4-BE49-F238E27FC236}">
                  <a16:creationId xmlns:a16="http://schemas.microsoft.com/office/drawing/2014/main" id="{2F482B3C-7FDE-089F-C938-7E310231F248}"/>
                </a:ext>
              </a:extLst>
            </p:cNvPr>
            <p:cNvSpPr/>
            <p:nvPr/>
          </p:nvSpPr>
          <p:spPr>
            <a:xfrm>
              <a:off x="5234164" y="43049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9" name="pt53">
              <a:extLst>
                <a:ext uri="{FF2B5EF4-FFF2-40B4-BE49-F238E27FC236}">
                  <a16:creationId xmlns:a16="http://schemas.microsoft.com/office/drawing/2014/main" id="{3C5CCC31-952F-2EA7-087B-2249BDF445BD}"/>
                </a:ext>
              </a:extLst>
            </p:cNvPr>
            <p:cNvSpPr/>
            <p:nvPr/>
          </p:nvSpPr>
          <p:spPr>
            <a:xfrm>
              <a:off x="5362942" y="47721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0" name="pt54">
              <a:extLst>
                <a:ext uri="{FF2B5EF4-FFF2-40B4-BE49-F238E27FC236}">
                  <a16:creationId xmlns:a16="http://schemas.microsoft.com/office/drawing/2014/main" id="{8E21E1B9-4B31-B093-9B7F-331674A858AE}"/>
                </a:ext>
              </a:extLst>
            </p:cNvPr>
            <p:cNvSpPr/>
            <p:nvPr/>
          </p:nvSpPr>
          <p:spPr>
            <a:xfrm>
              <a:off x="5662001" y="34448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1" name="pt55">
              <a:extLst>
                <a:ext uri="{FF2B5EF4-FFF2-40B4-BE49-F238E27FC236}">
                  <a16:creationId xmlns:a16="http://schemas.microsoft.com/office/drawing/2014/main" id="{5D4F0DA6-61B8-A08F-A9F5-B5D047065E1D}"/>
                </a:ext>
              </a:extLst>
            </p:cNvPr>
            <p:cNvSpPr/>
            <p:nvPr/>
          </p:nvSpPr>
          <p:spPr>
            <a:xfrm>
              <a:off x="4793104" y="36906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2" name="pt56">
              <a:extLst>
                <a:ext uri="{FF2B5EF4-FFF2-40B4-BE49-F238E27FC236}">
                  <a16:creationId xmlns:a16="http://schemas.microsoft.com/office/drawing/2014/main" id="{C3A57299-D08A-591B-A9EF-9916A448C1ED}"/>
                </a:ext>
              </a:extLst>
            </p:cNvPr>
            <p:cNvSpPr/>
            <p:nvPr/>
          </p:nvSpPr>
          <p:spPr>
            <a:xfrm>
              <a:off x="5355926" y="3648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3" name="pt57">
              <a:extLst>
                <a:ext uri="{FF2B5EF4-FFF2-40B4-BE49-F238E27FC236}">
                  <a16:creationId xmlns:a16="http://schemas.microsoft.com/office/drawing/2014/main" id="{DB56E069-9681-96B3-01A4-7C30644B03A7}"/>
                </a:ext>
              </a:extLst>
            </p:cNvPr>
            <p:cNvSpPr/>
            <p:nvPr/>
          </p:nvSpPr>
          <p:spPr>
            <a:xfrm>
              <a:off x="4596973" y="34196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4" name="pt58">
              <a:extLst>
                <a:ext uri="{FF2B5EF4-FFF2-40B4-BE49-F238E27FC236}">
                  <a16:creationId xmlns:a16="http://schemas.microsoft.com/office/drawing/2014/main" id="{B52605C5-10B2-C480-00DB-D7EF2CB1180E}"/>
                </a:ext>
              </a:extLst>
            </p:cNvPr>
            <p:cNvSpPr/>
            <p:nvPr/>
          </p:nvSpPr>
          <p:spPr>
            <a:xfrm>
              <a:off x="4313567" y="30507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5" name="pt59">
              <a:extLst>
                <a:ext uri="{FF2B5EF4-FFF2-40B4-BE49-F238E27FC236}">
                  <a16:creationId xmlns:a16="http://schemas.microsoft.com/office/drawing/2014/main" id="{FB3EF8BC-6EA2-1C76-90A3-F1568BA01747}"/>
                </a:ext>
              </a:extLst>
            </p:cNvPr>
            <p:cNvSpPr/>
            <p:nvPr/>
          </p:nvSpPr>
          <p:spPr>
            <a:xfrm>
              <a:off x="5343928" y="38011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6" name="pt60">
              <a:extLst>
                <a:ext uri="{FF2B5EF4-FFF2-40B4-BE49-F238E27FC236}">
                  <a16:creationId xmlns:a16="http://schemas.microsoft.com/office/drawing/2014/main" id="{D1D5272B-C320-86B3-ABA8-CD6DCBA71750}"/>
                </a:ext>
              </a:extLst>
            </p:cNvPr>
            <p:cNvSpPr/>
            <p:nvPr/>
          </p:nvSpPr>
          <p:spPr>
            <a:xfrm>
              <a:off x="5780880" y="49706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7" name="pt61">
              <a:extLst>
                <a:ext uri="{FF2B5EF4-FFF2-40B4-BE49-F238E27FC236}">
                  <a16:creationId xmlns:a16="http://schemas.microsoft.com/office/drawing/2014/main" id="{CF8ADEE9-A5A7-40DA-F60F-5DB58AB6FB13}"/>
                </a:ext>
              </a:extLst>
            </p:cNvPr>
            <p:cNvSpPr/>
            <p:nvPr/>
          </p:nvSpPr>
          <p:spPr>
            <a:xfrm>
              <a:off x="5132317" y="35630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8" name="pt62">
              <a:extLst>
                <a:ext uri="{FF2B5EF4-FFF2-40B4-BE49-F238E27FC236}">
                  <a16:creationId xmlns:a16="http://schemas.microsoft.com/office/drawing/2014/main" id="{A5592D1D-9E4D-664D-76C0-06C61D6607D9}"/>
                </a:ext>
              </a:extLst>
            </p:cNvPr>
            <p:cNvSpPr/>
            <p:nvPr/>
          </p:nvSpPr>
          <p:spPr>
            <a:xfrm>
              <a:off x="6239838" y="40812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9" name="pt63">
              <a:extLst>
                <a:ext uri="{FF2B5EF4-FFF2-40B4-BE49-F238E27FC236}">
                  <a16:creationId xmlns:a16="http://schemas.microsoft.com/office/drawing/2014/main" id="{1AA0E2FB-1960-191A-CD2A-A08B825B2F91}"/>
                </a:ext>
              </a:extLst>
            </p:cNvPr>
            <p:cNvSpPr/>
            <p:nvPr/>
          </p:nvSpPr>
          <p:spPr>
            <a:xfrm>
              <a:off x="5448845" y="34998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0" name="pt64">
              <a:extLst>
                <a:ext uri="{FF2B5EF4-FFF2-40B4-BE49-F238E27FC236}">
                  <a16:creationId xmlns:a16="http://schemas.microsoft.com/office/drawing/2014/main" id="{6C71DADB-F96E-814D-A864-64B285CAC407}"/>
                </a:ext>
              </a:extLst>
            </p:cNvPr>
            <p:cNvSpPr/>
            <p:nvPr/>
          </p:nvSpPr>
          <p:spPr>
            <a:xfrm>
              <a:off x="5959065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1" name="pt65">
              <a:extLst>
                <a:ext uri="{FF2B5EF4-FFF2-40B4-BE49-F238E27FC236}">
                  <a16:creationId xmlns:a16="http://schemas.microsoft.com/office/drawing/2014/main" id="{977CF03A-F127-8378-D739-1692759D88A6}"/>
                </a:ext>
              </a:extLst>
            </p:cNvPr>
            <p:cNvSpPr/>
            <p:nvPr/>
          </p:nvSpPr>
          <p:spPr>
            <a:xfrm>
              <a:off x="4837800" y="24934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2" name="pt66">
              <a:extLst>
                <a:ext uri="{FF2B5EF4-FFF2-40B4-BE49-F238E27FC236}">
                  <a16:creationId xmlns:a16="http://schemas.microsoft.com/office/drawing/2014/main" id="{852970AA-1E8D-3CA7-EB48-85AFD45BEDA2}"/>
                </a:ext>
              </a:extLst>
            </p:cNvPr>
            <p:cNvSpPr/>
            <p:nvPr/>
          </p:nvSpPr>
          <p:spPr>
            <a:xfrm>
              <a:off x="5396781" y="41003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3" name="pt67">
              <a:extLst>
                <a:ext uri="{FF2B5EF4-FFF2-40B4-BE49-F238E27FC236}">
                  <a16:creationId xmlns:a16="http://schemas.microsoft.com/office/drawing/2014/main" id="{F7F1D957-1F7E-AA46-5E36-2F152063D5F0}"/>
                </a:ext>
              </a:extLst>
            </p:cNvPr>
            <p:cNvSpPr/>
            <p:nvPr/>
          </p:nvSpPr>
          <p:spPr>
            <a:xfrm>
              <a:off x="4578545" y="21963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4" name="pt68">
              <a:extLst>
                <a:ext uri="{FF2B5EF4-FFF2-40B4-BE49-F238E27FC236}">
                  <a16:creationId xmlns:a16="http://schemas.microsoft.com/office/drawing/2014/main" id="{D84AEA32-25C5-F584-0617-8BE92EE02482}"/>
                </a:ext>
              </a:extLst>
            </p:cNvPr>
            <p:cNvSpPr/>
            <p:nvPr/>
          </p:nvSpPr>
          <p:spPr>
            <a:xfrm>
              <a:off x="5667064" y="28076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5" name="pt69">
              <a:extLst>
                <a:ext uri="{FF2B5EF4-FFF2-40B4-BE49-F238E27FC236}">
                  <a16:creationId xmlns:a16="http://schemas.microsoft.com/office/drawing/2014/main" id="{7F6D2E86-35CA-A64C-54C8-CA92A506E208}"/>
                </a:ext>
              </a:extLst>
            </p:cNvPr>
            <p:cNvSpPr/>
            <p:nvPr/>
          </p:nvSpPr>
          <p:spPr>
            <a:xfrm>
              <a:off x="4455453" y="22987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6" name="pt70">
              <a:extLst>
                <a:ext uri="{FF2B5EF4-FFF2-40B4-BE49-F238E27FC236}">
                  <a16:creationId xmlns:a16="http://schemas.microsoft.com/office/drawing/2014/main" id="{C491AC22-DDB5-F008-2D32-C48DDB49A42C}"/>
                </a:ext>
              </a:extLst>
            </p:cNvPr>
            <p:cNvSpPr/>
            <p:nvPr/>
          </p:nvSpPr>
          <p:spPr>
            <a:xfrm>
              <a:off x="4602475" y="20251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7" name="pt71">
              <a:extLst>
                <a:ext uri="{FF2B5EF4-FFF2-40B4-BE49-F238E27FC236}">
                  <a16:creationId xmlns:a16="http://schemas.microsoft.com/office/drawing/2014/main" id="{CD11743F-CAB4-1319-E054-65AE5C54F217}"/>
                </a:ext>
              </a:extLst>
            </p:cNvPr>
            <p:cNvSpPr/>
            <p:nvPr/>
          </p:nvSpPr>
          <p:spPr>
            <a:xfrm>
              <a:off x="5159343" y="26762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8" name="pt72">
              <a:extLst>
                <a:ext uri="{FF2B5EF4-FFF2-40B4-BE49-F238E27FC236}">
                  <a16:creationId xmlns:a16="http://schemas.microsoft.com/office/drawing/2014/main" id="{BF00AD81-DF72-32D3-6522-C56A1007065C}"/>
                </a:ext>
              </a:extLst>
            </p:cNvPr>
            <p:cNvSpPr/>
            <p:nvPr/>
          </p:nvSpPr>
          <p:spPr>
            <a:xfrm>
              <a:off x="4611418" y="18409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9" name="pt73">
              <a:extLst>
                <a:ext uri="{FF2B5EF4-FFF2-40B4-BE49-F238E27FC236}">
                  <a16:creationId xmlns:a16="http://schemas.microsoft.com/office/drawing/2014/main" id="{FC60C536-9121-BE28-A39A-60D67FD161E8}"/>
                </a:ext>
              </a:extLst>
            </p:cNvPr>
            <p:cNvSpPr/>
            <p:nvPr/>
          </p:nvSpPr>
          <p:spPr>
            <a:xfrm>
              <a:off x="5210241" y="37613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0" name="pt74">
              <a:extLst>
                <a:ext uri="{FF2B5EF4-FFF2-40B4-BE49-F238E27FC236}">
                  <a16:creationId xmlns:a16="http://schemas.microsoft.com/office/drawing/2014/main" id="{FC55DA5A-02CB-ABD2-75C2-81B46C222AF0}"/>
                </a:ext>
              </a:extLst>
            </p:cNvPr>
            <p:cNvSpPr/>
            <p:nvPr/>
          </p:nvSpPr>
          <p:spPr>
            <a:xfrm>
              <a:off x="4452610" y="22559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1" name="pt75">
              <a:extLst>
                <a:ext uri="{FF2B5EF4-FFF2-40B4-BE49-F238E27FC236}">
                  <a16:creationId xmlns:a16="http://schemas.microsoft.com/office/drawing/2014/main" id="{63D0B1B2-C30C-FAEA-9353-DE767F138BB9}"/>
                </a:ext>
              </a:extLst>
            </p:cNvPr>
            <p:cNvSpPr/>
            <p:nvPr/>
          </p:nvSpPr>
          <p:spPr>
            <a:xfrm>
              <a:off x="4173380" y="26946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2" name="pt76">
              <a:extLst>
                <a:ext uri="{FF2B5EF4-FFF2-40B4-BE49-F238E27FC236}">
                  <a16:creationId xmlns:a16="http://schemas.microsoft.com/office/drawing/2014/main" id="{3A98B17F-4B25-04B1-2D03-A260BACC89F8}"/>
                </a:ext>
              </a:extLst>
            </p:cNvPr>
            <p:cNvSpPr/>
            <p:nvPr/>
          </p:nvSpPr>
          <p:spPr>
            <a:xfrm>
              <a:off x="4314062" y="27442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3" name="pt77">
              <a:extLst>
                <a:ext uri="{FF2B5EF4-FFF2-40B4-BE49-F238E27FC236}">
                  <a16:creationId xmlns:a16="http://schemas.microsoft.com/office/drawing/2014/main" id="{53294F57-415E-2C35-57E6-BF9DED494FE5}"/>
                </a:ext>
              </a:extLst>
            </p:cNvPr>
            <p:cNvSpPr/>
            <p:nvPr/>
          </p:nvSpPr>
          <p:spPr>
            <a:xfrm>
              <a:off x="4594487" y="30828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4" name="pt78">
              <a:extLst>
                <a:ext uri="{FF2B5EF4-FFF2-40B4-BE49-F238E27FC236}">
                  <a16:creationId xmlns:a16="http://schemas.microsoft.com/office/drawing/2014/main" id="{78BBC9F4-EB06-E2EA-17A3-6F72BB0D9743}"/>
                </a:ext>
              </a:extLst>
            </p:cNvPr>
            <p:cNvSpPr/>
            <p:nvPr/>
          </p:nvSpPr>
          <p:spPr>
            <a:xfrm>
              <a:off x="4025564" y="33722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5" name="pt79">
              <a:extLst>
                <a:ext uri="{FF2B5EF4-FFF2-40B4-BE49-F238E27FC236}">
                  <a16:creationId xmlns:a16="http://schemas.microsoft.com/office/drawing/2014/main" id="{5D61D800-05B9-D836-95A6-6233946E43F7}"/>
                </a:ext>
              </a:extLst>
            </p:cNvPr>
            <p:cNvSpPr/>
            <p:nvPr/>
          </p:nvSpPr>
          <p:spPr>
            <a:xfrm>
              <a:off x="4330266" y="28151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6" name="pt80">
              <a:extLst>
                <a:ext uri="{FF2B5EF4-FFF2-40B4-BE49-F238E27FC236}">
                  <a16:creationId xmlns:a16="http://schemas.microsoft.com/office/drawing/2014/main" id="{9B462779-4B15-A048-2F48-84E3AD0460A0}"/>
                </a:ext>
              </a:extLst>
            </p:cNvPr>
            <p:cNvSpPr/>
            <p:nvPr/>
          </p:nvSpPr>
          <p:spPr>
            <a:xfrm>
              <a:off x="4515159" y="32609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7" name="pt81">
              <a:extLst>
                <a:ext uri="{FF2B5EF4-FFF2-40B4-BE49-F238E27FC236}">
                  <a16:creationId xmlns:a16="http://schemas.microsoft.com/office/drawing/2014/main" id="{23A5B2AC-648E-16A6-6EC6-45C14175BD67}"/>
                </a:ext>
              </a:extLst>
            </p:cNvPr>
            <p:cNvSpPr/>
            <p:nvPr/>
          </p:nvSpPr>
          <p:spPr>
            <a:xfrm>
              <a:off x="4680970" y="33486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8" name="pt82">
              <a:extLst>
                <a:ext uri="{FF2B5EF4-FFF2-40B4-BE49-F238E27FC236}">
                  <a16:creationId xmlns:a16="http://schemas.microsoft.com/office/drawing/2014/main" id="{48B5F11A-524D-F123-F5D1-52DA7B8F037D}"/>
                </a:ext>
              </a:extLst>
            </p:cNvPr>
            <p:cNvSpPr/>
            <p:nvPr/>
          </p:nvSpPr>
          <p:spPr>
            <a:xfrm>
              <a:off x="4189501" y="33902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9" name="pt83">
              <a:extLst>
                <a:ext uri="{FF2B5EF4-FFF2-40B4-BE49-F238E27FC236}">
                  <a16:creationId xmlns:a16="http://schemas.microsoft.com/office/drawing/2014/main" id="{3218852D-04A8-DFB3-BE6C-42CAC5EAEC53}"/>
                </a:ext>
              </a:extLst>
            </p:cNvPr>
            <p:cNvSpPr/>
            <p:nvPr/>
          </p:nvSpPr>
          <p:spPr>
            <a:xfrm>
              <a:off x="4314216" y="37392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0" name="pt84">
              <a:extLst>
                <a:ext uri="{FF2B5EF4-FFF2-40B4-BE49-F238E27FC236}">
                  <a16:creationId xmlns:a16="http://schemas.microsoft.com/office/drawing/2014/main" id="{3512F52F-7869-52EF-9EBB-7E976F139351}"/>
                </a:ext>
              </a:extLst>
            </p:cNvPr>
            <p:cNvSpPr/>
            <p:nvPr/>
          </p:nvSpPr>
          <p:spPr>
            <a:xfrm>
              <a:off x="5281281" y="27156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1" name="pt85">
              <a:extLst>
                <a:ext uri="{FF2B5EF4-FFF2-40B4-BE49-F238E27FC236}">
                  <a16:creationId xmlns:a16="http://schemas.microsoft.com/office/drawing/2014/main" id="{F0BBA821-4DCC-9DA7-A785-CCB73C55BB38}"/>
                </a:ext>
              </a:extLst>
            </p:cNvPr>
            <p:cNvSpPr/>
            <p:nvPr/>
          </p:nvSpPr>
          <p:spPr>
            <a:xfrm>
              <a:off x="4511107" y="26601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2" name="pt86">
              <a:extLst>
                <a:ext uri="{FF2B5EF4-FFF2-40B4-BE49-F238E27FC236}">
                  <a16:creationId xmlns:a16="http://schemas.microsoft.com/office/drawing/2014/main" id="{9EE7352A-BDDB-5888-C2CC-0A91F0931CD4}"/>
                </a:ext>
              </a:extLst>
            </p:cNvPr>
            <p:cNvSpPr/>
            <p:nvPr/>
          </p:nvSpPr>
          <p:spPr>
            <a:xfrm>
              <a:off x="4713597" y="30450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3" name="pt87">
              <a:extLst>
                <a:ext uri="{FF2B5EF4-FFF2-40B4-BE49-F238E27FC236}">
                  <a16:creationId xmlns:a16="http://schemas.microsoft.com/office/drawing/2014/main" id="{E0CB797F-2878-C075-C904-6C37EE0CC491}"/>
                </a:ext>
              </a:extLst>
            </p:cNvPr>
            <p:cNvSpPr/>
            <p:nvPr/>
          </p:nvSpPr>
          <p:spPr>
            <a:xfrm>
              <a:off x="4990545" y="24957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4" name="pt88">
              <a:extLst>
                <a:ext uri="{FF2B5EF4-FFF2-40B4-BE49-F238E27FC236}">
                  <a16:creationId xmlns:a16="http://schemas.microsoft.com/office/drawing/2014/main" id="{3F540DAC-4FA6-9218-54C3-138544673AC4}"/>
                </a:ext>
              </a:extLst>
            </p:cNvPr>
            <p:cNvSpPr/>
            <p:nvPr/>
          </p:nvSpPr>
          <p:spPr>
            <a:xfrm>
              <a:off x="4994186" y="14298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5" name="pt89">
              <a:extLst>
                <a:ext uri="{FF2B5EF4-FFF2-40B4-BE49-F238E27FC236}">
                  <a16:creationId xmlns:a16="http://schemas.microsoft.com/office/drawing/2014/main" id="{41BB87F1-12E8-DF83-5CCD-7F117B4DA362}"/>
                </a:ext>
              </a:extLst>
            </p:cNvPr>
            <p:cNvSpPr/>
            <p:nvPr/>
          </p:nvSpPr>
          <p:spPr>
            <a:xfrm>
              <a:off x="5505835" y="20958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6" name="pt90">
              <a:extLst>
                <a:ext uri="{FF2B5EF4-FFF2-40B4-BE49-F238E27FC236}">
                  <a16:creationId xmlns:a16="http://schemas.microsoft.com/office/drawing/2014/main" id="{85700064-3C6F-1E43-1915-037D3568932F}"/>
                </a:ext>
              </a:extLst>
            </p:cNvPr>
            <p:cNvSpPr/>
            <p:nvPr/>
          </p:nvSpPr>
          <p:spPr>
            <a:xfrm>
              <a:off x="6508791" y="37187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7" name="pt91">
              <a:extLst>
                <a:ext uri="{FF2B5EF4-FFF2-40B4-BE49-F238E27FC236}">
                  <a16:creationId xmlns:a16="http://schemas.microsoft.com/office/drawing/2014/main" id="{DA3EE60D-ECEA-EE52-7CB8-4977D36126FC}"/>
                </a:ext>
              </a:extLst>
            </p:cNvPr>
            <p:cNvSpPr/>
            <p:nvPr/>
          </p:nvSpPr>
          <p:spPr>
            <a:xfrm>
              <a:off x="4863666" y="23105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8" name="pt92">
              <a:extLst>
                <a:ext uri="{FF2B5EF4-FFF2-40B4-BE49-F238E27FC236}">
                  <a16:creationId xmlns:a16="http://schemas.microsoft.com/office/drawing/2014/main" id="{E7E3D43B-CB65-8DEB-4EE5-B33836A9D249}"/>
                </a:ext>
              </a:extLst>
            </p:cNvPr>
            <p:cNvSpPr/>
            <p:nvPr/>
          </p:nvSpPr>
          <p:spPr>
            <a:xfrm>
              <a:off x="6392882" y="52193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9" name="pt93">
              <a:extLst>
                <a:ext uri="{FF2B5EF4-FFF2-40B4-BE49-F238E27FC236}">
                  <a16:creationId xmlns:a16="http://schemas.microsoft.com/office/drawing/2014/main" id="{7BF72562-98BF-8FC9-9691-FB8D4BA22DF5}"/>
                </a:ext>
              </a:extLst>
            </p:cNvPr>
            <p:cNvSpPr/>
            <p:nvPr/>
          </p:nvSpPr>
          <p:spPr>
            <a:xfrm>
              <a:off x="5252615" y="36496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0" name="pt94">
              <a:extLst>
                <a:ext uri="{FF2B5EF4-FFF2-40B4-BE49-F238E27FC236}">
                  <a16:creationId xmlns:a16="http://schemas.microsoft.com/office/drawing/2014/main" id="{8C99B9B4-7BDC-F608-6462-42C1B6B456CF}"/>
                </a:ext>
              </a:extLst>
            </p:cNvPr>
            <p:cNvSpPr/>
            <p:nvPr/>
          </p:nvSpPr>
          <p:spPr>
            <a:xfrm>
              <a:off x="6037347" y="54807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1" name="pt95">
              <a:extLst>
                <a:ext uri="{FF2B5EF4-FFF2-40B4-BE49-F238E27FC236}">
                  <a16:creationId xmlns:a16="http://schemas.microsoft.com/office/drawing/2014/main" id="{B20548D2-C2D9-982B-19D2-4658C2D72518}"/>
                </a:ext>
              </a:extLst>
            </p:cNvPr>
            <p:cNvSpPr/>
            <p:nvPr/>
          </p:nvSpPr>
          <p:spPr>
            <a:xfrm>
              <a:off x="4949296" y="28301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2" name="pt96">
              <a:extLst>
                <a:ext uri="{FF2B5EF4-FFF2-40B4-BE49-F238E27FC236}">
                  <a16:creationId xmlns:a16="http://schemas.microsoft.com/office/drawing/2014/main" id="{0A14C44D-2DE6-6846-0072-F5B398AACDDD}"/>
                </a:ext>
              </a:extLst>
            </p:cNvPr>
            <p:cNvSpPr/>
            <p:nvPr/>
          </p:nvSpPr>
          <p:spPr>
            <a:xfrm>
              <a:off x="5894158" y="30210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3" name="pt97">
              <a:extLst>
                <a:ext uri="{FF2B5EF4-FFF2-40B4-BE49-F238E27FC236}">
                  <a16:creationId xmlns:a16="http://schemas.microsoft.com/office/drawing/2014/main" id="{706F93B7-8095-6C0C-9A02-47048EFAD034}"/>
                </a:ext>
              </a:extLst>
            </p:cNvPr>
            <p:cNvSpPr/>
            <p:nvPr/>
          </p:nvSpPr>
          <p:spPr>
            <a:xfrm>
              <a:off x="4995679" y="33421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4" name="pt98">
              <a:extLst>
                <a:ext uri="{FF2B5EF4-FFF2-40B4-BE49-F238E27FC236}">
                  <a16:creationId xmlns:a16="http://schemas.microsoft.com/office/drawing/2014/main" id="{A38F5E9D-0E75-C9A9-51B3-DD790C2DEB3B}"/>
                </a:ext>
              </a:extLst>
            </p:cNvPr>
            <p:cNvSpPr/>
            <p:nvPr/>
          </p:nvSpPr>
          <p:spPr>
            <a:xfrm>
              <a:off x="4431125" y="26981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5" name="pt99">
              <a:extLst>
                <a:ext uri="{FF2B5EF4-FFF2-40B4-BE49-F238E27FC236}">
                  <a16:creationId xmlns:a16="http://schemas.microsoft.com/office/drawing/2014/main" id="{435DCFF7-CAD5-0675-EE4A-2138C387BA99}"/>
                </a:ext>
              </a:extLst>
            </p:cNvPr>
            <p:cNvSpPr/>
            <p:nvPr/>
          </p:nvSpPr>
          <p:spPr>
            <a:xfrm>
              <a:off x="4937107" y="24649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6" name="pt100">
              <a:extLst>
                <a:ext uri="{FF2B5EF4-FFF2-40B4-BE49-F238E27FC236}">
                  <a16:creationId xmlns:a16="http://schemas.microsoft.com/office/drawing/2014/main" id="{FAA8B8FF-C9EA-6361-7D4C-014F8498F918}"/>
                </a:ext>
              </a:extLst>
            </p:cNvPr>
            <p:cNvSpPr/>
            <p:nvPr/>
          </p:nvSpPr>
          <p:spPr>
            <a:xfrm>
              <a:off x="4318932" y="24612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7" name="pt101">
              <a:extLst>
                <a:ext uri="{FF2B5EF4-FFF2-40B4-BE49-F238E27FC236}">
                  <a16:creationId xmlns:a16="http://schemas.microsoft.com/office/drawing/2014/main" id="{C32698B4-B38A-A9A9-672B-BA6A25A7F798}"/>
                </a:ext>
              </a:extLst>
            </p:cNvPr>
            <p:cNvSpPr/>
            <p:nvPr/>
          </p:nvSpPr>
          <p:spPr>
            <a:xfrm>
              <a:off x="4164405" y="20267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8" name="pt102">
              <a:extLst>
                <a:ext uri="{FF2B5EF4-FFF2-40B4-BE49-F238E27FC236}">
                  <a16:creationId xmlns:a16="http://schemas.microsoft.com/office/drawing/2014/main" id="{189DEE02-EB93-B516-2845-8E277E70AF1A}"/>
                </a:ext>
              </a:extLst>
            </p:cNvPr>
            <p:cNvSpPr/>
            <p:nvPr/>
          </p:nvSpPr>
          <p:spPr>
            <a:xfrm>
              <a:off x="4540675" y="20946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9" name="pt103">
              <a:extLst>
                <a:ext uri="{FF2B5EF4-FFF2-40B4-BE49-F238E27FC236}">
                  <a16:creationId xmlns:a16="http://schemas.microsoft.com/office/drawing/2014/main" id="{48D748DF-F7BA-871F-638E-57B67AD8F3D2}"/>
                </a:ext>
              </a:extLst>
            </p:cNvPr>
            <p:cNvSpPr/>
            <p:nvPr/>
          </p:nvSpPr>
          <p:spPr>
            <a:xfrm>
              <a:off x="5090774" y="25943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0" name="pt104">
              <a:extLst>
                <a:ext uri="{FF2B5EF4-FFF2-40B4-BE49-F238E27FC236}">
                  <a16:creationId xmlns:a16="http://schemas.microsoft.com/office/drawing/2014/main" id="{0F6784CB-99CA-F1FD-C8E0-1A7B482A3FF5}"/>
                </a:ext>
              </a:extLst>
            </p:cNvPr>
            <p:cNvSpPr/>
            <p:nvPr/>
          </p:nvSpPr>
          <p:spPr>
            <a:xfrm>
              <a:off x="3750427" y="31019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1" name="pt105">
              <a:extLst>
                <a:ext uri="{FF2B5EF4-FFF2-40B4-BE49-F238E27FC236}">
                  <a16:creationId xmlns:a16="http://schemas.microsoft.com/office/drawing/2014/main" id="{9E4399CA-BDEE-6FF7-A046-13328B1F15A3}"/>
                </a:ext>
              </a:extLst>
            </p:cNvPr>
            <p:cNvSpPr/>
            <p:nvPr/>
          </p:nvSpPr>
          <p:spPr>
            <a:xfrm>
              <a:off x="4583148" y="23858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2" name="pt106">
              <a:extLst>
                <a:ext uri="{FF2B5EF4-FFF2-40B4-BE49-F238E27FC236}">
                  <a16:creationId xmlns:a16="http://schemas.microsoft.com/office/drawing/2014/main" id="{C96E9905-0349-7231-DFA3-E32460CE95F1}"/>
                </a:ext>
              </a:extLst>
            </p:cNvPr>
            <p:cNvSpPr/>
            <p:nvPr/>
          </p:nvSpPr>
          <p:spPr>
            <a:xfrm>
              <a:off x="4952056" y="35748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3" name="pt107">
              <a:extLst>
                <a:ext uri="{FF2B5EF4-FFF2-40B4-BE49-F238E27FC236}">
                  <a16:creationId xmlns:a16="http://schemas.microsoft.com/office/drawing/2014/main" id="{AE321CA4-5735-9C47-8A77-FF501E42BDBE}"/>
                </a:ext>
              </a:extLst>
            </p:cNvPr>
            <p:cNvSpPr/>
            <p:nvPr/>
          </p:nvSpPr>
          <p:spPr>
            <a:xfrm>
              <a:off x="4854581" y="29690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4" name="pt108">
              <a:extLst>
                <a:ext uri="{FF2B5EF4-FFF2-40B4-BE49-F238E27FC236}">
                  <a16:creationId xmlns:a16="http://schemas.microsoft.com/office/drawing/2014/main" id="{C5304911-A34B-4919-B27A-5047EF23F81A}"/>
                </a:ext>
              </a:extLst>
            </p:cNvPr>
            <p:cNvSpPr/>
            <p:nvPr/>
          </p:nvSpPr>
          <p:spPr>
            <a:xfrm>
              <a:off x="4318080" y="16953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5" name="pt109">
              <a:extLst>
                <a:ext uri="{FF2B5EF4-FFF2-40B4-BE49-F238E27FC236}">
                  <a16:creationId xmlns:a16="http://schemas.microsoft.com/office/drawing/2014/main" id="{95A159DD-0B71-6F46-1939-DDF4E776326B}"/>
                </a:ext>
              </a:extLst>
            </p:cNvPr>
            <p:cNvSpPr/>
            <p:nvPr/>
          </p:nvSpPr>
          <p:spPr>
            <a:xfrm>
              <a:off x="3979729" y="25063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6" name="pt110">
              <a:extLst>
                <a:ext uri="{FF2B5EF4-FFF2-40B4-BE49-F238E27FC236}">
                  <a16:creationId xmlns:a16="http://schemas.microsoft.com/office/drawing/2014/main" id="{3561350C-B580-31A5-29A1-4F66458DFF52}"/>
                </a:ext>
              </a:extLst>
            </p:cNvPr>
            <p:cNvSpPr/>
            <p:nvPr/>
          </p:nvSpPr>
          <p:spPr>
            <a:xfrm>
              <a:off x="6138044" y="23125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7" name="pt111">
              <a:extLst>
                <a:ext uri="{FF2B5EF4-FFF2-40B4-BE49-F238E27FC236}">
                  <a16:creationId xmlns:a16="http://schemas.microsoft.com/office/drawing/2014/main" id="{7050E361-9AC1-7D29-7522-90499F66201D}"/>
                </a:ext>
              </a:extLst>
            </p:cNvPr>
            <p:cNvSpPr/>
            <p:nvPr/>
          </p:nvSpPr>
          <p:spPr>
            <a:xfrm>
              <a:off x="4955497" y="24869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8" name="pt112">
              <a:extLst>
                <a:ext uri="{FF2B5EF4-FFF2-40B4-BE49-F238E27FC236}">
                  <a16:creationId xmlns:a16="http://schemas.microsoft.com/office/drawing/2014/main" id="{70BEDEBB-6D60-410F-02FF-9A2B3F0E51DF}"/>
                </a:ext>
              </a:extLst>
            </p:cNvPr>
            <p:cNvSpPr/>
            <p:nvPr/>
          </p:nvSpPr>
          <p:spPr>
            <a:xfrm>
              <a:off x="4851696" y="27624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9" name="pt113">
              <a:extLst>
                <a:ext uri="{FF2B5EF4-FFF2-40B4-BE49-F238E27FC236}">
                  <a16:creationId xmlns:a16="http://schemas.microsoft.com/office/drawing/2014/main" id="{5FB7DD5E-0DCD-A42A-60C3-51258BC8F5BF}"/>
                </a:ext>
              </a:extLst>
            </p:cNvPr>
            <p:cNvSpPr/>
            <p:nvPr/>
          </p:nvSpPr>
          <p:spPr>
            <a:xfrm>
              <a:off x="5224225" y="29605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0" name="pt114">
              <a:extLst>
                <a:ext uri="{FF2B5EF4-FFF2-40B4-BE49-F238E27FC236}">
                  <a16:creationId xmlns:a16="http://schemas.microsoft.com/office/drawing/2014/main" id="{D097351A-9ABB-786C-4900-F9511233455A}"/>
                </a:ext>
              </a:extLst>
            </p:cNvPr>
            <p:cNvSpPr/>
            <p:nvPr/>
          </p:nvSpPr>
          <p:spPr>
            <a:xfrm>
              <a:off x="4989089" y="25581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1" name="pt115">
              <a:extLst>
                <a:ext uri="{FF2B5EF4-FFF2-40B4-BE49-F238E27FC236}">
                  <a16:creationId xmlns:a16="http://schemas.microsoft.com/office/drawing/2014/main" id="{98F7B652-9841-E677-A4FE-6D0DD40A642B}"/>
                </a:ext>
              </a:extLst>
            </p:cNvPr>
            <p:cNvSpPr/>
            <p:nvPr/>
          </p:nvSpPr>
          <p:spPr>
            <a:xfrm>
              <a:off x="5000117" y="18401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2" name="pt116">
              <a:extLst>
                <a:ext uri="{FF2B5EF4-FFF2-40B4-BE49-F238E27FC236}">
                  <a16:creationId xmlns:a16="http://schemas.microsoft.com/office/drawing/2014/main" id="{2F4BEBDD-E4BB-1CB2-FEE8-77686AD08B92}"/>
                </a:ext>
              </a:extLst>
            </p:cNvPr>
            <p:cNvSpPr/>
            <p:nvPr/>
          </p:nvSpPr>
          <p:spPr>
            <a:xfrm>
              <a:off x="4748547" y="23430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3" name="pt117">
              <a:extLst>
                <a:ext uri="{FF2B5EF4-FFF2-40B4-BE49-F238E27FC236}">
                  <a16:creationId xmlns:a16="http://schemas.microsoft.com/office/drawing/2014/main" id="{FFEF8AC1-FABD-E927-3DBC-3695765930CA}"/>
                </a:ext>
              </a:extLst>
            </p:cNvPr>
            <p:cNvSpPr/>
            <p:nvPr/>
          </p:nvSpPr>
          <p:spPr>
            <a:xfrm>
              <a:off x="5112954" y="19992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4" name="pt118">
              <a:extLst>
                <a:ext uri="{FF2B5EF4-FFF2-40B4-BE49-F238E27FC236}">
                  <a16:creationId xmlns:a16="http://schemas.microsoft.com/office/drawing/2014/main" id="{BEA26AB8-D1AA-92DD-0220-744AF0EA5CAB}"/>
                </a:ext>
              </a:extLst>
            </p:cNvPr>
            <p:cNvSpPr/>
            <p:nvPr/>
          </p:nvSpPr>
          <p:spPr>
            <a:xfrm>
              <a:off x="6018343" y="33296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5" name="pt119">
              <a:extLst>
                <a:ext uri="{FF2B5EF4-FFF2-40B4-BE49-F238E27FC236}">
                  <a16:creationId xmlns:a16="http://schemas.microsoft.com/office/drawing/2014/main" id="{CECBA545-135F-8F44-D0D0-D3DF90BAE5EB}"/>
                </a:ext>
              </a:extLst>
            </p:cNvPr>
            <p:cNvSpPr/>
            <p:nvPr/>
          </p:nvSpPr>
          <p:spPr>
            <a:xfrm>
              <a:off x="6257380" y="54034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6" name="pt120">
              <a:extLst>
                <a:ext uri="{FF2B5EF4-FFF2-40B4-BE49-F238E27FC236}">
                  <a16:creationId xmlns:a16="http://schemas.microsoft.com/office/drawing/2014/main" id="{4535E235-49D6-E43C-55AB-E3B62CC2AA4E}"/>
                </a:ext>
              </a:extLst>
            </p:cNvPr>
            <p:cNvSpPr/>
            <p:nvPr/>
          </p:nvSpPr>
          <p:spPr>
            <a:xfrm>
              <a:off x="5018251" y="16619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7" name="pt121">
              <a:extLst>
                <a:ext uri="{FF2B5EF4-FFF2-40B4-BE49-F238E27FC236}">
                  <a16:creationId xmlns:a16="http://schemas.microsoft.com/office/drawing/2014/main" id="{FFE5567A-F272-B19D-8E52-C5C5D5184F42}"/>
                </a:ext>
              </a:extLst>
            </p:cNvPr>
            <p:cNvSpPr/>
            <p:nvPr/>
          </p:nvSpPr>
          <p:spPr>
            <a:xfrm>
              <a:off x="4532953" y="47090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8" name="pt122">
              <a:extLst>
                <a:ext uri="{FF2B5EF4-FFF2-40B4-BE49-F238E27FC236}">
                  <a16:creationId xmlns:a16="http://schemas.microsoft.com/office/drawing/2014/main" id="{E68849C3-1A3C-49AD-335C-F7C71E5DAB3E}"/>
                </a:ext>
              </a:extLst>
            </p:cNvPr>
            <p:cNvSpPr/>
            <p:nvPr/>
          </p:nvSpPr>
          <p:spPr>
            <a:xfrm>
              <a:off x="6129631" y="53443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9" name="pt123">
              <a:extLst>
                <a:ext uri="{FF2B5EF4-FFF2-40B4-BE49-F238E27FC236}">
                  <a16:creationId xmlns:a16="http://schemas.microsoft.com/office/drawing/2014/main" id="{8158B823-424F-7B57-4FAC-3F59C2C508C7}"/>
                </a:ext>
              </a:extLst>
            </p:cNvPr>
            <p:cNvSpPr/>
            <p:nvPr/>
          </p:nvSpPr>
          <p:spPr>
            <a:xfrm>
              <a:off x="5193280" y="31143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0" name="pt124">
              <a:extLst>
                <a:ext uri="{FF2B5EF4-FFF2-40B4-BE49-F238E27FC236}">
                  <a16:creationId xmlns:a16="http://schemas.microsoft.com/office/drawing/2014/main" id="{4CF2A22D-F630-20F0-238D-3F7157FEE1FE}"/>
                </a:ext>
              </a:extLst>
            </p:cNvPr>
            <p:cNvSpPr/>
            <p:nvPr/>
          </p:nvSpPr>
          <p:spPr>
            <a:xfrm>
              <a:off x="5728543" y="46703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1" name="pt125">
              <a:extLst>
                <a:ext uri="{FF2B5EF4-FFF2-40B4-BE49-F238E27FC236}">
                  <a16:creationId xmlns:a16="http://schemas.microsoft.com/office/drawing/2014/main" id="{0BEC325D-3992-99CE-A331-EFB6D8289D9F}"/>
                </a:ext>
              </a:extLst>
            </p:cNvPr>
            <p:cNvSpPr/>
            <p:nvPr/>
          </p:nvSpPr>
          <p:spPr>
            <a:xfrm>
              <a:off x="5304691" y="40872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2" name="pt126">
              <a:extLst>
                <a:ext uri="{FF2B5EF4-FFF2-40B4-BE49-F238E27FC236}">
                  <a16:creationId xmlns:a16="http://schemas.microsoft.com/office/drawing/2014/main" id="{06D21EE8-5531-231F-39AD-4001F989BFFC}"/>
                </a:ext>
              </a:extLst>
            </p:cNvPr>
            <p:cNvSpPr/>
            <p:nvPr/>
          </p:nvSpPr>
          <p:spPr>
            <a:xfrm>
              <a:off x="5119208" y="31747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3" name="pt127">
              <a:extLst>
                <a:ext uri="{FF2B5EF4-FFF2-40B4-BE49-F238E27FC236}">
                  <a16:creationId xmlns:a16="http://schemas.microsoft.com/office/drawing/2014/main" id="{11E620AA-6CF0-E7B7-1879-1C0BA1174E59}"/>
                </a:ext>
              </a:extLst>
            </p:cNvPr>
            <p:cNvSpPr/>
            <p:nvPr/>
          </p:nvSpPr>
          <p:spPr>
            <a:xfrm>
              <a:off x="5297599" y="35669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4" name="pt128">
              <a:extLst>
                <a:ext uri="{FF2B5EF4-FFF2-40B4-BE49-F238E27FC236}">
                  <a16:creationId xmlns:a16="http://schemas.microsoft.com/office/drawing/2014/main" id="{DAA47975-DEB6-F742-2F10-BD9B384FFFD5}"/>
                </a:ext>
              </a:extLst>
            </p:cNvPr>
            <p:cNvSpPr/>
            <p:nvPr/>
          </p:nvSpPr>
          <p:spPr>
            <a:xfrm>
              <a:off x="5085798" y="30995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5" name="pt129">
              <a:extLst>
                <a:ext uri="{FF2B5EF4-FFF2-40B4-BE49-F238E27FC236}">
                  <a16:creationId xmlns:a16="http://schemas.microsoft.com/office/drawing/2014/main" id="{944C9C1D-1F91-65CD-ADBF-340B47F93B98}"/>
                </a:ext>
              </a:extLst>
            </p:cNvPr>
            <p:cNvSpPr/>
            <p:nvPr/>
          </p:nvSpPr>
          <p:spPr>
            <a:xfrm>
              <a:off x="5717744" y="44819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6" name="pt130">
              <a:extLst>
                <a:ext uri="{FF2B5EF4-FFF2-40B4-BE49-F238E27FC236}">
                  <a16:creationId xmlns:a16="http://schemas.microsoft.com/office/drawing/2014/main" id="{46C80255-329E-EA15-F965-4F053E289911}"/>
                </a:ext>
              </a:extLst>
            </p:cNvPr>
            <p:cNvSpPr/>
            <p:nvPr/>
          </p:nvSpPr>
          <p:spPr>
            <a:xfrm>
              <a:off x="5005985" y="31607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7" name="pt131">
              <a:extLst>
                <a:ext uri="{FF2B5EF4-FFF2-40B4-BE49-F238E27FC236}">
                  <a16:creationId xmlns:a16="http://schemas.microsoft.com/office/drawing/2014/main" id="{0080F0D4-835E-DBED-EC66-CCD5A2392EE5}"/>
                </a:ext>
              </a:extLst>
            </p:cNvPr>
            <p:cNvSpPr/>
            <p:nvPr/>
          </p:nvSpPr>
          <p:spPr>
            <a:xfrm>
              <a:off x="4252107" y="26059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8" name="pt132">
              <a:extLst>
                <a:ext uri="{FF2B5EF4-FFF2-40B4-BE49-F238E27FC236}">
                  <a16:creationId xmlns:a16="http://schemas.microsoft.com/office/drawing/2014/main" id="{558215A2-2D2F-8242-2B0D-491B7465A365}"/>
                </a:ext>
              </a:extLst>
            </p:cNvPr>
            <p:cNvSpPr/>
            <p:nvPr/>
          </p:nvSpPr>
          <p:spPr>
            <a:xfrm>
              <a:off x="4914362" y="26018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9" name="pt133">
              <a:extLst>
                <a:ext uri="{FF2B5EF4-FFF2-40B4-BE49-F238E27FC236}">
                  <a16:creationId xmlns:a16="http://schemas.microsoft.com/office/drawing/2014/main" id="{6422E592-7F6E-BB60-A364-B0C0A86F0C03}"/>
                </a:ext>
              </a:extLst>
            </p:cNvPr>
            <p:cNvSpPr/>
            <p:nvPr/>
          </p:nvSpPr>
          <p:spPr>
            <a:xfrm>
              <a:off x="4090558" y="26278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0" name="pt134">
              <a:extLst>
                <a:ext uri="{FF2B5EF4-FFF2-40B4-BE49-F238E27FC236}">
                  <a16:creationId xmlns:a16="http://schemas.microsoft.com/office/drawing/2014/main" id="{00713F8A-BBF2-3FC2-1673-5AAE16081C7F}"/>
                </a:ext>
              </a:extLst>
            </p:cNvPr>
            <p:cNvSpPr/>
            <p:nvPr/>
          </p:nvSpPr>
          <p:spPr>
            <a:xfrm>
              <a:off x="4750290" y="29033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1" name="pt135">
              <a:extLst>
                <a:ext uri="{FF2B5EF4-FFF2-40B4-BE49-F238E27FC236}">
                  <a16:creationId xmlns:a16="http://schemas.microsoft.com/office/drawing/2014/main" id="{ADA5E4D1-2942-4111-84D7-E8C3F7654741}"/>
                </a:ext>
              </a:extLst>
            </p:cNvPr>
            <p:cNvSpPr/>
            <p:nvPr/>
          </p:nvSpPr>
          <p:spPr>
            <a:xfrm>
              <a:off x="5045348" y="2874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2" name="pt136">
              <a:extLst>
                <a:ext uri="{FF2B5EF4-FFF2-40B4-BE49-F238E27FC236}">
                  <a16:creationId xmlns:a16="http://schemas.microsoft.com/office/drawing/2014/main" id="{22A1591C-2602-E73D-C2AD-7D24C30F9B48}"/>
                </a:ext>
              </a:extLst>
            </p:cNvPr>
            <p:cNvSpPr/>
            <p:nvPr/>
          </p:nvSpPr>
          <p:spPr>
            <a:xfrm>
              <a:off x="5202852" y="17484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3" name="pt137">
              <a:extLst>
                <a:ext uri="{FF2B5EF4-FFF2-40B4-BE49-F238E27FC236}">
                  <a16:creationId xmlns:a16="http://schemas.microsoft.com/office/drawing/2014/main" id="{238DF8C7-CFF8-D565-1E06-23AB12E9FDD0}"/>
                </a:ext>
              </a:extLst>
            </p:cNvPr>
            <p:cNvSpPr/>
            <p:nvPr/>
          </p:nvSpPr>
          <p:spPr>
            <a:xfrm>
              <a:off x="5379556" y="26268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4" name="pt138">
              <a:extLst>
                <a:ext uri="{FF2B5EF4-FFF2-40B4-BE49-F238E27FC236}">
                  <a16:creationId xmlns:a16="http://schemas.microsoft.com/office/drawing/2014/main" id="{A02F02AA-B663-6BE1-F941-397F39395825}"/>
                </a:ext>
              </a:extLst>
            </p:cNvPr>
            <p:cNvSpPr/>
            <p:nvPr/>
          </p:nvSpPr>
          <p:spPr>
            <a:xfrm>
              <a:off x="5016163" y="30384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5" name="pt139">
              <a:extLst>
                <a:ext uri="{FF2B5EF4-FFF2-40B4-BE49-F238E27FC236}">
                  <a16:creationId xmlns:a16="http://schemas.microsoft.com/office/drawing/2014/main" id="{84D17A6A-BAB3-282D-AB56-37F8B4EA2052}"/>
                </a:ext>
              </a:extLst>
            </p:cNvPr>
            <p:cNvSpPr/>
            <p:nvPr/>
          </p:nvSpPr>
          <p:spPr>
            <a:xfrm>
              <a:off x="4853595" y="33168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6" name="pt140">
              <a:extLst>
                <a:ext uri="{FF2B5EF4-FFF2-40B4-BE49-F238E27FC236}">
                  <a16:creationId xmlns:a16="http://schemas.microsoft.com/office/drawing/2014/main" id="{5B28A5EF-01AC-B4E1-97AF-15F24A3C5284}"/>
                </a:ext>
              </a:extLst>
            </p:cNvPr>
            <p:cNvSpPr/>
            <p:nvPr/>
          </p:nvSpPr>
          <p:spPr>
            <a:xfrm>
              <a:off x="4725492" y="30277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7" name="pt141">
              <a:extLst>
                <a:ext uri="{FF2B5EF4-FFF2-40B4-BE49-F238E27FC236}">
                  <a16:creationId xmlns:a16="http://schemas.microsoft.com/office/drawing/2014/main" id="{5422C5D6-55CA-D483-FA89-539AC882A862}"/>
                </a:ext>
              </a:extLst>
            </p:cNvPr>
            <p:cNvSpPr/>
            <p:nvPr/>
          </p:nvSpPr>
          <p:spPr>
            <a:xfrm>
              <a:off x="5476184" y="4516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8" name="pt142">
              <a:extLst>
                <a:ext uri="{FF2B5EF4-FFF2-40B4-BE49-F238E27FC236}">
                  <a16:creationId xmlns:a16="http://schemas.microsoft.com/office/drawing/2014/main" id="{311E8437-58EE-66BF-59F8-A1A6546C0E05}"/>
                </a:ext>
              </a:extLst>
            </p:cNvPr>
            <p:cNvSpPr/>
            <p:nvPr/>
          </p:nvSpPr>
          <p:spPr>
            <a:xfrm>
              <a:off x="4478556" y="32292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9" name="pt143">
              <a:extLst>
                <a:ext uri="{FF2B5EF4-FFF2-40B4-BE49-F238E27FC236}">
                  <a16:creationId xmlns:a16="http://schemas.microsoft.com/office/drawing/2014/main" id="{1100B22E-6AAF-4B99-19E9-D273C0AC2FD3}"/>
                </a:ext>
              </a:extLst>
            </p:cNvPr>
            <p:cNvSpPr/>
            <p:nvPr/>
          </p:nvSpPr>
          <p:spPr>
            <a:xfrm>
              <a:off x="4948142" y="33778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0" name="pt144">
              <a:extLst>
                <a:ext uri="{FF2B5EF4-FFF2-40B4-BE49-F238E27FC236}">
                  <a16:creationId xmlns:a16="http://schemas.microsoft.com/office/drawing/2014/main" id="{CE75356E-2CA8-2E86-EC60-4E4B8EE1DD29}"/>
                </a:ext>
              </a:extLst>
            </p:cNvPr>
            <p:cNvSpPr/>
            <p:nvPr/>
          </p:nvSpPr>
          <p:spPr>
            <a:xfrm>
              <a:off x="3593178" y="26658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1" name="pt145">
              <a:extLst>
                <a:ext uri="{FF2B5EF4-FFF2-40B4-BE49-F238E27FC236}">
                  <a16:creationId xmlns:a16="http://schemas.microsoft.com/office/drawing/2014/main" id="{F741F192-8627-B7D1-D989-56112EEC98F4}"/>
                </a:ext>
              </a:extLst>
            </p:cNvPr>
            <p:cNvSpPr/>
            <p:nvPr/>
          </p:nvSpPr>
          <p:spPr>
            <a:xfrm>
              <a:off x="5178404" y="31754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2" name="pt146">
              <a:extLst>
                <a:ext uri="{FF2B5EF4-FFF2-40B4-BE49-F238E27FC236}">
                  <a16:creationId xmlns:a16="http://schemas.microsoft.com/office/drawing/2014/main" id="{FFB23376-437B-14A0-2334-DA3FC04DE1E4}"/>
                </a:ext>
              </a:extLst>
            </p:cNvPr>
            <p:cNvSpPr/>
            <p:nvPr/>
          </p:nvSpPr>
          <p:spPr>
            <a:xfrm>
              <a:off x="4861693" y="41599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3" name="pt147">
              <a:extLst>
                <a:ext uri="{FF2B5EF4-FFF2-40B4-BE49-F238E27FC236}">
                  <a16:creationId xmlns:a16="http://schemas.microsoft.com/office/drawing/2014/main" id="{F8EB4B65-D3B3-9EE7-8458-5904FD475F3A}"/>
                </a:ext>
              </a:extLst>
            </p:cNvPr>
            <p:cNvSpPr/>
            <p:nvPr/>
          </p:nvSpPr>
          <p:spPr>
            <a:xfrm>
              <a:off x="4842850" y="23758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4" name="pt148">
              <a:extLst>
                <a:ext uri="{FF2B5EF4-FFF2-40B4-BE49-F238E27FC236}">
                  <a16:creationId xmlns:a16="http://schemas.microsoft.com/office/drawing/2014/main" id="{D4E6DA5F-09E9-F123-91D7-64563C3D4CA7}"/>
                </a:ext>
              </a:extLst>
            </p:cNvPr>
            <p:cNvSpPr/>
            <p:nvPr/>
          </p:nvSpPr>
          <p:spPr>
            <a:xfrm>
              <a:off x="4348652" y="16499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5" name="pt149">
              <a:extLst>
                <a:ext uri="{FF2B5EF4-FFF2-40B4-BE49-F238E27FC236}">
                  <a16:creationId xmlns:a16="http://schemas.microsoft.com/office/drawing/2014/main" id="{0B1C6BFF-A5FD-4F16-AF1F-895AE9E65EB6}"/>
                </a:ext>
              </a:extLst>
            </p:cNvPr>
            <p:cNvSpPr/>
            <p:nvPr/>
          </p:nvSpPr>
          <p:spPr>
            <a:xfrm>
              <a:off x="4841237" y="40302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6" name="pt150">
              <a:extLst>
                <a:ext uri="{FF2B5EF4-FFF2-40B4-BE49-F238E27FC236}">
                  <a16:creationId xmlns:a16="http://schemas.microsoft.com/office/drawing/2014/main" id="{34957906-F7E3-E09C-AF25-BFE7C3744A19}"/>
                </a:ext>
              </a:extLst>
            </p:cNvPr>
            <p:cNvSpPr/>
            <p:nvPr/>
          </p:nvSpPr>
          <p:spPr>
            <a:xfrm>
              <a:off x="4587748" y="36156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7" name="pt151">
              <a:extLst>
                <a:ext uri="{FF2B5EF4-FFF2-40B4-BE49-F238E27FC236}">
                  <a16:creationId xmlns:a16="http://schemas.microsoft.com/office/drawing/2014/main" id="{2DC4C2DE-C13C-CF82-0492-CC6C9A4108DE}"/>
                </a:ext>
              </a:extLst>
            </p:cNvPr>
            <p:cNvSpPr/>
            <p:nvPr/>
          </p:nvSpPr>
          <p:spPr>
            <a:xfrm>
              <a:off x="5258281" y="25761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8" name="pt152">
              <a:extLst>
                <a:ext uri="{FF2B5EF4-FFF2-40B4-BE49-F238E27FC236}">
                  <a16:creationId xmlns:a16="http://schemas.microsoft.com/office/drawing/2014/main" id="{C5DC8270-C711-FB96-664F-E0BE4B71CD48}"/>
                </a:ext>
              </a:extLst>
            </p:cNvPr>
            <p:cNvSpPr/>
            <p:nvPr/>
          </p:nvSpPr>
          <p:spPr>
            <a:xfrm>
              <a:off x="3898128" y="25186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9" name="pt153">
              <a:extLst>
                <a:ext uri="{FF2B5EF4-FFF2-40B4-BE49-F238E27FC236}">
                  <a16:creationId xmlns:a16="http://schemas.microsoft.com/office/drawing/2014/main" id="{7997C55F-F67B-C068-D4B5-3F7C7C746B2E}"/>
                </a:ext>
              </a:extLst>
            </p:cNvPr>
            <p:cNvSpPr/>
            <p:nvPr/>
          </p:nvSpPr>
          <p:spPr>
            <a:xfrm>
              <a:off x="4249103" y="28848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0" name="pt154">
              <a:extLst>
                <a:ext uri="{FF2B5EF4-FFF2-40B4-BE49-F238E27FC236}">
                  <a16:creationId xmlns:a16="http://schemas.microsoft.com/office/drawing/2014/main" id="{87106D9C-8E71-7DD7-6EC4-398FCE7116EF}"/>
                </a:ext>
              </a:extLst>
            </p:cNvPr>
            <p:cNvSpPr/>
            <p:nvPr/>
          </p:nvSpPr>
          <p:spPr>
            <a:xfrm>
              <a:off x="4648203" y="36187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1" name="pt155">
              <a:extLst>
                <a:ext uri="{FF2B5EF4-FFF2-40B4-BE49-F238E27FC236}">
                  <a16:creationId xmlns:a16="http://schemas.microsoft.com/office/drawing/2014/main" id="{914F76AF-764C-813F-A13E-E752BB243372}"/>
                </a:ext>
              </a:extLst>
            </p:cNvPr>
            <p:cNvSpPr/>
            <p:nvPr/>
          </p:nvSpPr>
          <p:spPr>
            <a:xfrm>
              <a:off x="4954917" y="37040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2" name="pt156">
              <a:extLst>
                <a:ext uri="{FF2B5EF4-FFF2-40B4-BE49-F238E27FC236}">
                  <a16:creationId xmlns:a16="http://schemas.microsoft.com/office/drawing/2014/main" id="{D54C09DD-EBA8-C9F0-E6D1-5A5FC6DB4B7D}"/>
                </a:ext>
              </a:extLst>
            </p:cNvPr>
            <p:cNvSpPr/>
            <p:nvPr/>
          </p:nvSpPr>
          <p:spPr>
            <a:xfrm>
              <a:off x="4458512" y="36279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3" name="pt157">
              <a:extLst>
                <a:ext uri="{FF2B5EF4-FFF2-40B4-BE49-F238E27FC236}">
                  <a16:creationId xmlns:a16="http://schemas.microsoft.com/office/drawing/2014/main" id="{69D13B7E-7177-6976-41A4-A9F4D372DAB6}"/>
                </a:ext>
              </a:extLst>
            </p:cNvPr>
            <p:cNvSpPr/>
            <p:nvPr/>
          </p:nvSpPr>
          <p:spPr>
            <a:xfrm>
              <a:off x="4253405" y="28953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4" name="pt158">
              <a:extLst>
                <a:ext uri="{FF2B5EF4-FFF2-40B4-BE49-F238E27FC236}">
                  <a16:creationId xmlns:a16="http://schemas.microsoft.com/office/drawing/2014/main" id="{AE93E59B-519F-F059-B36D-C7A67BA2A2FD}"/>
                </a:ext>
              </a:extLst>
            </p:cNvPr>
            <p:cNvSpPr/>
            <p:nvPr/>
          </p:nvSpPr>
          <p:spPr>
            <a:xfrm>
              <a:off x="4989600" y="26955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5" name="pt159">
              <a:extLst>
                <a:ext uri="{FF2B5EF4-FFF2-40B4-BE49-F238E27FC236}">
                  <a16:creationId xmlns:a16="http://schemas.microsoft.com/office/drawing/2014/main" id="{3B428FE6-9147-224B-E944-07AA9CDED66D}"/>
                </a:ext>
              </a:extLst>
            </p:cNvPr>
            <p:cNvSpPr/>
            <p:nvPr/>
          </p:nvSpPr>
          <p:spPr>
            <a:xfrm>
              <a:off x="4658801" y="43687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6" name="pt160">
              <a:extLst>
                <a:ext uri="{FF2B5EF4-FFF2-40B4-BE49-F238E27FC236}">
                  <a16:creationId xmlns:a16="http://schemas.microsoft.com/office/drawing/2014/main" id="{B47E0FF4-798B-635F-10C3-70032C33275A}"/>
                </a:ext>
              </a:extLst>
            </p:cNvPr>
            <p:cNvSpPr/>
            <p:nvPr/>
          </p:nvSpPr>
          <p:spPr>
            <a:xfrm>
              <a:off x="4717673" y="25930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7" name="pt161">
              <a:extLst>
                <a:ext uri="{FF2B5EF4-FFF2-40B4-BE49-F238E27FC236}">
                  <a16:creationId xmlns:a16="http://schemas.microsoft.com/office/drawing/2014/main" id="{A8F77F7F-A6B3-EEFD-3F51-7E532DEC7CFD}"/>
                </a:ext>
              </a:extLst>
            </p:cNvPr>
            <p:cNvSpPr/>
            <p:nvPr/>
          </p:nvSpPr>
          <p:spPr>
            <a:xfrm>
              <a:off x="4149018" y="26618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8" name="pt162">
              <a:extLst>
                <a:ext uri="{FF2B5EF4-FFF2-40B4-BE49-F238E27FC236}">
                  <a16:creationId xmlns:a16="http://schemas.microsoft.com/office/drawing/2014/main" id="{8A099250-B0AB-FF3D-6512-C9337E0F74AF}"/>
                </a:ext>
              </a:extLst>
            </p:cNvPr>
            <p:cNvSpPr/>
            <p:nvPr/>
          </p:nvSpPr>
          <p:spPr>
            <a:xfrm>
              <a:off x="4708100" y="31870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9" name="pt163">
              <a:extLst>
                <a:ext uri="{FF2B5EF4-FFF2-40B4-BE49-F238E27FC236}">
                  <a16:creationId xmlns:a16="http://schemas.microsoft.com/office/drawing/2014/main" id="{74E5B187-D6D0-BF23-B623-4071836A881A}"/>
                </a:ext>
              </a:extLst>
            </p:cNvPr>
            <p:cNvSpPr/>
            <p:nvPr/>
          </p:nvSpPr>
          <p:spPr>
            <a:xfrm>
              <a:off x="4512162" y="27562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0" name="pt164">
              <a:extLst>
                <a:ext uri="{FF2B5EF4-FFF2-40B4-BE49-F238E27FC236}">
                  <a16:creationId xmlns:a16="http://schemas.microsoft.com/office/drawing/2014/main" id="{BBD9F856-07A0-A0BE-36D0-25F80F6C7C9D}"/>
                </a:ext>
              </a:extLst>
            </p:cNvPr>
            <p:cNvSpPr/>
            <p:nvPr/>
          </p:nvSpPr>
          <p:spPr>
            <a:xfrm>
              <a:off x="4841725" y="29233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1" name="pt165">
              <a:extLst>
                <a:ext uri="{FF2B5EF4-FFF2-40B4-BE49-F238E27FC236}">
                  <a16:creationId xmlns:a16="http://schemas.microsoft.com/office/drawing/2014/main" id="{89F6FFF6-A534-6D20-8223-CF6F9F58290D}"/>
                </a:ext>
              </a:extLst>
            </p:cNvPr>
            <p:cNvSpPr/>
            <p:nvPr/>
          </p:nvSpPr>
          <p:spPr>
            <a:xfrm>
              <a:off x="5240211" y="37693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2" name="pt166">
              <a:extLst>
                <a:ext uri="{FF2B5EF4-FFF2-40B4-BE49-F238E27FC236}">
                  <a16:creationId xmlns:a16="http://schemas.microsoft.com/office/drawing/2014/main" id="{8BC25614-A675-579B-4818-87F52A6081AC}"/>
                </a:ext>
              </a:extLst>
            </p:cNvPr>
            <p:cNvSpPr/>
            <p:nvPr/>
          </p:nvSpPr>
          <p:spPr>
            <a:xfrm>
              <a:off x="4490111" y="27149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3" name="pt167">
              <a:extLst>
                <a:ext uri="{FF2B5EF4-FFF2-40B4-BE49-F238E27FC236}">
                  <a16:creationId xmlns:a16="http://schemas.microsoft.com/office/drawing/2014/main" id="{93C44F0B-4963-FEA5-9FB5-3D78D5D1CB5E}"/>
                </a:ext>
              </a:extLst>
            </p:cNvPr>
            <p:cNvSpPr/>
            <p:nvPr/>
          </p:nvSpPr>
          <p:spPr>
            <a:xfrm>
              <a:off x="5379353" y="32856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4" name="pt168">
              <a:extLst>
                <a:ext uri="{FF2B5EF4-FFF2-40B4-BE49-F238E27FC236}">
                  <a16:creationId xmlns:a16="http://schemas.microsoft.com/office/drawing/2014/main" id="{9F559240-22BF-F641-FCD1-5F60168A64D6}"/>
                </a:ext>
              </a:extLst>
            </p:cNvPr>
            <p:cNvSpPr/>
            <p:nvPr/>
          </p:nvSpPr>
          <p:spPr>
            <a:xfrm>
              <a:off x="4747316" y="30811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5" name="pt169">
              <a:extLst>
                <a:ext uri="{FF2B5EF4-FFF2-40B4-BE49-F238E27FC236}">
                  <a16:creationId xmlns:a16="http://schemas.microsoft.com/office/drawing/2014/main" id="{BB774A90-8FB4-CE93-E11B-5C829FA2B8EE}"/>
                </a:ext>
              </a:extLst>
            </p:cNvPr>
            <p:cNvSpPr/>
            <p:nvPr/>
          </p:nvSpPr>
          <p:spPr>
            <a:xfrm>
              <a:off x="5490210" y="34903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6" name="pt170">
              <a:extLst>
                <a:ext uri="{FF2B5EF4-FFF2-40B4-BE49-F238E27FC236}">
                  <a16:creationId xmlns:a16="http://schemas.microsoft.com/office/drawing/2014/main" id="{FDCBC619-FE16-5550-FE41-1439AEB41181}"/>
                </a:ext>
              </a:extLst>
            </p:cNvPr>
            <p:cNvSpPr/>
            <p:nvPr/>
          </p:nvSpPr>
          <p:spPr>
            <a:xfrm>
              <a:off x="5206398" y="35908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7" name="pt171">
              <a:extLst>
                <a:ext uri="{FF2B5EF4-FFF2-40B4-BE49-F238E27FC236}">
                  <a16:creationId xmlns:a16="http://schemas.microsoft.com/office/drawing/2014/main" id="{2306AB59-F270-4184-D5C0-ADD2FFA17E90}"/>
                </a:ext>
              </a:extLst>
            </p:cNvPr>
            <p:cNvSpPr/>
            <p:nvPr/>
          </p:nvSpPr>
          <p:spPr>
            <a:xfrm>
              <a:off x="4716357" y="2586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8" name="pt172">
              <a:extLst>
                <a:ext uri="{FF2B5EF4-FFF2-40B4-BE49-F238E27FC236}">
                  <a16:creationId xmlns:a16="http://schemas.microsoft.com/office/drawing/2014/main" id="{D5B71362-6200-D198-DA55-74AF33BB5BC6}"/>
                </a:ext>
              </a:extLst>
            </p:cNvPr>
            <p:cNvSpPr/>
            <p:nvPr/>
          </p:nvSpPr>
          <p:spPr>
            <a:xfrm>
              <a:off x="5345175" y="41981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9" name="pt173">
              <a:extLst>
                <a:ext uri="{FF2B5EF4-FFF2-40B4-BE49-F238E27FC236}">
                  <a16:creationId xmlns:a16="http://schemas.microsoft.com/office/drawing/2014/main" id="{EBC1D1BE-736B-3682-B8CD-20B2DC78436B}"/>
                </a:ext>
              </a:extLst>
            </p:cNvPr>
            <p:cNvSpPr/>
            <p:nvPr/>
          </p:nvSpPr>
          <p:spPr>
            <a:xfrm>
              <a:off x="5574100" y="34100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0" name="pt174">
              <a:extLst>
                <a:ext uri="{FF2B5EF4-FFF2-40B4-BE49-F238E27FC236}">
                  <a16:creationId xmlns:a16="http://schemas.microsoft.com/office/drawing/2014/main" id="{9A0C05AE-6681-8C51-596A-CA313B251863}"/>
                </a:ext>
              </a:extLst>
            </p:cNvPr>
            <p:cNvSpPr/>
            <p:nvPr/>
          </p:nvSpPr>
          <p:spPr>
            <a:xfrm>
              <a:off x="5257427" y="28890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1" name="pt175">
              <a:extLst>
                <a:ext uri="{FF2B5EF4-FFF2-40B4-BE49-F238E27FC236}">
                  <a16:creationId xmlns:a16="http://schemas.microsoft.com/office/drawing/2014/main" id="{246A47CC-BCC3-E594-6534-318AFBCA25CF}"/>
                </a:ext>
              </a:extLst>
            </p:cNvPr>
            <p:cNvSpPr/>
            <p:nvPr/>
          </p:nvSpPr>
          <p:spPr>
            <a:xfrm>
              <a:off x="5423206" y="48071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2" name="pt176">
              <a:extLst>
                <a:ext uri="{FF2B5EF4-FFF2-40B4-BE49-F238E27FC236}">
                  <a16:creationId xmlns:a16="http://schemas.microsoft.com/office/drawing/2014/main" id="{5B5FF9E3-2370-8500-DA55-944D4332A14C}"/>
                </a:ext>
              </a:extLst>
            </p:cNvPr>
            <p:cNvSpPr/>
            <p:nvPr/>
          </p:nvSpPr>
          <p:spPr>
            <a:xfrm>
              <a:off x="5271119" y="49998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3" name="pt177">
              <a:extLst>
                <a:ext uri="{FF2B5EF4-FFF2-40B4-BE49-F238E27FC236}">
                  <a16:creationId xmlns:a16="http://schemas.microsoft.com/office/drawing/2014/main" id="{5B3655B0-1018-7897-72FA-DADD3E22C4A2}"/>
                </a:ext>
              </a:extLst>
            </p:cNvPr>
            <p:cNvSpPr/>
            <p:nvPr/>
          </p:nvSpPr>
          <p:spPr>
            <a:xfrm>
              <a:off x="4723326" y="28644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4" name="pt178">
              <a:extLst>
                <a:ext uri="{FF2B5EF4-FFF2-40B4-BE49-F238E27FC236}">
                  <a16:creationId xmlns:a16="http://schemas.microsoft.com/office/drawing/2014/main" id="{162C8CE1-1D02-114F-928F-34E5E798D9F7}"/>
                </a:ext>
              </a:extLst>
            </p:cNvPr>
            <p:cNvSpPr/>
            <p:nvPr/>
          </p:nvSpPr>
          <p:spPr>
            <a:xfrm>
              <a:off x="4831382" y="45718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5" name="pt179">
              <a:extLst>
                <a:ext uri="{FF2B5EF4-FFF2-40B4-BE49-F238E27FC236}">
                  <a16:creationId xmlns:a16="http://schemas.microsoft.com/office/drawing/2014/main" id="{335A68AD-EF19-1769-C715-C7C8BDE4F06B}"/>
                </a:ext>
              </a:extLst>
            </p:cNvPr>
            <p:cNvSpPr/>
            <p:nvPr/>
          </p:nvSpPr>
          <p:spPr>
            <a:xfrm>
              <a:off x="4198008" y="29022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6" name="pt180">
              <a:extLst>
                <a:ext uri="{FF2B5EF4-FFF2-40B4-BE49-F238E27FC236}">
                  <a16:creationId xmlns:a16="http://schemas.microsoft.com/office/drawing/2014/main" id="{848783D5-38B0-B031-0641-9A24073695B6}"/>
                </a:ext>
              </a:extLst>
            </p:cNvPr>
            <p:cNvSpPr/>
            <p:nvPr/>
          </p:nvSpPr>
          <p:spPr>
            <a:xfrm>
              <a:off x="4954170" y="48071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7" name="pt181">
              <a:extLst>
                <a:ext uri="{FF2B5EF4-FFF2-40B4-BE49-F238E27FC236}">
                  <a16:creationId xmlns:a16="http://schemas.microsoft.com/office/drawing/2014/main" id="{FC079F99-3211-7609-947A-0E717EC8D916}"/>
                </a:ext>
              </a:extLst>
            </p:cNvPr>
            <p:cNvSpPr/>
            <p:nvPr/>
          </p:nvSpPr>
          <p:spPr>
            <a:xfrm>
              <a:off x="5069105" y="29790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8" name="pt182">
              <a:extLst>
                <a:ext uri="{FF2B5EF4-FFF2-40B4-BE49-F238E27FC236}">
                  <a16:creationId xmlns:a16="http://schemas.microsoft.com/office/drawing/2014/main" id="{D679EA7A-6346-3DAE-B29C-EC2C5DF8BCC1}"/>
                </a:ext>
              </a:extLst>
            </p:cNvPr>
            <p:cNvSpPr/>
            <p:nvPr/>
          </p:nvSpPr>
          <p:spPr>
            <a:xfrm>
              <a:off x="5036707" y="27178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9" name="pt183">
              <a:extLst>
                <a:ext uri="{FF2B5EF4-FFF2-40B4-BE49-F238E27FC236}">
                  <a16:creationId xmlns:a16="http://schemas.microsoft.com/office/drawing/2014/main" id="{D9344721-4372-C9CC-3302-BDAF8313135A}"/>
                </a:ext>
              </a:extLst>
            </p:cNvPr>
            <p:cNvSpPr/>
            <p:nvPr/>
          </p:nvSpPr>
          <p:spPr>
            <a:xfrm>
              <a:off x="5439891" y="27438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0" name="pt184">
              <a:extLst>
                <a:ext uri="{FF2B5EF4-FFF2-40B4-BE49-F238E27FC236}">
                  <a16:creationId xmlns:a16="http://schemas.microsoft.com/office/drawing/2014/main" id="{0C839AFB-3D24-5E4C-BA42-530E3C1A33CB}"/>
                </a:ext>
              </a:extLst>
            </p:cNvPr>
            <p:cNvSpPr/>
            <p:nvPr/>
          </p:nvSpPr>
          <p:spPr>
            <a:xfrm>
              <a:off x="6077498" y="26800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1" name="pt185">
              <a:extLst>
                <a:ext uri="{FF2B5EF4-FFF2-40B4-BE49-F238E27FC236}">
                  <a16:creationId xmlns:a16="http://schemas.microsoft.com/office/drawing/2014/main" id="{34BF30BE-6F24-D283-3E78-1CAC9816729C}"/>
                </a:ext>
              </a:extLst>
            </p:cNvPr>
            <p:cNvSpPr/>
            <p:nvPr/>
          </p:nvSpPr>
          <p:spPr>
            <a:xfrm>
              <a:off x="4357391" y="20199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2" name="pt186">
              <a:extLst>
                <a:ext uri="{FF2B5EF4-FFF2-40B4-BE49-F238E27FC236}">
                  <a16:creationId xmlns:a16="http://schemas.microsoft.com/office/drawing/2014/main" id="{870D52A8-30D7-44C1-EEC5-A1FA59EFB87E}"/>
                </a:ext>
              </a:extLst>
            </p:cNvPr>
            <p:cNvSpPr/>
            <p:nvPr/>
          </p:nvSpPr>
          <p:spPr>
            <a:xfrm>
              <a:off x="4879451" y="34516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3" name="pt187">
              <a:extLst>
                <a:ext uri="{FF2B5EF4-FFF2-40B4-BE49-F238E27FC236}">
                  <a16:creationId xmlns:a16="http://schemas.microsoft.com/office/drawing/2014/main" id="{74FE3AE9-9FFA-99B3-37AA-279A071AC429}"/>
                </a:ext>
              </a:extLst>
            </p:cNvPr>
            <p:cNvSpPr/>
            <p:nvPr/>
          </p:nvSpPr>
          <p:spPr>
            <a:xfrm>
              <a:off x="4820705" y="31067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4" name="pt188">
              <a:extLst>
                <a:ext uri="{FF2B5EF4-FFF2-40B4-BE49-F238E27FC236}">
                  <a16:creationId xmlns:a16="http://schemas.microsoft.com/office/drawing/2014/main" id="{FF57AC80-3264-31BA-8CFC-94FCE8C0497A}"/>
                </a:ext>
              </a:extLst>
            </p:cNvPr>
            <p:cNvSpPr/>
            <p:nvPr/>
          </p:nvSpPr>
          <p:spPr>
            <a:xfrm>
              <a:off x="3886453" y="30286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5" name="pt189">
              <a:extLst>
                <a:ext uri="{FF2B5EF4-FFF2-40B4-BE49-F238E27FC236}">
                  <a16:creationId xmlns:a16="http://schemas.microsoft.com/office/drawing/2014/main" id="{6134A7CC-3FD5-4A57-1D5C-E25ED21E3E19}"/>
                </a:ext>
              </a:extLst>
            </p:cNvPr>
            <p:cNvSpPr/>
            <p:nvPr/>
          </p:nvSpPr>
          <p:spPr>
            <a:xfrm>
              <a:off x="4542908" y="23119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6" name="pt190">
              <a:extLst>
                <a:ext uri="{FF2B5EF4-FFF2-40B4-BE49-F238E27FC236}">
                  <a16:creationId xmlns:a16="http://schemas.microsoft.com/office/drawing/2014/main" id="{CD2649F7-FE12-8111-DE11-8DC76AC43897}"/>
                </a:ext>
              </a:extLst>
            </p:cNvPr>
            <p:cNvSpPr/>
            <p:nvPr/>
          </p:nvSpPr>
          <p:spPr>
            <a:xfrm>
              <a:off x="4639268" y="50963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7" name="pt191">
              <a:extLst>
                <a:ext uri="{FF2B5EF4-FFF2-40B4-BE49-F238E27FC236}">
                  <a16:creationId xmlns:a16="http://schemas.microsoft.com/office/drawing/2014/main" id="{92CA75E4-BAE0-C9E1-8166-E3B549853809}"/>
                </a:ext>
              </a:extLst>
            </p:cNvPr>
            <p:cNvSpPr/>
            <p:nvPr/>
          </p:nvSpPr>
          <p:spPr>
            <a:xfrm>
              <a:off x="5239042" y="26681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8" name="pt192">
              <a:extLst>
                <a:ext uri="{FF2B5EF4-FFF2-40B4-BE49-F238E27FC236}">
                  <a16:creationId xmlns:a16="http://schemas.microsoft.com/office/drawing/2014/main" id="{10D7996E-2D92-431C-DDB7-5855ACC59B7E}"/>
                </a:ext>
              </a:extLst>
            </p:cNvPr>
            <p:cNvSpPr/>
            <p:nvPr/>
          </p:nvSpPr>
          <p:spPr>
            <a:xfrm>
              <a:off x="4660859" y="30860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9" name="pt193">
              <a:extLst>
                <a:ext uri="{FF2B5EF4-FFF2-40B4-BE49-F238E27FC236}">
                  <a16:creationId xmlns:a16="http://schemas.microsoft.com/office/drawing/2014/main" id="{BD92ED03-EC62-2A07-C180-E0B492A2CA05}"/>
                </a:ext>
              </a:extLst>
            </p:cNvPr>
            <p:cNvSpPr/>
            <p:nvPr/>
          </p:nvSpPr>
          <p:spPr>
            <a:xfrm>
              <a:off x="4686535" y="31361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0" name="pt194">
              <a:extLst>
                <a:ext uri="{FF2B5EF4-FFF2-40B4-BE49-F238E27FC236}">
                  <a16:creationId xmlns:a16="http://schemas.microsoft.com/office/drawing/2014/main" id="{ACDAB610-2989-6A55-78BB-4AD38C881432}"/>
                </a:ext>
              </a:extLst>
            </p:cNvPr>
            <p:cNvSpPr/>
            <p:nvPr/>
          </p:nvSpPr>
          <p:spPr>
            <a:xfrm>
              <a:off x="4686489" y="30477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1" name="pt195">
              <a:extLst>
                <a:ext uri="{FF2B5EF4-FFF2-40B4-BE49-F238E27FC236}">
                  <a16:creationId xmlns:a16="http://schemas.microsoft.com/office/drawing/2014/main" id="{386CE05B-0793-A68F-28CF-FB68C09584C3}"/>
                </a:ext>
              </a:extLst>
            </p:cNvPr>
            <p:cNvSpPr/>
            <p:nvPr/>
          </p:nvSpPr>
          <p:spPr>
            <a:xfrm>
              <a:off x="4490144" y="24580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2" name="pt196">
              <a:extLst>
                <a:ext uri="{FF2B5EF4-FFF2-40B4-BE49-F238E27FC236}">
                  <a16:creationId xmlns:a16="http://schemas.microsoft.com/office/drawing/2014/main" id="{1146AF21-921B-C921-49CD-9AECEA781266}"/>
                </a:ext>
              </a:extLst>
            </p:cNvPr>
            <p:cNvSpPr/>
            <p:nvPr/>
          </p:nvSpPr>
          <p:spPr>
            <a:xfrm>
              <a:off x="4692845" y="28471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3" name="pt197">
              <a:extLst>
                <a:ext uri="{FF2B5EF4-FFF2-40B4-BE49-F238E27FC236}">
                  <a16:creationId xmlns:a16="http://schemas.microsoft.com/office/drawing/2014/main" id="{FB230D12-BDBC-8958-A4EA-6D1E7A31BD92}"/>
                </a:ext>
              </a:extLst>
            </p:cNvPr>
            <p:cNvSpPr/>
            <p:nvPr/>
          </p:nvSpPr>
          <p:spPr>
            <a:xfrm>
              <a:off x="5336449" y="39294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4" name="pt198">
              <a:extLst>
                <a:ext uri="{FF2B5EF4-FFF2-40B4-BE49-F238E27FC236}">
                  <a16:creationId xmlns:a16="http://schemas.microsoft.com/office/drawing/2014/main" id="{F951A036-10F9-2763-6215-0CF649F3C447}"/>
                </a:ext>
              </a:extLst>
            </p:cNvPr>
            <p:cNvSpPr/>
            <p:nvPr/>
          </p:nvSpPr>
          <p:spPr>
            <a:xfrm>
              <a:off x="4192409" y="38243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5" name="pt199">
              <a:extLst>
                <a:ext uri="{FF2B5EF4-FFF2-40B4-BE49-F238E27FC236}">
                  <a16:creationId xmlns:a16="http://schemas.microsoft.com/office/drawing/2014/main" id="{3E299A28-40B5-50AF-0C04-A8CF2A41A74E}"/>
                </a:ext>
              </a:extLst>
            </p:cNvPr>
            <p:cNvSpPr/>
            <p:nvPr/>
          </p:nvSpPr>
          <p:spPr>
            <a:xfrm>
              <a:off x="4848098" y="22673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6" name="pt200">
              <a:extLst>
                <a:ext uri="{FF2B5EF4-FFF2-40B4-BE49-F238E27FC236}">
                  <a16:creationId xmlns:a16="http://schemas.microsoft.com/office/drawing/2014/main" id="{3F901437-A54E-8FA7-4E8D-80BA679BDA34}"/>
                </a:ext>
              </a:extLst>
            </p:cNvPr>
            <p:cNvSpPr/>
            <p:nvPr/>
          </p:nvSpPr>
          <p:spPr>
            <a:xfrm>
              <a:off x="5090178" y="28519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7" name="pt201">
              <a:extLst>
                <a:ext uri="{FF2B5EF4-FFF2-40B4-BE49-F238E27FC236}">
                  <a16:creationId xmlns:a16="http://schemas.microsoft.com/office/drawing/2014/main" id="{438EED1E-8A2E-E21C-DFD2-A3541B1BAC5F}"/>
                </a:ext>
              </a:extLst>
            </p:cNvPr>
            <p:cNvSpPr/>
            <p:nvPr/>
          </p:nvSpPr>
          <p:spPr>
            <a:xfrm>
              <a:off x="4950000" y="41391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8" name="pt202">
              <a:extLst>
                <a:ext uri="{FF2B5EF4-FFF2-40B4-BE49-F238E27FC236}">
                  <a16:creationId xmlns:a16="http://schemas.microsoft.com/office/drawing/2014/main" id="{9F35A861-4CF0-0556-5D7E-CE42FDF1DD31}"/>
                </a:ext>
              </a:extLst>
            </p:cNvPr>
            <p:cNvSpPr/>
            <p:nvPr/>
          </p:nvSpPr>
          <p:spPr>
            <a:xfrm>
              <a:off x="4960685" y="44845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9" name="pt203">
              <a:extLst>
                <a:ext uri="{FF2B5EF4-FFF2-40B4-BE49-F238E27FC236}">
                  <a16:creationId xmlns:a16="http://schemas.microsoft.com/office/drawing/2014/main" id="{E0A6E4FE-F0CA-4D85-AA49-CBF2DA734BE2}"/>
                </a:ext>
              </a:extLst>
            </p:cNvPr>
            <p:cNvSpPr/>
            <p:nvPr/>
          </p:nvSpPr>
          <p:spPr>
            <a:xfrm>
              <a:off x="4801221" y="26704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0" name="pt204">
              <a:extLst>
                <a:ext uri="{FF2B5EF4-FFF2-40B4-BE49-F238E27FC236}">
                  <a16:creationId xmlns:a16="http://schemas.microsoft.com/office/drawing/2014/main" id="{9BC50D34-CA26-0939-7F86-8A06D25FDB60}"/>
                </a:ext>
              </a:extLst>
            </p:cNvPr>
            <p:cNvSpPr/>
            <p:nvPr/>
          </p:nvSpPr>
          <p:spPr>
            <a:xfrm>
              <a:off x="5234427" y="34745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1" name="pt205">
              <a:extLst>
                <a:ext uri="{FF2B5EF4-FFF2-40B4-BE49-F238E27FC236}">
                  <a16:creationId xmlns:a16="http://schemas.microsoft.com/office/drawing/2014/main" id="{A6B7FE69-4DB4-A10F-DCBA-1011C8C60DDB}"/>
                </a:ext>
              </a:extLst>
            </p:cNvPr>
            <p:cNvSpPr/>
            <p:nvPr/>
          </p:nvSpPr>
          <p:spPr>
            <a:xfrm>
              <a:off x="4800759" y="26996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2" name="pt206">
              <a:extLst>
                <a:ext uri="{FF2B5EF4-FFF2-40B4-BE49-F238E27FC236}">
                  <a16:creationId xmlns:a16="http://schemas.microsoft.com/office/drawing/2014/main" id="{5A368D65-DDD7-47FB-F3A2-B99E048E4D67}"/>
                </a:ext>
              </a:extLst>
            </p:cNvPr>
            <p:cNvSpPr/>
            <p:nvPr/>
          </p:nvSpPr>
          <p:spPr>
            <a:xfrm>
              <a:off x="4648480" y="23920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3" name="pt207">
              <a:extLst>
                <a:ext uri="{FF2B5EF4-FFF2-40B4-BE49-F238E27FC236}">
                  <a16:creationId xmlns:a16="http://schemas.microsoft.com/office/drawing/2014/main" id="{DEECF13A-1B1F-07C3-1209-AEA5BC4C9CB5}"/>
                </a:ext>
              </a:extLst>
            </p:cNvPr>
            <p:cNvSpPr/>
            <p:nvPr/>
          </p:nvSpPr>
          <p:spPr>
            <a:xfrm>
              <a:off x="6539723" y="3016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4" name="pt208">
              <a:extLst>
                <a:ext uri="{FF2B5EF4-FFF2-40B4-BE49-F238E27FC236}">
                  <a16:creationId xmlns:a16="http://schemas.microsoft.com/office/drawing/2014/main" id="{2C0EFA95-610D-17FB-52D1-B606CACF8319}"/>
                </a:ext>
              </a:extLst>
            </p:cNvPr>
            <p:cNvSpPr/>
            <p:nvPr/>
          </p:nvSpPr>
          <p:spPr>
            <a:xfrm>
              <a:off x="4436341" y="29033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5" name="pt209">
              <a:extLst>
                <a:ext uri="{FF2B5EF4-FFF2-40B4-BE49-F238E27FC236}">
                  <a16:creationId xmlns:a16="http://schemas.microsoft.com/office/drawing/2014/main" id="{0074A3BC-0E33-90A1-CF53-0F47FA9A10E7}"/>
                </a:ext>
              </a:extLst>
            </p:cNvPr>
            <p:cNvSpPr/>
            <p:nvPr/>
          </p:nvSpPr>
          <p:spPr>
            <a:xfrm>
              <a:off x="4448818" y="41227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6" name="pt210">
              <a:extLst>
                <a:ext uri="{FF2B5EF4-FFF2-40B4-BE49-F238E27FC236}">
                  <a16:creationId xmlns:a16="http://schemas.microsoft.com/office/drawing/2014/main" id="{C79BC3A4-9F8B-2163-EAAB-ACA6DDE87A47}"/>
                </a:ext>
              </a:extLst>
            </p:cNvPr>
            <p:cNvSpPr/>
            <p:nvPr/>
          </p:nvSpPr>
          <p:spPr>
            <a:xfrm>
              <a:off x="5044890" y="30369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7" name="pt211">
              <a:extLst>
                <a:ext uri="{FF2B5EF4-FFF2-40B4-BE49-F238E27FC236}">
                  <a16:creationId xmlns:a16="http://schemas.microsoft.com/office/drawing/2014/main" id="{BED6270F-33E9-AA63-235D-CA68A64A8919}"/>
                </a:ext>
              </a:extLst>
            </p:cNvPr>
            <p:cNvSpPr/>
            <p:nvPr/>
          </p:nvSpPr>
          <p:spPr>
            <a:xfrm>
              <a:off x="4215911" y="30961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8" name="pt212">
              <a:extLst>
                <a:ext uri="{FF2B5EF4-FFF2-40B4-BE49-F238E27FC236}">
                  <a16:creationId xmlns:a16="http://schemas.microsoft.com/office/drawing/2014/main" id="{536B7BC8-E75B-7C6B-4331-49EEA50224E5}"/>
                </a:ext>
              </a:extLst>
            </p:cNvPr>
            <p:cNvSpPr/>
            <p:nvPr/>
          </p:nvSpPr>
          <p:spPr>
            <a:xfrm>
              <a:off x="5566709" y="36229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9" name="pt213">
              <a:extLst>
                <a:ext uri="{FF2B5EF4-FFF2-40B4-BE49-F238E27FC236}">
                  <a16:creationId xmlns:a16="http://schemas.microsoft.com/office/drawing/2014/main" id="{5144B980-CA30-6F1D-F9F8-C63767B37FED}"/>
                </a:ext>
              </a:extLst>
            </p:cNvPr>
            <p:cNvSpPr/>
            <p:nvPr/>
          </p:nvSpPr>
          <p:spPr>
            <a:xfrm>
              <a:off x="5049366" y="38616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0" name="pt214">
              <a:extLst>
                <a:ext uri="{FF2B5EF4-FFF2-40B4-BE49-F238E27FC236}">
                  <a16:creationId xmlns:a16="http://schemas.microsoft.com/office/drawing/2014/main" id="{B383A024-E8B4-38AF-F540-612E81715767}"/>
                </a:ext>
              </a:extLst>
            </p:cNvPr>
            <p:cNvSpPr/>
            <p:nvPr/>
          </p:nvSpPr>
          <p:spPr>
            <a:xfrm>
              <a:off x="4446521" y="21847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1" name="pt215">
              <a:extLst>
                <a:ext uri="{FF2B5EF4-FFF2-40B4-BE49-F238E27FC236}">
                  <a16:creationId xmlns:a16="http://schemas.microsoft.com/office/drawing/2014/main" id="{370B87B1-5167-A56A-5D4A-EFDA61AA35C5}"/>
                </a:ext>
              </a:extLst>
            </p:cNvPr>
            <p:cNvSpPr/>
            <p:nvPr/>
          </p:nvSpPr>
          <p:spPr>
            <a:xfrm>
              <a:off x="3852222" y="34612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2" name="pt216">
              <a:extLst>
                <a:ext uri="{FF2B5EF4-FFF2-40B4-BE49-F238E27FC236}">
                  <a16:creationId xmlns:a16="http://schemas.microsoft.com/office/drawing/2014/main" id="{F6DBEC0B-6DC1-CA87-B76B-2A8F2FE4F34F}"/>
                </a:ext>
              </a:extLst>
            </p:cNvPr>
            <p:cNvSpPr/>
            <p:nvPr/>
          </p:nvSpPr>
          <p:spPr>
            <a:xfrm>
              <a:off x="4766867" y="30615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3" name="pt217">
              <a:extLst>
                <a:ext uri="{FF2B5EF4-FFF2-40B4-BE49-F238E27FC236}">
                  <a16:creationId xmlns:a16="http://schemas.microsoft.com/office/drawing/2014/main" id="{BF3A766B-DCE3-965F-CD25-4E68BEA88634}"/>
                </a:ext>
              </a:extLst>
            </p:cNvPr>
            <p:cNvSpPr/>
            <p:nvPr/>
          </p:nvSpPr>
          <p:spPr>
            <a:xfrm>
              <a:off x="5224522" y="36662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4" name="pt218">
              <a:extLst>
                <a:ext uri="{FF2B5EF4-FFF2-40B4-BE49-F238E27FC236}">
                  <a16:creationId xmlns:a16="http://schemas.microsoft.com/office/drawing/2014/main" id="{95E7D1BC-EF54-769B-AD27-D03EB74BF55D}"/>
                </a:ext>
              </a:extLst>
            </p:cNvPr>
            <p:cNvSpPr/>
            <p:nvPr/>
          </p:nvSpPr>
          <p:spPr>
            <a:xfrm>
              <a:off x="3937522" y="19750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5" name="pt219">
              <a:extLst>
                <a:ext uri="{FF2B5EF4-FFF2-40B4-BE49-F238E27FC236}">
                  <a16:creationId xmlns:a16="http://schemas.microsoft.com/office/drawing/2014/main" id="{364AE71F-25EB-E6DF-ADE1-31333C6B7315}"/>
                </a:ext>
              </a:extLst>
            </p:cNvPr>
            <p:cNvSpPr/>
            <p:nvPr/>
          </p:nvSpPr>
          <p:spPr>
            <a:xfrm>
              <a:off x="5509183" y="33408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6" name="pt220">
              <a:extLst>
                <a:ext uri="{FF2B5EF4-FFF2-40B4-BE49-F238E27FC236}">
                  <a16:creationId xmlns:a16="http://schemas.microsoft.com/office/drawing/2014/main" id="{B540C527-D087-06E6-68F8-C20D9401BFEF}"/>
                </a:ext>
              </a:extLst>
            </p:cNvPr>
            <p:cNvSpPr/>
            <p:nvPr/>
          </p:nvSpPr>
          <p:spPr>
            <a:xfrm>
              <a:off x="5174924" y="31090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7" name="pt221">
              <a:extLst>
                <a:ext uri="{FF2B5EF4-FFF2-40B4-BE49-F238E27FC236}">
                  <a16:creationId xmlns:a16="http://schemas.microsoft.com/office/drawing/2014/main" id="{EFBF2458-DF61-3C26-5613-84DDF454F178}"/>
                </a:ext>
              </a:extLst>
            </p:cNvPr>
            <p:cNvSpPr/>
            <p:nvPr/>
          </p:nvSpPr>
          <p:spPr>
            <a:xfrm>
              <a:off x="4261027" y="35006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8" name="pt222">
              <a:extLst>
                <a:ext uri="{FF2B5EF4-FFF2-40B4-BE49-F238E27FC236}">
                  <a16:creationId xmlns:a16="http://schemas.microsoft.com/office/drawing/2014/main" id="{988E49EA-0ADB-4F41-D471-480DFD559087}"/>
                </a:ext>
              </a:extLst>
            </p:cNvPr>
            <p:cNvSpPr/>
            <p:nvPr/>
          </p:nvSpPr>
          <p:spPr>
            <a:xfrm>
              <a:off x="4620745" y="27544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9" name="pt223">
              <a:extLst>
                <a:ext uri="{FF2B5EF4-FFF2-40B4-BE49-F238E27FC236}">
                  <a16:creationId xmlns:a16="http://schemas.microsoft.com/office/drawing/2014/main" id="{9B2D0DA8-B4DD-A855-B2C3-02B35A334578}"/>
                </a:ext>
              </a:extLst>
            </p:cNvPr>
            <p:cNvSpPr/>
            <p:nvPr/>
          </p:nvSpPr>
          <p:spPr>
            <a:xfrm>
              <a:off x="4758000" y="32093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0" name="pt224">
              <a:extLst>
                <a:ext uri="{FF2B5EF4-FFF2-40B4-BE49-F238E27FC236}">
                  <a16:creationId xmlns:a16="http://schemas.microsoft.com/office/drawing/2014/main" id="{DACBCF2A-2000-DA36-39B1-2D479428C41B}"/>
                </a:ext>
              </a:extLst>
            </p:cNvPr>
            <p:cNvSpPr/>
            <p:nvPr/>
          </p:nvSpPr>
          <p:spPr>
            <a:xfrm>
              <a:off x="3998705" y="20593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1" name="pt225">
              <a:extLst>
                <a:ext uri="{FF2B5EF4-FFF2-40B4-BE49-F238E27FC236}">
                  <a16:creationId xmlns:a16="http://schemas.microsoft.com/office/drawing/2014/main" id="{E88CEA7E-ACEF-2632-4AD7-BB5BA1359828}"/>
                </a:ext>
              </a:extLst>
            </p:cNvPr>
            <p:cNvSpPr/>
            <p:nvPr/>
          </p:nvSpPr>
          <p:spPr>
            <a:xfrm>
              <a:off x="4831492" y="39151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2" name="pt226">
              <a:extLst>
                <a:ext uri="{FF2B5EF4-FFF2-40B4-BE49-F238E27FC236}">
                  <a16:creationId xmlns:a16="http://schemas.microsoft.com/office/drawing/2014/main" id="{81DEC451-7855-70EE-DCFF-0582EA82D889}"/>
                </a:ext>
              </a:extLst>
            </p:cNvPr>
            <p:cNvSpPr/>
            <p:nvPr/>
          </p:nvSpPr>
          <p:spPr>
            <a:xfrm>
              <a:off x="4290341" y="24235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3" name="pt227">
              <a:extLst>
                <a:ext uri="{FF2B5EF4-FFF2-40B4-BE49-F238E27FC236}">
                  <a16:creationId xmlns:a16="http://schemas.microsoft.com/office/drawing/2014/main" id="{54638CBD-8756-B086-9935-7F096D0A66D2}"/>
                </a:ext>
              </a:extLst>
            </p:cNvPr>
            <p:cNvSpPr/>
            <p:nvPr/>
          </p:nvSpPr>
          <p:spPr>
            <a:xfrm>
              <a:off x="4617649" y="25991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4" name="pt228">
              <a:extLst>
                <a:ext uri="{FF2B5EF4-FFF2-40B4-BE49-F238E27FC236}">
                  <a16:creationId xmlns:a16="http://schemas.microsoft.com/office/drawing/2014/main" id="{7B9F7941-F6D9-AAE7-BEDB-7060ACE7DA81}"/>
                </a:ext>
              </a:extLst>
            </p:cNvPr>
            <p:cNvSpPr/>
            <p:nvPr/>
          </p:nvSpPr>
          <p:spPr>
            <a:xfrm>
              <a:off x="4340196" y="26127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5" name="pt229">
              <a:extLst>
                <a:ext uri="{FF2B5EF4-FFF2-40B4-BE49-F238E27FC236}">
                  <a16:creationId xmlns:a16="http://schemas.microsoft.com/office/drawing/2014/main" id="{7C88AD16-94BA-9973-B177-0B00485CFA40}"/>
                </a:ext>
              </a:extLst>
            </p:cNvPr>
            <p:cNvSpPr/>
            <p:nvPr/>
          </p:nvSpPr>
          <p:spPr>
            <a:xfrm>
              <a:off x="4718871" y="4092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6" name="pt230">
              <a:extLst>
                <a:ext uri="{FF2B5EF4-FFF2-40B4-BE49-F238E27FC236}">
                  <a16:creationId xmlns:a16="http://schemas.microsoft.com/office/drawing/2014/main" id="{BD97C4EE-9C69-4267-3689-89A8351F1015}"/>
                </a:ext>
              </a:extLst>
            </p:cNvPr>
            <p:cNvSpPr/>
            <p:nvPr/>
          </p:nvSpPr>
          <p:spPr>
            <a:xfrm>
              <a:off x="5032542" y="33306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7" name="pt231">
              <a:extLst>
                <a:ext uri="{FF2B5EF4-FFF2-40B4-BE49-F238E27FC236}">
                  <a16:creationId xmlns:a16="http://schemas.microsoft.com/office/drawing/2014/main" id="{5453185E-7885-2C50-1CC4-12BF06843301}"/>
                </a:ext>
              </a:extLst>
            </p:cNvPr>
            <p:cNvSpPr/>
            <p:nvPr/>
          </p:nvSpPr>
          <p:spPr>
            <a:xfrm>
              <a:off x="4587855" y="20203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8" name="pt232">
              <a:extLst>
                <a:ext uri="{FF2B5EF4-FFF2-40B4-BE49-F238E27FC236}">
                  <a16:creationId xmlns:a16="http://schemas.microsoft.com/office/drawing/2014/main" id="{ACA9FD65-8DA6-5832-EE20-1EEF81B700D0}"/>
                </a:ext>
              </a:extLst>
            </p:cNvPr>
            <p:cNvSpPr/>
            <p:nvPr/>
          </p:nvSpPr>
          <p:spPr>
            <a:xfrm>
              <a:off x="4602221" y="38983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9" name="pt233">
              <a:extLst>
                <a:ext uri="{FF2B5EF4-FFF2-40B4-BE49-F238E27FC236}">
                  <a16:creationId xmlns:a16="http://schemas.microsoft.com/office/drawing/2014/main" id="{B5CE74F7-C9FD-E64C-47CB-9D4F911F5DC1}"/>
                </a:ext>
              </a:extLst>
            </p:cNvPr>
            <p:cNvSpPr/>
            <p:nvPr/>
          </p:nvSpPr>
          <p:spPr>
            <a:xfrm>
              <a:off x="4464664" y="31486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0" name="pt234">
              <a:extLst>
                <a:ext uri="{FF2B5EF4-FFF2-40B4-BE49-F238E27FC236}">
                  <a16:creationId xmlns:a16="http://schemas.microsoft.com/office/drawing/2014/main" id="{DF8423EC-08FA-4F79-DE5B-F052F30FC550}"/>
                </a:ext>
              </a:extLst>
            </p:cNvPr>
            <p:cNvSpPr/>
            <p:nvPr/>
          </p:nvSpPr>
          <p:spPr>
            <a:xfrm>
              <a:off x="4509025" y="20969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1" name="pt235">
              <a:extLst>
                <a:ext uri="{FF2B5EF4-FFF2-40B4-BE49-F238E27FC236}">
                  <a16:creationId xmlns:a16="http://schemas.microsoft.com/office/drawing/2014/main" id="{F65999A0-D8A9-B82C-F70E-51EF0631EBDF}"/>
                </a:ext>
              </a:extLst>
            </p:cNvPr>
            <p:cNvSpPr/>
            <p:nvPr/>
          </p:nvSpPr>
          <p:spPr>
            <a:xfrm>
              <a:off x="4591664" y="33923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2" name="pt236">
              <a:extLst>
                <a:ext uri="{FF2B5EF4-FFF2-40B4-BE49-F238E27FC236}">
                  <a16:creationId xmlns:a16="http://schemas.microsoft.com/office/drawing/2014/main" id="{0484D75E-21AD-3858-A7F6-CCFE52E3F878}"/>
                </a:ext>
              </a:extLst>
            </p:cNvPr>
            <p:cNvSpPr/>
            <p:nvPr/>
          </p:nvSpPr>
          <p:spPr>
            <a:xfrm>
              <a:off x="4091110" y="2002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3" name="pt237">
              <a:extLst>
                <a:ext uri="{FF2B5EF4-FFF2-40B4-BE49-F238E27FC236}">
                  <a16:creationId xmlns:a16="http://schemas.microsoft.com/office/drawing/2014/main" id="{FFCD0998-77FF-FD31-B865-581388F8941D}"/>
                </a:ext>
              </a:extLst>
            </p:cNvPr>
            <p:cNvSpPr/>
            <p:nvPr/>
          </p:nvSpPr>
          <p:spPr>
            <a:xfrm>
              <a:off x="3731910" y="28474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4" name="pt238">
              <a:extLst>
                <a:ext uri="{FF2B5EF4-FFF2-40B4-BE49-F238E27FC236}">
                  <a16:creationId xmlns:a16="http://schemas.microsoft.com/office/drawing/2014/main" id="{D036827D-DDF5-5C4B-4DF2-89D9795A6E63}"/>
                </a:ext>
              </a:extLst>
            </p:cNvPr>
            <p:cNvSpPr/>
            <p:nvPr/>
          </p:nvSpPr>
          <p:spPr>
            <a:xfrm>
              <a:off x="4553621" y="33182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5" name="pt239">
              <a:extLst>
                <a:ext uri="{FF2B5EF4-FFF2-40B4-BE49-F238E27FC236}">
                  <a16:creationId xmlns:a16="http://schemas.microsoft.com/office/drawing/2014/main" id="{B4D65E56-52E5-1FBC-1257-89C480437A90}"/>
                </a:ext>
              </a:extLst>
            </p:cNvPr>
            <p:cNvSpPr/>
            <p:nvPr/>
          </p:nvSpPr>
          <p:spPr>
            <a:xfrm>
              <a:off x="4092579" y="3170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6" name="pt240">
              <a:extLst>
                <a:ext uri="{FF2B5EF4-FFF2-40B4-BE49-F238E27FC236}">
                  <a16:creationId xmlns:a16="http://schemas.microsoft.com/office/drawing/2014/main" id="{C9B3BA55-F63E-1232-561B-11E7CB13696A}"/>
                </a:ext>
              </a:extLst>
            </p:cNvPr>
            <p:cNvSpPr/>
            <p:nvPr/>
          </p:nvSpPr>
          <p:spPr>
            <a:xfrm>
              <a:off x="4486439" y="43936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7" name="pt241">
              <a:extLst>
                <a:ext uri="{FF2B5EF4-FFF2-40B4-BE49-F238E27FC236}">
                  <a16:creationId xmlns:a16="http://schemas.microsoft.com/office/drawing/2014/main" id="{1EB671D3-D55A-677A-FC99-DE8A90813DA4}"/>
                </a:ext>
              </a:extLst>
            </p:cNvPr>
            <p:cNvSpPr/>
            <p:nvPr/>
          </p:nvSpPr>
          <p:spPr>
            <a:xfrm>
              <a:off x="3967078" y="27612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8" name="pt242">
              <a:extLst>
                <a:ext uri="{FF2B5EF4-FFF2-40B4-BE49-F238E27FC236}">
                  <a16:creationId xmlns:a16="http://schemas.microsoft.com/office/drawing/2014/main" id="{F974425B-AC0D-DE8F-394F-A7C1AF2BC9DE}"/>
                </a:ext>
              </a:extLst>
            </p:cNvPr>
            <p:cNvSpPr/>
            <p:nvPr/>
          </p:nvSpPr>
          <p:spPr>
            <a:xfrm>
              <a:off x="4197605" y="32572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9" name="pt243">
              <a:extLst>
                <a:ext uri="{FF2B5EF4-FFF2-40B4-BE49-F238E27FC236}">
                  <a16:creationId xmlns:a16="http://schemas.microsoft.com/office/drawing/2014/main" id="{7402C9D0-4AA3-623D-2E59-504EFA10C21D}"/>
                </a:ext>
              </a:extLst>
            </p:cNvPr>
            <p:cNvSpPr/>
            <p:nvPr/>
          </p:nvSpPr>
          <p:spPr>
            <a:xfrm>
              <a:off x="5067216" y="32354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0" name="pt244">
              <a:extLst>
                <a:ext uri="{FF2B5EF4-FFF2-40B4-BE49-F238E27FC236}">
                  <a16:creationId xmlns:a16="http://schemas.microsoft.com/office/drawing/2014/main" id="{7037FC54-2D92-8E16-3963-35D58A30C494}"/>
                </a:ext>
              </a:extLst>
            </p:cNvPr>
            <p:cNvSpPr/>
            <p:nvPr/>
          </p:nvSpPr>
          <p:spPr>
            <a:xfrm>
              <a:off x="4679008" y="32179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1" name="pt245">
              <a:extLst>
                <a:ext uri="{FF2B5EF4-FFF2-40B4-BE49-F238E27FC236}">
                  <a16:creationId xmlns:a16="http://schemas.microsoft.com/office/drawing/2014/main" id="{39883570-4317-5AE0-B6F7-E4262E0B85B0}"/>
                </a:ext>
              </a:extLst>
            </p:cNvPr>
            <p:cNvSpPr/>
            <p:nvPr/>
          </p:nvSpPr>
          <p:spPr>
            <a:xfrm>
              <a:off x="4372994" y="19013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2" name="pt246">
              <a:extLst>
                <a:ext uri="{FF2B5EF4-FFF2-40B4-BE49-F238E27FC236}">
                  <a16:creationId xmlns:a16="http://schemas.microsoft.com/office/drawing/2014/main" id="{194EE593-0203-79CC-3E3B-75D67FDF45B7}"/>
                </a:ext>
              </a:extLst>
            </p:cNvPr>
            <p:cNvSpPr/>
            <p:nvPr/>
          </p:nvSpPr>
          <p:spPr>
            <a:xfrm>
              <a:off x="4679846" y="31280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3" name="pt247">
              <a:extLst>
                <a:ext uri="{FF2B5EF4-FFF2-40B4-BE49-F238E27FC236}">
                  <a16:creationId xmlns:a16="http://schemas.microsoft.com/office/drawing/2014/main" id="{EABD54C1-4385-59F2-A753-45CA7481C1D4}"/>
                </a:ext>
              </a:extLst>
            </p:cNvPr>
            <p:cNvSpPr/>
            <p:nvPr/>
          </p:nvSpPr>
          <p:spPr>
            <a:xfrm>
              <a:off x="4893407" y="35710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4" name="pt248">
              <a:extLst>
                <a:ext uri="{FF2B5EF4-FFF2-40B4-BE49-F238E27FC236}">
                  <a16:creationId xmlns:a16="http://schemas.microsoft.com/office/drawing/2014/main" id="{11A88BE1-35CC-1DE5-36F4-A8BC496830BE}"/>
                </a:ext>
              </a:extLst>
            </p:cNvPr>
            <p:cNvSpPr/>
            <p:nvPr/>
          </p:nvSpPr>
          <p:spPr>
            <a:xfrm>
              <a:off x="5009806" y="33793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5" name="pt249">
              <a:extLst>
                <a:ext uri="{FF2B5EF4-FFF2-40B4-BE49-F238E27FC236}">
                  <a16:creationId xmlns:a16="http://schemas.microsoft.com/office/drawing/2014/main" id="{070924C7-BACD-5B8E-5244-4CA24CF18469}"/>
                </a:ext>
              </a:extLst>
            </p:cNvPr>
            <p:cNvSpPr/>
            <p:nvPr/>
          </p:nvSpPr>
          <p:spPr>
            <a:xfrm>
              <a:off x="4497323" y="28234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6" name="pt250">
              <a:extLst>
                <a:ext uri="{FF2B5EF4-FFF2-40B4-BE49-F238E27FC236}">
                  <a16:creationId xmlns:a16="http://schemas.microsoft.com/office/drawing/2014/main" id="{E3446E9D-6D7A-B1FA-D016-71750B1860F4}"/>
                </a:ext>
              </a:extLst>
            </p:cNvPr>
            <p:cNvSpPr/>
            <p:nvPr/>
          </p:nvSpPr>
          <p:spPr>
            <a:xfrm>
              <a:off x="4839490" y="26803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7" name="pt251">
              <a:extLst>
                <a:ext uri="{FF2B5EF4-FFF2-40B4-BE49-F238E27FC236}">
                  <a16:creationId xmlns:a16="http://schemas.microsoft.com/office/drawing/2014/main" id="{185CF9A0-5D06-FED2-FA2C-8FBAB4EBD707}"/>
                </a:ext>
              </a:extLst>
            </p:cNvPr>
            <p:cNvSpPr/>
            <p:nvPr/>
          </p:nvSpPr>
          <p:spPr>
            <a:xfrm>
              <a:off x="4686796" y="27938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8" name="pt252">
              <a:extLst>
                <a:ext uri="{FF2B5EF4-FFF2-40B4-BE49-F238E27FC236}">
                  <a16:creationId xmlns:a16="http://schemas.microsoft.com/office/drawing/2014/main" id="{3322C756-6C07-8953-6473-F6F945578C25}"/>
                </a:ext>
              </a:extLst>
            </p:cNvPr>
            <p:cNvSpPr/>
            <p:nvPr/>
          </p:nvSpPr>
          <p:spPr>
            <a:xfrm>
              <a:off x="4680627" y="30615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9" name="pt253">
              <a:extLst>
                <a:ext uri="{FF2B5EF4-FFF2-40B4-BE49-F238E27FC236}">
                  <a16:creationId xmlns:a16="http://schemas.microsoft.com/office/drawing/2014/main" id="{6B5571D4-F2FC-39DA-3CC7-FD7F05DF261D}"/>
                </a:ext>
              </a:extLst>
            </p:cNvPr>
            <p:cNvSpPr/>
            <p:nvPr/>
          </p:nvSpPr>
          <p:spPr>
            <a:xfrm>
              <a:off x="5015873" y="23853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0" name="pt254">
              <a:extLst>
                <a:ext uri="{FF2B5EF4-FFF2-40B4-BE49-F238E27FC236}">
                  <a16:creationId xmlns:a16="http://schemas.microsoft.com/office/drawing/2014/main" id="{47401594-FFDF-9AFE-D368-E4A47224DDFC}"/>
                </a:ext>
              </a:extLst>
            </p:cNvPr>
            <p:cNvSpPr/>
            <p:nvPr/>
          </p:nvSpPr>
          <p:spPr>
            <a:xfrm>
              <a:off x="4545449" y="38162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1" name="pt255">
              <a:extLst>
                <a:ext uri="{FF2B5EF4-FFF2-40B4-BE49-F238E27FC236}">
                  <a16:creationId xmlns:a16="http://schemas.microsoft.com/office/drawing/2014/main" id="{9A53FDF8-04F9-D0A7-97EE-4D5415E7CEC0}"/>
                </a:ext>
              </a:extLst>
            </p:cNvPr>
            <p:cNvSpPr/>
            <p:nvPr/>
          </p:nvSpPr>
          <p:spPr>
            <a:xfrm>
              <a:off x="5096858" y="36584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2" name="pt256">
              <a:extLst>
                <a:ext uri="{FF2B5EF4-FFF2-40B4-BE49-F238E27FC236}">
                  <a16:creationId xmlns:a16="http://schemas.microsoft.com/office/drawing/2014/main" id="{557153F4-DE2F-AF84-7BA2-279431866528}"/>
                </a:ext>
              </a:extLst>
            </p:cNvPr>
            <p:cNvSpPr/>
            <p:nvPr/>
          </p:nvSpPr>
          <p:spPr>
            <a:xfrm>
              <a:off x="5718253" y="3110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3" name="pt257">
              <a:extLst>
                <a:ext uri="{FF2B5EF4-FFF2-40B4-BE49-F238E27FC236}">
                  <a16:creationId xmlns:a16="http://schemas.microsoft.com/office/drawing/2014/main" id="{BBE07677-35AF-4463-1C96-6952EB6DBF2C}"/>
                </a:ext>
              </a:extLst>
            </p:cNvPr>
            <p:cNvSpPr/>
            <p:nvPr/>
          </p:nvSpPr>
          <p:spPr>
            <a:xfrm>
              <a:off x="5062450" y="32597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4" name="pt258">
              <a:extLst>
                <a:ext uri="{FF2B5EF4-FFF2-40B4-BE49-F238E27FC236}">
                  <a16:creationId xmlns:a16="http://schemas.microsoft.com/office/drawing/2014/main" id="{EF5A5B68-01EF-864C-43FA-1934DC8DCB2E}"/>
                </a:ext>
              </a:extLst>
            </p:cNvPr>
            <p:cNvSpPr/>
            <p:nvPr/>
          </p:nvSpPr>
          <p:spPr>
            <a:xfrm>
              <a:off x="5751234" y="44341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5" name="pt259">
              <a:extLst>
                <a:ext uri="{FF2B5EF4-FFF2-40B4-BE49-F238E27FC236}">
                  <a16:creationId xmlns:a16="http://schemas.microsoft.com/office/drawing/2014/main" id="{79D23602-835B-672C-4A24-FA3D4E722A80}"/>
                </a:ext>
              </a:extLst>
            </p:cNvPr>
            <p:cNvSpPr/>
            <p:nvPr/>
          </p:nvSpPr>
          <p:spPr>
            <a:xfrm>
              <a:off x="5647399" y="31288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6" name="pt260">
              <a:extLst>
                <a:ext uri="{FF2B5EF4-FFF2-40B4-BE49-F238E27FC236}">
                  <a16:creationId xmlns:a16="http://schemas.microsoft.com/office/drawing/2014/main" id="{C4AD241F-D974-E671-B75E-F6228376CCCB}"/>
                </a:ext>
              </a:extLst>
            </p:cNvPr>
            <p:cNvSpPr/>
            <p:nvPr/>
          </p:nvSpPr>
          <p:spPr>
            <a:xfrm>
              <a:off x="4396111" y="34918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7" name="pt261">
              <a:extLst>
                <a:ext uri="{FF2B5EF4-FFF2-40B4-BE49-F238E27FC236}">
                  <a16:creationId xmlns:a16="http://schemas.microsoft.com/office/drawing/2014/main" id="{932BBCB1-1480-EEFA-CD51-FC7F8D43E443}"/>
                </a:ext>
              </a:extLst>
            </p:cNvPr>
            <p:cNvSpPr/>
            <p:nvPr/>
          </p:nvSpPr>
          <p:spPr>
            <a:xfrm>
              <a:off x="5309291" y="45176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8" name="pt262">
              <a:extLst>
                <a:ext uri="{FF2B5EF4-FFF2-40B4-BE49-F238E27FC236}">
                  <a16:creationId xmlns:a16="http://schemas.microsoft.com/office/drawing/2014/main" id="{3834542A-8451-B240-E32A-7304CEEA76F8}"/>
                </a:ext>
              </a:extLst>
            </p:cNvPr>
            <p:cNvSpPr/>
            <p:nvPr/>
          </p:nvSpPr>
          <p:spPr>
            <a:xfrm>
              <a:off x="4490893" y="41137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9" name="pt263">
              <a:extLst>
                <a:ext uri="{FF2B5EF4-FFF2-40B4-BE49-F238E27FC236}">
                  <a16:creationId xmlns:a16="http://schemas.microsoft.com/office/drawing/2014/main" id="{0CAF2138-5EFE-3EC9-FC46-D91E62D8CB8A}"/>
                </a:ext>
              </a:extLst>
            </p:cNvPr>
            <p:cNvSpPr/>
            <p:nvPr/>
          </p:nvSpPr>
          <p:spPr>
            <a:xfrm>
              <a:off x="5237621" y="35019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0" name="pt264">
              <a:extLst>
                <a:ext uri="{FF2B5EF4-FFF2-40B4-BE49-F238E27FC236}">
                  <a16:creationId xmlns:a16="http://schemas.microsoft.com/office/drawing/2014/main" id="{26A39CB5-741F-02FB-C1A8-314697CC5D1E}"/>
                </a:ext>
              </a:extLst>
            </p:cNvPr>
            <p:cNvSpPr/>
            <p:nvPr/>
          </p:nvSpPr>
          <p:spPr>
            <a:xfrm>
              <a:off x="4838369" y="26134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1" name="pt265">
              <a:extLst>
                <a:ext uri="{FF2B5EF4-FFF2-40B4-BE49-F238E27FC236}">
                  <a16:creationId xmlns:a16="http://schemas.microsoft.com/office/drawing/2014/main" id="{67EBD3C4-9C25-5000-0846-FE2FEA24EB87}"/>
                </a:ext>
              </a:extLst>
            </p:cNvPr>
            <p:cNvSpPr/>
            <p:nvPr/>
          </p:nvSpPr>
          <p:spPr>
            <a:xfrm>
              <a:off x="5407686" y="25464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2" name="pt266">
              <a:extLst>
                <a:ext uri="{FF2B5EF4-FFF2-40B4-BE49-F238E27FC236}">
                  <a16:creationId xmlns:a16="http://schemas.microsoft.com/office/drawing/2014/main" id="{5395B6DC-9A78-3253-EEAD-A2ADD241663D}"/>
                </a:ext>
              </a:extLst>
            </p:cNvPr>
            <p:cNvSpPr/>
            <p:nvPr/>
          </p:nvSpPr>
          <p:spPr>
            <a:xfrm>
              <a:off x="5225646" y="36355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3" name="pt267">
              <a:extLst>
                <a:ext uri="{FF2B5EF4-FFF2-40B4-BE49-F238E27FC236}">
                  <a16:creationId xmlns:a16="http://schemas.microsoft.com/office/drawing/2014/main" id="{E7C985DF-93D4-7437-A856-E0B03BA82947}"/>
                </a:ext>
              </a:extLst>
            </p:cNvPr>
            <p:cNvSpPr/>
            <p:nvPr/>
          </p:nvSpPr>
          <p:spPr>
            <a:xfrm>
              <a:off x="4050645" y="28835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4" name="pt268">
              <a:extLst>
                <a:ext uri="{FF2B5EF4-FFF2-40B4-BE49-F238E27FC236}">
                  <a16:creationId xmlns:a16="http://schemas.microsoft.com/office/drawing/2014/main" id="{0FEAC9DB-E649-DFC2-879C-FD5BBD56132A}"/>
                </a:ext>
              </a:extLst>
            </p:cNvPr>
            <p:cNvSpPr/>
            <p:nvPr/>
          </p:nvSpPr>
          <p:spPr>
            <a:xfrm>
              <a:off x="4655744" y="33322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5" name="pt269">
              <a:extLst>
                <a:ext uri="{FF2B5EF4-FFF2-40B4-BE49-F238E27FC236}">
                  <a16:creationId xmlns:a16="http://schemas.microsoft.com/office/drawing/2014/main" id="{33B5E7E5-E813-656D-5309-816D299CC702}"/>
                </a:ext>
              </a:extLst>
            </p:cNvPr>
            <p:cNvSpPr/>
            <p:nvPr/>
          </p:nvSpPr>
          <p:spPr>
            <a:xfrm>
              <a:off x="4617071" y="4397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6" name="pt270">
              <a:extLst>
                <a:ext uri="{FF2B5EF4-FFF2-40B4-BE49-F238E27FC236}">
                  <a16:creationId xmlns:a16="http://schemas.microsoft.com/office/drawing/2014/main" id="{52EF5B74-6DAB-3C91-93D3-FD6B108B348C}"/>
                </a:ext>
              </a:extLst>
            </p:cNvPr>
            <p:cNvSpPr/>
            <p:nvPr/>
          </p:nvSpPr>
          <p:spPr>
            <a:xfrm>
              <a:off x="5212286" y="34816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7" name="pt271">
              <a:extLst>
                <a:ext uri="{FF2B5EF4-FFF2-40B4-BE49-F238E27FC236}">
                  <a16:creationId xmlns:a16="http://schemas.microsoft.com/office/drawing/2014/main" id="{D041B6D4-1E68-AFFF-7E37-9CCBB39081B8}"/>
                </a:ext>
              </a:extLst>
            </p:cNvPr>
            <p:cNvSpPr/>
            <p:nvPr/>
          </p:nvSpPr>
          <p:spPr>
            <a:xfrm>
              <a:off x="4423395" y="19999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8" name="pt272">
              <a:extLst>
                <a:ext uri="{FF2B5EF4-FFF2-40B4-BE49-F238E27FC236}">
                  <a16:creationId xmlns:a16="http://schemas.microsoft.com/office/drawing/2014/main" id="{DBA8A711-34D8-5DF7-90DA-9BAC9F291EAD}"/>
                </a:ext>
              </a:extLst>
            </p:cNvPr>
            <p:cNvSpPr/>
            <p:nvPr/>
          </p:nvSpPr>
          <p:spPr>
            <a:xfrm>
              <a:off x="5043185" y="28932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9" name="pt273">
              <a:extLst>
                <a:ext uri="{FF2B5EF4-FFF2-40B4-BE49-F238E27FC236}">
                  <a16:creationId xmlns:a16="http://schemas.microsoft.com/office/drawing/2014/main" id="{ABEB41F4-3164-F883-97ED-37BBA8C2BAE0}"/>
                </a:ext>
              </a:extLst>
            </p:cNvPr>
            <p:cNvSpPr/>
            <p:nvPr/>
          </p:nvSpPr>
          <p:spPr>
            <a:xfrm>
              <a:off x="5211090" y="30163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0" name="pt274">
              <a:extLst>
                <a:ext uri="{FF2B5EF4-FFF2-40B4-BE49-F238E27FC236}">
                  <a16:creationId xmlns:a16="http://schemas.microsoft.com/office/drawing/2014/main" id="{B490AD40-C523-7241-3D12-E7FF83EAFDB8}"/>
                </a:ext>
              </a:extLst>
            </p:cNvPr>
            <p:cNvSpPr/>
            <p:nvPr/>
          </p:nvSpPr>
          <p:spPr>
            <a:xfrm>
              <a:off x="4594112" y="22118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1" name="pt275">
              <a:extLst>
                <a:ext uri="{FF2B5EF4-FFF2-40B4-BE49-F238E27FC236}">
                  <a16:creationId xmlns:a16="http://schemas.microsoft.com/office/drawing/2014/main" id="{94A73C15-FF11-9421-10DA-049A5CBFF408}"/>
                </a:ext>
              </a:extLst>
            </p:cNvPr>
            <p:cNvSpPr/>
            <p:nvPr/>
          </p:nvSpPr>
          <p:spPr>
            <a:xfrm>
              <a:off x="5109508" y="32974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2" name="pt276">
              <a:extLst>
                <a:ext uri="{FF2B5EF4-FFF2-40B4-BE49-F238E27FC236}">
                  <a16:creationId xmlns:a16="http://schemas.microsoft.com/office/drawing/2014/main" id="{82BA27AD-0495-7341-117F-B0D6F5AB9768}"/>
                </a:ext>
              </a:extLst>
            </p:cNvPr>
            <p:cNvSpPr/>
            <p:nvPr/>
          </p:nvSpPr>
          <p:spPr>
            <a:xfrm>
              <a:off x="5458595" y="22350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3" name="pt277">
              <a:extLst>
                <a:ext uri="{FF2B5EF4-FFF2-40B4-BE49-F238E27FC236}">
                  <a16:creationId xmlns:a16="http://schemas.microsoft.com/office/drawing/2014/main" id="{42A2699B-FA7E-AF80-D884-2C83D9CBE295}"/>
                </a:ext>
              </a:extLst>
            </p:cNvPr>
            <p:cNvSpPr/>
            <p:nvPr/>
          </p:nvSpPr>
          <p:spPr>
            <a:xfrm>
              <a:off x="5091865" y="43112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4" name="pt278">
              <a:extLst>
                <a:ext uri="{FF2B5EF4-FFF2-40B4-BE49-F238E27FC236}">
                  <a16:creationId xmlns:a16="http://schemas.microsoft.com/office/drawing/2014/main" id="{37207069-61E1-0DC6-3B09-47F01115BABB}"/>
                </a:ext>
              </a:extLst>
            </p:cNvPr>
            <p:cNvSpPr/>
            <p:nvPr/>
          </p:nvSpPr>
          <p:spPr>
            <a:xfrm>
              <a:off x="4587939" y="18168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5" name="pt279">
              <a:extLst>
                <a:ext uri="{FF2B5EF4-FFF2-40B4-BE49-F238E27FC236}">
                  <a16:creationId xmlns:a16="http://schemas.microsoft.com/office/drawing/2014/main" id="{84D03B10-64EF-E3E5-A36F-89F066ACEE3B}"/>
                </a:ext>
              </a:extLst>
            </p:cNvPr>
            <p:cNvSpPr/>
            <p:nvPr/>
          </p:nvSpPr>
          <p:spPr>
            <a:xfrm>
              <a:off x="4451841" y="24633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6" name="pt280">
              <a:extLst>
                <a:ext uri="{FF2B5EF4-FFF2-40B4-BE49-F238E27FC236}">
                  <a16:creationId xmlns:a16="http://schemas.microsoft.com/office/drawing/2014/main" id="{284F2008-CB7D-1C5C-9882-E87F281C6FDA}"/>
                </a:ext>
              </a:extLst>
            </p:cNvPr>
            <p:cNvSpPr/>
            <p:nvPr/>
          </p:nvSpPr>
          <p:spPr>
            <a:xfrm>
              <a:off x="4604798" y="2520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7" name="pt281">
              <a:extLst>
                <a:ext uri="{FF2B5EF4-FFF2-40B4-BE49-F238E27FC236}">
                  <a16:creationId xmlns:a16="http://schemas.microsoft.com/office/drawing/2014/main" id="{2658CC0E-3C1D-0EF6-2B91-B326E06AA7A0}"/>
                </a:ext>
              </a:extLst>
            </p:cNvPr>
            <p:cNvSpPr/>
            <p:nvPr/>
          </p:nvSpPr>
          <p:spPr>
            <a:xfrm>
              <a:off x="4570289" y="24834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8" name="pt282">
              <a:extLst>
                <a:ext uri="{FF2B5EF4-FFF2-40B4-BE49-F238E27FC236}">
                  <a16:creationId xmlns:a16="http://schemas.microsoft.com/office/drawing/2014/main" id="{69A9D00C-455B-DAFD-6D76-7107171218AB}"/>
                </a:ext>
              </a:extLst>
            </p:cNvPr>
            <p:cNvSpPr/>
            <p:nvPr/>
          </p:nvSpPr>
          <p:spPr>
            <a:xfrm>
              <a:off x="5129095" y="24477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9" name="pt283">
              <a:extLst>
                <a:ext uri="{FF2B5EF4-FFF2-40B4-BE49-F238E27FC236}">
                  <a16:creationId xmlns:a16="http://schemas.microsoft.com/office/drawing/2014/main" id="{F224FA98-3C02-29C7-DC3C-047BB7ACFE1F}"/>
                </a:ext>
              </a:extLst>
            </p:cNvPr>
            <p:cNvSpPr/>
            <p:nvPr/>
          </p:nvSpPr>
          <p:spPr>
            <a:xfrm>
              <a:off x="5448758" y="33879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0" name="pt284">
              <a:extLst>
                <a:ext uri="{FF2B5EF4-FFF2-40B4-BE49-F238E27FC236}">
                  <a16:creationId xmlns:a16="http://schemas.microsoft.com/office/drawing/2014/main" id="{397DE3FF-6BF3-344A-1036-0A54BD1272C0}"/>
                </a:ext>
              </a:extLst>
            </p:cNvPr>
            <p:cNvSpPr/>
            <p:nvPr/>
          </p:nvSpPr>
          <p:spPr>
            <a:xfrm>
              <a:off x="4612616" y="26183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1" name="pt285">
              <a:extLst>
                <a:ext uri="{FF2B5EF4-FFF2-40B4-BE49-F238E27FC236}">
                  <a16:creationId xmlns:a16="http://schemas.microsoft.com/office/drawing/2014/main" id="{C08DC1BB-777C-223F-22A3-7CC50FCE425E}"/>
                </a:ext>
              </a:extLst>
            </p:cNvPr>
            <p:cNvSpPr/>
            <p:nvPr/>
          </p:nvSpPr>
          <p:spPr>
            <a:xfrm>
              <a:off x="5402723" y="34649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2" name="pt286">
              <a:extLst>
                <a:ext uri="{FF2B5EF4-FFF2-40B4-BE49-F238E27FC236}">
                  <a16:creationId xmlns:a16="http://schemas.microsoft.com/office/drawing/2014/main" id="{0AA4BB91-03A4-F461-1A61-4E7A68B21218}"/>
                </a:ext>
              </a:extLst>
            </p:cNvPr>
            <p:cNvSpPr/>
            <p:nvPr/>
          </p:nvSpPr>
          <p:spPr>
            <a:xfrm>
              <a:off x="5395063" y="30171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3" name="pt287">
              <a:extLst>
                <a:ext uri="{FF2B5EF4-FFF2-40B4-BE49-F238E27FC236}">
                  <a16:creationId xmlns:a16="http://schemas.microsoft.com/office/drawing/2014/main" id="{98E84FCA-F95B-9488-E0E1-103BA85DE2CD}"/>
                </a:ext>
              </a:extLst>
            </p:cNvPr>
            <p:cNvSpPr/>
            <p:nvPr/>
          </p:nvSpPr>
          <p:spPr>
            <a:xfrm>
              <a:off x="4998722" y="48901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4" name="pt288">
              <a:extLst>
                <a:ext uri="{FF2B5EF4-FFF2-40B4-BE49-F238E27FC236}">
                  <a16:creationId xmlns:a16="http://schemas.microsoft.com/office/drawing/2014/main" id="{73E5BB36-103B-9F53-E421-8FF5EB6395E0}"/>
                </a:ext>
              </a:extLst>
            </p:cNvPr>
            <p:cNvSpPr/>
            <p:nvPr/>
          </p:nvSpPr>
          <p:spPr>
            <a:xfrm>
              <a:off x="5028852" y="32242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5" name="pt289">
              <a:extLst>
                <a:ext uri="{FF2B5EF4-FFF2-40B4-BE49-F238E27FC236}">
                  <a16:creationId xmlns:a16="http://schemas.microsoft.com/office/drawing/2014/main" id="{1E6C8A72-E620-D8BA-5BAF-DB77432F34CC}"/>
                </a:ext>
              </a:extLst>
            </p:cNvPr>
            <p:cNvSpPr/>
            <p:nvPr/>
          </p:nvSpPr>
          <p:spPr>
            <a:xfrm>
              <a:off x="4984317" y="26926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6" name="pt290">
              <a:extLst>
                <a:ext uri="{FF2B5EF4-FFF2-40B4-BE49-F238E27FC236}">
                  <a16:creationId xmlns:a16="http://schemas.microsoft.com/office/drawing/2014/main" id="{CCA59912-65DF-6335-BA2C-0723D16F9FA5}"/>
                </a:ext>
              </a:extLst>
            </p:cNvPr>
            <p:cNvSpPr/>
            <p:nvPr/>
          </p:nvSpPr>
          <p:spPr>
            <a:xfrm>
              <a:off x="5066373" y="30488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7" name="pt291">
              <a:extLst>
                <a:ext uri="{FF2B5EF4-FFF2-40B4-BE49-F238E27FC236}">
                  <a16:creationId xmlns:a16="http://schemas.microsoft.com/office/drawing/2014/main" id="{2B058544-0823-CBC1-7432-482C9747E3B9}"/>
                </a:ext>
              </a:extLst>
            </p:cNvPr>
            <p:cNvSpPr/>
            <p:nvPr/>
          </p:nvSpPr>
          <p:spPr>
            <a:xfrm>
              <a:off x="4249661" y="25953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8" name="pt292">
              <a:extLst>
                <a:ext uri="{FF2B5EF4-FFF2-40B4-BE49-F238E27FC236}">
                  <a16:creationId xmlns:a16="http://schemas.microsoft.com/office/drawing/2014/main" id="{45B6B4C3-68B0-09A1-15D2-E0C65C9A785D}"/>
                </a:ext>
              </a:extLst>
            </p:cNvPr>
            <p:cNvSpPr/>
            <p:nvPr/>
          </p:nvSpPr>
          <p:spPr>
            <a:xfrm>
              <a:off x="4947509" y="39502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9" name="pt293">
              <a:extLst>
                <a:ext uri="{FF2B5EF4-FFF2-40B4-BE49-F238E27FC236}">
                  <a16:creationId xmlns:a16="http://schemas.microsoft.com/office/drawing/2014/main" id="{0B9DF830-74B7-9A62-FAAB-91E88C58BD50}"/>
                </a:ext>
              </a:extLst>
            </p:cNvPr>
            <p:cNvSpPr/>
            <p:nvPr/>
          </p:nvSpPr>
          <p:spPr>
            <a:xfrm>
              <a:off x="4119723" y="30918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0" name="pt294">
              <a:extLst>
                <a:ext uri="{FF2B5EF4-FFF2-40B4-BE49-F238E27FC236}">
                  <a16:creationId xmlns:a16="http://schemas.microsoft.com/office/drawing/2014/main" id="{155E5D50-B8F1-FCAF-16D3-08E30A98F349}"/>
                </a:ext>
              </a:extLst>
            </p:cNvPr>
            <p:cNvSpPr/>
            <p:nvPr/>
          </p:nvSpPr>
          <p:spPr>
            <a:xfrm>
              <a:off x="4841921" y="37430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1" name="pt295">
              <a:extLst>
                <a:ext uri="{FF2B5EF4-FFF2-40B4-BE49-F238E27FC236}">
                  <a16:creationId xmlns:a16="http://schemas.microsoft.com/office/drawing/2014/main" id="{1939C1F9-28B4-03E1-63C1-70C9690CAD09}"/>
                </a:ext>
              </a:extLst>
            </p:cNvPr>
            <p:cNvSpPr/>
            <p:nvPr/>
          </p:nvSpPr>
          <p:spPr>
            <a:xfrm>
              <a:off x="4415562" y="31524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2" name="pt296">
              <a:extLst>
                <a:ext uri="{FF2B5EF4-FFF2-40B4-BE49-F238E27FC236}">
                  <a16:creationId xmlns:a16="http://schemas.microsoft.com/office/drawing/2014/main" id="{B058FAC8-4DFE-DFC0-ABB8-1AE86B5E4AF5}"/>
                </a:ext>
              </a:extLst>
            </p:cNvPr>
            <p:cNvSpPr/>
            <p:nvPr/>
          </p:nvSpPr>
          <p:spPr>
            <a:xfrm>
              <a:off x="4687082" y="30377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3" name="pt297">
              <a:extLst>
                <a:ext uri="{FF2B5EF4-FFF2-40B4-BE49-F238E27FC236}">
                  <a16:creationId xmlns:a16="http://schemas.microsoft.com/office/drawing/2014/main" id="{F1668E18-4EF6-2BBB-EBAE-E0B10A25D97D}"/>
                </a:ext>
              </a:extLst>
            </p:cNvPr>
            <p:cNvSpPr/>
            <p:nvPr/>
          </p:nvSpPr>
          <p:spPr>
            <a:xfrm>
              <a:off x="5196601" y="28448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4" name="pt298">
              <a:extLst>
                <a:ext uri="{FF2B5EF4-FFF2-40B4-BE49-F238E27FC236}">
                  <a16:creationId xmlns:a16="http://schemas.microsoft.com/office/drawing/2014/main" id="{544144AB-EF8E-809C-7131-483F354804FE}"/>
                </a:ext>
              </a:extLst>
            </p:cNvPr>
            <p:cNvSpPr/>
            <p:nvPr/>
          </p:nvSpPr>
          <p:spPr>
            <a:xfrm>
              <a:off x="5101382" y="16547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5" name="pt299">
              <a:extLst>
                <a:ext uri="{FF2B5EF4-FFF2-40B4-BE49-F238E27FC236}">
                  <a16:creationId xmlns:a16="http://schemas.microsoft.com/office/drawing/2014/main" id="{59D333F2-91AC-8FBD-BF69-F03C4D30C8D2}"/>
                </a:ext>
              </a:extLst>
            </p:cNvPr>
            <p:cNvSpPr/>
            <p:nvPr/>
          </p:nvSpPr>
          <p:spPr>
            <a:xfrm>
              <a:off x="4893577" y="28337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6" name="pt300">
              <a:extLst>
                <a:ext uri="{FF2B5EF4-FFF2-40B4-BE49-F238E27FC236}">
                  <a16:creationId xmlns:a16="http://schemas.microsoft.com/office/drawing/2014/main" id="{DF34CBC2-13A1-7300-E122-0ADB1583C335}"/>
                </a:ext>
              </a:extLst>
            </p:cNvPr>
            <p:cNvSpPr/>
            <p:nvPr/>
          </p:nvSpPr>
          <p:spPr>
            <a:xfrm>
              <a:off x="4840171" y="38444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7" name="pt301">
              <a:extLst>
                <a:ext uri="{FF2B5EF4-FFF2-40B4-BE49-F238E27FC236}">
                  <a16:creationId xmlns:a16="http://schemas.microsoft.com/office/drawing/2014/main" id="{07F20444-33B3-C8CF-DD9C-9360611DBD30}"/>
                </a:ext>
              </a:extLst>
            </p:cNvPr>
            <p:cNvSpPr/>
            <p:nvPr/>
          </p:nvSpPr>
          <p:spPr>
            <a:xfrm>
              <a:off x="4819811" y="2582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8" name="pt302">
              <a:extLst>
                <a:ext uri="{FF2B5EF4-FFF2-40B4-BE49-F238E27FC236}">
                  <a16:creationId xmlns:a16="http://schemas.microsoft.com/office/drawing/2014/main" id="{45481942-539E-6F17-E336-408773C412AC}"/>
                </a:ext>
              </a:extLst>
            </p:cNvPr>
            <p:cNvSpPr/>
            <p:nvPr/>
          </p:nvSpPr>
          <p:spPr>
            <a:xfrm>
              <a:off x="5090976" y="34297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9" name="pt303">
              <a:extLst>
                <a:ext uri="{FF2B5EF4-FFF2-40B4-BE49-F238E27FC236}">
                  <a16:creationId xmlns:a16="http://schemas.microsoft.com/office/drawing/2014/main" id="{0387C307-B348-1EAA-F5B2-EF2DD81F0D46}"/>
                </a:ext>
              </a:extLst>
            </p:cNvPr>
            <p:cNvSpPr/>
            <p:nvPr/>
          </p:nvSpPr>
          <p:spPr>
            <a:xfrm>
              <a:off x="4245773" y="26626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0" name="pt304">
              <a:extLst>
                <a:ext uri="{FF2B5EF4-FFF2-40B4-BE49-F238E27FC236}">
                  <a16:creationId xmlns:a16="http://schemas.microsoft.com/office/drawing/2014/main" id="{223D598E-6BC9-5363-C60D-89EDDB2F5AEA}"/>
                </a:ext>
              </a:extLst>
            </p:cNvPr>
            <p:cNvSpPr/>
            <p:nvPr/>
          </p:nvSpPr>
          <p:spPr>
            <a:xfrm>
              <a:off x="5092458" y="18867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1" name="pt305">
              <a:extLst>
                <a:ext uri="{FF2B5EF4-FFF2-40B4-BE49-F238E27FC236}">
                  <a16:creationId xmlns:a16="http://schemas.microsoft.com/office/drawing/2014/main" id="{FA779662-86E2-0152-DDB3-5880286F3B3A}"/>
                </a:ext>
              </a:extLst>
            </p:cNvPr>
            <p:cNvSpPr/>
            <p:nvPr/>
          </p:nvSpPr>
          <p:spPr>
            <a:xfrm>
              <a:off x="4515312" y="27304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2" name="pt306">
              <a:extLst>
                <a:ext uri="{FF2B5EF4-FFF2-40B4-BE49-F238E27FC236}">
                  <a16:creationId xmlns:a16="http://schemas.microsoft.com/office/drawing/2014/main" id="{B1B740FD-9240-E0BC-B3A8-5C7FD3D259A8}"/>
                </a:ext>
              </a:extLst>
            </p:cNvPr>
            <p:cNvSpPr/>
            <p:nvPr/>
          </p:nvSpPr>
          <p:spPr>
            <a:xfrm>
              <a:off x="5407974" y="45663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3" name="pt307">
              <a:extLst>
                <a:ext uri="{FF2B5EF4-FFF2-40B4-BE49-F238E27FC236}">
                  <a16:creationId xmlns:a16="http://schemas.microsoft.com/office/drawing/2014/main" id="{90C1AD1E-C011-CDD2-0755-C75ECEE041B2}"/>
                </a:ext>
              </a:extLst>
            </p:cNvPr>
            <p:cNvSpPr/>
            <p:nvPr/>
          </p:nvSpPr>
          <p:spPr>
            <a:xfrm>
              <a:off x="4269863" y="32110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4" name="pt308">
              <a:extLst>
                <a:ext uri="{FF2B5EF4-FFF2-40B4-BE49-F238E27FC236}">
                  <a16:creationId xmlns:a16="http://schemas.microsoft.com/office/drawing/2014/main" id="{BFF8FF44-3FC4-F068-C9D2-680BCAB09A90}"/>
                </a:ext>
              </a:extLst>
            </p:cNvPr>
            <p:cNvSpPr/>
            <p:nvPr/>
          </p:nvSpPr>
          <p:spPr>
            <a:xfrm>
              <a:off x="5138155" y="31869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5" name="pt309">
              <a:extLst>
                <a:ext uri="{FF2B5EF4-FFF2-40B4-BE49-F238E27FC236}">
                  <a16:creationId xmlns:a16="http://schemas.microsoft.com/office/drawing/2014/main" id="{AD7BA709-31B9-B5E6-14E1-A3DDA4576967}"/>
                </a:ext>
              </a:extLst>
            </p:cNvPr>
            <p:cNvSpPr/>
            <p:nvPr/>
          </p:nvSpPr>
          <p:spPr>
            <a:xfrm>
              <a:off x="5198831" y="31899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6" name="pt310">
              <a:extLst>
                <a:ext uri="{FF2B5EF4-FFF2-40B4-BE49-F238E27FC236}">
                  <a16:creationId xmlns:a16="http://schemas.microsoft.com/office/drawing/2014/main" id="{69B96EB4-166C-B84C-0B86-F6BDC1D852FC}"/>
                </a:ext>
              </a:extLst>
            </p:cNvPr>
            <p:cNvSpPr/>
            <p:nvPr/>
          </p:nvSpPr>
          <p:spPr>
            <a:xfrm>
              <a:off x="4394736" y="4371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7" name="pt311">
              <a:extLst>
                <a:ext uri="{FF2B5EF4-FFF2-40B4-BE49-F238E27FC236}">
                  <a16:creationId xmlns:a16="http://schemas.microsoft.com/office/drawing/2014/main" id="{BAA602D0-41F9-07AC-6FD8-B7F501CA4D2B}"/>
                </a:ext>
              </a:extLst>
            </p:cNvPr>
            <p:cNvSpPr/>
            <p:nvPr/>
          </p:nvSpPr>
          <p:spPr>
            <a:xfrm>
              <a:off x="5843594" y="3317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8" name="pt312">
              <a:extLst>
                <a:ext uri="{FF2B5EF4-FFF2-40B4-BE49-F238E27FC236}">
                  <a16:creationId xmlns:a16="http://schemas.microsoft.com/office/drawing/2014/main" id="{E0D470BC-387A-7E07-B536-69E281446B47}"/>
                </a:ext>
              </a:extLst>
            </p:cNvPr>
            <p:cNvSpPr/>
            <p:nvPr/>
          </p:nvSpPr>
          <p:spPr>
            <a:xfrm>
              <a:off x="4586731" y="51957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9" name="pt313">
              <a:extLst>
                <a:ext uri="{FF2B5EF4-FFF2-40B4-BE49-F238E27FC236}">
                  <a16:creationId xmlns:a16="http://schemas.microsoft.com/office/drawing/2014/main" id="{7C91764F-C787-557E-D56D-0D27C263ED33}"/>
                </a:ext>
              </a:extLst>
            </p:cNvPr>
            <p:cNvSpPr/>
            <p:nvPr/>
          </p:nvSpPr>
          <p:spPr>
            <a:xfrm>
              <a:off x="4609986" y="17451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0" name="pt314">
              <a:extLst>
                <a:ext uri="{FF2B5EF4-FFF2-40B4-BE49-F238E27FC236}">
                  <a16:creationId xmlns:a16="http://schemas.microsoft.com/office/drawing/2014/main" id="{7AF60AAB-18C8-6D34-7D63-F00CA4908981}"/>
                </a:ext>
              </a:extLst>
            </p:cNvPr>
            <p:cNvSpPr/>
            <p:nvPr/>
          </p:nvSpPr>
          <p:spPr>
            <a:xfrm>
              <a:off x="4849443" y="51308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1" name="pt315">
              <a:extLst>
                <a:ext uri="{FF2B5EF4-FFF2-40B4-BE49-F238E27FC236}">
                  <a16:creationId xmlns:a16="http://schemas.microsoft.com/office/drawing/2014/main" id="{11BE672D-FF9B-8067-4505-AEF1C8417829}"/>
                </a:ext>
              </a:extLst>
            </p:cNvPr>
            <p:cNvSpPr/>
            <p:nvPr/>
          </p:nvSpPr>
          <p:spPr>
            <a:xfrm>
              <a:off x="4844991" y="27127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2" name="pt316">
              <a:extLst>
                <a:ext uri="{FF2B5EF4-FFF2-40B4-BE49-F238E27FC236}">
                  <a16:creationId xmlns:a16="http://schemas.microsoft.com/office/drawing/2014/main" id="{DE92D17A-59D2-F37D-0DEF-CE1BCD01F0DB}"/>
                </a:ext>
              </a:extLst>
            </p:cNvPr>
            <p:cNvSpPr/>
            <p:nvPr/>
          </p:nvSpPr>
          <p:spPr>
            <a:xfrm>
              <a:off x="5101316" y="21253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3" name="pt317">
              <a:extLst>
                <a:ext uri="{FF2B5EF4-FFF2-40B4-BE49-F238E27FC236}">
                  <a16:creationId xmlns:a16="http://schemas.microsoft.com/office/drawing/2014/main" id="{D1041467-B33F-DA0B-C107-F7E515B0349A}"/>
                </a:ext>
              </a:extLst>
            </p:cNvPr>
            <p:cNvSpPr/>
            <p:nvPr/>
          </p:nvSpPr>
          <p:spPr>
            <a:xfrm>
              <a:off x="4177275" y="28660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4" name="pt318">
              <a:extLst>
                <a:ext uri="{FF2B5EF4-FFF2-40B4-BE49-F238E27FC236}">
                  <a16:creationId xmlns:a16="http://schemas.microsoft.com/office/drawing/2014/main" id="{482A2471-8ED8-0F04-4D40-2F5E7CA36374}"/>
                </a:ext>
              </a:extLst>
            </p:cNvPr>
            <p:cNvSpPr/>
            <p:nvPr/>
          </p:nvSpPr>
          <p:spPr>
            <a:xfrm>
              <a:off x="4855128" y="40121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5" name="pt319">
              <a:extLst>
                <a:ext uri="{FF2B5EF4-FFF2-40B4-BE49-F238E27FC236}">
                  <a16:creationId xmlns:a16="http://schemas.microsoft.com/office/drawing/2014/main" id="{644DFFDD-8350-330B-8026-49FD6BDD70F9}"/>
                </a:ext>
              </a:extLst>
            </p:cNvPr>
            <p:cNvSpPr/>
            <p:nvPr/>
          </p:nvSpPr>
          <p:spPr>
            <a:xfrm>
              <a:off x="4947494" y="3377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6" name="pt320">
              <a:extLst>
                <a:ext uri="{FF2B5EF4-FFF2-40B4-BE49-F238E27FC236}">
                  <a16:creationId xmlns:a16="http://schemas.microsoft.com/office/drawing/2014/main" id="{5321040C-F7D1-29F3-3F71-19F447C0BB3B}"/>
                </a:ext>
              </a:extLst>
            </p:cNvPr>
            <p:cNvSpPr/>
            <p:nvPr/>
          </p:nvSpPr>
          <p:spPr>
            <a:xfrm>
              <a:off x="5049611" y="32597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7" name="pt321">
              <a:extLst>
                <a:ext uri="{FF2B5EF4-FFF2-40B4-BE49-F238E27FC236}">
                  <a16:creationId xmlns:a16="http://schemas.microsoft.com/office/drawing/2014/main" id="{AAFEB864-6184-86F9-E412-F4EA1FEB7EB1}"/>
                </a:ext>
              </a:extLst>
            </p:cNvPr>
            <p:cNvSpPr/>
            <p:nvPr/>
          </p:nvSpPr>
          <p:spPr>
            <a:xfrm>
              <a:off x="5470044" y="24620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8" name="pt322">
              <a:extLst>
                <a:ext uri="{FF2B5EF4-FFF2-40B4-BE49-F238E27FC236}">
                  <a16:creationId xmlns:a16="http://schemas.microsoft.com/office/drawing/2014/main" id="{0FC66574-576E-E264-8E9D-1A2DFE3846D6}"/>
                </a:ext>
              </a:extLst>
            </p:cNvPr>
            <p:cNvSpPr/>
            <p:nvPr/>
          </p:nvSpPr>
          <p:spPr>
            <a:xfrm>
              <a:off x="5047077" y="38205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9" name="pt323">
              <a:extLst>
                <a:ext uri="{FF2B5EF4-FFF2-40B4-BE49-F238E27FC236}">
                  <a16:creationId xmlns:a16="http://schemas.microsoft.com/office/drawing/2014/main" id="{5D15EFF0-53C3-7B32-9D45-0810DB201173}"/>
                </a:ext>
              </a:extLst>
            </p:cNvPr>
            <p:cNvSpPr/>
            <p:nvPr/>
          </p:nvSpPr>
          <p:spPr>
            <a:xfrm>
              <a:off x="5035824" y="27507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0" name="pt324">
              <a:extLst>
                <a:ext uri="{FF2B5EF4-FFF2-40B4-BE49-F238E27FC236}">
                  <a16:creationId xmlns:a16="http://schemas.microsoft.com/office/drawing/2014/main" id="{AA4BAA38-E2BE-D4A6-C8F5-3875F1BD7820}"/>
                </a:ext>
              </a:extLst>
            </p:cNvPr>
            <p:cNvSpPr/>
            <p:nvPr/>
          </p:nvSpPr>
          <p:spPr>
            <a:xfrm>
              <a:off x="4293862" y="31156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1" name="pt325">
              <a:extLst>
                <a:ext uri="{FF2B5EF4-FFF2-40B4-BE49-F238E27FC236}">
                  <a16:creationId xmlns:a16="http://schemas.microsoft.com/office/drawing/2014/main" id="{8A24592D-17CE-9896-7932-B32FA108DE0C}"/>
                </a:ext>
              </a:extLst>
            </p:cNvPr>
            <p:cNvSpPr/>
            <p:nvPr/>
          </p:nvSpPr>
          <p:spPr>
            <a:xfrm>
              <a:off x="4652295" y="26531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2" name="pt326">
              <a:extLst>
                <a:ext uri="{FF2B5EF4-FFF2-40B4-BE49-F238E27FC236}">
                  <a16:creationId xmlns:a16="http://schemas.microsoft.com/office/drawing/2014/main" id="{73409284-2CFA-873B-5878-FCE0711B5015}"/>
                </a:ext>
              </a:extLst>
            </p:cNvPr>
            <p:cNvSpPr/>
            <p:nvPr/>
          </p:nvSpPr>
          <p:spPr>
            <a:xfrm>
              <a:off x="4615131" y="20211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3" name="pt327">
              <a:extLst>
                <a:ext uri="{FF2B5EF4-FFF2-40B4-BE49-F238E27FC236}">
                  <a16:creationId xmlns:a16="http://schemas.microsoft.com/office/drawing/2014/main" id="{3E24A61C-AD96-28CA-53D1-3426FF46C31A}"/>
                </a:ext>
              </a:extLst>
            </p:cNvPr>
            <p:cNvSpPr/>
            <p:nvPr/>
          </p:nvSpPr>
          <p:spPr>
            <a:xfrm>
              <a:off x="4914345" y="24706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4" name="pt328">
              <a:extLst>
                <a:ext uri="{FF2B5EF4-FFF2-40B4-BE49-F238E27FC236}">
                  <a16:creationId xmlns:a16="http://schemas.microsoft.com/office/drawing/2014/main" id="{19133BF7-744C-64E2-554A-AEE18E8A452C}"/>
                </a:ext>
              </a:extLst>
            </p:cNvPr>
            <p:cNvSpPr/>
            <p:nvPr/>
          </p:nvSpPr>
          <p:spPr>
            <a:xfrm>
              <a:off x="4249043" y="30831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5" name="pt329">
              <a:extLst>
                <a:ext uri="{FF2B5EF4-FFF2-40B4-BE49-F238E27FC236}">
                  <a16:creationId xmlns:a16="http://schemas.microsoft.com/office/drawing/2014/main" id="{09D614D4-BB56-7ECE-A3A4-EE897F01F386}"/>
                </a:ext>
              </a:extLst>
            </p:cNvPr>
            <p:cNvSpPr/>
            <p:nvPr/>
          </p:nvSpPr>
          <p:spPr>
            <a:xfrm>
              <a:off x="4243212" y="23783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6" name="pt330">
              <a:extLst>
                <a:ext uri="{FF2B5EF4-FFF2-40B4-BE49-F238E27FC236}">
                  <a16:creationId xmlns:a16="http://schemas.microsoft.com/office/drawing/2014/main" id="{EBC0E686-6FED-1226-D3C0-716A4EEBC0A6}"/>
                </a:ext>
              </a:extLst>
            </p:cNvPr>
            <p:cNvSpPr/>
            <p:nvPr/>
          </p:nvSpPr>
          <p:spPr>
            <a:xfrm>
              <a:off x="4721461" y="24686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7" name="pt331">
              <a:extLst>
                <a:ext uri="{FF2B5EF4-FFF2-40B4-BE49-F238E27FC236}">
                  <a16:creationId xmlns:a16="http://schemas.microsoft.com/office/drawing/2014/main" id="{D66A0F65-82B4-4FE9-204B-508F0A39BE21}"/>
                </a:ext>
              </a:extLst>
            </p:cNvPr>
            <p:cNvSpPr/>
            <p:nvPr/>
          </p:nvSpPr>
          <p:spPr>
            <a:xfrm>
              <a:off x="4742018" y="29281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8" name="pt332">
              <a:extLst>
                <a:ext uri="{FF2B5EF4-FFF2-40B4-BE49-F238E27FC236}">
                  <a16:creationId xmlns:a16="http://schemas.microsoft.com/office/drawing/2014/main" id="{911ECDF8-2A13-1EF9-4743-88371F15BCE6}"/>
                </a:ext>
              </a:extLst>
            </p:cNvPr>
            <p:cNvSpPr/>
            <p:nvPr/>
          </p:nvSpPr>
          <p:spPr>
            <a:xfrm>
              <a:off x="4379026" y="34784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9" name="pt333">
              <a:extLst>
                <a:ext uri="{FF2B5EF4-FFF2-40B4-BE49-F238E27FC236}">
                  <a16:creationId xmlns:a16="http://schemas.microsoft.com/office/drawing/2014/main" id="{E6A8BAB2-2E08-5F73-1F54-337E399E7731}"/>
                </a:ext>
              </a:extLst>
            </p:cNvPr>
            <p:cNvSpPr/>
            <p:nvPr/>
          </p:nvSpPr>
          <p:spPr>
            <a:xfrm>
              <a:off x="4899082" y="26759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0" name="pt334">
              <a:extLst>
                <a:ext uri="{FF2B5EF4-FFF2-40B4-BE49-F238E27FC236}">
                  <a16:creationId xmlns:a16="http://schemas.microsoft.com/office/drawing/2014/main" id="{D224E1EB-A934-C06F-2CBB-B1BC4BE36A68}"/>
                </a:ext>
              </a:extLst>
            </p:cNvPr>
            <p:cNvSpPr/>
            <p:nvPr/>
          </p:nvSpPr>
          <p:spPr>
            <a:xfrm>
              <a:off x="4604483" y="27656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1" name="pt335">
              <a:extLst>
                <a:ext uri="{FF2B5EF4-FFF2-40B4-BE49-F238E27FC236}">
                  <a16:creationId xmlns:a16="http://schemas.microsoft.com/office/drawing/2014/main" id="{257F5ECA-B631-AA54-0777-6177C1661A46}"/>
                </a:ext>
              </a:extLst>
            </p:cNvPr>
            <p:cNvSpPr/>
            <p:nvPr/>
          </p:nvSpPr>
          <p:spPr>
            <a:xfrm>
              <a:off x="4617208" y="29100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2" name="pt336">
              <a:extLst>
                <a:ext uri="{FF2B5EF4-FFF2-40B4-BE49-F238E27FC236}">
                  <a16:creationId xmlns:a16="http://schemas.microsoft.com/office/drawing/2014/main" id="{026EDED2-C600-8D19-0EFF-53C1A0C6144D}"/>
                </a:ext>
              </a:extLst>
            </p:cNvPr>
            <p:cNvSpPr/>
            <p:nvPr/>
          </p:nvSpPr>
          <p:spPr>
            <a:xfrm>
              <a:off x="4896220" y="40297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3" name="pt337">
              <a:extLst>
                <a:ext uri="{FF2B5EF4-FFF2-40B4-BE49-F238E27FC236}">
                  <a16:creationId xmlns:a16="http://schemas.microsoft.com/office/drawing/2014/main" id="{76EE7CBC-FC2F-BF4B-F3ED-05327ACBAD39}"/>
                </a:ext>
              </a:extLst>
            </p:cNvPr>
            <p:cNvSpPr/>
            <p:nvPr/>
          </p:nvSpPr>
          <p:spPr>
            <a:xfrm>
              <a:off x="4494767" y="25783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4" name="pt338">
              <a:extLst>
                <a:ext uri="{FF2B5EF4-FFF2-40B4-BE49-F238E27FC236}">
                  <a16:creationId xmlns:a16="http://schemas.microsoft.com/office/drawing/2014/main" id="{F03C13C1-4629-F300-07BF-4B7BFA35E228}"/>
                </a:ext>
              </a:extLst>
            </p:cNvPr>
            <p:cNvSpPr/>
            <p:nvPr/>
          </p:nvSpPr>
          <p:spPr>
            <a:xfrm>
              <a:off x="4580581" y="33663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5" name="pt339">
              <a:extLst>
                <a:ext uri="{FF2B5EF4-FFF2-40B4-BE49-F238E27FC236}">
                  <a16:creationId xmlns:a16="http://schemas.microsoft.com/office/drawing/2014/main" id="{08EDD433-CE57-F3E3-F7DE-20A42865D335}"/>
                </a:ext>
              </a:extLst>
            </p:cNvPr>
            <p:cNvSpPr/>
            <p:nvPr/>
          </p:nvSpPr>
          <p:spPr>
            <a:xfrm>
              <a:off x="4040864" y="21634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6" name="pt340">
              <a:extLst>
                <a:ext uri="{FF2B5EF4-FFF2-40B4-BE49-F238E27FC236}">
                  <a16:creationId xmlns:a16="http://schemas.microsoft.com/office/drawing/2014/main" id="{B2351986-1BE4-D3E2-E97D-BF5FC050CCF3}"/>
                </a:ext>
              </a:extLst>
            </p:cNvPr>
            <p:cNvSpPr/>
            <p:nvPr/>
          </p:nvSpPr>
          <p:spPr>
            <a:xfrm>
              <a:off x="4270168" y="30318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7" name="pt341">
              <a:extLst>
                <a:ext uri="{FF2B5EF4-FFF2-40B4-BE49-F238E27FC236}">
                  <a16:creationId xmlns:a16="http://schemas.microsoft.com/office/drawing/2014/main" id="{4C7C746E-1FA1-FD3E-0239-5C6E3D2CB978}"/>
                </a:ext>
              </a:extLst>
            </p:cNvPr>
            <p:cNvSpPr/>
            <p:nvPr/>
          </p:nvSpPr>
          <p:spPr>
            <a:xfrm>
              <a:off x="4795376" y="30773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8" name="pt342">
              <a:extLst>
                <a:ext uri="{FF2B5EF4-FFF2-40B4-BE49-F238E27FC236}">
                  <a16:creationId xmlns:a16="http://schemas.microsoft.com/office/drawing/2014/main" id="{6F7C9930-EE3D-53D0-915B-D8D06C0F4ADE}"/>
                </a:ext>
              </a:extLst>
            </p:cNvPr>
            <p:cNvSpPr/>
            <p:nvPr/>
          </p:nvSpPr>
          <p:spPr>
            <a:xfrm>
              <a:off x="5047158" y="42173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9" name="pt343">
              <a:extLst>
                <a:ext uri="{FF2B5EF4-FFF2-40B4-BE49-F238E27FC236}">
                  <a16:creationId xmlns:a16="http://schemas.microsoft.com/office/drawing/2014/main" id="{BCAB8FD7-A4A9-3F05-B50F-53CF2DCCDEEE}"/>
                </a:ext>
              </a:extLst>
            </p:cNvPr>
            <p:cNvSpPr/>
            <p:nvPr/>
          </p:nvSpPr>
          <p:spPr>
            <a:xfrm>
              <a:off x="5360084" y="32530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0" name="pt344">
              <a:extLst>
                <a:ext uri="{FF2B5EF4-FFF2-40B4-BE49-F238E27FC236}">
                  <a16:creationId xmlns:a16="http://schemas.microsoft.com/office/drawing/2014/main" id="{0EF2BCA4-5FF6-AF75-59A8-EE672BBDF41C}"/>
                </a:ext>
              </a:extLst>
            </p:cNvPr>
            <p:cNvSpPr/>
            <p:nvPr/>
          </p:nvSpPr>
          <p:spPr>
            <a:xfrm>
              <a:off x="4751005" y="3292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1" name="pt345">
              <a:extLst>
                <a:ext uri="{FF2B5EF4-FFF2-40B4-BE49-F238E27FC236}">
                  <a16:creationId xmlns:a16="http://schemas.microsoft.com/office/drawing/2014/main" id="{E107FFC7-E66E-64CD-81A5-0CF6E5DC3C88}"/>
                </a:ext>
              </a:extLst>
            </p:cNvPr>
            <p:cNvSpPr/>
            <p:nvPr/>
          </p:nvSpPr>
          <p:spPr>
            <a:xfrm>
              <a:off x="4311393" y="24309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2" name="pt346">
              <a:extLst>
                <a:ext uri="{FF2B5EF4-FFF2-40B4-BE49-F238E27FC236}">
                  <a16:creationId xmlns:a16="http://schemas.microsoft.com/office/drawing/2014/main" id="{D2895267-CCD6-DC9D-B06F-AA2B81E72750}"/>
                </a:ext>
              </a:extLst>
            </p:cNvPr>
            <p:cNvSpPr/>
            <p:nvPr/>
          </p:nvSpPr>
          <p:spPr>
            <a:xfrm>
              <a:off x="4798996" y="35866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3" name="pt347">
              <a:extLst>
                <a:ext uri="{FF2B5EF4-FFF2-40B4-BE49-F238E27FC236}">
                  <a16:creationId xmlns:a16="http://schemas.microsoft.com/office/drawing/2014/main" id="{CDEE6BDF-6E6F-5E09-9436-0E28F6EA5863}"/>
                </a:ext>
              </a:extLst>
            </p:cNvPr>
            <p:cNvSpPr/>
            <p:nvPr/>
          </p:nvSpPr>
          <p:spPr>
            <a:xfrm>
              <a:off x="4567727" y="33525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4" name="pt348">
              <a:extLst>
                <a:ext uri="{FF2B5EF4-FFF2-40B4-BE49-F238E27FC236}">
                  <a16:creationId xmlns:a16="http://schemas.microsoft.com/office/drawing/2014/main" id="{D3F04F85-6331-FF0E-EBAF-0783D1F86147}"/>
                </a:ext>
              </a:extLst>
            </p:cNvPr>
            <p:cNvSpPr/>
            <p:nvPr/>
          </p:nvSpPr>
          <p:spPr>
            <a:xfrm>
              <a:off x="4440812" y="29516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5" name="pt349">
              <a:extLst>
                <a:ext uri="{FF2B5EF4-FFF2-40B4-BE49-F238E27FC236}">
                  <a16:creationId xmlns:a16="http://schemas.microsoft.com/office/drawing/2014/main" id="{EB3AD2AB-9A9E-BEE2-6EF6-66AAF9198C2B}"/>
                </a:ext>
              </a:extLst>
            </p:cNvPr>
            <p:cNvSpPr/>
            <p:nvPr/>
          </p:nvSpPr>
          <p:spPr>
            <a:xfrm>
              <a:off x="4967516" y="28023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6" name="pt350">
              <a:extLst>
                <a:ext uri="{FF2B5EF4-FFF2-40B4-BE49-F238E27FC236}">
                  <a16:creationId xmlns:a16="http://schemas.microsoft.com/office/drawing/2014/main" id="{39AE14DB-8E65-1C61-7F79-058590A25DA7}"/>
                </a:ext>
              </a:extLst>
            </p:cNvPr>
            <p:cNvSpPr/>
            <p:nvPr/>
          </p:nvSpPr>
          <p:spPr>
            <a:xfrm>
              <a:off x="4439982" y="44510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7" name="pt351">
              <a:extLst>
                <a:ext uri="{FF2B5EF4-FFF2-40B4-BE49-F238E27FC236}">
                  <a16:creationId xmlns:a16="http://schemas.microsoft.com/office/drawing/2014/main" id="{50DDC9E4-4E98-1854-1EFE-008D6B5735AE}"/>
                </a:ext>
              </a:extLst>
            </p:cNvPr>
            <p:cNvSpPr/>
            <p:nvPr/>
          </p:nvSpPr>
          <p:spPr>
            <a:xfrm>
              <a:off x="3770533" y="36115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8" name="pt352">
              <a:extLst>
                <a:ext uri="{FF2B5EF4-FFF2-40B4-BE49-F238E27FC236}">
                  <a16:creationId xmlns:a16="http://schemas.microsoft.com/office/drawing/2014/main" id="{4C047D64-2EFC-B959-3F7C-F70202638C60}"/>
                </a:ext>
              </a:extLst>
            </p:cNvPr>
            <p:cNvSpPr/>
            <p:nvPr/>
          </p:nvSpPr>
          <p:spPr>
            <a:xfrm>
              <a:off x="4941037" y="26324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9" name="pt353">
              <a:extLst>
                <a:ext uri="{FF2B5EF4-FFF2-40B4-BE49-F238E27FC236}">
                  <a16:creationId xmlns:a16="http://schemas.microsoft.com/office/drawing/2014/main" id="{F5265BE1-93E2-2A22-C8FC-181B9756F499}"/>
                </a:ext>
              </a:extLst>
            </p:cNvPr>
            <p:cNvSpPr/>
            <p:nvPr/>
          </p:nvSpPr>
          <p:spPr>
            <a:xfrm>
              <a:off x="4861771" y="42152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0" name="pt354">
              <a:extLst>
                <a:ext uri="{FF2B5EF4-FFF2-40B4-BE49-F238E27FC236}">
                  <a16:creationId xmlns:a16="http://schemas.microsoft.com/office/drawing/2014/main" id="{5AA99D78-6FFA-3AE8-3BA3-2CC2656948C0}"/>
                </a:ext>
              </a:extLst>
            </p:cNvPr>
            <p:cNvSpPr/>
            <p:nvPr/>
          </p:nvSpPr>
          <p:spPr>
            <a:xfrm>
              <a:off x="4214509" y="36293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1" name="pt355">
              <a:extLst>
                <a:ext uri="{FF2B5EF4-FFF2-40B4-BE49-F238E27FC236}">
                  <a16:creationId xmlns:a16="http://schemas.microsoft.com/office/drawing/2014/main" id="{2EB50F61-F26D-197F-1DAA-5F0F14722E0C}"/>
                </a:ext>
              </a:extLst>
            </p:cNvPr>
            <p:cNvSpPr/>
            <p:nvPr/>
          </p:nvSpPr>
          <p:spPr>
            <a:xfrm>
              <a:off x="5056565" y="30520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2" name="pt356">
              <a:extLst>
                <a:ext uri="{FF2B5EF4-FFF2-40B4-BE49-F238E27FC236}">
                  <a16:creationId xmlns:a16="http://schemas.microsoft.com/office/drawing/2014/main" id="{A8EC185E-494A-7AAA-841E-F04ACC41E2F9}"/>
                </a:ext>
              </a:extLst>
            </p:cNvPr>
            <p:cNvSpPr/>
            <p:nvPr/>
          </p:nvSpPr>
          <p:spPr>
            <a:xfrm>
              <a:off x="4765892" y="29387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3" name="pt357">
              <a:extLst>
                <a:ext uri="{FF2B5EF4-FFF2-40B4-BE49-F238E27FC236}">
                  <a16:creationId xmlns:a16="http://schemas.microsoft.com/office/drawing/2014/main" id="{BAABE2AE-D474-7F14-14D9-8334C26AA0AD}"/>
                </a:ext>
              </a:extLst>
            </p:cNvPr>
            <p:cNvSpPr/>
            <p:nvPr/>
          </p:nvSpPr>
          <p:spPr>
            <a:xfrm>
              <a:off x="4423150" y="22843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4" name="pt358">
              <a:extLst>
                <a:ext uri="{FF2B5EF4-FFF2-40B4-BE49-F238E27FC236}">
                  <a16:creationId xmlns:a16="http://schemas.microsoft.com/office/drawing/2014/main" id="{24D75C57-1839-F8A4-9D93-460F22F29443}"/>
                </a:ext>
              </a:extLst>
            </p:cNvPr>
            <p:cNvSpPr/>
            <p:nvPr/>
          </p:nvSpPr>
          <p:spPr>
            <a:xfrm>
              <a:off x="4402637" y="31678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5" name="pt359">
              <a:extLst>
                <a:ext uri="{FF2B5EF4-FFF2-40B4-BE49-F238E27FC236}">
                  <a16:creationId xmlns:a16="http://schemas.microsoft.com/office/drawing/2014/main" id="{09EFB691-3C76-7B76-E8BF-9B024926E5B2}"/>
                </a:ext>
              </a:extLst>
            </p:cNvPr>
            <p:cNvSpPr/>
            <p:nvPr/>
          </p:nvSpPr>
          <p:spPr>
            <a:xfrm>
              <a:off x="4933005" y="36369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6" name="pt360">
              <a:extLst>
                <a:ext uri="{FF2B5EF4-FFF2-40B4-BE49-F238E27FC236}">
                  <a16:creationId xmlns:a16="http://schemas.microsoft.com/office/drawing/2014/main" id="{32B8A983-F471-368E-7DB3-5ABF0BB86A64}"/>
                </a:ext>
              </a:extLst>
            </p:cNvPr>
            <p:cNvSpPr/>
            <p:nvPr/>
          </p:nvSpPr>
          <p:spPr>
            <a:xfrm>
              <a:off x="3622729" y="20442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7" name="pt361">
              <a:extLst>
                <a:ext uri="{FF2B5EF4-FFF2-40B4-BE49-F238E27FC236}">
                  <a16:creationId xmlns:a16="http://schemas.microsoft.com/office/drawing/2014/main" id="{95AE651B-11F0-9B70-0263-0AB15527287B}"/>
                </a:ext>
              </a:extLst>
            </p:cNvPr>
            <p:cNvSpPr/>
            <p:nvPr/>
          </p:nvSpPr>
          <p:spPr>
            <a:xfrm>
              <a:off x="5445441" y="24997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8" name="pt362">
              <a:extLst>
                <a:ext uri="{FF2B5EF4-FFF2-40B4-BE49-F238E27FC236}">
                  <a16:creationId xmlns:a16="http://schemas.microsoft.com/office/drawing/2014/main" id="{683ADD6C-115C-2AF7-18D9-1FDEB8DF7130}"/>
                </a:ext>
              </a:extLst>
            </p:cNvPr>
            <p:cNvSpPr/>
            <p:nvPr/>
          </p:nvSpPr>
          <p:spPr>
            <a:xfrm>
              <a:off x="5068279" y="30768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9" name="pt363">
              <a:extLst>
                <a:ext uri="{FF2B5EF4-FFF2-40B4-BE49-F238E27FC236}">
                  <a16:creationId xmlns:a16="http://schemas.microsoft.com/office/drawing/2014/main" id="{CF8A1B8E-FBBF-C786-23B8-90E6A15A0448}"/>
                </a:ext>
              </a:extLst>
            </p:cNvPr>
            <p:cNvSpPr/>
            <p:nvPr/>
          </p:nvSpPr>
          <p:spPr>
            <a:xfrm>
              <a:off x="4760976" y="37626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0" name="pt364">
              <a:extLst>
                <a:ext uri="{FF2B5EF4-FFF2-40B4-BE49-F238E27FC236}">
                  <a16:creationId xmlns:a16="http://schemas.microsoft.com/office/drawing/2014/main" id="{070F5464-7ACD-A367-B65B-A89E63A450DF}"/>
                </a:ext>
              </a:extLst>
            </p:cNvPr>
            <p:cNvSpPr/>
            <p:nvPr/>
          </p:nvSpPr>
          <p:spPr>
            <a:xfrm>
              <a:off x="4904866" y="35002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1" name="pt365">
              <a:extLst>
                <a:ext uri="{FF2B5EF4-FFF2-40B4-BE49-F238E27FC236}">
                  <a16:creationId xmlns:a16="http://schemas.microsoft.com/office/drawing/2014/main" id="{2525094B-8674-0214-7358-C32C3FA75A05}"/>
                </a:ext>
              </a:extLst>
            </p:cNvPr>
            <p:cNvSpPr/>
            <p:nvPr/>
          </p:nvSpPr>
          <p:spPr>
            <a:xfrm>
              <a:off x="5096330" y="38633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2" name="pt366">
              <a:extLst>
                <a:ext uri="{FF2B5EF4-FFF2-40B4-BE49-F238E27FC236}">
                  <a16:creationId xmlns:a16="http://schemas.microsoft.com/office/drawing/2014/main" id="{9AFEC127-C859-5D03-BBF9-4CA3DAC7F7FF}"/>
                </a:ext>
              </a:extLst>
            </p:cNvPr>
            <p:cNvSpPr/>
            <p:nvPr/>
          </p:nvSpPr>
          <p:spPr>
            <a:xfrm>
              <a:off x="4561655" y="25035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3" name="pt367">
              <a:extLst>
                <a:ext uri="{FF2B5EF4-FFF2-40B4-BE49-F238E27FC236}">
                  <a16:creationId xmlns:a16="http://schemas.microsoft.com/office/drawing/2014/main" id="{372D28CF-E460-6772-4E2A-B360939A65A3}"/>
                </a:ext>
              </a:extLst>
            </p:cNvPr>
            <p:cNvSpPr/>
            <p:nvPr/>
          </p:nvSpPr>
          <p:spPr>
            <a:xfrm>
              <a:off x="5121987" y="31372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4" name="pt368">
              <a:extLst>
                <a:ext uri="{FF2B5EF4-FFF2-40B4-BE49-F238E27FC236}">
                  <a16:creationId xmlns:a16="http://schemas.microsoft.com/office/drawing/2014/main" id="{5AB2B349-67C9-B947-20B0-6ECA471C37AB}"/>
                </a:ext>
              </a:extLst>
            </p:cNvPr>
            <p:cNvSpPr/>
            <p:nvPr/>
          </p:nvSpPr>
          <p:spPr>
            <a:xfrm>
              <a:off x="6193876" y="32419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5" name="pt369">
              <a:extLst>
                <a:ext uri="{FF2B5EF4-FFF2-40B4-BE49-F238E27FC236}">
                  <a16:creationId xmlns:a16="http://schemas.microsoft.com/office/drawing/2014/main" id="{924E3B44-166A-EB45-B65E-AF791CD72C88}"/>
                </a:ext>
              </a:extLst>
            </p:cNvPr>
            <p:cNvSpPr/>
            <p:nvPr/>
          </p:nvSpPr>
          <p:spPr>
            <a:xfrm>
              <a:off x="5291271" y="21165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6" name="pt370">
              <a:extLst>
                <a:ext uri="{FF2B5EF4-FFF2-40B4-BE49-F238E27FC236}">
                  <a16:creationId xmlns:a16="http://schemas.microsoft.com/office/drawing/2014/main" id="{004F29CF-93AA-5D64-67E0-0B6F185C5572}"/>
                </a:ext>
              </a:extLst>
            </p:cNvPr>
            <p:cNvSpPr/>
            <p:nvPr/>
          </p:nvSpPr>
          <p:spPr>
            <a:xfrm>
              <a:off x="5382513" y="4882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7" name="pt371">
              <a:extLst>
                <a:ext uri="{FF2B5EF4-FFF2-40B4-BE49-F238E27FC236}">
                  <a16:creationId xmlns:a16="http://schemas.microsoft.com/office/drawing/2014/main" id="{ED37E07E-E3CD-8EA2-F93D-260BCA0EDFCD}"/>
                </a:ext>
              </a:extLst>
            </p:cNvPr>
            <p:cNvSpPr/>
            <p:nvPr/>
          </p:nvSpPr>
          <p:spPr>
            <a:xfrm>
              <a:off x="4318690" y="32448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8" name="pt372">
              <a:extLst>
                <a:ext uri="{FF2B5EF4-FFF2-40B4-BE49-F238E27FC236}">
                  <a16:creationId xmlns:a16="http://schemas.microsoft.com/office/drawing/2014/main" id="{9B42BDCB-7F28-5E3D-E0B2-E4B77E6489A4}"/>
                </a:ext>
              </a:extLst>
            </p:cNvPr>
            <p:cNvSpPr/>
            <p:nvPr/>
          </p:nvSpPr>
          <p:spPr>
            <a:xfrm>
              <a:off x="3798699" y="25027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9" name="pt373">
              <a:extLst>
                <a:ext uri="{FF2B5EF4-FFF2-40B4-BE49-F238E27FC236}">
                  <a16:creationId xmlns:a16="http://schemas.microsoft.com/office/drawing/2014/main" id="{EF5C50E8-3874-2E17-6768-A20ACE07BE7F}"/>
                </a:ext>
              </a:extLst>
            </p:cNvPr>
            <p:cNvSpPr/>
            <p:nvPr/>
          </p:nvSpPr>
          <p:spPr>
            <a:xfrm>
              <a:off x="4967067" y="27745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0" name="pt374">
              <a:extLst>
                <a:ext uri="{FF2B5EF4-FFF2-40B4-BE49-F238E27FC236}">
                  <a16:creationId xmlns:a16="http://schemas.microsoft.com/office/drawing/2014/main" id="{A542B5F7-8610-3925-6859-56584C42C33C}"/>
                </a:ext>
              </a:extLst>
            </p:cNvPr>
            <p:cNvSpPr/>
            <p:nvPr/>
          </p:nvSpPr>
          <p:spPr>
            <a:xfrm>
              <a:off x="4873147" y="43339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1" name="pt375">
              <a:extLst>
                <a:ext uri="{FF2B5EF4-FFF2-40B4-BE49-F238E27FC236}">
                  <a16:creationId xmlns:a16="http://schemas.microsoft.com/office/drawing/2014/main" id="{443C0C0E-53D0-F9A6-6ED9-3E1C110A3E62}"/>
                </a:ext>
              </a:extLst>
            </p:cNvPr>
            <p:cNvSpPr/>
            <p:nvPr/>
          </p:nvSpPr>
          <p:spPr>
            <a:xfrm>
              <a:off x="4964816" y="42807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2" name="pt376">
              <a:extLst>
                <a:ext uri="{FF2B5EF4-FFF2-40B4-BE49-F238E27FC236}">
                  <a16:creationId xmlns:a16="http://schemas.microsoft.com/office/drawing/2014/main" id="{997E64FB-9BDE-E3BD-A046-7D8A0C5ED6C4}"/>
                </a:ext>
              </a:extLst>
            </p:cNvPr>
            <p:cNvSpPr/>
            <p:nvPr/>
          </p:nvSpPr>
          <p:spPr>
            <a:xfrm>
              <a:off x="5175841" y="39676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3" name="pt377">
              <a:extLst>
                <a:ext uri="{FF2B5EF4-FFF2-40B4-BE49-F238E27FC236}">
                  <a16:creationId xmlns:a16="http://schemas.microsoft.com/office/drawing/2014/main" id="{B0FBCAF7-AFD6-4DAD-D162-61778BC3C1A4}"/>
                </a:ext>
              </a:extLst>
            </p:cNvPr>
            <p:cNvSpPr/>
            <p:nvPr/>
          </p:nvSpPr>
          <p:spPr>
            <a:xfrm>
              <a:off x="5386085" y="40760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4" name="pt378">
              <a:extLst>
                <a:ext uri="{FF2B5EF4-FFF2-40B4-BE49-F238E27FC236}">
                  <a16:creationId xmlns:a16="http://schemas.microsoft.com/office/drawing/2014/main" id="{7EFF5D1A-97FF-C720-B147-6E1F3E578374}"/>
                </a:ext>
              </a:extLst>
            </p:cNvPr>
            <p:cNvSpPr/>
            <p:nvPr/>
          </p:nvSpPr>
          <p:spPr>
            <a:xfrm>
              <a:off x="5580830" y="23301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5" name="pt379">
              <a:extLst>
                <a:ext uri="{FF2B5EF4-FFF2-40B4-BE49-F238E27FC236}">
                  <a16:creationId xmlns:a16="http://schemas.microsoft.com/office/drawing/2014/main" id="{AFBA141D-3A60-D6EE-5670-2979CEA4D40F}"/>
                </a:ext>
              </a:extLst>
            </p:cNvPr>
            <p:cNvSpPr/>
            <p:nvPr/>
          </p:nvSpPr>
          <p:spPr>
            <a:xfrm>
              <a:off x="4459724" y="24357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6" name="pt380">
              <a:extLst>
                <a:ext uri="{FF2B5EF4-FFF2-40B4-BE49-F238E27FC236}">
                  <a16:creationId xmlns:a16="http://schemas.microsoft.com/office/drawing/2014/main" id="{57336AE6-9F88-82EF-43CC-9AD4B5EE5888}"/>
                </a:ext>
              </a:extLst>
            </p:cNvPr>
            <p:cNvSpPr/>
            <p:nvPr/>
          </p:nvSpPr>
          <p:spPr>
            <a:xfrm>
              <a:off x="4561360" y="32059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7" name="pt381">
              <a:extLst>
                <a:ext uri="{FF2B5EF4-FFF2-40B4-BE49-F238E27FC236}">
                  <a16:creationId xmlns:a16="http://schemas.microsoft.com/office/drawing/2014/main" id="{EB46B903-55AD-7D55-D7F9-675A094A25FC}"/>
                </a:ext>
              </a:extLst>
            </p:cNvPr>
            <p:cNvSpPr/>
            <p:nvPr/>
          </p:nvSpPr>
          <p:spPr>
            <a:xfrm>
              <a:off x="4916130" y="29937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8" name="pt382">
              <a:extLst>
                <a:ext uri="{FF2B5EF4-FFF2-40B4-BE49-F238E27FC236}">
                  <a16:creationId xmlns:a16="http://schemas.microsoft.com/office/drawing/2014/main" id="{7220EF8D-E5BB-5986-A567-63F15CD001FF}"/>
                </a:ext>
              </a:extLst>
            </p:cNvPr>
            <p:cNvSpPr/>
            <p:nvPr/>
          </p:nvSpPr>
          <p:spPr>
            <a:xfrm>
              <a:off x="4660352" y="31512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9" name="pt383">
              <a:extLst>
                <a:ext uri="{FF2B5EF4-FFF2-40B4-BE49-F238E27FC236}">
                  <a16:creationId xmlns:a16="http://schemas.microsoft.com/office/drawing/2014/main" id="{6FA545E4-AFC6-D658-9FF4-18E494957B64}"/>
                </a:ext>
              </a:extLst>
            </p:cNvPr>
            <p:cNvSpPr/>
            <p:nvPr/>
          </p:nvSpPr>
          <p:spPr>
            <a:xfrm>
              <a:off x="4421663" y="34094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0" name="pt384">
              <a:extLst>
                <a:ext uri="{FF2B5EF4-FFF2-40B4-BE49-F238E27FC236}">
                  <a16:creationId xmlns:a16="http://schemas.microsoft.com/office/drawing/2014/main" id="{28C25ED9-DF98-0CA5-0757-5A4990D58BE6}"/>
                </a:ext>
              </a:extLst>
            </p:cNvPr>
            <p:cNvSpPr/>
            <p:nvPr/>
          </p:nvSpPr>
          <p:spPr>
            <a:xfrm>
              <a:off x="4444059" y="29693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1" name="pt385">
              <a:extLst>
                <a:ext uri="{FF2B5EF4-FFF2-40B4-BE49-F238E27FC236}">
                  <a16:creationId xmlns:a16="http://schemas.microsoft.com/office/drawing/2014/main" id="{8C6D5AE3-B381-1406-281D-DB71DBF6904F}"/>
                </a:ext>
              </a:extLst>
            </p:cNvPr>
            <p:cNvSpPr/>
            <p:nvPr/>
          </p:nvSpPr>
          <p:spPr>
            <a:xfrm>
              <a:off x="4206681" y="26901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2" name="pt386">
              <a:extLst>
                <a:ext uri="{FF2B5EF4-FFF2-40B4-BE49-F238E27FC236}">
                  <a16:creationId xmlns:a16="http://schemas.microsoft.com/office/drawing/2014/main" id="{C5EC82C1-2DA4-AFB8-4CE6-212ED8B1F4D6}"/>
                </a:ext>
              </a:extLst>
            </p:cNvPr>
            <p:cNvSpPr/>
            <p:nvPr/>
          </p:nvSpPr>
          <p:spPr>
            <a:xfrm>
              <a:off x="5952834" y="30043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3" name="pt387">
              <a:extLst>
                <a:ext uri="{FF2B5EF4-FFF2-40B4-BE49-F238E27FC236}">
                  <a16:creationId xmlns:a16="http://schemas.microsoft.com/office/drawing/2014/main" id="{7E6ED283-E358-AA7E-46D0-DCC04181A784}"/>
                </a:ext>
              </a:extLst>
            </p:cNvPr>
            <p:cNvSpPr/>
            <p:nvPr/>
          </p:nvSpPr>
          <p:spPr>
            <a:xfrm>
              <a:off x="4560049" y="29819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4" name="pt388">
              <a:extLst>
                <a:ext uri="{FF2B5EF4-FFF2-40B4-BE49-F238E27FC236}">
                  <a16:creationId xmlns:a16="http://schemas.microsoft.com/office/drawing/2014/main" id="{B7815B55-2475-2A47-1B31-161BACF909B8}"/>
                </a:ext>
              </a:extLst>
            </p:cNvPr>
            <p:cNvSpPr/>
            <p:nvPr/>
          </p:nvSpPr>
          <p:spPr>
            <a:xfrm>
              <a:off x="4799374" y="26442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5" name="pt389">
              <a:extLst>
                <a:ext uri="{FF2B5EF4-FFF2-40B4-BE49-F238E27FC236}">
                  <a16:creationId xmlns:a16="http://schemas.microsoft.com/office/drawing/2014/main" id="{3FE92C76-6BBF-0117-97C5-6C464A77D336}"/>
                </a:ext>
              </a:extLst>
            </p:cNvPr>
            <p:cNvSpPr/>
            <p:nvPr/>
          </p:nvSpPr>
          <p:spPr>
            <a:xfrm>
              <a:off x="5054785" y="24683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6" name="pt390">
              <a:extLst>
                <a:ext uri="{FF2B5EF4-FFF2-40B4-BE49-F238E27FC236}">
                  <a16:creationId xmlns:a16="http://schemas.microsoft.com/office/drawing/2014/main" id="{27C69CE5-97E8-2A18-B8A1-A4F0FF2D0220}"/>
                </a:ext>
              </a:extLst>
            </p:cNvPr>
            <p:cNvSpPr/>
            <p:nvPr/>
          </p:nvSpPr>
          <p:spPr>
            <a:xfrm>
              <a:off x="4161455" y="25511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7" name="pt391">
              <a:extLst>
                <a:ext uri="{FF2B5EF4-FFF2-40B4-BE49-F238E27FC236}">
                  <a16:creationId xmlns:a16="http://schemas.microsoft.com/office/drawing/2014/main" id="{EB47AAA1-96A9-8F0C-9629-0D731AA914F5}"/>
                </a:ext>
              </a:extLst>
            </p:cNvPr>
            <p:cNvSpPr/>
            <p:nvPr/>
          </p:nvSpPr>
          <p:spPr>
            <a:xfrm>
              <a:off x="4575476" y="26916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8" name="pt392">
              <a:extLst>
                <a:ext uri="{FF2B5EF4-FFF2-40B4-BE49-F238E27FC236}">
                  <a16:creationId xmlns:a16="http://schemas.microsoft.com/office/drawing/2014/main" id="{9B7A76C5-D9F4-D759-840D-BE897EFD8B60}"/>
                </a:ext>
              </a:extLst>
            </p:cNvPr>
            <p:cNvSpPr/>
            <p:nvPr/>
          </p:nvSpPr>
          <p:spPr>
            <a:xfrm>
              <a:off x="4280450" y="35025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9" name="pt393">
              <a:extLst>
                <a:ext uri="{FF2B5EF4-FFF2-40B4-BE49-F238E27FC236}">
                  <a16:creationId xmlns:a16="http://schemas.microsoft.com/office/drawing/2014/main" id="{B8C3140C-DC67-312B-5374-B53D67D5737F}"/>
                </a:ext>
              </a:extLst>
            </p:cNvPr>
            <p:cNvSpPr/>
            <p:nvPr/>
          </p:nvSpPr>
          <p:spPr>
            <a:xfrm>
              <a:off x="4871508" y="26360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0" name="pt394">
              <a:extLst>
                <a:ext uri="{FF2B5EF4-FFF2-40B4-BE49-F238E27FC236}">
                  <a16:creationId xmlns:a16="http://schemas.microsoft.com/office/drawing/2014/main" id="{A5594E43-25FC-6B94-CFE1-FC39A991A208}"/>
                </a:ext>
              </a:extLst>
            </p:cNvPr>
            <p:cNvSpPr/>
            <p:nvPr/>
          </p:nvSpPr>
          <p:spPr>
            <a:xfrm>
              <a:off x="4472558" y="28736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1" name="pt395">
              <a:extLst>
                <a:ext uri="{FF2B5EF4-FFF2-40B4-BE49-F238E27FC236}">
                  <a16:creationId xmlns:a16="http://schemas.microsoft.com/office/drawing/2014/main" id="{C58922C7-C00B-A705-F9D9-1DE0BF2A1210}"/>
                </a:ext>
              </a:extLst>
            </p:cNvPr>
            <p:cNvSpPr/>
            <p:nvPr/>
          </p:nvSpPr>
          <p:spPr>
            <a:xfrm>
              <a:off x="4619247" y="29147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2" name="pt396">
              <a:extLst>
                <a:ext uri="{FF2B5EF4-FFF2-40B4-BE49-F238E27FC236}">
                  <a16:creationId xmlns:a16="http://schemas.microsoft.com/office/drawing/2014/main" id="{CB84831C-F65A-B154-2C43-A6A5B6AA6FF9}"/>
                </a:ext>
              </a:extLst>
            </p:cNvPr>
            <p:cNvSpPr/>
            <p:nvPr/>
          </p:nvSpPr>
          <p:spPr>
            <a:xfrm>
              <a:off x="4682412" y="19135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3" name="pt397">
              <a:extLst>
                <a:ext uri="{FF2B5EF4-FFF2-40B4-BE49-F238E27FC236}">
                  <a16:creationId xmlns:a16="http://schemas.microsoft.com/office/drawing/2014/main" id="{0A27ECBA-6BAD-7A43-215B-90542A720D25}"/>
                </a:ext>
              </a:extLst>
            </p:cNvPr>
            <p:cNvSpPr/>
            <p:nvPr/>
          </p:nvSpPr>
          <p:spPr>
            <a:xfrm>
              <a:off x="4634596" y="28392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4" name="pt398">
              <a:extLst>
                <a:ext uri="{FF2B5EF4-FFF2-40B4-BE49-F238E27FC236}">
                  <a16:creationId xmlns:a16="http://schemas.microsoft.com/office/drawing/2014/main" id="{74DF4225-4A9E-3FF1-EDBD-B187D2D25F53}"/>
                </a:ext>
              </a:extLst>
            </p:cNvPr>
            <p:cNvSpPr/>
            <p:nvPr/>
          </p:nvSpPr>
          <p:spPr>
            <a:xfrm>
              <a:off x="4789018" y="27502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5" name="pt399">
              <a:extLst>
                <a:ext uri="{FF2B5EF4-FFF2-40B4-BE49-F238E27FC236}">
                  <a16:creationId xmlns:a16="http://schemas.microsoft.com/office/drawing/2014/main" id="{22A32CD1-46C2-3CC4-850D-00C32C491938}"/>
                </a:ext>
              </a:extLst>
            </p:cNvPr>
            <p:cNvSpPr/>
            <p:nvPr/>
          </p:nvSpPr>
          <p:spPr>
            <a:xfrm>
              <a:off x="4914833" y="28446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6" name="pt400">
              <a:extLst>
                <a:ext uri="{FF2B5EF4-FFF2-40B4-BE49-F238E27FC236}">
                  <a16:creationId xmlns:a16="http://schemas.microsoft.com/office/drawing/2014/main" id="{6454AAC0-414B-1356-4282-BB00DF2100E9}"/>
                </a:ext>
              </a:extLst>
            </p:cNvPr>
            <p:cNvSpPr/>
            <p:nvPr/>
          </p:nvSpPr>
          <p:spPr>
            <a:xfrm>
              <a:off x="5721054" y="47907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7" name="pt401">
              <a:extLst>
                <a:ext uri="{FF2B5EF4-FFF2-40B4-BE49-F238E27FC236}">
                  <a16:creationId xmlns:a16="http://schemas.microsoft.com/office/drawing/2014/main" id="{553E2FAD-3273-4FF7-1624-FBC0B56CA1FA}"/>
                </a:ext>
              </a:extLst>
            </p:cNvPr>
            <p:cNvSpPr/>
            <p:nvPr/>
          </p:nvSpPr>
          <p:spPr>
            <a:xfrm>
              <a:off x="5423516" y="48706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8" name="pt402">
              <a:extLst>
                <a:ext uri="{FF2B5EF4-FFF2-40B4-BE49-F238E27FC236}">
                  <a16:creationId xmlns:a16="http://schemas.microsoft.com/office/drawing/2014/main" id="{882AF2EA-4CB9-86FB-1244-B3AA0E980838}"/>
                </a:ext>
              </a:extLst>
            </p:cNvPr>
            <p:cNvSpPr/>
            <p:nvPr/>
          </p:nvSpPr>
          <p:spPr>
            <a:xfrm>
              <a:off x="5406822" y="40484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9" name="pt403">
              <a:extLst>
                <a:ext uri="{FF2B5EF4-FFF2-40B4-BE49-F238E27FC236}">
                  <a16:creationId xmlns:a16="http://schemas.microsoft.com/office/drawing/2014/main" id="{FCE933B0-1E7D-0094-8B3D-D963C9910BBD}"/>
                </a:ext>
              </a:extLst>
            </p:cNvPr>
            <p:cNvSpPr/>
            <p:nvPr/>
          </p:nvSpPr>
          <p:spPr>
            <a:xfrm>
              <a:off x="5162211" y="35386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0" name="pt404">
              <a:extLst>
                <a:ext uri="{FF2B5EF4-FFF2-40B4-BE49-F238E27FC236}">
                  <a16:creationId xmlns:a16="http://schemas.microsoft.com/office/drawing/2014/main" id="{9165418B-5AA0-237A-AA9D-2F7DD3772ED6}"/>
                </a:ext>
              </a:extLst>
            </p:cNvPr>
            <p:cNvSpPr/>
            <p:nvPr/>
          </p:nvSpPr>
          <p:spPr>
            <a:xfrm>
              <a:off x="5242131" y="37254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1" name="pt405">
              <a:extLst>
                <a:ext uri="{FF2B5EF4-FFF2-40B4-BE49-F238E27FC236}">
                  <a16:creationId xmlns:a16="http://schemas.microsoft.com/office/drawing/2014/main" id="{60D65DCE-744F-3E1D-A59C-A2524A8D3049}"/>
                </a:ext>
              </a:extLst>
            </p:cNvPr>
            <p:cNvSpPr/>
            <p:nvPr/>
          </p:nvSpPr>
          <p:spPr>
            <a:xfrm>
              <a:off x="5204453" y="34541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2" name="pt406">
              <a:extLst>
                <a:ext uri="{FF2B5EF4-FFF2-40B4-BE49-F238E27FC236}">
                  <a16:creationId xmlns:a16="http://schemas.microsoft.com/office/drawing/2014/main" id="{9C23246C-70BE-CB7E-96A9-0254C2F0861A}"/>
                </a:ext>
              </a:extLst>
            </p:cNvPr>
            <p:cNvSpPr/>
            <p:nvPr/>
          </p:nvSpPr>
          <p:spPr>
            <a:xfrm>
              <a:off x="5260868" y="48452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3" name="pt407">
              <a:extLst>
                <a:ext uri="{FF2B5EF4-FFF2-40B4-BE49-F238E27FC236}">
                  <a16:creationId xmlns:a16="http://schemas.microsoft.com/office/drawing/2014/main" id="{589B9819-243B-3763-5A2E-2A783794FC8D}"/>
                </a:ext>
              </a:extLst>
            </p:cNvPr>
            <p:cNvSpPr/>
            <p:nvPr/>
          </p:nvSpPr>
          <p:spPr>
            <a:xfrm>
              <a:off x="5218508" y="37146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4" name="pt408">
              <a:extLst>
                <a:ext uri="{FF2B5EF4-FFF2-40B4-BE49-F238E27FC236}">
                  <a16:creationId xmlns:a16="http://schemas.microsoft.com/office/drawing/2014/main" id="{F6B9E857-AD9A-6F2E-519A-3BEB457916E6}"/>
                </a:ext>
              </a:extLst>
            </p:cNvPr>
            <p:cNvSpPr/>
            <p:nvPr/>
          </p:nvSpPr>
          <p:spPr>
            <a:xfrm>
              <a:off x="4122351" y="28015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5" name="pt409">
              <a:extLst>
                <a:ext uri="{FF2B5EF4-FFF2-40B4-BE49-F238E27FC236}">
                  <a16:creationId xmlns:a16="http://schemas.microsoft.com/office/drawing/2014/main" id="{4DEF5F30-5240-C7B0-64EF-15665CDF4AAC}"/>
                </a:ext>
              </a:extLst>
            </p:cNvPr>
            <p:cNvSpPr/>
            <p:nvPr/>
          </p:nvSpPr>
          <p:spPr>
            <a:xfrm>
              <a:off x="5055505" y="42483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6" name="pt410">
              <a:extLst>
                <a:ext uri="{FF2B5EF4-FFF2-40B4-BE49-F238E27FC236}">
                  <a16:creationId xmlns:a16="http://schemas.microsoft.com/office/drawing/2014/main" id="{3E314E3B-D27C-9EE6-DD8C-8C2DEF001DEC}"/>
                </a:ext>
              </a:extLst>
            </p:cNvPr>
            <p:cNvSpPr/>
            <p:nvPr/>
          </p:nvSpPr>
          <p:spPr>
            <a:xfrm>
              <a:off x="4821882" y="41058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7" name="pt411">
              <a:extLst>
                <a:ext uri="{FF2B5EF4-FFF2-40B4-BE49-F238E27FC236}">
                  <a16:creationId xmlns:a16="http://schemas.microsoft.com/office/drawing/2014/main" id="{91B5537D-A295-5546-B352-3DFE78453DE7}"/>
                </a:ext>
              </a:extLst>
            </p:cNvPr>
            <p:cNvSpPr/>
            <p:nvPr/>
          </p:nvSpPr>
          <p:spPr>
            <a:xfrm>
              <a:off x="4610335" y="29644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8" name="pt412">
              <a:extLst>
                <a:ext uri="{FF2B5EF4-FFF2-40B4-BE49-F238E27FC236}">
                  <a16:creationId xmlns:a16="http://schemas.microsoft.com/office/drawing/2014/main" id="{5C04F417-328C-EA24-5F1F-56262601EF72}"/>
                </a:ext>
              </a:extLst>
            </p:cNvPr>
            <p:cNvSpPr/>
            <p:nvPr/>
          </p:nvSpPr>
          <p:spPr>
            <a:xfrm>
              <a:off x="4506291" y="20676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9" name="pt413">
              <a:extLst>
                <a:ext uri="{FF2B5EF4-FFF2-40B4-BE49-F238E27FC236}">
                  <a16:creationId xmlns:a16="http://schemas.microsoft.com/office/drawing/2014/main" id="{2D6290BE-74BF-6F7F-A521-5354C39B1139}"/>
                </a:ext>
              </a:extLst>
            </p:cNvPr>
            <p:cNvSpPr/>
            <p:nvPr/>
          </p:nvSpPr>
          <p:spPr>
            <a:xfrm>
              <a:off x="5072519" y="26817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0" name="pt414">
              <a:extLst>
                <a:ext uri="{FF2B5EF4-FFF2-40B4-BE49-F238E27FC236}">
                  <a16:creationId xmlns:a16="http://schemas.microsoft.com/office/drawing/2014/main" id="{9A4E9831-3723-D743-A89C-478344E1398D}"/>
                </a:ext>
              </a:extLst>
            </p:cNvPr>
            <p:cNvSpPr/>
            <p:nvPr/>
          </p:nvSpPr>
          <p:spPr>
            <a:xfrm>
              <a:off x="5136395" y="34392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1" name="pt415">
              <a:extLst>
                <a:ext uri="{FF2B5EF4-FFF2-40B4-BE49-F238E27FC236}">
                  <a16:creationId xmlns:a16="http://schemas.microsoft.com/office/drawing/2014/main" id="{00DB52E1-DAD3-5454-35C9-63D87C8ACBBA}"/>
                </a:ext>
              </a:extLst>
            </p:cNvPr>
            <p:cNvSpPr/>
            <p:nvPr/>
          </p:nvSpPr>
          <p:spPr>
            <a:xfrm>
              <a:off x="4197995" y="26557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2" name="pt416">
              <a:extLst>
                <a:ext uri="{FF2B5EF4-FFF2-40B4-BE49-F238E27FC236}">
                  <a16:creationId xmlns:a16="http://schemas.microsoft.com/office/drawing/2014/main" id="{36D713B8-7FDB-5319-380E-6F573FF4A595}"/>
                </a:ext>
              </a:extLst>
            </p:cNvPr>
            <p:cNvSpPr/>
            <p:nvPr/>
          </p:nvSpPr>
          <p:spPr>
            <a:xfrm>
              <a:off x="4954948" y="30204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3" name="pt417">
              <a:extLst>
                <a:ext uri="{FF2B5EF4-FFF2-40B4-BE49-F238E27FC236}">
                  <a16:creationId xmlns:a16="http://schemas.microsoft.com/office/drawing/2014/main" id="{FF4E477F-D9CE-2750-11BA-867D08FC60B8}"/>
                </a:ext>
              </a:extLst>
            </p:cNvPr>
            <p:cNvSpPr/>
            <p:nvPr/>
          </p:nvSpPr>
          <p:spPr>
            <a:xfrm>
              <a:off x="4589552" y="32557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4" name="pt418">
              <a:extLst>
                <a:ext uri="{FF2B5EF4-FFF2-40B4-BE49-F238E27FC236}">
                  <a16:creationId xmlns:a16="http://schemas.microsoft.com/office/drawing/2014/main" id="{7C5A1274-2860-9CAF-6279-6E448E868610}"/>
                </a:ext>
              </a:extLst>
            </p:cNvPr>
            <p:cNvSpPr/>
            <p:nvPr/>
          </p:nvSpPr>
          <p:spPr>
            <a:xfrm>
              <a:off x="4238721" y="40490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5" name="pt419">
              <a:extLst>
                <a:ext uri="{FF2B5EF4-FFF2-40B4-BE49-F238E27FC236}">
                  <a16:creationId xmlns:a16="http://schemas.microsoft.com/office/drawing/2014/main" id="{7F4C302B-BBC8-6CC1-EDFE-F0AD4369D618}"/>
                </a:ext>
              </a:extLst>
            </p:cNvPr>
            <p:cNvSpPr/>
            <p:nvPr/>
          </p:nvSpPr>
          <p:spPr>
            <a:xfrm>
              <a:off x="5053265" y="44966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6" name="pt420">
              <a:extLst>
                <a:ext uri="{FF2B5EF4-FFF2-40B4-BE49-F238E27FC236}">
                  <a16:creationId xmlns:a16="http://schemas.microsoft.com/office/drawing/2014/main" id="{512D8B31-7F08-7E5D-BCF8-18E6216350EA}"/>
                </a:ext>
              </a:extLst>
            </p:cNvPr>
            <p:cNvSpPr/>
            <p:nvPr/>
          </p:nvSpPr>
          <p:spPr>
            <a:xfrm>
              <a:off x="4358817" y="46266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7" name="pt421">
              <a:extLst>
                <a:ext uri="{FF2B5EF4-FFF2-40B4-BE49-F238E27FC236}">
                  <a16:creationId xmlns:a16="http://schemas.microsoft.com/office/drawing/2014/main" id="{658E6DEC-3A4E-8017-1884-A0A0681C9732}"/>
                </a:ext>
              </a:extLst>
            </p:cNvPr>
            <p:cNvSpPr/>
            <p:nvPr/>
          </p:nvSpPr>
          <p:spPr>
            <a:xfrm>
              <a:off x="5148578" y="33985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8" name="pt422">
              <a:extLst>
                <a:ext uri="{FF2B5EF4-FFF2-40B4-BE49-F238E27FC236}">
                  <a16:creationId xmlns:a16="http://schemas.microsoft.com/office/drawing/2014/main" id="{5D0E2921-71D2-7068-059D-CE868F1475D3}"/>
                </a:ext>
              </a:extLst>
            </p:cNvPr>
            <p:cNvSpPr/>
            <p:nvPr/>
          </p:nvSpPr>
          <p:spPr>
            <a:xfrm>
              <a:off x="4359762" y="31391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9" name="pt423">
              <a:extLst>
                <a:ext uri="{FF2B5EF4-FFF2-40B4-BE49-F238E27FC236}">
                  <a16:creationId xmlns:a16="http://schemas.microsoft.com/office/drawing/2014/main" id="{D489607A-91ED-906E-2605-7616C11CC97E}"/>
                </a:ext>
              </a:extLst>
            </p:cNvPr>
            <p:cNvSpPr/>
            <p:nvPr/>
          </p:nvSpPr>
          <p:spPr>
            <a:xfrm>
              <a:off x="4460737" y="30064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0" name="pt424">
              <a:extLst>
                <a:ext uri="{FF2B5EF4-FFF2-40B4-BE49-F238E27FC236}">
                  <a16:creationId xmlns:a16="http://schemas.microsoft.com/office/drawing/2014/main" id="{1B5CE286-FB3B-DFCA-0B11-33DE76047F98}"/>
                </a:ext>
              </a:extLst>
            </p:cNvPr>
            <p:cNvSpPr/>
            <p:nvPr/>
          </p:nvSpPr>
          <p:spPr>
            <a:xfrm>
              <a:off x="5595119" y="40503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1" name="pt425">
              <a:extLst>
                <a:ext uri="{FF2B5EF4-FFF2-40B4-BE49-F238E27FC236}">
                  <a16:creationId xmlns:a16="http://schemas.microsoft.com/office/drawing/2014/main" id="{708E8010-4785-9417-4250-B077810C36F9}"/>
                </a:ext>
              </a:extLst>
            </p:cNvPr>
            <p:cNvSpPr/>
            <p:nvPr/>
          </p:nvSpPr>
          <p:spPr>
            <a:xfrm>
              <a:off x="4686996" y="27505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2" name="pt426">
              <a:extLst>
                <a:ext uri="{FF2B5EF4-FFF2-40B4-BE49-F238E27FC236}">
                  <a16:creationId xmlns:a16="http://schemas.microsoft.com/office/drawing/2014/main" id="{FB463B1D-7BEF-F590-1196-3B6AE13781BC}"/>
                </a:ext>
              </a:extLst>
            </p:cNvPr>
            <p:cNvSpPr/>
            <p:nvPr/>
          </p:nvSpPr>
          <p:spPr>
            <a:xfrm>
              <a:off x="4523237" y="27476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3" name="pt427">
              <a:extLst>
                <a:ext uri="{FF2B5EF4-FFF2-40B4-BE49-F238E27FC236}">
                  <a16:creationId xmlns:a16="http://schemas.microsoft.com/office/drawing/2014/main" id="{6F02B94D-E28F-BEBC-1C0D-5FC92F018CB8}"/>
                </a:ext>
              </a:extLst>
            </p:cNvPr>
            <p:cNvSpPr/>
            <p:nvPr/>
          </p:nvSpPr>
          <p:spPr>
            <a:xfrm>
              <a:off x="5187078" y="34634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4" name="pt428">
              <a:extLst>
                <a:ext uri="{FF2B5EF4-FFF2-40B4-BE49-F238E27FC236}">
                  <a16:creationId xmlns:a16="http://schemas.microsoft.com/office/drawing/2014/main" id="{8EC586C4-B753-0731-A7C6-C1027EEC2E18}"/>
                </a:ext>
              </a:extLst>
            </p:cNvPr>
            <p:cNvSpPr/>
            <p:nvPr/>
          </p:nvSpPr>
          <p:spPr>
            <a:xfrm>
              <a:off x="5116045" y="30083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5" name="pt429">
              <a:extLst>
                <a:ext uri="{FF2B5EF4-FFF2-40B4-BE49-F238E27FC236}">
                  <a16:creationId xmlns:a16="http://schemas.microsoft.com/office/drawing/2014/main" id="{707740E9-46A3-A173-951D-6CAB56548C2E}"/>
                </a:ext>
              </a:extLst>
            </p:cNvPr>
            <p:cNvSpPr/>
            <p:nvPr/>
          </p:nvSpPr>
          <p:spPr>
            <a:xfrm>
              <a:off x="5091393" y="3515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6" name="pt430">
              <a:extLst>
                <a:ext uri="{FF2B5EF4-FFF2-40B4-BE49-F238E27FC236}">
                  <a16:creationId xmlns:a16="http://schemas.microsoft.com/office/drawing/2014/main" id="{AC000E5F-EDB8-5902-93C3-65CEEDA3ADD8}"/>
                </a:ext>
              </a:extLst>
            </p:cNvPr>
            <p:cNvSpPr/>
            <p:nvPr/>
          </p:nvSpPr>
          <p:spPr>
            <a:xfrm>
              <a:off x="4431158" y="41498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7" name="pt431">
              <a:extLst>
                <a:ext uri="{FF2B5EF4-FFF2-40B4-BE49-F238E27FC236}">
                  <a16:creationId xmlns:a16="http://schemas.microsoft.com/office/drawing/2014/main" id="{B8C98BB1-F7F5-7BED-B956-59094496856B}"/>
                </a:ext>
              </a:extLst>
            </p:cNvPr>
            <p:cNvSpPr/>
            <p:nvPr/>
          </p:nvSpPr>
          <p:spPr>
            <a:xfrm>
              <a:off x="4493487" y="46964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8" name="pt432">
              <a:extLst>
                <a:ext uri="{FF2B5EF4-FFF2-40B4-BE49-F238E27FC236}">
                  <a16:creationId xmlns:a16="http://schemas.microsoft.com/office/drawing/2014/main" id="{6F282F0B-8019-E80F-C9E2-E3C844CFDFCD}"/>
                </a:ext>
              </a:extLst>
            </p:cNvPr>
            <p:cNvSpPr/>
            <p:nvPr/>
          </p:nvSpPr>
          <p:spPr>
            <a:xfrm>
              <a:off x="4542545" y="28167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9" name="pt433">
              <a:extLst>
                <a:ext uri="{FF2B5EF4-FFF2-40B4-BE49-F238E27FC236}">
                  <a16:creationId xmlns:a16="http://schemas.microsoft.com/office/drawing/2014/main" id="{35E23BDA-94DD-BBFA-895C-3FC647DB7849}"/>
                </a:ext>
              </a:extLst>
            </p:cNvPr>
            <p:cNvSpPr/>
            <p:nvPr/>
          </p:nvSpPr>
          <p:spPr>
            <a:xfrm>
              <a:off x="5201443" y="27884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0" name="pt434">
              <a:extLst>
                <a:ext uri="{FF2B5EF4-FFF2-40B4-BE49-F238E27FC236}">
                  <a16:creationId xmlns:a16="http://schemas.microsoft.com/office/drawing/2014/main" id="{7EC461F9-CCAF-1991-A34A-5521C54953DC}"/>
                </a:ext>
              </a:extLst>
            </p:cNvPr>
            <p:cNvSpPr/>
            <p:nvPr/>
          </p:nvSpPr>
          <p:spPr>
            <a:xfrm>
              <a:off x="4553934" y="43663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1" name="pt435">
              <a:extLst>
                <a:ext uri="{FF2B5EF4-FFF2-40B4-BE49-F238E27FC236}">
                  <a16:creationId xmlns:a16="http://schemas.microsoft.com/office/drawing/2014/main" id="{6456279D-BDE0-ACCB-195B-D1D77D51C572}"/>
                </a:ext>
              </a:extLst>
            </p:cNvPr>
            <p:cNvSpPr/>
            <p:nvPr/>
          </p:nvSpPr>
          <p:spPr>
            <a:xfrm>
              <a:off x="4076421" y="25743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2" name="pt436">
              <a:extLst>
                <a:ext uri="{FF2B5EF4-FFF2-40B4-BE49-F238E27FC236}">
                  <a16:creationId xmlns:a16="http://schemas.microsoft.com/office/drawing/2014/main" id="{BAC5DE9E-F95C-5137-3DD3-F1CB183BD40D}"/>
                </a:ext>
              </a:extLst>
            </p:cNvPr>
            <p:cNvSpPr/>
            <p:nvPr/>
          </p:nvSpPr>
          <p:spPr>
            <a:xfrm>
              <a:off x="5406623" y="44075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3" name="pt437">
              <a:extLst>
                <a:ext uri="{FF2B5EF4-FFF2-40B4-BE49-F238E27FC236}">
                  <a16:creationId xmlns:a16="http://schemas.microsoft.com/office/drawing/2014/main" id="{E5A3CDCE-435A-0450-C78A-97115C30837F}"/>
                </a:ext>
              </a:extLst>
            </p:cNvPr>
            <p:cNvSpPr/>
            <p:nvPr/>
          </p:nvSpPr>
          <p:spPr>
            <a:xfrm>
              <a:off x="4751119" y="31149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4" name="pt438">
              <a:extLst>
                <a:ext uri="{FF2B5EF4-FFF2-40B4-BE49-F238E27FC236}">
                  <a16:creationId xmlns:a16="http://schemas.microsoft.com/office/drawing/2014/main" id="{29339EE8-FED7-005A-ABFB-ADDC11A9774B}"/>
                </a:ext>
              </a:extLst>
            </p:cNvPr>
            <p:cNvSpPr/>
            <p:nvPr/>
          </p:nvSpPr>
          <p:spPr>
            <a:xfrm>
              <a:off x="4164608" y="30181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5" name="pt439">
              <a:extLst>
                <a:ext uri="{FF2B5EF4-FFF2-40B4-BE49-F238E27FC236}">
                  <a16:creationId xmlns:a16="http://schemas.microsoft.com/office/drawing/2014/main" id="{80F9A86B-84D5-0FA2-42A5-F433A9AB0DDC}"/>
                </a:ext>
              </a:extLst>
            </p:cNvPr>
            <p:cNvSpPr/>
            <p:nvPr/>
          </p:nvSpPr>
          <p:spPr>
            <a:xfrm>
              <a:off x="4522371" y="30419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6" name="pt440">
              <a:extLst>
                <a:ext uri="{FF2B5EF4-FFF2-40B4-BE49-F238E27FC236}">
                  <a16:creationId xmlns:a16="http://schemas.microsoft.com/office/drawing/2014/main" id="{395CAA87-77DD-26F4-0C4F-E8AD1011E8C1}"/>
                </a:ext>
              </a:extLst>
            </p:cNvPr>
            <p:cNvSpPr/>
            <p:nvPr/>
          </p:nvSpPr>
          <p:spPr>
            <a:xfrm>
              <a:off x="4806099" y="31823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7" name="pt441">
              <a:extLst>
                <a:ext uri="{FF2B5EF4-FFF2-40B4-BE49-F238E27FC236}">
                  <a16:creationId xmlns:a16="http://schemas.microsoft.com/office/drawing/2014/main" id="{9D2C79EE-F461-2627-CDF4-7E33F015F440}"/>
                </a:ext>
              </a:extLst>
            </p:cNvPr>
            <p:cNvSpPr/>
            <p:nvPr/>
          </p:nvSpPr>
          <p:spPr>
            <a:xfrm>
              <a:off x="4971889" y="27228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8" name="pt442">
              <a:extLst>
                <a:ext uri="{FF2B5EF4-FFF2-40B4-BE49-F238E27FC236}">
                  <a16:creationId xmlns:a16="http://schemas.microsoft.com/office/drawing/2014/main" id="{E4766F5C-FDB3-7621-6E70-870E1A0F06DE}"/>
                </a:ext>
              </a:extLst>
            </p:cNvPr>
            <p:cNvSpPr/>
            <p:nvPr/>
          </p:nvSpPr>
          <p:spPr>
            <a:xfrm>
              <a:off x="4582177" y="24823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9" name="pt443">
              <a:extLst>
                <a:ext uri="{FF2B5EF4-FFF2-40B4-BE49-F238E27FC236}">
                  <a16:creationId xmlns:a16="http://schemas.microsoft.com/office/drawing/2014/main" id="{4CB46C20-E8DA-E86C-A770-A4010FECF25D}"/>
                </a:ext>
              </a:extLst>
            </p:cNvPr>
            <p:cNvSpPr/>
            <p:nvPr/>
          </p:nvSpPr>
          <p:spPr>
            <a:xfrm>
              <a:off x="4110773" y="31095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0" name="pt444">
              <a:extLst>
                <a:ext uri="{FF2B5EF4-FFF2-40B4-BE49-F238E27FC236}">
                  <a16:creationId xmlns:a16="http://schemas.microsoft.com/office/drawing/2014/main" id="{E5A5C4B4-FAE9-317F-26ED-60E2A1DED10F}"/>
                </a:ext>
              </a:extLst>
            </p:cNvPr>
            <p:cNvSpPr/>
            <p:nvPr/>
          </p:nvSpPr>
          <p:spPr>
            <a:xfrm>
              <a:off x="4141196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1" name="pt445">
              <a:extLst>
                <a:ext uri="{FF2B5EF4-FFF2-40B4-BE49-F238E27FC236}">
                  <a16:creationId xmlns:a16="http://schemas.microsoft.com/office/drawing/2014/main" id="{3FC2138A-835E-2067-AC4A-ED471D75EFD2}"/>
                </a:ext>
              </a:extLst>
            </p:cNvPr>
            <p:cNvSpPr/>
            <p:nvPr/>
          </p:nvSpPr>
          <p:spPr>
            <a:xfrm>
              <a:off x="4761842" y="32596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2" name="pt446">
              <a:extLst>
                <a:ext uri="{FF2B5EF4-FFF2-40B4-BE49-F238E27FC236}">
                  <a16:creationId xmlns:a16="http://schemas.microsoft.com/office/drawing/2014/main" id="{D73088A5-5C0F-B2A3-F8BE-5617B8113FDD}"/>
                </a:ext>
              </a:extLst>
            </p:cNvPr>
            <p:cNvSpPr/>
            <p:nvPr/>
          </p:nvSpPr>
          <p:spPr>
            <a:xfrm>
              <a:off x="4549964" y="31350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3" name="pt447">
              <a:extLst>
                <a:ext uri="{FF2B5EF4-FFF2-40B4-BE49-F238E27FC236}">
                  <a16:creationId xmlns:a16="http://schemas.microsoft.com/office/drawing/2014/main" id="{455709E8-6E7F-D4DE-92E8-3FF49507466A}"/>
                </a:ext>
              </a:extLst>
            </p:cNvPr>
            <p:cNvSpPr/>
            <p:nvPr/>
          </p:nvSpPr>
          <p:spPr>
            <a:xfrm>
              <a:off x="4455164" y="29296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4" name="pt448">
              <a:extLst>
                <a:ext uri="{FF2B5EF4-FFF2-40B4-BE49-F238E27FC236}">
                  <a16:creationId xmlns:a16="http://schemas.microsoft.com/office/drawing/2014/main" id="{94E22468-4F76-986C-BC09-280A830298C3}"/>
                </a:ext>
              </a:extLst>
            </p:cNvPr>
            <p:cNvSpPr/>
            <p:nvPr/>
          </p:nvSpPr>
          <p:spPr>
            <a:xfrm>
              <a:off x="4245513" y="24583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5" name="pt449">
              <a:extLst>
                <a:ext uri="{FF2B5EF4-FFF2-40B4-BE49-F238E27FC236}">
                  <a16:creationId xmlns:a16="http://schemas.microsoft.com/office/drawing/2014/main" id="{5E8E2289-DD31-1141-28CD-D9336502F1B4}"/>
                </a:ext>
              </a:extLst>
            </p:cNvPr>
            <p:cNvSpPr/>
            <p:nvPr/>
          </p:nvSpPr>
          <p:spPr>
            <a:xfrm>
              <a:off x="4325488" y="36953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6" name="pt450">
              <a:extLst>
                <a:ext uri="{FF2B5EF4-FFF2-40B4-BE49-F238E27FC236}">
                  <a16:creationId xmlns:a16="http://schemas.microsoft.com/office/drawing/2014/main" id="{6B7A31C0-4201-81F6-5627-DE7072304348}"/>
                </a:ext>
              </a:extLst>
            </p:cNvPr>
            <p:cNvSpPr/>
            <p:nvPr/>
          </p:nvSpPr>
          <p:spPr>
            <a:xfrm>
              <a:off x="4365573" y="26629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7" name="pt451">
              <a:extLst>
                <a:ext uri="{FF2B5EF4-FFF2-40B4-BE49-F238E27FC236}">
                  <a16:creationId xmlns:a16="http://schemas.microsoft.com/office/drawing/2014/main" id="{25DE0100-D370-EE10-4F7B-6F076C23BA5F}"/>
                </a:ext>
              </a:extLst>
            </p:cNvPr>
            <p:cNvSpPr/>
            <p:nvPr/>
          </p:nvSpPr>
          <p:spPr>
            <a:xfrm>
              <a:off x="4269848" y="35593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8" name="pt452">
              <a:extLst>
                <a:ext uri="{FF2B5EF4-FFF2-40B4-BE49-F238E27FC236}">
                  <a16:creationId xmlns:a16="http://schemas.microsoft.com/office/drawing/2014/main" id="{328ED128-10C0-F86D-E183-BA089783C8D7}"/>
                </a:ext>
              </a:extLst>
            </p:cNvPr>
            <p:cNvSpPr/>
            <p:nvPr/>
          </p:nvSpPr>
          <p:spPr>
            <a:xfrm>
              <a:off x="4690531" y="23566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9" name="pt453">
              <a:extLst>
                <a:ext uri="{FF2B5EF4-FFF2-40B4-BE49-F238E27FC236}">
                  <a16:creationId xmlns:a16="http://schemas.microsoft.com/office/drawing/2014/main" id="{8462BC82-EAC4-AB37-E0CE-71842155A39E}"/>
                </a:ext>
              </a:extLst>
            </p:cNvPr>
            <p:cNvSpPr/>
            <p:nvPr/>
          </p:nvSpPr>
          <p:spPr>
            <a:xfrm>
              <a:off x="3932744" y="32963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0" name="pt454">
              <a:extLst>
                <a:ext uri="{FF2B5EF4-FFF2-40B4-BE49-F238E27FC236}">
                  <a16:creationId xmlns:a16="http://schemas.microsoft.com/office/drawing/2014/main" id="{F95AA0EC-EDE7-1920-A692-30F376CD6E02}"/>
                </a:ext>
              </a:extLst>
            </p:cNvPr>
            <p:cNvSpPr/>
            <p:nvPr/>
          </p:nvSpPr>
          <p:spPr>
            <a:xfrm>
              <a:off x="4942967" y="30763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1" name="pt455">
              <a:extLst>
                <a:ext uri="{FF2B5EF4-FFF2-40B4-BE49-F238E27FC236}">
                  <a16:creationId xmlns:a16="http://schemas.microsoft.com/office/drawing/2014/main" id="{0A20927E-9C89-E4E8-6D2A-8CBC15FD1050}"/>
                </a:ext>
              </a:extLst>
            </p:cNvPr>
            <p:cNvSpPr/>
            <p:nvPr/>
          </p:nvSpPr>
          <p:spPr>
            <a:xfrm>
              <a:off x="4622965" y="24337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2" name="pt456">
              <a:extLst>
                <a:ext uri="{FF2B5EF4-FFF2-40B4-BE49-F238E27FC236}">
                  <a16:creationId xmlns:a16="http://schemas.microsoft.com/office/drawing/2014/main" id="{AF6DB370-ACDA-E3D3-C1B9-7B858EFC17AD}"/>
                </a:ext>
              </a:extLst>
            </p:cNvPr>
            <p:cNvSpPr/>
            <p:nvPr/>
          </p:nvSpPr>
          <p:spPr>
            <a:xfrm>
              <a:off x="4258021" y="27741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3" name="pt457">
              <a:extLst>
                <a:ext uri="{FF2B5EF4-FFF2-40B4-BE49-F238E27FC236}">
                  <a16:creationId xmlns:a16="http://schemas.microsoft.com/office/drawing/2014/main" id="{C0A0BB6D-0DCF-9F4F-FCB6-AC4E42860A99}"/>
                </a:ext>
              </a:extLst>
            </p:cNvPr>
            <p:cNvSpPr/>
            <p:nvPr/>
          </p:nvSpPr>
          <p:spPr>
            <a:xfrm>
              <a:off x="4597936" y="31010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4" name="pt458">
              <a:extLst>
                <a:ext uri="{FF2B5EF4-FFF2-40B4-BE49-F238E27FC236}">
                  <a16:creationId xmlns:a16="http://schemas.microsoft.com/office/drawing/2014/main" id="{B6984A89-08E1-DFFD-E6DC-3BD2CC47AE70}"/>
                </a:ext>
              </a:extLst>
            </p:cNvPr>
            <p:cNvSpPr/>
            <p:nvPr/>
          </p:nvSpPr>
          <p:spPr>
            <a:xfrm>
              <a:off x="3573133" y="33462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5" name="pt459">
              <a:extLst>
                <a:ext uri="{FF2B5EF4-FFF2-40B4-BE49-F238E27FC236}">
                  <a16:creationId xmlns:a16="http://schemas.microsoft.com/office/drawing/2014/main" id="{4587E3E0-7CE7-332D-B9EF-9C7B80ACF24D}"/>
                </a:ext>
              </a:extLst>
            </p:cNvPr>
            <p:cNvSpPr/>
            <p:nvPr/>
          </p:nvSpPr>
          <p:spPr>
            <a:xfrm>
              <a:off x="4647880" y="34564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6" name="pt460">
              <a:extLst>
                <a:ext uri="{FF2B5EF4-FFF2-40B4-BE49-F238E27FC236}">
                  <a16:creationId xmlns:a16="http://schemas.microsoft.com/office/drawing/2014/main" id="{4E6D9D14-F0E2-65C1-8AAF-5CC085668E7D}"/>
                </a:ext>
              </a:extLst>
            </p:cNvPr>
            <p:cNvSpPr/>
            <p:nvPr/>
          </p:nvSpPr>
          <p:spPr>
            <a:xfrm>
              <a:off x="4658661" y="41779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7" name="pt461">
              <a:extLst>
                <a:ext uri="{FF2B5EF4-FFF2-40B4-BE49-F238E27FC236}">
                  <a16:creationId xmlns:a16="http://schemas.microsoft.com/office/drawing/2014/main" id="{C800A5AD-7E9A-FED1-7658-5AD88948D67E}"/>
                </a:ext>
              </a:extLst>
            </p:cNvPr>
            <p:cNvSpPr/>
            <p:nvPr/>
          </p:nvSpPr>
          <p:spPr>
            <a:xfrm>
              <a:off x="4495183" y="32518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8" name="pt462">
              <a:extLst>
                <a:ext uri="{FF2B5EF4-FFF2-40B4-BE49-F238E27FC236}">
                  <a16:creationId xmlns:a16="http://schemas.microsoft.com/office/drawing/2014/main" id="{21CE3153-74C1-51AA-490E-6FCC18B3BC33}"/>
                </a:ext>
              </a:extLst>
            </p:cNvPr>
            <p:cNvSpPr/>
            <p:nvPr/>
          </p:nvSpPr>
          <p:spPr>
            <a:xfrm>
              <a:off x="4489445" y="20883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9" name="pt463">
              <a:extLst>
                <a:ext uri="{FF2B5EF4-FFF2-40B4-BE49-F238E27FC236}">
                  <a16:creationId xmlns:a16="http://schemas.microsoft.com/office/drawing/2014/main" id="{F835D5FB-D2B0-21D5-7829-58187A0B0523}"/>
                </a:ext>
              </a:extLst>
            </p:cNvPr>
            <p:cNvSpPr/>
            <p:nvPr/>
          </p:nvSpPr>
          <p:spPr>
            <a:xfrm>
              <a:off x="4231359" y="37759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0" name="pt464">
              <a:extLst>
                <a:ext uri="{FF2B5EF4-FFF2-40B4-BE49-F238E27FC236}">
                  <a16:creationId xmlns:a16="http://schemas.microsoft.com/office/drawing/2014/main" id="{C52AAEAC-D8CE-E130-BDD4-39FA5BF269BF}"/>
                </a:ext>
              </a:extLst>
            </p:cNvPr>
            <p:cNvSpPr/>
            <p:nvPr/>
          </p:nvSpPr>
          <p:spPr>
            <a:xfrm>
              <a:off x="4674526" y="28773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1" name="pt465">
              <a:extLst>
                <a:ext uri="{FF2B5EF4-FFF2-40B4-BE49-F238E27FC236}">
                  <a16:creationId xmlns:a16="http://schemas.microsoft.com/office/drawing/2014/main" id="{23DFB356-FFE0-18FB-ECE8-C2E5ED605719}"/>
                </a:ext>
              </a:extLst>
            </p:cNvPr>
            <p:cNvSpPr/>
            <p:nvPr/>
          </p:nvSpPr>
          <p:spPr>
            <a:xfrm>
              <a:off x="5022334" y="38987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2" name="pt466">
              <a:extLst>
                <a:ext uri="{FF2B5EF4-FFF2-40B4-BE49-F238E27FC236}">
                  <a16:creationId xmlns:a16="http://schemas.microsoft.com/office/drawing/2014/main" id="{F2379EF1-27BA-EDBE-3857-7B4BB22F7769}"/>
                </a:ext>
              </a:extLst>
            </p:cNvPr>
            <p:cNvSpPr/>
            <p:nvPr/>
          </p:nvSpPr>
          <p:spPr>
            <a:xfrm>
              <a:off x="4674641" y="4399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3" name="pt467">
              <a:extLst>
                <a:ext uri="{FF2B5EF4-FFF2-40B4-BE49-F238E27FC236}">
                  <a16:creationId xmlns:a16="http://schemas.microsoft.com/office/drawing/2014/main" id="{66E335FF-C873-CC90-21A0-1465CE383568}"/>
                </a:ext>
              </a:extLst>
            </p:cNvPr>
            <p:cNvSpPr/>
            <p:nvPr/>
          </p:nvSpPr>
          <p:spPr>
            <a:xfrm>
              <a:off x="4360735" y="29822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4" name="pt468">
              <a:extLst>
                <a:ext uri="{FF2B5EF4-FFF2-40B4-BE49-F238E27FC236}">
                  <a16:creationId xmlns:a16="http://schemas.microsoft.com/office/drawing/2014/main" id="{A9AF8E10-7A13-D13F-EA61-16DA06F74DA5}"/>
                </a:ext>
              </a:extLst>
            </p:cNvPr>
            <p:cNvSpPr/>
            <p:nvPr/>
          </p:nvSpPr>
          <p:spPr>
            <a:xfrm>
              <a:off x="4301211" y="31898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5" name="pt469">
              <a:extLst>
                <a:ext uri="{FF2B5EF4-FFF2-40B4-BE49-F238E27FC236}">
                  <a16:creationId xmlns:a16="http://schemas.microsoft.com/office/drawing/2014/main" id="{DFBF99DA-54BA-ED60-891B-81BAA02A23D1}"/>
                </a:ext>
              </a:extLst>
            </p:cNvPr>
            <p:cNvSpPr/>
            <p:nvPr/>
          </p:nvSpPr>
          <p:spPr>
            <a:xfrm>
              <a:off x="5661319" y="32155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6" name="pt470">
              <a:extLst>
                <a:ext uri="{FF2B5EF4-FFF2-40B4-BE49-F238E27FC236}">
                  <a16:creationId xmlns:a16="http://schemas.microsoft.com/office/drawing/2014/main" id="{C6D402D5-2F83-E71A-CFDE-53B6BD774BDC}"/>
                </a:ext>
              </a:extLst>
            </p:cNvPr>
            <p:cNvSpPr/>
            <p:nvPr/>
          </p:nvSpPr>
          <p:spPr>
            <a:xfrm>
              <a:off x="5221599" y="33839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7" name="pt471">
              <a:extLst>
                <a:ext uri="{FF2B5EF4-FFF2-40B4-BE49-F238E27FC236}">
                  <a16:creationId xmlns:a16="http://schemas.microsoft.com/office/drawing/2014/main" id="{A729DCCD-6349-548B-784F-F52A41925DBF}"/>
                </a:ext>
              </a:extLst>
            </p:cNvPr>
            <p:cNvSpPr/>
            <p:nvPr/>
          </p:nvSpPr>
          <p:spPr>
            <a:xfrm>
              <a:off x="5349608" y="31624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8" name="pt472">
              <a:extLst>
                <a:ext uri="{FF2B5EF4-FFF2-40B4-BE49-F238E27FC236}">
                  <a16:creationId xmlns:a16="http://schemas.microsoft.com/office/drawing/2014/main" id="{8A979ABE-1130-611C-0920-F38DADF5A89E}"/>
                </a:ext>
              </a:extLst>
            </p:cNvPr>
            <p:cNvSpPr/>
            <p:nvPr/>
          </p:nvSpPr>
          <p:spPr>
            <a:xfrm>
              <a:off x="4245840" y="39949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9" name="pt473">
              <a:extLst>
                <a:ext uri="{FF2B5EF4-FFF2-40B4-BE49-F238E27FC236}">
                  <a16:creationId xmlns:a16="http://schemas.microsoft.com/office/drawing/2014/main" id="{42BF854C-1FE7-C715-DD73-F6A99114C23C}"/>
                </a:ext>
              </a:extLst>
            </p:cNvPr>
            <p:cNvSpPr/>
            <p:nvPr/>
          </p:nvSpPr>
          <p:spPr>
            <a:xfrm>
              <a:off x="4457193" y="42270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0" name="pt474">
              <a:extLst>
                <a:ext uri="{FF2B5EF4-FFF2-40B4-BE49-F238E27FC236}">
                  <a16:creationId xmlns:a16="http://schemas.microsoft.com/office/drawing/2014/main" id="{B4CFEAB0-0B5F-9A10-A851-4472DFB3D069}"/>
                </a:ext>
              </a:extLst>
            </p:cNvPr>
            <p:cNvSpPr/>
            <p:nvPr/>
          </p:nvSpPr>
          <p:spPr>
            <a:xfrm>
              <a:off x="4661036" y="33543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1" name="pg475">
              <a:extLst>
                <a:ext uri="{FF2B5EF4-FFF2-40B4-BE49-F238E27FC236}">
                  <a16:creationId xmlns:a16="http://schemas.microsoft.com/office/drawing/2014/main" id="{E6D2F269-7495-0030-58AF-068ADE6430CE}"/>
                </a:ext>
              </a:extLst>
            </p:cNvPr>
            <p:cNvSpPr/>
            <p:nvPr/>
          </p:nvSpPr>
          <p:spPr>
            <a:xfrm>
              <a:off x="3597959" y="2455731"/>
              <a:ext cx="4214031" cy="2414151"/>
            </a:xfrm>
            <a:custGeom>
              <a:avLst/>
              <a:gdLst/>
              <a:ahLst/>
              <a:cxnLst/>
              <a:rect l="0" t="0" r="0" b="0"/>
              <a:pathLst>
                <a:path w="4214031" h="2414151">
                  <a:moveTo>
                    <a:pt x="0" y="0"/>
                  </a:moveTo>
                  <a:lnTo>
                    <a:pt x="53342" y="29731"/>
                  </a:lnTo>
                  <a:lnTo>
                    <a:pt x="106684" y="59419"/>
                  </a:lnTo>
                  <a:lnTo>
                    <a:pt x="160026" y="89058"/>
                  </a:lnTo>
                  <a:lnTo>
                    <a:pt x="213368" y="118644"/>
                  </a:lnTo>
                  <a:lnTo>
                    <a:pt x="266710" y="148168"/>
                  </a:lnTo>
                  <a:lnTo>
                    <a:pt x="320053" y="177626"/>
                  </a:lnTo>
                  <a:lnTo>
                    <a:pt x="373395" y="207006"/>
                  </a:lnTo>
                  <a:lnTo>
                    <a:pt x="426737" y="236300"/>
                  </a:lnTo>
                  <a:lnTo>
                    <a:pt x="480079" y="265495"/>
                  </a:lnTo>
                  <a:lnTo>
                    <a:pt x="533421" y="294579"/>
                  </a:lnTo>
                  <a:lnTo>
                    <a:pt x="586763" y="323536"/>
                  </a:lnTo>
                  <a:lnTo>
                    <a:pt x="640106" y="352347"/>
                  </a:lnTo>
                  <a:lnTo>
                    <a:pt x="693448" y="380992"/>
                  </a:lnTo>
                  <a:lnTo>
                    <a:pt x="746790" y="409445"/>
                  </a:lnTo>
                  <a:lnTo>
                    <a:pt x="800132" y="437680"/>
                  </a:lnTo>
                  <a:lnTo>
                    <a:pt x="853474" y="465664"/>
                  </a:lnTo>
                  <a:lnTo>
                    <a:pt x="906816" y="493363"/>
                  </a:lnTo>
                  <a:lnTo>
                    <a:pt x="960159" y="520736"/>
                  </a:lnTo>
                  <a:lnTo>
                    <a:pt x="1013501" y="547742"/>
                  </a:lnTo>
                  <a:lnTo>
                    <a:pt x="1066843" y="574339"/>
                  </a:lnTo>
                  <a:lnTo>
                    <a:pt x="1120185" y="600485"/>
                  </a:lnTo>
                  <a:lnTo>
                    <a:pt x="1173527" y="626142"/>
                  </a:lnTo>
                  <a:lnTo>
                    <a:pt x="1226869" y="651278"/>
                  </a:lnTo>
                  <a:lnTo>
                    <a:pt x="1280212" y="675873"/>
                  </a:lnTo>
                  <a:lnTo>
                    <a:pt x="1333554" y="699919"/>
                  </a:lnTo>
                  <a:lnTo>
                    <a:pt x="1386896" y="723420"/>
                  </a:lnTo>
                  <a:lnTo>
                    <a:pt x="1440238" y="746394"/>
                  </a:lnTo>
                  <a:lnTo>
                    <a:pt x="1493580" y="768870"/>
                  </a:lnTo>
                  <a:lnTo>
                    <a:pt x="1546922" y="790885"/>
                  </a:lnTo>
                  <a:lnTo>
                    <a:pt x="1600265" y="812479"/>
                  </a:lnTo>
                  <a:lnTo>
                    <a:pt x="1653607" y="833695"/>
                  </a:lnTo>
                  <a:lnTo>
                    <a:pt x="1706949" y="854576"/>
                  </a:lnTo>
                  <a:lnTo>
                    <a:pt x="1760291" y="875160"/>
                  </a:lnTo>
                  <a:lnTo>
                    <a:pt x="1813633" y="895486"/>
                  </a:lnTo>
                  <a:lnTo>
                    <a:pt x="1866976" y="915584"/>
                  </a:lnTo>
                  <a:lnTo>
                    <a:pt x="1920318" y="935485"/>
                  </a:lnTo>
                  <a:lnTo>
                    <a:pt x="1973660" y="955213"/>
                  </a:lnTo>
                  <a:lnTo>
                    <a:pt x="2027002" y="974791"/>
                  </a:lnTo>
                  <a:lnTo>
                    <a:pt x="2080344" y="994236"/>
                  </a:lnTo>
                  <a:lnTo>
                    <a:pt x="2133686" y="1013567"/>
                  </a:lnTo>
                  <a:lnTo>
                    <a:pt x="2187029" y="1032795"/>
                  </a:lnTo>
                  <a:lnTo>
                    <a:pt x="2240371" y="1051934"/>
                  </a:lnTo>
                  <a:lnTo>
                    <a:pt x="2293713" y="1070995"/>
                  </a:lnTo>
                  <a:lnTo>
                    <a:pt x="2347055" y="1089985"/>
                  </a:lnTo>
                  <a:lnTo>
                    <a:pt x="2400397" y="1108912"/>
                  </a:lnTo>
                  <a:lnTo>
                    <a:pt x="2453739" y="1127785"/>
                  </a:lnTo>
                  <a:lnTo>
                    <a:pt x="2507082" y="1146607"/>
                  </a:lnTo>
                  <a:lnTo>
                    <a:pt x="2560424" y="1165385"/>
                  </a:lnTo>
                  <a:lnTo>
                    <a:pt x="2613766" y="1184122"/>
                  </a:lnTo>
                  <a:lnTo>
                    <a:pt x="2667108" y="1202824"/>
                  </a:lnTo>
                  <a:lnTo>
                    <a:pt x="2720450" y="1221492"/>
                  </a:lnTo>
                  <a:lnTo>
                    <a:pt x="2773792" y="1240131"/>
                  </a:lnTo>
                  <a:lnTo>
                    <a:pt x="2827135" y="1258742"/>
                  </a:lnTo>
                  <a:lnTo>
                    <a:pt x="2880477" y="1277329"/>
                  </a:lnTo>
                  <a:lnTo>
                    <a:pt x="2933819" y="1295893"/>
                  </a:lnTo>
                  <a:lnTo>
                    <a:pt x="2987161" y="1314437"/>
                  </a:lnTo>
                  <a:lnTo>
                    <a:pt x="3040503" y="1332961"/>
                  </a:lnTo>
                  <a:lnTo>
                    <a:pt x="3093845" y="1351468"/>
                  </a:lnTo>
                  <a:lnTo>
                    <a:pt x="3147188" y="1369959"/>
                  </a:lnTo>
                  <a:lnTo>
                    <a:pt x="3200530" y="1388435"/>
                  </a:lnTo>
                  <a:lnTo>
                    <a:pt x="3253872" y="1406897"/>
                  </a:lnTo>
                  <a:lnTo>
                    <a:pt x="3307214" y="1425346"/>
                  </a:lnTo>
                  <a:lnTo>
                    <a:pt x="3360556" y="1443784"/>
                  </a:lnTo>
                  <a:lnTo>
                    <a:pt x="3413899" y="1462210"/>
                  </a:lnTo>
                  <a:lnTo>
                    <a:pt x="3467241" y="1480626"/>
                  </a:lnTo>
                  <a:lnTo>
                    <a:pt x="3520583" y="1499032"/>
                  </a:lnTo>
                  <a:lnTo>
                    <a:pt x="3573925" y="1517430"/>
                  </a:lnTo>
                  <a:lnTo>
                    <a:pt x="3627267" y="1535819"/>
                  </a:lnTo>
                  <a:lnTo>
                    <a:pt x="3680609" y="1554200"/>
                  </a:lnTo>
                  <a:lnTo>
                    <a:pt x="3733952" y="1572574"/>
                  </a:lnTo>
                  <a:lnTo>
                    <a:pt x="3787294" y="1590941"/>
                  </a:lnTo>
                  <a:lnTo>
                    <a:pt x="3840636" y="1609301"/>
                  </a:lnTo>
                  <a:lnTo>
                    <a:pt x="3893978" y="1627655"/>
                  </a:lnTo>
                  <a:lnTo>
                    <a:pt x="3947320" y="1646004"/>
                  </a:lnTo>
                  <a:lnTo>
                    <a:pt x="4000662" y="1664347"/>
                  </a:lnTo>
                  <a:lnTo>
                    <a:pt x="4054005" y="1682684"/>
                  </a:lnTo>
                  <a:lnTo>
                    <a:pt x="4107347" y="1701017"/>
                  </a:lnTo>
                  <a:lnTo>
                    <a:pt x="4160689" y="1719346"/>
                  </a:lnTo>
                  <a:lnTo>
                    <a:pt x="4214031" y="1737669"/>
                  </a:lnTo>
                  <a:lnTo>
                    <a:pt x="4214031" y="2414151"/>
                  </a:lnTo>
                  <a:lnTo>
                    <a:pt x="4160689" y="2383977"/>
                  </a:lnTo>
                  <a:lnTo>
                    <a:pt x="4107347" y="2353807"/>
                  </a:lnTo>
                  <a:lnTo>
                    <a:pt x="4054005" y="2323641"/>
                  </a:lnTo>
                  <a:lnTo>
                    <a:pt x="4000662" y="2293481"/>
                  </a:lnTo>
                  <a:lnTo>
                    <a:pt x="3947320" y="2263326"/>
                  </a:lnTo>
                  <a:lnTo>
                    <a:pt x="3893978" y="2233176"/>
                  </a:lnTo>
                  <a:lnTo>
                    <a:pt x="3840636" y="2203032"/>
                  </a:lnTo>
                  <a:lnTo>
                    <a:pt x="3787294" y="2172894"/>
                  </a:lnTo>
                  <a:lnTo>
                    <a:pt x="3733952" y="2142763"/>
                  </a:lnTo>
                  <a:lnTo>
                    <a:pt x="3680609" y="2112639"/>
                  </a:lnTo>
                  <a:lnTo>
                    <a:pt x="3627267" y="2082522"/>
                  </a:lnTo>
                  <a:lnTo>
                    <a:pt x="3573925" y="2052413"/>
                  </a:lnTo>
                  <a:lnTo>
                    <a:pt x="3520583" y="2022312"/>
                  </a:lnTo>
                  <a:lnTo>
                    <a:pt x="3467241" y="1992220"/>
                  </a:lnTo>
                  <a:lnTo>
                    <a:pt x="3413899" y="1962138"/>
                  </a:lnTo>
                  <a:lnTo>
                    <a:pt x="3360556" y="1932067"/>
                  </a:lnTo>
                  <a:lnTo>
                    <a:pt x="3307214" y="1902006"/>
                  </a:lnTo>
                  <a:lnTo>
                    <a:pt x="3253872" y="1871957"/>
                  </a:lnTo>
                  <a:lnTo>
                    <a:pt x="3200530" y="1841921"/>
                  </a:lnTo>
                  <a:lnTo>
                    <a:pt x="3147188" y="1811899"/>
                  </a:lnTo>
                  <a:lnTo>
                    <a:pt x="3093845" y="1781891"/>
                  </a:lnTo>
                  <a:lnTo>
                    <a:pt x="3040503" y="1751900"/>
                  </a:lnTo>
                  <a:lnTo>
                    <a:pt x="2987161" y="1721926"/>
                  </a:lnTo>
                  <a:lnTo>
                    <a:pt x="2933819" y="1691972"/>
                  </a:lnTo>
                  <a:lnTo>
                    <a:pt x="2880477" y="1662038"/>
                  </a:lnTo>
                  <a:lnTo>
                    <a:pt x="2827135" y="1632126"/>
                  </a:lnTo>
                  <a:lnTo>
                    <a:pt x="2773792" y="1602240"/>
                  </a:lnTo>
                  <a:lnTo>
                    <a:pt x="2720450" y="1572380"/>
                  </a:lnTo>
                  <a:lnTo>
                    <a:pt x="2667108" y="1542551"/>
                  </a:lnTo>
                  <a:lnTo>
                    <a:pt x="2613766" y="1512754"/>
                  </a:lnTo>
                  <a:lnTo>
                    <a:pt x="2560424" y="1482993"/>
                  </a:lnTo>
                  <a:lnTo>
                    <a:pt x="2507082" y="1453273"/>
                  </a:lnTo>
                  <a:lnTo>
                    <a:pt x="2453739" y="1423597"/>
                  </a:lnTo>
                  <a:lnTo>
                    <a:pt x="2400397" y="1393971"/>
                  </a:lnTo>
                  <a:lnTo>
                    <a:pt x="2347055" y="1364401"/>
                  </a:lnTo>
                  <a:lnTo>
                    <a:pt x="2293713" y="1334893"/>
                  </a:lnTo>
                  <a:lnTo>
                    <a:pt x="2240371" y="1305455"/>
                  </a:lnTo>
                  <a:lnTo>
                    <a:pt x="2187029" y="1276096"/>
                  </a:lnTo>
                  <a:lnTo>
                    <a:pt x="2133686" y="1246826"/>
                  </a:lnTo>
                  <a:lnTo>
                    <a:pt x="2080344" y="1217658"/>
                  </a:lnTo>
                  <a:lnTo>
                    <a:pt x="2027002" y="1188606"/>
                  </a:lnTo>
                  <a:lnTo>
                    <a:pt x="1973660" y="1159685"/>
                  </a:lnTo>
                  <a:lnTo>
                    <a:pt x="1920318" y="1130915"/>
                  </a:lnTo>
                  <a:lnTo>
                    <a:pt x="1866976" y="1102318"/>
                  </a:lnTo>
                  <a:lnTo>
                    <a:pt x="1813633" y="1073918"/>
                  </a:lnTo>
                  <a:lnTo>
                    <a:pt x="1760291" y="1045745"/>
                  </a:lnTo>
                  <a:lnTo>
                    <a:pt x="1706949" y="1017832"/>
                  </a:lnTo>
                  <a:lnTo>
                    <a:pt x="1653607" y="990214"/>
                  </a:lnTo>
                  <a:lnTo>
                    <a:pt x="1600265" y="962933"/>
                  </a:lnTo>
                  <a:lnTo>
                    <a:pt x="1546922" y="936028"/>
                  </a:lnTo>
                  <a:lnTo>
                    <a:pt x="1493580" y="909545"/>
                  </a:lnTo>
                  <a:lnTo>
                    <a:pt x="1440238" y="883523"/>
                  </a:lnTo>
                  <a:lnTo>
                    <a:pt x="1386896" y="857999"/>
                  </a:lnTo>
                  <a:lnTo>
                    <a:pt x="1333554" y="833002"/>
                  </a:lnTo>
                  <a:lnTo>
                    <a:pt x="1280212" y="808549"/>
                  </a:lnTo>
                  <a:lnTo>
                    <a:pt x="1226869" y="784646"/>
                  </a:lnTo>
                  <a:lnTo>
                    <a:pt x="1173527" y="761284"/>
                  </a:lnTo>
                  <a:lnTo>
                    <a:pt x="1120185" y="738443"/>
                  </a:lnTo>
                  <a:lnTo>
                    <a:pt x="1066843" y="716091"/>
                  </a:lnTo>
                  <a:lnTo>
                    <a:pt x="1013501" y="694189"/>
                  </a:lnTo>
                  <a:lnTo>
                    <a:pt x="960159" y="672698"/>
                  </a:lnTo>
                  <a:lnTo>
                    <a:pt x="906816" y="651573"/>
                  </a:lnTo>
                  <a:lnTo>
                    <a:pt x="853474" y="630773"/>
                  </a:lnTo>
                  <a:lnTo>
                    <a:pt x="800132" y="610259"/>
                  </a:lnTo>
                  <a:lnTo>
                    <a:pt x="746790" y="589996"/>
                  </a:lnTo>
                  <a:lnTo>
                    <a:pt x="693448" y="569951"/>
                  </a:lnTo>
                  <a:lnTo>
                    <a:pt x="640106" y="550097"/>
                  </a:lnTo>
                  <a:lnTo>
                    <a:pt x="586763" y="530410"/>
                  </a:lnTo>
                  <a:lnTo>
                    <a:pt x="533421" y="510869"/>
                  </a:lnTo>
                  <a:lnTo>
                    <a:pt x="480079" y="491455"/>
                  </a:lnTo>
                  <a:lnTo>
                    <a:pt x="426737" y="472152"/>
                  </a:lnTo>
                  <a:lnTo>
                    <a:pt x="373395" y="452948"/>
                  </a:lnTo>
                  <a:lnTo>
                    <a:pt x="320053" y="433830"/>
                  </a:lnTo>
                  <a:lnTo>
                    <a:pt x="266710" y="414789"/>
                  </a:lnTo>
                  <a:lnTo>
                    <a:pt x="213368" y="395816"/>
                  </a:lnTo>
                  <a:lnTo>
                    <a:pt x="160026" y="376903"/>
                  </a:lnTo>
                  <a:lnTo>
                    <a:pt x="106684" y="358045"/>
                  </a:lnTo>
                  <a:lnTo>
                    <a:pt x="53342" y="339234"/>
                  </a:lnTo>
                  <a:lnTo>
                    <a:pt x="0" y="320467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1462" name="pl476">
              <a:extLst>
                <a:ext uri="{FF2B5EF4-FFF2-40B4-BE49-F238E27FC236}">
                  <a16:creationId xmlns:a16="http://schemas.microsoft.com/office/drawing/2014/main" id="{4AA021A9-DECB-8275-1D43-8FB80DE3DCD5}"/>
                </a:ext>
              </a:extLst>
            </p:cNvPr>
            <p:cNvSpPr/>
            <p:nvPr/>
          </p:nvSpPr>
          <p:spPr>
            <a:xfrm>
              <a:off x="3597959" y="2455731"/>
              <a:ext cx="4214031" cy="1737669"/>
            </a:xfrm>
            <a:custGeom>
              <a:avLst/>
              <a:gdLst/>
              <a:ahLst/>
              <a:cxnLst/>
              <a:rect l="0" t="0" r="0" b="0"/>
              <a:pathLst>
                <a:path w="4214031" h="1737669">
                  <a:moveTo>
                    <a:pt x="0" y="0"/>
                  </a:moveTo>
                  <a:lnTo>
                    <a:pt x="53342" y="29731"/>
                  </a:lnTo>
                  <a:lnTo>
                    <a:pt x="106684" y="59419"/>
                  </a:lnTo>
                  <a:lnTo>
                    <a:pt x="160026" y="89058"/>
                  </a:lnTo>
                  <a:lnTo>
                    <a:pt x="213368" y="118644"/>
                  </a:lnTo>
                  <a:lnTo>
                    <a:pt x="266710" y="148168"/>
                  </a:lnTo>
                  <a:lnTo>
                    <a:pt x="320053" y="177626"/>
                  </a:lnTo>
                  <a:lnTo>
                    <a:pt x="373395" y="207006"/>
                  </a:lnTo>
                  <a:lnTo>
                    <a:pt x="426737" y="236300"/>
                  </a:lnTo>
                  <a:lnTo>
                    <a:pt x="480079" y="265495"/>
                  </a:lnTo>
                  <a:lnTo>
                    <a:pt x="533421" y="294579"/>
                  </a:lnTo>
                  <a:lnTo>
                    <a:pt x="586763" y="323536"/>
                  </a:lnTo>
                  <a:lnTo>
                    <a:pt x="640106" y="352347"/>
                  </a:lnTo>
                  <a:lnTo>
                    <a:pt x="693448" y="380992"/>
                  </a:lnTo>
                  <a:lnTo>
                    <a:pt x="746790" y="409445"/>
                  </a:lnTo>
                  <a:lnTo>
                    <a:pt x="800132" y="437680"/>
                  </a:lnTo>
                  <a:lnTo>
                    <a:pt x="853474" y="465664"/>
                  </a:lnTo>
                  <a:lnTo>
                    <a:pt x="906816" y="493363"/>
                  </a:lnTo>
                  <a:lnTo>
                    <a:pt x="960159" y="520736"/>
                  </a:lnTo>
                  <a:lnTo>
                    <a:pt x="1013501" y="547742"/>
                  </a:lnTo>
                  <a:lnTo>
                    <a:pt x="1066843" y="574339"/>
                  </a:lnTo>
                  <a:lnTo>
                    <a:pt x="1120185" y="600485"/>
                  </a:lnTo>
                  <a:lnTo>
                    <a:pt x="1173527" y="626142"/>
                  </a:lnTo>
                  <a:lnTo>
                    <a:pt x="1226869" y="651278"/>
                  </a:lnTo>
                  <a:lnTo>
                    <a:pt x="1280212" y="675873"/>
                  </a:lnTo>
                  <a:lnTo>
                    <a:pt x="1333554" y="699919"/>
                  </a:lnTo>
                  <a:lnTo>
                    <a:pt x="1386896" y="723420"/>
                  </a:lnTo>
                  <a:lnTo>
                    <a:pt x="1440238" y="746394"/>
                  </a:lnTo>
                  <a:lnTo>
                    <a:pt x="1493580" y="768870"/>
                  </a:lnTo>
                  <a:lnTo>
                    <a:pt x="1546922" y="790885"/>
                  </a:lnTo>
                  <a:lnTo>
                    <a:pt x="1600265" y="812479"/>
                  </a:lnTo>
                  <a:lnTo>
                    <a:pt x="1653607" y="833695"/>
                  </a:lnTo>
                  <a:lnTo>
                    <a:pt x="1706949" y="854576"/>
                  </a:lnTo>
                  <a:lnTo>
                    <a:pt x="1760291" y="875160"/>
                  </a:lnTo>
                  <a:lnTo>
                    <a:pt x="1813633" y="895486"/>
                  </a:lnTo>
                  <a:lnTo>
                    <a:pt x="1866976" y="915584"/>
                  </a:lnTo>
                  <a:lnTo>
                    <a:pt x="1920318" y="935485"/>
                  </a:lnTo>
                  <a:lnTo>
                    <a:pt x="1973660" y="955213"/>
                  </a:lnTo>
                  <a:lnTo>
                    <a:pt x="2027002" y="974791"/>
                  </a:lnTo>
                  <a:lnTo>
                    <a:pt x="2080344" y="994236"/>
                  </a:lnTo>
                  <a:lnTo>
                    <a:pt x="2133686" y="1013567"/>
                  </a:lnTo>
                  <a:lnTo>
                    <a:pt x="2187029" y="1032795"/>
                  </a:lnTo>
                  <a:lnTo>
                    <a:pt x="2240371" y="1051934"/>
                  </a:lnTo>
                  <a:lnTo>
                    <a:pt x="2293713" y="1070995"/>
                  </a:lnTo>
                  <a:lnTo>
                    <a:pt x="2347055" y="1089985"/>
                  </a:lnTo>
                  <a:lnTo>
                    <a:pt x="2400397" y="1108912"/>
                  </a:lnTo>
                  <a:lnTo>
                    <a:pt x="2453739" y="1127785"/>
                  </a:lnTo>
                  <a:lnTo>
                    <a:pt x="2507082" y="1146607"/>
                  </a:lnTo>
                  <a:lnTo>
                    <a:pt x="2560424" y="1165385"/>
                  </a:lnTo>
                  <a:lnTo>
                    <a:pt x="2613766" y="1184122"/>
                  </a:lnTo>
                  <a:lnTo>
                    <a:pt x="2667108" y="1202824"/>
                  </a:lnTo>
                  <a:lnTo>
                    <a:pt x="2720450" y="1221492"/>
                  </a:lnTo>
                  <a:lnTo>
                    <a:pt x="2773792" y="1240131"/>
                  </a:lnTo>
                  <a:lnTo>
                    <a:pt x="2827135" y="1258742"/>
                  </a:lnTo>
                  <a:lnTo>
                    <a:pt x="2880477" y="1277329"/>
                  </a:lnTo>
                  <a:lnTo>
                    <a:pt x="2933819" y="1295893"/>
                  </a:lnTo>
                  <a:lnTo>
                    <a:pt x="2987161" y="1314437"/>
                  </a:lnTo>
                  <a:lnTo>
                    <a:pt x="3040503" y="1332961"/>
                  </a:lnTo>
                  <a:lnTo>
                    <a:pt x="3093845" y="1351468"/>
                  </a:lnTo>
                  <a:lnTo>
                    <a:pt x="3147188" y="1369959"/>
                  </a:lnTo>
                  <a:lnTo>
                    <a:pt x="3200530" y="1388435"/>
                  </a:lnTo>
                  <a:lnTo>
                    <a:pt x="3253872" y="1406897"/>
                  </a:lnTo>
                  <a:lnTo>
                    <a:pt x="3307214" y="1425346"/>
                  </a:lnTo>
                  <a:lnTo>
                    <a:pt x="3360556" y="1443784"/>
                  </a:lnTo>
                  <a:lnTo>
                    <a:pt x="3413899" y="1462210"/>
                  </a:lnTo>
                  <a:lnTo>
                    <a:pt x="3467241" y="1480626"/>
                  </a:lnTo>
                  <a:lnTo>
                    <a:pt x="3520583" y="1499032"/>
                  </a:lnTo>
                  <a:lnTo>
                    <a:pt x="3573925" y="1517430"/>
                  </a:lnTo>
                  <a:lnTo>
                    <a:pt x="3627267" y="1535819"/>
                  </a:lnTo>
                  <a:lnTo>
                    <a:pt x="3680609" y="1554200"/>
                  </a:lnTo>
                  <a:lnTo>
                    <a:pt x="3733952" y="1572574"/>
                  </a:lnTo>
                  <a:lnTo>
                    <a:pt x="3787294" y="1590941"/>
                  </a:lnTo>
                  <a:lnTo>
                    <a:pt x="3840636" y="1609301"/>
                  </a:lnTo>
                  <a:lnTo>
                    <a:pt x="3893978" y="1627655"/>
                  </a:lnTo>
                  <a:lnTo>
                    <a:pt x="3947320" y="1646004"/>
                  </a:lnTo>
                  <a:lnTo>
                    <a:pt x="4000662" y="1664347"/>
                  </a:lnTo>
                  <a:lnTo>
                    <a:pt x="4054005" y="1682684"/>
                  </a:lnTo>
                  <a:lnTo>
                    <a:pt x="4107347" y="1701017"/>
                  </a:lnTo>
                  <a:lnTo>
                    <a:pt x="4160689" y="1719346"/>
                  </a:lnTo>
                  <a:lnTo>
                    <a:pt x="4214031" y="1737669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1463" name="pl477">
              <a:extLst>
                <a:ext uri="{FF2B5EF4-FFF2-40B4-BE49-F238E27FC236}">
                  <a16:creationId xmlns:a16="http://schemas.microsoft.com/office/drawing/2014/main" id="{9C6DB42E-D91A-2A3A-A0DD-D755FC1907BF}"/>
                </a:ext>
              </a:extLst>
            </p:cNvPr>
            <p:cNvSpPr/>
            <p:nvPr/>
          </p:nvSpPr>
          <p:spPr>
            <a:xfrm>
              <a:off x="3597959" y="2776199"/>
              <a:ext cx="4214031" cy="2093683"/>
            </a:xfrm>
            <a:custGeom>
              <a:avLst/>
              <a:gdLst/>
              <a:ahLst/>
              <a:cxnLst/>
              <a:rect l="0" t="0" r="0" b="0"/>
              <a:pathLst>
                <a:path w="4214031" h="2093683">
                  <a:moveTo>
                    <a:pt x="4214031" y="2093683"/>
                  </a:moveTo>
                  <a:lnTo>
                    <a:pt x="4160689" y="2063509"/>
                  </a:lnTo>
                  <a:lnTo>
                    <a:pt x="4107347" y="2033339"/>
                  </a:lnTo>
                  <a:lnTo>
                    <a:pt x="4054005" y="2003174"/>
                  </a:lnTo>
                  <a:lnTo>
                    <a:pt x="4000662" y="1973013"/>
                  </a:lnTo>
                  <a:lnTo>
                    <a:pt x="3947320" y="1942858"/>
                  </a:lnTo>
                  <a:lnTo>
                    <a:pt x="3893978" y="1912708"/>
                  </a:lnTo>
                  <a:lnTo>
                    <a:pt x="3840636" y="1882564"/>
                  </a:lnTo>
                  <a:lnTo>
                    <a:pt x="3787294" y="1852426"/>
                  </a:lnTo>
                  <a:lnTo>
                    <a:pt x="3733952" y="1822295"/>
                  </a:lnTo>
                  <a:lnTo>
                    <a:pt x="3680609" y="1792171"/>
                  </a:lnTo>
                  <a:lnTo>
                    <a:pt x="3627267" y="1762054"/>
                  </a:lnTo>
                  <a:lnTo>
                    <a:pt x="3573925" y="1731945"/>
                  </a:lnTo>
                  <a:lnTo>
                    <a:pt x="3520583" y="1701844"/>
                  </a:lnTo>
                  <a:lnTo>
                    <a:pt x="3467241" y="1671752"/>
                  </a:lnTo>
                  <a:lnTo>
                    <a:pt x="3413899" y="1641670"/>
                  </a:lnTo>
                  <a:lnTo>
                    <a:pt x="3360556" y="1611599"/>
                  </a:lnTo>
                  <a:lnTo>
                    <a:pt x="3307214" y="1581538"/>
                  </a:lnTo>
                  <a:lnTo>
                    <a:pt x="3253872" y="1551489"/>
                  </a:lnTo>
                  <a:lnTo>
                    <a:pt x="3200530" y="1521453"/>
                  </a:lnTo>
                  <a:lnTo>
                    <a:pt x="3147188" y="1491431"/>
                  </a:lnTo>
                  <a:lnTo>
                    <a:pt x="3093845" y="1461423"/>
                  </a:lnTo>
                  <a:lnTo>
                    <a:pt x="3040503" y="1431432"/>
                  </a:lnTo>
                  <a:lnTo>
                    <a:pt x="2987161" y="1401458"/>
                  </a:lnTo>
                  <a:lnTo>
                    <a:pt x="2933819" y="1371504"/>
                  </a:lnTo>
                  <a:lnTo>
                    <a:pt x="2880477" y="1341570"/>
                  </a:lnTo>
                  <a:lnTo>
                    <a:pt x="2827135" y="1311659"/>
                  </a:lnTo>
                  <a:lnTo>
                    <a:pt x="2773792" y="1281772"/>
                  </a:lnTo>
                  <a:lnTo>
                    <a:pt x="2720450" y="1251912"/>
                  </a:lnTo>
                  <a:lnTo>
                    <a:pt x="2667108" y="1222083"/>
                  </a:lnTo>
                  <a:lnTo>
                    <a:pt x="2613766" y="1192286"/>
                  </a:lnTo>
                  <a:lnTo>
                    <a:pt x="2560424" y="1162525"/>
                  </a:lnTo>
                  <a:lnTo>
                    <a:pt x="2507082" y="1132805"/>
                  </a:lnTo>
                  <a:lnTo>
                    <a:pt x="2453739" y="1103129"/>
                  </a:lnTo>
                  <a:lnTo>
                    <a:pt x="2400397" y="1073503"/>
                  </a:lnTo>
                  <a:lnTo>
                    <a:pt x="2347055" y="1043933"/>
                  </a:lnTo>
                  <a:lnTo>
                    <a:pt x="2293713" y="1014425"/>
                  </a:lnTo>
                  <a:lnTo>
                    <a:pt x="2240371" y="984987"/>
                  </a:lnTo>
                  <a:lnTo>
                    <a:pt x="2187029" y="955628"/>
                  </a:lnTo>
                  <a:lnTo>
                    <a:pt x="2133686" y="926358"/>
                  </a:lnTo>
                  <a:lnTo>
                    <a:pt x="2080344" y="897190"/>
                  </a:lnTo>
                  <a:lnTo>
                    <a:pt x="2027002" y="868138"/>
                  </a:lnTo>
                  <a:lnTo>
                    <a:pt x="1973660" y="839217"/>
                  </a:lnTo>
                  <a:lnTo>
                    <a:pt x="1920318" y="810447"/>
                  </a:lnTo>
                  <a:lnTo>
                    <a:pt x="1866976" y="781850"/>
                  </a:lnTo>
                  <a:lnTo>
                    <a:pt x="1813633" y="753450"/>
                  </a:lnTo>
                  <a:lnTo>
                    <a:pt x="1760291" y="725277"/>
                  </a:lnTo>
                  <a:lnTo>
                    <a:pt x="1706949" y="697364"/>
                  </a:lnTo>
                  <a:lnTo>
                    <a:pt x="1653607" y="669747"/>
                  </a:lnTo>
                  <a:lnTo>
                    <a:pt x="1600265" y="642465"/>
                  </a:lnTo>
                  <a:lnTo>
                    <a:pt x="1546922" y="615560"/>
                  </a:lnTo>
                  <a:lnTo>
                    <a:pt x="1493580" y="589077"/>
                  </a:lnTo>
                  <a:lnTo>
                    <a:pt x="1440238" y="563055"/>
                  </a:lnTo>
                  <a:lnTo>
                    <a:pt x="1386896" y="537531"/>
                  </a:lnTo>
                  <a:lnTo>
                    <a:pt x="1333554" y="512534"/>
                  </a:lnTo>
                  <a:lnTo>
                    <a:pt x="1280212" y="488081"/>
                  </a:lnTo>
                  <a:lnTo>
                    <a:pt x="1226869" y="464178"/>
                  </a:lnTo>
                  <a:lnTo>
                    <a:pt x="1173527" y="440816"/>
                  </a:lnTo>
                  <a:lnTo>
                    <a:pt x="1120185" y="417975"/>
                  </a:lnTo>
                  <a:lnTo>
                    <a:pt x="1066843" y="395623"/>
                  </a:lnTo>
                  <a:lnTo>
                    <a:pt x="1013501" y="373722"/>
                  </a:lnTo>
                  <a:lnTo>
                    <a:pt x="960159" y="352230"/>
                  </a:lnTo>
                  <a:lnTo>
                    <a:pt x="906816" y="331105"/>
                  </a:lnTo>
                  <a:lnTo>
                    <a:pt x="853474" y="310305"/>
                  </a:lnTo>
                  <a:lnTo>
                    <a:pt x="800132" y="289791"/>
                  </a:lnTo>
                  <a:lnTo>
                    <a:pt x="746790" y="269528"/>
                  </a:lnTo>
                  <a:lnTo>
                    <a:pt x="693448" y="249483"/>
                  </a:lnTo>
                  <a:lnTo>
                    <a:pt x="640106" y="229630"/>
                  </a:lnTo>
                  <a:lnTo>
                    <a:pt x="586763" y="209943"/>
                  </a:lnTo>
                  <a:lnTo>
                    <a:pt x="533421" y="190401"/>
                  </a:lnTo>
                  <a:lnTo>
                    <a:pt x="480079" y="170987"/>
                  </a:lnTo>
                  <a:lnTo>
                    <a:pt x="426737" y="151684"/>
                  </a:lnTo>
                  <a:lnTo>
                    <a:pt x="373395" y="132480"/>
                  </a:lnTo>
                  <a:lnTo>
                    <a:pt x="320053" y="113362"/>
                  </a:lnTo>
                  <a:lnTo>
                    <a:pt x="266710" y="94321"/>
                  </a:lnTo>
                  <a:lnTo>
                    <a:pt x="213368" y="75348"/>
                  </a:lnTo>
                  <a:lnTo>
                    <a:pt x="160026" y="56435"/>
                  </a:lnTo>
                  <a:lnTo>
                    <a:pt x="106684" y="37577"/>
                  </a:lnTo>
                  <a:lnTo>
                    <a:pt x="53342" y="18766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1464" name="pl478">
              <a:extLst>
                <a:ext uri="{FF2B5EF4-FFF2-40B4-BE49-F238E27FC236}">
                  <a16:creationId xmlns:a16="http://schemas.microsoft.com/office/drawing/2014/main" id="{3FF75E0F-AF27-EA19-9CD3-B7696DB577D6}"/>
                </a:ext>
              </a:extLst>
            </p:cNvPr>
            <p:cNvSpPr/>
            <p:nvPr/>
          </p:nvSpPr>
          <p:spPr>
            <a:xfrm>
              <a:off x="3597959" y="2615965"/>
              <a:ext cx="4214031" cy="1915676"/>
            </a:xfrm>
            <a:custGeom>
              <a:avLst/>
              <a:gdLst/>
              <a:ahLst/>
              <a:cxnLst/>
              <a:rect l="0" t="0" r="0" b="0"/>
              <a:pathLst>
                <a:path w="4214031" h="1915676">
                  <a:moveTo>
                    <a:pt x="0" y="0"/>
                  </a:moveTo>
                  <a:lnTo>
                    <a:pt x="53342" y="24249"/>
                  </a:lnTo>
                  <a:lnTo>
                    <a:pt x="106684" y="48498"/>
                  </a:lnTo>
                  <a:lnTo>
                    <a:pt x="160026" y="72747"/>
                  </a:lnTo>
                  <a:lnTo>
                    <a:pt x="213368" y="96996"/>
                  </a:lnTo>
                  <a:lnTo>
                    <a:pt x="266710" y="121245"/>
                  </a:lnTo>
                  <a:lnTo>
                    <a:pt x="320053" y="145494"/>
                  </a:lnTo>
                  <a:lnTo>
                    <a:pt x="373395" y="169743"/>
                  </a:lnTo>
                  <a:lnTo>
                    <a:pt x="426737" y="193992"/>
                  </a:lnTo>
                  <a:lnTo>
                    <a:pt x="480079" y="218241"/>
                  </a:lnTo>
                  <a:lnTo>
                    <a:pt x="533421" y="242490"/>
                  </a:lnTo>
                  <a:lnTo>
                    <a:pt x="586763" y="266739"/>
                  </a:lnTo>
                  <a:lnTo>
                    <a:pt x="640106" y="290988"/>
                  </a:lnTo>
                  <a:lnTo>
                    <a:pt x="693448" y="315237"/>
                  </a:lnTo>
                  <a:lnTo>
                    <a:pt x="746790" y="339487"/>
                  </a:lnTo>
                  <a:lnTo>
                    <a:pt x="800132" y="363736"/>
                  </a:lnTo>
                  <a:lnTo>
                    <a:pt x="853474" y="387985"/>
                  </a:lnTo>
                  <a:lnTo>
                    <a:pt x="906816" y="412234"/>
                  </a:lnTo>
                  <a:lnTo>
                    <a:pt x="960159" y="436483"/>
                  </a:lnTo>
                  <a:lnTo>
                    <a:pt x="1013501" y="460732"/>
                  </a:lnTo>
                  <a:lnTo>
                    <a:pt x="1066843" y="484981"/>
                  </a:lnTo>
                  <a:lnTo>
                    <a:pt x="1120185" y="509230"/>
                  </a:lnTo>
                  <a:lnTo>
                    <a:pt x="1173527" y="533479"/>
                  </a:lnTo>
                  <a:lnTo>
                    <a:pt x="1226869" y="557728"/>
                  </a:lnTo>
                  <a:lnTo>
                    <a:pt x="1280212" y="581977"/>
                  </a:lnTo>
                  <a:lnTo>
                    <a:pt x="1333554" y="606226"/>
                  </a:lnTo>
                  <a:lnTo>
                    <a:pt x="1386896" y="630475"/>
                  </a:lnTo>
                  <a:lnTo>
                    <a:pt x="1440238" y="654724"/>
                  </a:lnTo>
                  <a:lnTo>
                    <a:pt x="1493580" y="678974"/>
                  </a:lnTo>
                  <a:lnTo>
                    <a:pt x="1546922" y="703223"/>
                  </a:lnTo>
                  <a:lnTo>
                    <a:pt x="1600265" y="727472"/>
                  </a:lnTo>
                  <a:lnTo>
                    <a:pt x="1653607" y="751721"/>
                  </a:lnTo>
                  <a:lnTo>
                    <a:pt x="1706949" y="775970"/>
                  </a:lnTo>
                  <a:lnTo>
                    <a:pt x="1760291" y="800219"/>
                  </a:lnTo>
                  <a:lnTo>
                    <a:pt x="1813633" y="824468"/>
                  </a:lnTo>
                  <a:lnTo>
                    <a:pt x="1866976" y="848717"/>
                  </a:lnTo>
                  <a:lnTo>
                    <a:pt x="1920318" y="872966"/>
                  </a:lnTo>
                  <a:lnTo>
                    <a:pt x="1973660" y="897215"/>
                  </a:lnTo>
                  <a:lnTo>
                    <a:pt x="2027002" y="921464"/>
                  </a:lnTo>
                  <a:lnTo>
                    <a:pt x="2080344" y="945713"/>
                  </a:lnTo>
                  <a:lnTo>
                    <a:pt x="2133686" y="969962"/>
                  </a:lnTo>
                  <a:lnTo>
                    <a:pt x="2187029" y="994211"/>
                  </a:lnTo>
                  <a:lnTo>
                    <a:pt x="2240371" y="1018461"/>
                  </a:lnTo>
                  <a:lnTo>
                    <a:pt x="2293713" y="1042710"/>
                  </a:lnTo>
                  <a:lnTo>
                    <a:pt x="2347055" y="1066959"/>
                  </a:lnTo>
                  <a:lnTo>
                    <a:pt x="2400397" y="1091208"/>
                  </a:lnTo>
                  <a:lnTo>
                    <a:pt x="2453739" y="1115457"/>
                  </a:lnTo>
                  <a:lnTo>
                    <a:pt x="2507082" y="1139706"/>
                  </a:lnTo>
                  <a:lnTo>
                    <a:pt x="2560424" y="1163955"/>
                  </a:lnTo>
                  <a:lnTo>
                    <a:pt x="2613766" y="1188204"/>
                  </a:lnTo>
                  <a:lnTo>
                    <a:pt x="2667108" y="1212453"/>
                  </a:lnTo>
                  <a:lnTo>
                    <a:pt x="2720450" y="1236702"/>
                  </a:lnTo>
                  <a:lnTo>
                    <a:pt x="2773792" y="1260951"/>
                  </a:lnTo>
                  <a:lnTo>
                    <a:pt x="2827135" y="1285200"/>
                  </a:lnTo>
                  <a:lnTo>
                    <a:pt x="2880477" y="1309449"/>
                  </a:lnTo>
                  <a:lnTo>
                    <a:pt x="2933819" y="1333699"/>
                  </a:lnTo>
                  <a:lnTo>
                    <a:pt x="2987161" y="1357948"/>
                  </a:lnTo>
                  <a:lnTo>
                    <a:pt x="3040503" y="1382197"/>
                  </a:lnTo>
                  <a:lnTo>
                    <a:pt x="3093845" y="1406446"/>
                  </a:lnTo>
                  <a:lnTo>
                    <a:pt x="3147188" y="1430695"/>
                  </a:lnTo>
                  <a:lnTo>
                    <a:pt x="3200530" y="1454944"/>
                  </a:lnTo>
                  <a:lnTo>
                    <a:pt x="3253872" y="1479193"/>
                  </a:lnTo>
                  <a:lnTo>
                    <a:pt x="3307214" y="1503442"/>
                  </a:lnTo>
                  <a:lnTo>
                    <a:pt x="3360556" y="1527691"/>
                  </a:lnTo>
                  <a:lnTo>
                    <a:pt x="3413899" y="1551940"/>
                  </a:lnTo>
                  <a:lnTo>
                    <a:pt x="3467241" y="1576189"/>
                  </a:lnTo>
                  <a:lnTo>
                    <a:pt x="3520583" y="1600438"/>
                  </a:lnTo>
                  <a:lnTo>
                    <a:pt x="3573925" y="1624687"/>
                  </a:lnTo>
                  <a:lnTo>
                    <a:pt x="3627267" y="1648936"/>
                  </a:lnTo>
                  <a:lnTo>
                    <a:pt x="3680609" y="1673186"/>
                  </a:lnTo>
                  <a:lnTo>
                    <a:pt x="3733952" y="1697435"/>
                  </a:lnTo>
                  <a:lnTo>
                    <a:pt x="3787294" y="1721684"/>
                  </a:lnTo>
                  <a:lnTo>
                    <a:pt x="3840636" y="1745933"/>
                  </a:lnTo>
                  <a:lnTo>
                    <a:pt x="3893978" y="1770182"/>
                  </a:lnTo>
                  <a:lnTo>
                    <a:pt x="3947320" y="1794431"/>
                  </a:lnTo>
                  <a:lnTo>
                    <a:pt x="4000662" y="1818680"/>
                  </a:lnTo>
                  <a:lnTo>
                    <a:pt x="4054005" y="1842929"/>
                  </a:lnTo>
                  <a:lnTo>
                    <a:pt x="4107347" y="1867178"/>
                  </a:lnTo>
                  <a:lnTo>
                    <a:pt x="4160689" y="1891427"/>
                  </a:lnTo>
                  <a:lnTo>
                    <a:pt x="4214031" y="1915676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5" name="tx479">
              <a:extLst>
                <a:ext uri="{FF2B5EF4-FFF2-40B4-BE49-F238E27FC236}">
                  <a16:creationId xmlns:a16="http://schemas.microsoft.com/office/drawing/2014/main" id="{CC4391BD-B9EA-18E0-7124-9815FCFD5CA6}"/>
                </a:ext>
              </a:extLst>
            </p:cNvPr>
            <p:cNvSpPr/>
            <p:nvPr/>
          </p:nvSpPr>
          <p:spPr>
            <a:xfrm>
              <a:off x="3155112" y="5073465"/>
              <a:ext cx="169515" cy="218182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1466" name="tx480">
              <a:extLst>
                <a:ext uri="{FF2B5EF4-FFF2-40B4-BE49-F238E27FC236}">
                  <a16:creationId xmlns:a16="http://schemas.microsoft.com/office/drawing/2014/main" id="{41A43862-883E-7CF2-1B3D-93AA5E69B49A}"/>
                </a:ext>
              </a:extLst>
            </p:cNvPr>
            <p:cNvSpPr/>
            <p:nvPr/>
          </p:nvSpPr>
          <p:spPr>
            <a:xfrm>
              <a:off x="3155112" y="3736792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1467" name="tx481">
              <a:extLst>
                <a:ext uri="{FF2B5EF4-FFF2-40B4-BE49-F238E27FC236}">
                  <a16:creationId xmlns:a16="http://schemas.microsoft.com/office/drawing/2014/main" id="{79B82A2E-857B-48BF-AEFD-B9D392069F52}"/>
                </a:ext>
              </a:extLst>
            </p:cNvPr>
            <p:cNvSpPr/>
            <p:nvPr/>
          </p:nvSpPr>
          <p:spPr>
            <a:xfrm>
              <a:off x="3155112" y="2404732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1468" name="tx482">
              <a:extLst>
                <a:ext uri="{FF2B5EF4-FFF2-40B4-BE49-F238E27FC236}">
                  <a16:creationId xmlns:a16="http://schemas.microsoft.com/office/drawing/2014/main" id="{7794482A-A57C-B78A-211E-EB711B63F099}"/>
                </a:ext>
              </a:extLst>
            </p:cNvPr>
            <p:cNvSpPr/>
            <p:nvPr/>
          </p:nvSpPr>
          <p:spPr>
            <a:xfrm>
              <a:off x="2985597" y="1072673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</a:t>
              </a:r>
            </a:p>
          </p:txBody>
        </p:sp>
        <p:sp>
          <p:nvSpPr>
            <p:cNvPr id="1469" name="pl483">
              <a:extLst>
                <a:ext uri="{FF2B5EF4-FFF2-40B4-BE49-F238E27FC236}">
                  <a16:creationId xmlns:a16="http://schemas.microsoft.com/office/drawing/2014/main" id="{6116CA3F-D8CC-EB76-141C-9C18122FBC60}"/>
                </a:ext>
              </a:extLst>
            </p:cNvPr>
            <p:cNvSpPr/>
            <p:nvPr/>
          </p:nvSpPr>
          <p:spPr>
            <a:xfrm>
              <a:off x="3352463" y="5182556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0" name="pl484">
              <a:extLst>
                <a:ext uri="{FF2B5EF4-FFF2-40B4-BE49-F238E27FC236}">
                  <a16:creationId xmlns:a16="http://schemas.microsoft.com/office/drawing/2014/main" id="{1984B9F9-7189-DB95-F830-7BD3100AE43A}"/>
                </a:ext>
              </a:extLst>
            </p:cNvPr>
            <p:cNvSpPr/>
            <p:nvPr/>
          </p:nvSpPr>
          <p:spPr>
            <a:xfrm>
              <a:off x="3352463" y="385049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1" name="pl485">
              <a:extLst>
                <a:ext uri="{FF2B5EF4-FFF2-40B4-BE49-F238E27FC236}">
                  <a16:creationId xmlns:a16="http://schemas.microsoft.com/office/drawing/2014/main" id="{B5BC056C-2C68-869B-3537-56D09D10C37B}"/>
                </a:ext>
              </a:extLst>
            </p:cNvPr>
            <p:cNvSpPr/>
            <p:nvPr/>
          </p:nvSpPr>
          <p:spPr>
            <a:xfrm>
              <a:off x="3352463" y="251843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2" name="pl486">
              <a:extLst>
                <a:ext uri="{FF2B5EF4-FFF2-40B4-BE49-F238E27FC236}">
                  <a16:creationId xmlns:a16="http://schemas.microsoft.com/office/drawing/2014/main" id="{FA20F406-BB0C-5720-8D7E-D3BCDBBFBAEC}"/>
                </a:ext>
              </a:extLst>
            </p:cNvPr>
            <p:cNvSpPr/>
            <p:nvPr/>
          </p:nvSpPr>
          <p:spPr>
            <a:xfrm>
              <a:off x="3352463" y="1186378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3" name="pl487">
              <a:extLst>
                <a:ext uri="{FF2B5EF4-FFF2-40B4-BE49-F238E27FC236}">
                  <a16:creationId xmlns:a16="http://schemas.microsoft.com/office/drawing/2014/main" id="{4E39DDF9-CD92-1D9C-4809-F79F3025319D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4" name="pl488">
              <a:extLst>
                <a:ext uri="{FF2B5EF4-FFF2-40B4-BE49-F238E27FC236}">
                  <a16:creationId xmlns:a16="http://schemas.microsoft.com/office/drawing/2014/main" id="{860561A4-19B1-0907-5837-6FAA08D585FD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5" name="pl489">
              <a:extLst>
                <a:ext uri="{FF2B5EF4-FFF2-40B4-BE49-F238E27FC236}">
                  <a16:creationId xmlns:a16="http://schemas.microsoft.com/office/drawing/2014/main" id="{B1E242FD-96B1-9677-ED94-A7EAE3629714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6" name="pl490">
              <a:extLst>
                <a:ext uri="{FF2B5EF4-FFF2-40B4-BE49-F238E27FC236}">
                  <a16:creationId xmlns:a16="http://schemas.microsoft.com/office/drawing/2014/main" id="{A2AA8E78-EE4B-1E79-301A-635CF6759689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7" name="tx491">
              <a:extLst>
                <a:ext uri="{FF2B5EF4-FFF2-40B4-BE49-F238E27FC236}">
                  <a16:creationId xmlns:a16="http://schemas.microsoft.com/office/drawing/2014/main" id="{A610AEED-262A-A94A-CFAE-E89CB1A7D67F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1478" name="tx492">
              <a:extLst>
                <a:ext uri="{FF2B5EF4-FFF2-40B4-BE49-F238E27FC236}">
                  <a16:creationId xmlns:a16="http://schemas.microsoft.com/office/drawing/2014/main" id="{09B17EA2-3629-D8E4-A1C6-CAF719B1D2F3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1479" name="tx493">
              <a:extLst>
                <a:ext uri="{FF2B5EF4-FFF2-40B4-BE49-F238E27FC236}">
                  <a16:creationId xmlns:a16="http://schemas.microsoft.com/office/drawing/2014/main" id="{AE0FD977-9D1D-82F3-C576-50BC66223484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1480" name="tx494">
              <a:extLst>
                <a:ext uri="{FF2B5EF4-FFF2-40B4-BE49-F238E27FC236}">
                  <a16:creationId xmlns:a16="http://schemas.microsoft.com/office/drawing/2014/main" id="{A062DD94-E805-A08C-31F0-7B7D7400A18D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1481" name="tx495">
              <a:extLst>
                <a:ext uri="{FF2B5EF4-FFF2-40B4-BE49-F238E27FC236}">
                  <a16:creationId xmlns:a16="http://schemas.microsoft.com/office/drawing/2014/main" id="{F5E39B8E-8DD3-F580-B302-D9E84DED9BC7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1482" name="tx496">
              <a:extLst>
                <a:ext uri="{FF2B5EF4-FFF2-40B4-BE49-F238E27FC236}">
                  <a16:creationId xmlns:a16="http://schemas.microsoft.com/office/drawing/2014/main" id="{0C250AE2-E5A0-2838-0286-E783604A5767}"/>
                </a:ext>
              </a:extLst>
            </p:cNvPr>
            <p:cNvSpPr/>
            <p:nvPr/>
          </p:nvSpPr>
          <p:spPr>
            <a:xfrm rot="-5400000">
              <a:off x="2230474" y="3344568"/>
              <a:ext cx="1100732" cy="225623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CENPM</a:t>
              </a:r>
            </a:p>
          </p:txBody>
        </p:sp>
      </p:grpSp>
      <p:grpSp>
        <p:nvGrpSpPr>
          <p:cNvPr id="1483" name="グループ化 1482">
            <a:extLst>
              <a:ext uri="{FF2B5EF4-FFF2-40B4-BE49-F238E27FC236}">
                <a16:creationId xmlns:a16="http://schemas.microsoft.com/office/drawing/2014/main" id="{C08D0981-C40A-EDB5-59DF-5D275DAA9E8F}"/>
              </a:ext>
            </a:extLst>
          </p:cNvPr>
          <p:cNvGrpSpPr>
            <a:grpSpLocks noChangeAspect="1"/>
          </p:cNvGrpSpPr>
          <p:nvPr/>
        </p:nvGrpSpPr>
        <p:grpSpPr>
          <a:xfrm>
            <a:off x="5118100" y="1200150"/>
            <a:ext cx="2228850" cy="2228850"/>
            <a:chOff x="2605882" y="1038225"/>
            <a:chExt cx="5486400" cy="5486400"/>
          </a:xfrm>
        </p:grpSpPr>
        <p:sp>
          <p:nvSpPr>
            <p:cNvPr id="1484" name="rc3">
              <a:extLst>
                <a:ext uri="{FF2B5EF4-FFF2-40B4-BE49-F238E27FC236}">
                  <a16:creationId xmlns:a16="http://schemas.microsoft.com/office/drawing/2014/main" id="{BADB4E79-AE75-E9DA-4EB1-5989F6665F77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5" name="rc4">
              <a:extLst>
                <a:ext uri="{FF2B5EF4-FFF2-40B4-BE49-F238E27FC236}">
                  <a16:creationId xmlns:a16="http://schemas.microsoft.com/office/drawing/2014/main" id="{149B68EF-8A9F-C970-9E91-1DA09F85DF77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6" name="rc5">
              <a:extLst>
                <a:ext uri="{FF2B5EF4-FFF2-40B4-BE49-F238E27FC236}">
                  <a16:creationId xmlns:a16="http://schemas.microsoft.com/office/drawing/2014/main" id="{4AE70954-E0D9-2609-D425-C9A18B5E89D2}"/>
                </a:ext>
              </a:extLst>
            </p:cNvPr>
            <p:cNvSpPr/>
            <p:nvPr/>
          </p:nvSpPr>
          <p:spPr>
            <a:xfrm>
              <a:off x="3217742" y="1107814"/>
              <a:ext cx="4804949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1487" name="pl6">
              <a:extLst>
                <a:ext uri="{FF2B5EF4-FFF2-40B4-BE49-F238E27FC236}">
                  <a16:creationId xmlns:a16="http://schemas.microsoft.com/office/drawing/2014/main" id="{C2433D3A-3514-DCFC-3943-D93976AAF264}"/>
                </a:ext>
              </a:extLst>
            </p:cNvPr>
            <p:cNvSpPr/>
            <p:nvPr/>
          </p:nvSpPr>
          <p:spPr>
            <a:xfrm>
              <a:off x="3217742" y="4994930"/>
              <a:ext cx="4804949" cy="0"/>
            </a:xfrm>
            <a:custGeom>
              <a:avLst/>
              <a:gdLst/>
              <a:ahLst/>
              <a:cxnLst/>
              <a:rect l="0" t="0" r="0" b="0"/>
              <a:pathLst>
                <a:path w="4804949">
                  <a:moveTo>
                    <a:pt x="0" y="0"/>
                  </a:moveTo>
                  <a:lnTo>
                    <a:pt x="4804949" y="0"/>
                  </a:lnTo>
                  <a:lnTo>
                    <a:pt x="4804949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8" name="pl7">
              <a:extLst>
                <a:ext uri="{FF2B5EF4-FFF2-40B4-BE49-F238E27FC236}">
                  <a16:creationId xmlns:a16="http://schemas.microsoft.com/office/drawing/2014/main" id="{C6C965E4-C8C9-AD48-955B-1AE0CA3DADFD}"/>
                </a:ext>
              </a:extLst>
            </p:cNvPr>
            <p:cNvSpPr/>
            <p:nvPr/>
          </p:nvSpPr>
          <p:spPr>
            <a:xfrm>
              <a:off x="3217742" y="3798089"/>
              <a:ext cx="4804949" cy="0"/>
            </a:xfrm>
            <a:custGeom>
              <a:avLst/>
              <a:gdLst/>
              <a:ahLst/>
              <a:cxnLst/>
              <a:rect l="0" t="0" r="0" b="0"/>
              <a:pathLst>
                <a:path w="4804949">
                  <a:moveTo>
                    <a:pt x="0" y="0"/>
                  </a:moveTo>
                  <a:lnTo>
                    <a:pt x="4804949" y="0"/>
                  </a:lnTo>
                  <a:lnTo>
                    <a:pt x="4804949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9" name="pl8">
              <a:extLst>
                <a:ext uri="{FF2B5EF4-FFF2-40B4-BE49-F238E27FC236}">
                  <a16:creationId xmlns:a16="http://schemas.microsoft.com/office/drawing/2014/main" id="{14E89CD9-9B0B-6D26-3DDC-040F4950831C}"/>
                </a:ext>
              </a:extLst>
            </p:cNvPr>
            <p:cNvSpPr/>
            <p:nvPr/>
          </p:nvSpPr>
          <p:spPr>
            <a:xfrm>
              <a:off x="3217742" y="2601249"/>
              <a:ext cx="4804949" cy="0"/>
            </a:xfrm>
            <a:custGeom>
              <a:avLst/>
              <a:gdLst/>
              <a:ahLst/>
              <a:cxnLst/>
              <a:rect l="0" t="0" r="0" b="0"/>
              <a:pathLst>
                <a:path w="4804949">
                  <a:moveTo>
                    <a:pt x="0" y="0"/>
                  </a:moveTo>
                  <a:lnTo>
                    <a:pt x="4804949" y="0"/>
                  </a:lnTo>
                  <a:lnTo>
                    <a:pt x="4804949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0" name="pl9">
              <a:extLst>
                <a:ext uri="{FF2B5EF4-FFF2-40B4-BE49-F238E27FC236}">
                  <a16:creationId xmlns:a16="http://schemas.microsoft.com/office/drawing/2014/main" id="{0B7DFC22-AC94-5E67-6F44-257DFD653D19}"/>
                </a:ext>
              </a:extLst>
            </p:cNvPr>
            <p:cNvSpPr/>
            <p:nvPr/>
          </p:nvSpPr>
          <p:spPr>
            <a:xfrm>
              <a:off x="3217742" y="1404409"/>
              <a:ext cx="4804949" cy="0"/>
            </a:xfrm>
            <a:custGeom>
              <a:avLst/>
              <a:gdLst/>
              <a:ahLst/>
              <a:cxnLst/>
              <a:rect l="0" t="0" r="0" b="0"/>
              <a:pathLst>
                <a:path w="4804949">
                  <a:moveTo>
                    <a:pt x="0" y="0"/>
                  </a:moveTo>
                  <a:lnTo>
                    <a:pt x="4804949" y="0"/>
                  </a:lnTo>
                  <a:lnTo>
                    <a:pt x="4804949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1" name="pl10">
              <a:extLst>
                <a:ext uri="{FF2B5EF4-FFF2-40B4-BE49-F238E27FC236}">
                  <a16:creationId xmlns:a16="http://schemas.microsoft.com/office/drawing/2014/main" id="{EF1CCAA8-CE4B-F62D-0617-6DED57841485}"/>
                </a:ext>
              </a:extLst>
            </p:cNvPr>
            <p:cNvSpPr/>
            <p:nvPr/>
          </p:nvSpPr>
          <p:spPr>
            <a:xfrm>
              <a:off x="3710629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2" name="pl11">
              <a:extLst>
                <a:ext uri="{FF2B5EF4-FFF2-40B4-BE49-F238E27FC236}">
                  <a16:creationId xmlns:a16="http://schemas.microsoft.com/office/drawing/2014/main" id="{3AD094E8-2329-77AE-04FD-11AC43B6C416}"/>
                </a:ext>
              </a:extLst>
            </p:cNvPr>
            <p:cNvSpPr/>
            <p:nvPr/>
          </p:nvSpPr>
          <p:spPr>
            <a:xfrm>
              <a:off x="4852379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3" name="pl12">
              <a:extLst>
                <a:ext uri="{FF2B5EF4-FFF2-40B4-BE49-F238E27FC236}">
                  <a16:creationId xmlns:a16="http://schemas.microsoft.com/office/drawing/2014/main" id="{50482146-1D9A-65C1-A899-EF8B010172D3}"/>
                </a:ext>
              </a:extLst>
            </p:cNvPr>
            <p:cNvSpPr/>
            <p:nvPr/>
          </p:nvSpPr>
          <p:spPr>
            <a:xfrm>
              <a:off x="5994129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4" name="pl13">
              <a:extLst>
                <a:ext uri="{FF2B5EF4-FFF2-40B4-BE49-F238E27FC236}">
                  <a16:creationId xmlns:a16="http://schemas.microsoft.com/office/drawing/2014/main" id="{4D59C676-18A4-A6E8-9FBA-8C0BC8C29201}"/>
                </a:ext>
              </a:extLst>
            </p:cNvPr>
            <p:cNvSpPr/>
            <p:nvPr/>
          </p:nvSpPr>
          <p:spPr>
            <a:xfrm>
              <a:off x="713588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5" name="pl14">
              <a:extLst>
                <a:ext uri="{FF2B5EF4-FFF2-40B4-BE49-F238E27FC236}">
                  <a16:creationId xmlns:a16="http://schemas.microsoft.com/office/drawing/2014/main" id="{D3A2B131-DD79-15CF-0066-E7A39E853A5A}"/>
                </a:ext>
              </a:extLst>
            </p:cNvPr>
            <p:cNvSpPr/>
            <p:nvPr/>
          </p:nvSpPr>
          <p:spPr>
            <a:xfrm>
              <a:off x="3217742" y="5593350"/>
              <a:ext cx="4804949" cy="0"/>
            </a:xfrm>
            <a:custGeom>
              <a:avLst/>
              <a:gdLst/>
              <a:ahLst/>
              <a:cxnLst/>
              <a:rect l="0" t="0" r="0" b="0"/>
              <a:pathLst>
                <a:path w="4804949">
                  <a:moveTo>
                    <a:pt x="0" y="0"/>
                  </a:moveTo>
                  <a:lnTo>
                    <a:pt x="4804949" y="0"/>
                  </a:lnTo>
                  <a:lnTo>
                    <a:pt x="4804949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6" name="pl15">
              <a:extLst>
                <a:ext uri="{FF2B5EF4-FFF2-40B4-BE49-F238E27FC236}">
                  <a16:creationId xmlns:a16="http://schemas.microsoft.com/office/drawing/2014/main" id="{673D2E6B-7170-53E7-5B3D-2E01A23BB21B}"/>
                </a:ext>
              </a:extLst>
            </p:cNvPr>
            <p:cNvSpPr/>
            <p:nvPr/>
          </p:nvSpPr>
          <p:spPr>
            <a:xfrm>
              <a:off x="3217742" y="4396510"/>
              <a:ext cx="4804949" cy="0"/>
            </a:xfrm>
            <a:custGeom>
              <a:avLst/>
              <a:gdLst/>
              <a:ahLst/>
              <a:cxnLst/>
              <a:rect l="0" t="0" r="0" b="0"/>
              <a:pathLst>
                <a:path w="4804949">
                  <a:moveTo>
                    <a:pt x="0" y="0"/>
                  </a:moveTo>
                  <a:lnTo>
                    <a:pt x="4804949" y="0"/>
                  </a:lnTo>
                  <a:lnTo>
                    <a:pt x="4804949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7" name="pl16">
              <a:extLst>
                <a:ext uri="{FF2B5EF4-FFF2-40B4-BE49-F238E27FC236}">
                  <a16:creationId xmlns:a16="http://schemas.microsoft.com/office/drawing/2014/main" id="{AF37C638-8BDE-56E4-C7A5-16F24B043F7B}"/>
                </a:ext>
              </a:extLst>
            </p:cNvPr>
            <p:cNvSpPr/>
            <p:nvPr/>
          </p:nvSpPr>
          <p:spPr>
            <a:xfrm>
              <a:off x="3217742" y="3199669"/>
              <a:ext cx="4804949" cy="0"/>
            </a:xfrm>
            <a:custGeom>
              <a:avLst/>
              <a:gdLst/>
              <a:ahLst/>
              <a:cxnLst/>
              <a:rect l="0" t="0" r="0" b="0"/>
              <a:pathLst>
                <a:path w="4804949">
                  <a:moveTo>
                    <a:pt x="0" y="0"/>
                  </a:moveTo>
                  <a:lnTo>
                    <a:pt x="4804949" y="0"/>
                  </a:lnTo>
                  <a:lnTo>
                    <a:pt x="4804949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8" name="pl17">
              <a:extLst>
                <a:ext uri="{FF2B5EF4-FFF2-40B4-BE49-F238E27FC236}">
                  <a16:creationId xmlns:a16="http://schemas.microsoft.com/office/drawing/2014/main" id="{BD91C17F-E7FE-9CDA-F49D-65B3F1A23DE4}"/>
                </a:ext>
              </a:extLst>
            </p:cNvPr>
            <p:cNvSpPr/>
            <p:nvPr/>
          </p:nvSpPr>
          <p:spPr>
            <a:xfrm>
              <a:off x="3217742" y="2002829"/>
              <a:ext cx="4804949" cy="0"/>
            </a:xfrm>
            <a:custGeom>
              <a:avLst/>
              <a:gdLst/>
              <a:ahLst/>
              <a:cxnLst/>
              <a:rect l="0" t="0" r="0" b="0"/>
              <a:pathLst>
                <a:path w="4804949">
                  <a:moveTo>
                    <a:pt x="0" y="0"/>
                  </a:moveTo>
                  <a:lnTo>
                    <a:pt x="4804949" y="0"/>
                  </a:lnTo>
                  <a:lnTo>
                    <a:pt x="4804949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9" name="pl18">
              <a:extLst>
                <a:ext uri="{FF2B5EF4-FFF2-40B4-BE49-F238E27FC236}">
                  <a16:creationId xmlns:a16="http://schemas.microsoft.com/office/drawing/2014/main" id="{8F1C211E-8F10-F840-F0DF-D40A4C7343AB}"/>
                </a:ext>
              </a:extLst>
            </p:cNvPr>
            <p:cNvSpPr/>
            <p:nvPr/>
          </p:nvSpPr>
          <p:spPr>
            <a:xfrm>
              <a:off x="4281504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0" name="pl19">
              <a:extLst>
                <a:ext uri="{FF2B5EF4-FFF2-40B4-BE49-F238E27FC236}">
                  <a16:creationId xmlns:a16="http://schemas.microsoft.com/office/drawing/2014/main" id="{7400A62E-F5C3-0021-CF53-5174D6513B46}"/>
                </a:ext>
              </a:extLst>
            </p:cNvPr>
            <p:cNvSpPr/>
            <p:nvPr/>
          </p:nvSpPr>
          <p:spPr>
            <a:xfrm>
              <a:off x="5423254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1" name="pl20">
              <a:extLst>
                <a:ext uri="{FF2B5EF4-FFF2-40B4-BE49-F238E27FC236}">
                  <a16:creationId xmlns:a16="http://schemas.microsoft.com/office/drawing/2014/main" id="{88E8FACF-999E-EE40-C01E-F3B9EB0E712B}"/>
                </a:ext>
              </a:extLst>
            </p:cNvPr>
            <p:cNvSpPr/>
            <p:nvPr/>
          </p:nvSpPr>
          <p:spPr>
            <a:xfrm>
              <a:off x="6565004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2" name="pl21">
              <a:extLst>
                <a:ext uri="{FF2B5EF4-FFF2-40B4-BE49-F238E27FC236}">
                  <a16:creationId xmlns:a16="http://schemas.microsoft.com/office/drawing/2014/main" id="{6CE6BFB7-95E4-10F7-13E2-347C89DB1F3E}"/>
                </a:ext>
              </a:extLst>
            </p:cNvPr>
            <p:cNvSpPr/>
            <p:nvPr/>
          </p:nvSpPr>
          <p:spPr>
            <a:xfrm>
              <a:off x="7706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3" name="pt22">
              <a:extLst>
                <a:ext uri="{FF2B5EF4-FFF2-40B4-BE49-F238E27FC236}">
                  <a16:creationId xmlns:a16="http://schemas.microsoft.com/office/drawing/2014/main" id="{E2A4DBFB-F356-E72D-712D-AE42CB7F28DD}"/>
                </a:ext>
              </a:extLst>
            </p:cNvPr>
            <p:cNvSpPr/>
            <p:nvPr/>
          </p:nvSpPr>
          <p:spPr>
            <a:xfrm>
              <a:off x="4163905" y="23056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4" name="pt23">
              <a:extLst>
                <a:ext uri="{FF2B5EF4-FFF2-40B4-BE49-F238E27FC236}">
                  <a16:creationId xmlns:a16="http://schemas.microsoft.com/office/drawing/2014/main" id="{9D7B8F90-C812-1C07-0591-5D6085497006}"/>
                </a:ext>
              </a:extLst>
            </p:cNvPr>
            <p:cNvSpPr/>
            <p:nvPr/>
          </p:nvSpPr>
          <p:spPr>
            <a:xfrm>
              <a:off x="4763283" y="35097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5" name="pt24">
              <a:extLst>
                <a:ext uri="{FF2B5EF4-FFF2-40B4-BE49-F238E27FC236}">
                  <a16:creationId xmlns:a16="http://schemas.microsoft.com/office/drawing/2014/main" id="{18DD1F93-9A1D-D99E-ED87-9A550C95145C}"/>
                </a:ext>
              </a:extLst>
            </p:cNvPr>
            <p:cNvSpPr/>
            <p:nvPr/>
          </p:nvSpPr>
          <p:spPr>
            <a:xfrm>
              <a:off x="5029115" y="29729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6" name="pt25">
              <a:extLst>
                <a:ext uri="{FF2B5EF4-FFF2-40B4-BE49-F238E27FC236}">
                  <a16:creationId xmlns:a16="http://schemas.microsoft.com/office/drawing/2014/main" id="{45BC26EF-3488-3B93-9874-6A03E272B870}"/>
                </a:ext>
              </a:extLst>
            </p:cNvPr>
            <p:cNvSpPr/>
            <p:nvPr/>
          </p:nvSpPr>
          <p:spPr>
            <a:xfrm>
              <a:off x="5196127" y="34448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7" name="pt26">
              <a:extLst>
                <a:ext uri="{FF2B5EF4-FFF2-40B4-BE49-F238E27FC236}">
                  <a16:creationId xmlns:a16="http://schemas.microsoft.com/office/drawing/2014/main" id="{4DFB1F8D-26B7-F574-FF53-95FE104CF222}"/>
                </a:ext>
              </a:extLst>
            </p:cNvPr>
            <p:cNvSpPr/>
            <p:nvPr/>
          </p:nvSpPr>
          <p:spPr>
            <a:xfrm>
              <a:off x="5274155" y="13969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8" name="pt27">
              <a:extLst>
                <a:ext uri="{FF2B5EF4-FFF2-40B4-BE49-F238E27FC236}">
                  <a16:creationId xmlns:a16="http://schemas.microsoft.com/office/drawing/2014/main" id="{E6901379-BB6E-7A1C-17F1-EED210B31BEB}"/>
                </a:ext>
              </a:extLst>
            </p:cNvPr>
            <p:cNvSpPr/>
            <p:nvPr/>
          </p:nvSpPr>
          <p:spPr>
            <a:xfrm>
              <a:off x="5445325" y="33923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9" name="pt28">
              <a:extLst>
                <a:ext uri="{FF2B5EF4-FFF2-40B4-BE49-F238E27FC236}">
                  <a16:creationId xmlns:a16="http://schemas.microsoft.com/office/drawing/2014/main" id="{CEE969CD-CE89-D4E4-7E13-D1DF58287524}"/>
                </a:ext>
              </a:extLst>
            </p:cNvPr>
            <p:cNvSpPr/>
            <p:nvPr/>
          </p:nvSpPr>
          <p:spPr>
            <a:xfrm>
              <a:off x="5508886" y="33284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0" name="pt29">
              <a:extLst>
                <a:ext uri="{FF2B5EF4-FFF2-40B4-BE49-F238E27FC236}">
                  <a16:creationId xmlns:a16="http://schemas.microsoft.com/office/drawing/2014/main" id="{4A14A4D4-5994-594B-E8A0-4D514D804214}"/>
                </a:ext>
              </a:extLst>
            </p:cNvPr>
            <p:cNvSpPr/>
            <p:nvPr/>
          </p:nvSpPr>
          <p:spPr>
            <a:xfrm>
              <a:off x="4436245" y="28068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1" name="pt30">
              <a:extLst>
                <a:ext uri="{FF2B5EF4-FFF2-40B4-BE49-F238E27FC236}">
                  <a16:creationId xmlns:a16="http://schemas.microsoft.com/office/drawing/2014/main" id="{1E1F3B7F-74A3-9580-C534-4115EFA7C2EF}"/>
                </a:ext>
              </a:extLst>
            </p:cNvPr>
            <p:cNvSpPr/>
            <p:nvPr/>
          </p:nvSpPr>
          <p:spPr>
            <a:xfrm>
              <a:off x="4245505" y="26391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2" name="pt31">
              <a:extLst>
                <a:ext uri="{FF2B5EF4-FFF2-40B4-BE49-F238E27FC236}">
                  <a16:creationId xmlns:a16="http://schemas.microsoft.com/office/drawing/2014/main" id="{365BD644-4320-9869-BAE1-80D844493CAD}"/>
                </a:ext>
              </a:extLst>
            </p:cNvPr>
            <p:cNvSpPr/>
            <p:nvPr/>
          </p:nvSpPr>
          <p:spPr>
            <a:xfrm>
              <a:off x="4957040" y="29468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3" name="pt32">
              <a:extLst>
                <a:ext uri="{FF2B5EF4-FFF2-40B4-BE49-F238E27FC236}">
                  <a16:creationId xmlns:a16="http://schemas.microsoft.com/office/drawing/2014/main" id="{42EA7A77-70C0-7154-3F58-F107C61BDEA0}"/>
                </a:ext>
              </a:extLst>
            </p:cNvPr>
            <p:cNvSpPr/>
            <p:nvPr/>
          </p:nvSpPr>
          <p:spPr>
            <a:xfrm>
              <a:off x="4458164" y="35105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4" name="pt33">
              <a:extLst>
                <a:ext uri="{FF2B5EF4-FFF2-40B4-BE49-F238E27FC236}">
                  <a16:creationId xmlns:a16="http://schemas.microsoft.com/office/drawing/2014/main" id="{BF3DDAF7-A9AC-DF6A-1580-37AAE0DCAEB4}"/>
                </a:ext>
              </a:extLst>
            </p:cNvPr>
            <p:cNvSpPr/>
            <p:nvPr/>
          </p:nvSpPr>
          <p:spPr>
            <a:xfrm>
              <a:off x="4178318" y="29192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5" name="pt34">
              <a:extLst>
                <a:ext uri="{FF2B5EF4-FFF2-40B4-BE49-F238E27FC236}">
                  <a16:creationId xmlns:a16="http://schemas.microsoft.com/office/drawing/2014/main" id="{13EBCB30-5460-B33A-F745-58EB780AF11A}"/>
                </a:ext>
              </a:extLst>
            </p:cNvPr>
            <p:cNvSpPr/>
            <p:nvPr/>
          </p:nvSpPr>
          <p:spPr>
            <a:xfrm>
              <a:off x="4473726" y="20281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6" name="pt35">
              <a:extLst>
                <a:ext uri="{FF2B5EF4-FFF2-40B4-BE49-F238E27FC236}">
                  <a16:creationId xmlns:a16="http://schemas.microsoft.com/office/drawing/2014/main" id="{DB275502-DCC7-18C7-0937-C042020901C0}"/>
                </a:ext>
              </a:extLst>
            </p:cNvPr>
            <p:cNvSpPr/>
            <p:nvPr/>
          </p:nvSpPr>
          <p:spPr>
            <a:xfrm>
              <a:off x="4475253" y="18807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7" name="pt36">
              <a:extLst>
                <a:ext uri="{FF2B5EF4-FFF2-40B4-BE49-F238E27FC236}">
                  <a16:creationId xmlns:a16="http://schemas.microsoft.com/office/drawing/2014/main" id="{769BC5BE-BB99-B7E4-7FE2-2B88F8C7AA33}"/>
                </a:ext>
              </a:extLst>
            </p:cNvPr>
            <p:cNvSpPr/>
            <p:nvPr/>
          </p:nvSpPr>
          <p:spPr>
            <a:xfrm>
              <a:off x="4115319" y="23261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8" name="pt37">
              <a:extLst>
                <a:ext uri="{FF2B5EF4-FFF2-40B4-BE49-F238E27FC236}">
                  <a16:creationId xmlns:a16="http://schemas.microsoft.com/office/drawing/2014/main" id="{2FCF5516-3609-7CA0-F0F6-90BBC29AA6D7}"/>
                </a:ext>
              </a:extLst>
            </p:cNvPr>
            <p:cNvSpPr/>
            <p:nvPr/>
          </p:nvSpPr>
          <p:spPr>
            <a:xfrm>
              <a:off x="4532223" y="30283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9" name="pt38">
              <a:extLst>
                <a:ext uri="{FF2B5EF4-FFF2-40B4-BE49-F238E27FC236}">
                  <a16:creationId xmlns:a16="http://schemas.microsoft.com/office/drawing/2014/main" id="{03840EDA-488B-FB0D-68D1-1F8210E77BE1}"/>
                </a:ext>
              </a:extLst>
            </p:cNvPr>
            <p:cNvSpPr/>
            <p:nvPr/>
          </p:nvSpPr>
          <p:spPr>
            <a:xfrm>
              <a:off x="4034427" y="20048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0" name="pt39">
              <a:extLst>
                <a:ext uri="{FF2B5EF4-FFF2-40B4-BE49-F238E27FC236}">
                  <a16:creationId xmlns:a16="http://schemas.microsoft.com/office/drawing/2014/main" id="{DDBF1821-CC11-253C-EEF3-534ABDAC6FF6}"/>
                </a:ext>
              </a:extLst>
            </p:cNvPr>
            <p:cNvSpPr/>
            <p:nvPr/>
          </p:nvSpPr>
          <p:spPr>
            <a:xfrm>
              <a:off x="5330691" y="19496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1" name="pt40">
              <a:extLst>
                <a:ext uri="{FF2B5EF4-FFF2-40B4-BE49-F238E27FC236}">
                  <a16:creationId xmlns:a16="http://schemas.microsoft.com/office/drawing/2014/main" id="{2DB3AEE6-843F-43F4-9487-5B095292875C}"/>
                </a:ext>
              </a:extLst>
            </p:cNvPr>
            <p:cNvSpPr/>
            <p:nvPr/>
          </p:nvSpPr>
          <p:spPr>
            <a:xfrm>
              <a:off x="4517251" y="21042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2" name="pt41">
              <a:extLst>
                <a:ext uri="{FF2B5EF4-FFF2-40B4-BE49-F238E27FC236}">
                  <a16:creationId xmlns:a16="http://schemas.microsoft.com/office/drawing/2014/main" id="{E469D81F-1876-DB1E-1F1A-3170E5973E1B}"/>
                </a:ext>
              </a:extLst>
            </p:cNvPr>
            <p:cNvSpPr/>
            <p:nvPr/>
          </p:nvSpPr>
          <p:spPr>
            <a:xfrm>
              <a:off x="5041827" y="30291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3" name="pt42">
              <a:extLst>
                <a:ext uri="{FF2B5EF4-FFF2-40B4-BE49-F238E27FC236}">
                  <a16:creationId xmlns:a16="http://schemas.microsoft.com/office/drawing/2014/main" id="{6BF61996-4CA9-B56A-7510-AC764F95AABA}"/>
                </a:ext>
              </a:extLst>
            </p:cNvPr>
            <p:cNvSpPr/>
            <p:nvPr/>
          </p:nvSpPr>
          <p:spPr>
            <a:xfrm>
              <a:off x="5694276" y="39774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4" name="pt43">
              <a:extLst>
                <a:ext uri="{FF2B5EF4-FFF2-40B4-BE49-F238E27FC236}">
                  <a16:creationId xmlns:a16="http://schemas.microsoft.com/office/drawing/2014/main" id="{6B551B04-C381-1A6C-C9BF-F4E47276F8AE}"/>
                </a:ext>
              </a:extLst>
            </p:cNvPr>
            <p:cNvSpPr/>
            <p:nvPr/>
          </p:nvSpPr>
          <p:spPr>
            <a:xfrm>
              <a:off x="4637909" y="38548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5" name="pt44">
              <a:extLst>
                <a:ext uri="{FF2B5EF4-FFF2-40B4-BE49-F238E27FC236}">
                  <a16:creationId xmlns:a16="http://schemas.microsoft.com/office/drawing/2014/main" id="{BF4E8FCA-FD25-A02A-E1BB-80AD726723D6}"/>
                </a:ext>
              </a:extLst>
            </p:cNvPr>
            <p:cNvSpPr/>
            <p:nvPr/>
          </p:nvSpPr>
          <p:spPr>
            <a:xfrm>
              <a:off x="7779459" y="46646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6" name="pt45">
              <a:extLst>
                <a:ext uri="{FF2B5EF4-FFF2-40B4-BE49-F238E27FC236}">
                  <a16:creationId xmlns:a16="http://schemas.microsoft.com/office/drawing/2014/main" id="{2C19B538-D318-4967-5D73-B7EE31510F83}"/>
                </a:ext>
              </a:extLst>
            </p:cNvPr>
            <p:cNvSpPr/>
            <p:nvPr/>
          </p:nvSpPr>
          <p:spPr>
            <a:xfrm>
              <a:off x="7348144" y="37918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7" name="pt46">
              <a:extLst>
                <a:ext uri="{FF2B5EF4-FFF2-40B4-BE49-F238E27FC236}">
                  <a16:creationId xmlns:a16="http://schemas.microsoft.com/office/drawing/2014/main" id="{29609BE4-AECA-2654-3DAE-56A0D47FABB1}"/>
                </a:ext>
              </a:extLst>
            </p:cNvPr>
            <p:cNvSpPr/>
            <p:nvPr/>
          </p:nvSpPr>
          <p:spPr>
            <a:xfrm>
              <a:off x="7652093" y="44053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8" name="pt47">
              <a:extLst>
                <a:ext uri="{FF2B5EF4-FFF2-40B4-BE49-F238E27FC236}">
                  <a16:creationId xmlns:a16="http://schemas.microsoft.com/office/drawing/2014/main" id="{0635AC9A-3407-CAB1-C3C2-E9F5F63DB3FE}"/>
                </a:ext>
              </a:extLst>
            </p:cNvPr>
            <p:cNvSpPr/>
            <p:nvPr/>
          </p:nvSpPr>
          <p:spPr>
            <a:xfrm>
              <a:off x="7003159" y="40921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9" name="pt48">
              <a:extLst>
                <a:ext uri="{FF2B5EF4-FFF2-40B4-BE49-F238E27FC236}">
                  <a16:creationId xmlns:a16="http://schemas.microsoft.com/office/drawing/2014/main" id="{4DB1D00B-DE79-6257-E72E-6298F369AC15}"/>
                </a:ext>
              </a:extLst>
            </p:cNvPr>
            <p:cNvSpPr/>
            <p:nvPr/>
          </p:nvSpPr>
          <p:spPr>
            <a:xfrm>
              <a:off x="7666018" y="40227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0" name="pt49">
              <a:extLst>
                <a:ext uri="{FF2B5EF4-FFF2-40B4-BE49-F238E27FC236}">
                  <a16:creationId xmlns:a16="http://schemas.microsoft.com/office/drawing/2014/main" id="{1894070D-3F2A-4F56-27E1-2FAA51449FFF}"/>
                </a:ext>
              </a:extLst>
            </p:cNvPr>
            <p:cNvSpPr/>
            <p:nvPr/>
          </p:nvSpPr>
          <p:spPr>
            <a:xfrm>
              <a:off x="7436762" y="46867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1" name="pt50">
              <a:extLst>
                <a:ext uri="{FF2B5EF4-FFF2-40B4-BE49-F238E27FC236}">
                  <a16:creationId xmlns:a16="http://schemas.microsoft.com/office/drawing/2014/main" id="{ADCBC4AF-2FAA-A995-AEB4-713BA8635423}"/>
                </a:ext>
              </a:extLst>
            </p:cNvPr>
            <p:cNvSpPr/>
            <p:nvPr/>
          </p:nvSpPr>
          <p:spPr>
            <a:xfrm>
              <a:off x="6849267" y="37255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2" name="pt51">
              <a:extLst>
                <a:ext uri="{FF2B5EF4-FFF2-40B4-BE49-F238E27FC236}">
                  <a16:creationId xmlns:a16="http://schemas.microsoft.com/office/drawing/2014/main" id="{1EE6CED3-E810-61BF-C9CF-24BA77D1C579}"/>
                </a:ext>
              </a:extLst>
            </p:cNvPr>
            <p:cNvSpPr/>
            <p:nvPr/>
          </p:nvSpPr>
          <p:spPr>
            <a:xfrm>
              <a:off x="4787881" y="17335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3" name="pt52">
              <a:extLst>
                <a:ext uri="{FF2B5EF4-FFF2-40B4-BE49-F238E27FC236}">
                  <a16:creationId xmlns:a16="http://schemas.microsoft.com/office/drawing/2014/main" id="{6FF38774-31AB-5EA3-E848-2EE3BE7DE7D8}"/>
                </a:ext>
              </a:extLst>
            </p:cNvPr>
            <p:cNvSpPr/>
            <p:nvPr/>
          </p:nvSpPr>
          <p:spPr>
            <a:xfrm>
              <a:off x="4466101" y="31950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4" name="pt53">
              <a:extLst>
                <a:ext uri="{FF2B5EF4-FFF2-40B4-BE49-F238E27FC236}">
                  <a16:creationId xmlns:a16="http://schemas.microsoft.com/office/drawing/2014/main" id="{093B8212-714A-7227-D6BC-5E7226419D7A}"/>
                </a:ext>
              </a:extLst>
            </p:cNvPr>
            <p:cNvSpPr/>
            <p:nvPr/>
          </p:nvSpPr>
          <p:spPr>
            <a:xfrm>
              <a:off x="5133097" y="3921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5" name="pt54">
              <a:extLst>
                <a:ext uri="{FF2B5EF4-FFF2-40B4-BE49-F238E27FC236}">
                  <a16:creationId xmlns:a16="http://schemas.microsoft.com/office/drawing/2014/main" id="{B3922029-57F5-70E6-51B5-4F519D7EB637}"/>
                </a:ext>
              </a:extLst>
            </p:cNvPr>
            <p:cNvSpPr/>
            <p:nvPr/>
          </p:nvSpPr>
          <p:spPr>
            <a:xfrm>
              <a:off x="5266584" y="37283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6" name="pt55">
              <a:extLst>
                <a:ext uri="{FF2B5EF4-FFF2-40B4-BE49-F238E27FC236}">
                  <a16:creationId xmlns:a16="http://schemas.microsoft.com/office/drawing/2014/main" id="{97C447CD-D009-C808-6158-DD08FE2FCA7A}"/>
                </a:ext>
              </a:extLst>
            </p:cNvPr>
            <p:cNvSpPr/>
            <p:nvPr/>
          </p:nvSpPr>
          <p:spPr>
            <a:xfrm>
              <a:off x="5576580" y="29842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7" name="pt56">
              <a:extLst>
                <a:ext uri="{FF2B5EF4-FFF2-40B4-BE49-F238E27FC236}">
                  <a16:creationId xmlns:a16="http://schemas.microsoft.com/office/drawing/2014/main" id="{3519BB54-1F94-25CC-5423-741E1799FF1F}"/>
                </a:ext>
              </a:extLst>
            </p:cNvPr>
            <p:cNvSpPr/>
            <p:nvPr/>
          </p:nvSpPr>
          <p:spPr>
            <a:xfrm>
              <a:off x="4675907" y="50132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8" name="pt57">
              <a:extLst>
                <a:ext uri="{FF2B5EF4-FFF2-40B4-BE49-F238E27FC236}">
                  <a16:creationId xmlns:a16="http://schemas.microsoft.com/office/drawing/2014/main" id="{78CB6849-2780-E12E-D8E0-3BBA6B3274E3}"/>
                </a:ext>
              </a:extLst>
            </p:cNvPr>
            <p:cNvSpPr/>
            <p:nvPr/>
          </p:nvSpPr>
          <p:spPr>
            <a:xfrm>
              <a:off x="5259312" y="37621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9" name="pt58">
              <a:extLst>
                <a:ext uri="{FF2B5EF4-FFF2-40B4-BE49-F238E27FC236}">
                  <a16:creationId xmlns:a16="http://schemas.microsoft.com/office/drawing/2014/main" id="{E805F45D-E591-4B01-2263-DBBCE8078D3B}"/>
                </a:ext>
              </a:extLst>
            </p:cNvPr>
            <p:cNvSpPr/>
            <p:nvPr/>
          </p:nvSpPr>
          <p:spPr>
            <a:xfrm>
              <a:off x="4472604" y="31818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0" name="pt59">
              <a:extLst>
                <a:ext uri="{FF2B5EF4-FFF2-40B4-BE49-F238E27FC236}">
                  <a16:creationId xmlns:a16="http://schemas.microsoft.com/office/drawing/2014/main" id="{6E22E217-A3AC-6217-4BCB-DAF56CC15C2F}"/>
                </a:ext>
              </a:extLst>
            </p:cNvPr>
            <p:cNvSpPr/>
            <p:nvPr/>
          </p:nvSpPr>
          <p:spPr>
            <a:xfrm>
              <a:off x="4178834" y="28726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1" name="pt60">
              <a:extLst>
                <a:ext uri="{FF2B5EF4-FFF2-40B4-BE49-F238E27FC236}">
                  <a16:creationId xmlns:a16="http://schemas.microsoft.com/office/drawing/2014/main" id="{A1FD45D8-A749-6000-A37F-2893F125A980}"/>
                </a:ext>
              </a:extLst>
            </p:cNvPr>
            <p:cNvSpPr/>
            <p:nvPr/>
          </p:nvSpPr>
          <p:spPr>
            <a:xfrm>
              <a:off x="5246874" y="38329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2" name="pt61">
              <a:extLst>
                <a:ext uri="{FF2B5EF4-FFF2-40B4-BE49-F238E27FC236}">
                  <a16:creationId xmlns:a16="http://schemas.microsoft.com/office/drawing/2014/main" id="{E39B958A-45F8-B88C-B360-ADC8F153ED78}"/>
                </a:ext>
              </a:extLst>
            </p:cNvPr>
            <p:cNvSpPr/>
            <p:nvPr/>
          </p:nvSpPr>
          <p:spPr>
            <a:xfrm>
              <a:off x="5699806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3" name="pt62">
              <a:extLst>
                <a:ext uri="{FF2B5EF4-FFF2-40B4-BE49-F238E27FC236}">
                  <a16:creationId xmlns:a16="http://schemas.microsoft.com/office/drawing/2014/main" id="{F3066A24-E48D-2293-0E1A-C30FC771CDDE}"/>
                </a:ext>
              </a:extLst>
            </p:cNvPr>
            <p:cNvSpPr/>
            <p:nvPr/>
          </p:nvSpPr>
          <p:spPr>
            <a:xfrm>
              <a:off x="5027525" y="38508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4" name="pt63">
              <a:extLst>
                <a:ext uri="{FF2B5EF4-FFF2-40B4-BE49-F238E27FC236}">
                  <a16:creationId xmlns:a16="http://schemas.microsoft.com/office/drawing/2014/main" id="{B471C426-EBF6-CAF8-E057-7A6879AA6F69}"/>
                </a:ext>
              </a:extLst>
            </p:cNvPr>
            <p:cNvSpPr/>
            <p:nvPr/>
          </p:nvSpPr>
          <p:spPr>
            <a:xfrm>
              <a:off x="6175548" y="41547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5" name="pt64">
              <a:extLst>
                <a:ext uri="{FF2B5EF4-FFF2-40B4-BE49-F238E27FC236}">
                  <a16:creationId xmlns:a16="http://schemas.microsoft.com/office/drawing/2014/main" id="{7DEDB88E-66E0-E6E4-3FCD-870C8BDB6D5D}"/>
                </a:ext>
              </a:extLst>
            </p:cNvPr>
            <p:cNvSpPr/>
            <p:nvPr/>
          </p:nvSpPr>
          <p:spPr>
            <a:xfrm>
              <a:off x="5355629" y="29806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6" name="pt65">
              <a:extLst>
                <a:ext uri="{FF2B5EF4-FFF2-40B4-BE49-F238E27FC236}">
                  <a16:creationId xmlns:a16="http://schemas.microsoft.com/office/drawing/2014/main" id="{F4D16252-EE44-2994-C667-1AA2D185CC89}"/>
                </a:ext>
              </a:extLst>
            </p:cNvPr>
            <p:cNvSpPr/>
            <p:nvPr/>
          </p:nvSpPr>
          <p:spPr>
            <a:xfrm>
              <a:off x="5884507" y="40633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7" name="pt66">
              <a:extLst>
                <a:ext uri="{FF2B5EF4-FFF2-40B4-BE49-F238E27FC236}">
                  <a16:creationId xmlns:a16="http://schemas.microsoft.com/office/drawing/2014/main" id="{7CB2CEA0-6161-C2F6-EB4E-419BF7E0A47E}"/>
                </a:ext>
              </a:extLst>
            </p:cNvPr>
            <p:cNvSpPr/>
            <p:nvPr/>
          </p:nvSpPr>
          <p:spPr>
            <a:xfrm>
              <a:off x="4722238" y="27135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8" name="pt67">
              <a:extLst>
                <a:ext uri="{FF2B5EF4-FFF2-40B4-BE49-F238E27FC236}">
                  <a16:creationId xmlns:a16="http://schemas.microsoft.com/office/drawing/2014/main" id="{F511C80A-3F68-5722-337A-54624AAAC3CD}"/>
                </a:ext>
              </a:extLst>
            </p:cNvPr>
            <p:cNvSpPr/>
            <p:nvPr/>
          </p:nvSpPr>
          <p:spPr>
            <a:xfrm>
              <a:off x="5301661" y="47792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9" name="pt68">
              <a:extLst>
                <a:ext uri="{FF2B5EF4-FFF2-40B4-BE49-F238E27FC236}">
                  <a16:creationId xmlns:a16="http://schemas.microsoft.com/office/drawing/2014/main" id="{1E04FE2D-EED5-527E-8991-FC9F809F1712}"/>
                </a:ext>
              </a:extLst>
            </p:cNvPr>
            <p:cNvSpPr/>
            <p:nvPr/>
          </p:nvSpPr>
          <p:spPr>
            <a:xfrm>
              <a:off x="4453502" y="29324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0" name="pt69">
              <a:extLst>
                <a:ext uri="{FF2B5EF4-FFF2-40B4-BE49-F238E27FC236}">
                  <a16:creationId xmlns:a16="http://schemas.microsoft.com/office/drawing/2014/main" id="{26255DCA-C77F-ED62-853F-2AFFB2C326B7}"/>
                </a:ext>
              </a:extLst>
            </p:cNvPr>
            <p:cNvSpPr/>
            <p:nvPr/>
          </p:nvSpPr>
          <p:spPr>
            <a:xfrm>
              <a:off x="5581828" y="18701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1" name="pt70">
              <a:extLst>
                <a:ext uri="{FF2B5EF4-FFF2-40B4-BE49-F238E27FC236}">
                  <a16:creationId xmlns:a16="http://schemas.microsoft.com/office/drawing/2014/main" id="{EFA658C0-A685-3820-751F-27F9F9291841}"/>
                </a:ext>
              </a:extLst>
            </p:cNvPr>
            <p:cNvSpPr/>
            <p:nvPr/>
          </p:nvSpPr>
          <p:spPr>
            <a:xfrm>
              <a:off x="4325909" y="22095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2" name="pt71">
              <a:extLst>
                <a:ext uri="{FF2B5EF4-FFF2-40B4-BE49-F238E27FC236}">
                  <a16:creationId xmlns:a16="http://schemas.microsoft.com/office/drawing/2014/main" id="{31F931C7-AF65-C034-F201-D87DCF5DC3A1}"/>
                </a:ext>
              </a:extLst>
            </p:cNvPr>
            <p:cNvSpPr/>
            <p:nvPr/>
          </p:nvSpPr>
          <p:spPr>
            <a:xfrm>
              <a:off x="4478307" y="19437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3" name="pt72">
              <a:extLst>
                <a:ext uri="{FF2B5EF4-FFF2-40B4-BE49-F238E27FC236}">
                  <a16:creationId xmlns:a16="http://schemas.microsoft.com/office/drawing/2014/main" id="{17C9E09B-A37E-057C-6D91-D26862A561B9}"/>
                </a:ext>
              </a:extLst>
            </p:cNvPr>
            <p:cNvSpPr/>
            <p:nvPr/>
          </p:nvSpPr>
          <p:spPr>
            <a:xfrm>
              <a:off x="5055539" y="22167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4" name="pt73">
              <a:extLst>
                <a:ext uri="{FF2B5EF4-FFF2-40B4-BE49-F238E27FC236}">
                  <a16:creationId xmlns:a16="http://schemas.microsoft.com/office/drawing/2014/main" id="{5957123E-9CDB-9C26-B188-0B8E3C2A8084}"/>
                </a:ext>
              </a:extLst>
            </p:cNvPr>
            <p:cNvSpPr/>
            <p:nvPr/>
          </p:nvSpPr>
          <p:spPr>
            <a:xfrm>
              <a:off x="4487578" y="26854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5" name="pt74">
              <a:extLst>
                <a:ext uri="{FF2B5EF4-FFF2-40B4-BE49-F238E27FC236}">
                  <a16:creationId xmlns:a16="http://schemas.microsoft.com/office/drawing/2014/main" id="{711004B8-A032-4BA1-1E32-23CC22E2DEBB}"/>
                </a:ext>
              </a:extLst>
            </p:cNvPr>
            <p:cNvSpPr/>
            <p:nvPr/>
          </p:nvSpPr>
          <p:spPr>
            <a:xfrm>
              <a:off x="5108300" y="41625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6" name="pt75">
              <a:extLst>
                <a:ext uri="{FF2B5EF4-FFF2-40B4-BE49-F238E27FC236}">
                  <a16:creationId xmlns:a16="http://schemas.microsoft.com/office/drawing/2014/main" id="{C1B54EC7-2BA6-F07C-E2B3-E7C134F4B167}"/>
                </a:ext>
              </a:extLst>
            </p:cNvPr>
            <p:cNvSpPr/>
            <p:nvPr/>
          </p:nvSpPr>
          <p:spPr>
            <a:xfrm>
              <a:off x="4322961" y="26465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7" name="pt76">
              <a:extLst>
                <a:ext uri="{FF2B5EF4-FFF2-40B4-BE49-F238E27FC236}">
                  <a16:creationId xmlns:a16="http://schemas.microsoft.com/office/drawing/2014/main" id="{2F6B76C2-487B-17B5-050F-8198DBE11BBF}"/>
                </a:ext>
              </a:extLst>
            </p:cNvPr>
            <p:cNvSpPr/>
            <p:nvPr/>
          </p:nvSpPr>
          <p:spPr>
            <a:xfrm>
              <a:off x="4033521" y="32211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8" name="pt77">
              <a:extLst>
                <a:ext uri="{FF2B5EF4-FFF2-40B4-BE49-F238E27FC236}">
                  <a16:creationId xmlns:a16="http://schemas.microsoft.com/office/drawing/2014/main" id="{D8780944-32A7-8C21-A66E-2E3028C18954}"/>
                </a:ext>
              </a:extLst>
            </p:cNvPr>
            <p:cNvSpPr/>
            <p:nvPr/>
          </p:nvSpPr>
          <p:spPr>
            <a:xfrm>
              <a:off x="4179348" y="25007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9" name="pt78">
              <a:extLst>
                <a:ext uri="{FF2B5EF4-FFF2-40B4-BE49-F238E27FC236}">
                  <a16:creationId xmlns:a16="http://schemas.microsoft.com/office/drawing/2014/main" id="{25D12F5B-9FAC-3B7B-267E-2A2F7A53E56A}"/>
                </a:ext>
              </a:extLst>
            </p:cNvPr>
            <p:cNvSpPr/>
            <p:nvPr/>
          </p:nvSpPr>
          <p:spPr>
            <a:xfrm>
              <a:off x="4470027" y="35132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0" name="pt79">
              <a:extLst>
                <a:ext uri="{FF2B5EF4-FFF2-40B4-BE49-F238E27FC236}">
                  <a16:creationId xmlns:a16="http://schemas.microsoft.com/office/drawing/2014/main" id="{EC35C22C-0D99-3C91-02B1-6D10E3387F51}"/>
                </a:ext>
              </a:extLst>
            </p:cNvPr>
            <p:cNvSpPr/>
            <p:nvPr/>
          </p:nvSpPr>
          <p:spPr>
            <a:xfrm>
              <a:off x="3880299" y="33983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1" name="pt80">
              <a:extLst>
                <a:ext uri="{FF2B5EF4-FFF2-40B4-BE49-F238E27FC236}">
                  <a16:creationId xmlns:a16="http://schemas.microsoft.com/office/drawing/2014/main" id="{B58DA8E3-8785-EB8B-8C4A-810D4B7D4C71}"/>
                </a:ext>
              </a:extLst>
            </p:cNvPr>
            <p:cNvSpPr/>
            <p:nvPr/>
          </p:nvSpPr>
          <p:spPr>
            <a:xfrm>
              <a:off x="4196144" y="26272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2" name="pt81">
              <a:extLst>
                <a:ext uri="{FF2B5EF4-FFF2-40B4-BE49-F238E27FC236}">
                  <a16:creationId xmlns:a16="http://schemas.microsoft.com/office/drawing/2014/main" id="{2A6F6B86-2E0B-8D5E-EBDE-C0269529F001}"/>
                </a:ext>
              </a:extLst>
            </p:cNvPr>
            <p:cNvSpPr/>
            <p:nvPr/>
          </p:nvSpPr>
          <p:spPr>
            <a:xfrm>
              <a:off x="4387798" y="35100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3" name="pt82">
              <a:extLst>
                <a:ext uri="{FF2B5EF4-FFF2-40B4-BE49-F238E27FC236}">
                  <a16:creationId xmlns:a16="http://schemas.microsoft.com/office/drawing/2014/main" id="{FE7B3FD0-8C9A-BBCF-8227-1EBEABE47C08}"/>
                </a:ext>
              </a:extLst>
            </p:cNvPr>
            <p:cNvSpPr/>
            <p:nvPr/>
          </p:nvSpPr>
          <p:spPr>
            <a:xfrm>
              <a:off x="4559673" y="29827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4" name="pt83">
              <a:extLst>
                <a:ext uri="{FF2B5EF4-FFF2-40B4-BE49-F238E27FC236}">
                  <a16:creationId xmlns:a16="http://schemas.microsoft.com/office/drawing/2014/main" id="{CFEAA68C-B813-AC08-116B-09539C827786}"/>
                </a:ext>
              </a:extLst>
            </p:cNvPr>
            <p:cNvSpPr/>
            <p:nvPr/>
          </p:nvSpPr>
          <p:spPr>
            <a:xfrm>
              <a:off x="4050231" y="32394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5" name="pt84">
              <a:extLst>
                <a:ext uri="{FF2B5EF4-FFF2-40B4-BE49-F238E27FC236}">
                  <a16:creationId xmlns:a16="http://schemas.microsoft.com/office/drawing/2014/main" id="{FFEFC54A-16AC-CB8A-8141-B17DF136102C}"/>
                </a:ext>
              </a:extLst>
            </p:cNvPr>
            <p:cNvSpPr/>
            <p:nvPr/>
          </p:nvSpPr>
          <p:spPr>
            <a:xfrm>
              <a:off x="4179507" y="39348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6" name="pt85">
              <a:extLst>
                <a:ext uri="{FF2B5EF4-FFF2-40B4-BE49-F238E27FC236}">
                  <a16:creationId xmlns:a16="http://schemas.microsoft.com/office/drawing/2014/main" id="{1EB49088-19EF-9E10-5813-51FD5DF1AA4F}"/>
                </a:ext>
              </a:extLst>
            </p:cNvPr>
            <p:cNvSpPr/>
            <p:nvPr/>
          </p:nvSpPr>
          <p:spPr>
            <a:xfrm>
              <a:off x="5181937" y="27747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7" name="pt86">
              <a:extLst>
                <a:ext uri="{FF2B5EF4-FFF2-40B4-BE49-F238E27FC236}">
                  <a16:creationId xmlns:a16="http://schemas.microsoft.com/office/drawing/2014/main" id="{6C278A96-5BA1-6F9A-FB85-E96D01FD2B2F}"/>
                </a:ext>
              </a:extLst>
            </p:cNvPr>
            <p:cNvSpPr/>
            <p:nvPr/>
          </p:nvSpPr>
          <p:spPr>
            <a:xfrm>
              <a:off x="4383598" y="25051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8" name="pt87">
              <a:extLst>
                <a:ext uri="{FF2B5EF4-FFF2-40B4-BE49-F238E27FC236}">
                  <a16:creationId xmlns:a16="http://schemas.microsoft.com/office/drawing/2014/main" id="{A320BE11-BD70-3207-7A1A-966CC4ED440D}"/>
                </a:ext>
              </a:extLst>
            </p:cNvPr>
            <p:cNvSpPr/>
            <p:nvPr/>
          </p:nvSpPr>
          <p:spPr>
            <a:xfrm>
              <a:off x="4593494" y="44141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9" name="pt88">
              <a:extLst>
                <a:ext uri="{FF2B5EF4-FFF2-40B4-BE49-F238E27FC236}">
                  <a16:creationId xmlns:a16="http://schemas.microsoft.com/office/drawing/2014/main" id="{AB8CDA8E-90DC-4BE4-8EDE-6DDEC6A27D46}"/>
                </a:ext>
              </a:extLst>
            </p:cNvPr>
            <p:cNvSpPr/>
            <p:nvPr/>
          </p:nvSpPr>
          <p:spPr>
            <a:xfrm>
              <a:off x="4880569" y="38703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0" name="pt89">
              <a:extLst>
                <a:ext uri="{FF2B5EF4-FFF2-40B4-BE49-F238E27FC236}">
                  <a16:creationId xmlns:a16="http://schemas.microsoft.com/office/drawing/2014/main" id="{9E5CCFE9-A6C6-E851-6BB5-90A31CD111D0}"/>
                </a:ext>
              </a:extLst>
            </p:cNvPr>
            <p:cNvSpPr/>
            <p:nvPr/>
          </p:nvSpPr>
          <p:spPr>
            <a:xfrm>
              <a:off x="4884343" y="35025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1" name="pt90">
              <a:extLst>
                <a:ext uri="{FF2B5EF4-FFF2-40B4-BE49-F238E27FC236}">
                  <a16:creationId xmlns:a16="http://schemas.microsoft.com/office/drawing/2014/main" id="{EAD890B3-1BAD-15A8-FC84-AE5551278DBF}"/>
                </a:ext>
              </a:extLst>
            </p:cNvPr>
            <p:cNvSpPr/>
            <p:nvPr/>
          </p:nvSpPr>
          <p:spPr>
            <a:xfrm>
              <a:off x="5414703" y="28756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2" name="pt91">
              <a:extLst>
                <a:ext uri="{FF2B5EF4-FFF2-40B4-BE49-F238E27FC236}">
                  <a16:creationId xmlns:a16="http://schemas.microsoft.com/office/drawing/2014/main" id="{53214EAD-26E9-C8BA-7AB0-32C44727B84E}"/>
                </a:ext>
              </a:extLst>
            </p:cNvPr>
            <p:cNvSpPr/>
            <p:nvPr/>
          </p:nvSpPr>
          <p:spPr>
            <a:xfrm>
              <a:off x="6454337" y="41418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3" name="pt92">
              <a:extLst>
                <a:ext uri="{FF2B5EF4-FFF2-40B4-BE49-F238E27FC236}">
                  <a16:creationId xmlns:a16="http://schemas.microsoft.com/office/drawing/2014/main" id="{0C2E0C86-6B73-8A8B-B342-1EAD545E8648}"/>
                </a:ext>
              </a:extLst>
            </p:cNvPr>
            <p:cNvSpPr/>
            <p:nvPr/>
          </p:nvSpPr>
          <p:spPr>
            <a:xfrm>
              <a:off x="4749050" y="25215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4" name="pt93">
              <a:extLst>
                <a:ext uri="{FF2B5EF4-FFF2-40B4-BE49-F238E27FC236}">
                  <a16:creationId xmlns:a16="http://schemas.microsoft.com/office/drawing/2014/main" id="{A34E7065-F90A-2081-8F5E-395711CEDF8A}"/>
                </a:ext>
              </a:extLst>
            </p:cNvPr>
            <p:cNvSpPr/>
            <p:nvPr/>
          </p:nvSpPr>
          <p:spPr>
            <a:xfrm>
              <a:off x="6334189" y="48124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5" name="pt94">
              <a:extLst>
                <a:ext uri="{FF2B5EF4-FFF2-40B4-BE49-F238E27FC236}">
                  <a16:creationId xmlns:a16="http://schemas.microsoft.com/office/drawing/2014/main" id="{9373F574-6C6E-C1B2-0A37-54D6E16F5263}"/>
                </a:ext>
              </a:extLst>
            </p:cNvPr>
            <p:cNvSpPr/>
            <p:nvPr/>
          </p:nvSpPr>
          <p:spPr>
            <a:xfrm>
              <a:off x="5152223" y="36108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6" name="pt95">
              <a:extLst>
                <a:ext uri="{FF2B5EF4-FFF2-40B4-BE49-F238E27FC236}">
                  <a16:creationId xmlns:a16="http://schemas.microsoft.com/office/drawing/2014/main" id="{41461292-2C80-FBA2-5E89-F53B1918E886}"/>
                </a:ext>
              </a:extLst>
            </p:cNvPr>
            <p:cNvSpPr/>
            <p:nvPr/>
          </p:nvSpPr>
          <p:spPr>
            <a:xfrm>
              <a:off x="5965652" y="48479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7" name="pt96">
              <a:extLst>
                <a:ext uri="{FF2B5EF4-FFF2-40B4-BE49-F238E27FC236}">
                  <a16:creationId xmlns:a16="http://schemas.microsoft.com/office/drawing/2014/main" id="{209F734B-3052-8E59-DD6E-0105C13DE604}"/>
                </a:ext>
              </a:extLst>
            </p:cNvPr>
            <p:cNvSpPr/>
            <p:nvPr/>
          </p:nvSpPr>
          <p:spPr>
            <a:xfrm>
              <a:off x="4837811" y="28758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8" name="pt97">
              <a:extLst>
                <a:ext uri="{FF2B5EF4-FFF2-40B4-BE49-F238E27FC236}">
                  <a16:creationId xmlns:a16="http://schemas.microsoft.com/office/drawing/2014/main" id="{D61AA8D6-B735-99D7-FAA6-6BB9391FEF20}"/>
                </a:ext>
              </a:extLst>
            </p:cNvPr>
            <p:cNvSpPr/>
            <p:nvPr/>
          </p:nvSpPr>
          <p:spPr>
            <a:xfrm>
              <a:off x="5817226" y="45605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9" name="pt98">
              <a:extLst>
                <a:ext uri="{FF2B5EF4-FFF2-40B4-BE49-F238E27FC236}">
                  <a16:creationId xmlns:a16="http://schemas.microsoft.com/office/drawing/2014/main" id="{CC86BBA3-019E-A830-2CB2-9F008ABB507A}"/>
                </a:ext>
              </a:extLst>
            </p:cNvPr>
            <p:cNvSpPr/>
            <p:nvPr/>
          </p:nvSpPr>
          <p:spPr>
            <a:xfrm>
              <a:off x="4885891" y="32779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0" name="pt99">
              <a:extLst>
                <a:ext uri="{FF2B5EF4-FFF2-40B4-BE49-F238E27FC236}">
                  <a16:creationId xmlns:a16="http://schemas.microsoft.com/office/drawing/2014/main" id="{71A9BEE6-96DF-2329-2A8B-2D7E10676CB3}"/>
                </a:ext>
              </a:extLst>
            </p:cNvPr>
            <p:cNvSpPr/>
            <p:nvPr/>
          </p:nvSpPr>
          <p:spPr>
            <a:xfrm>
              <a:off x="4300692" y="28655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1" name="pt100">
              <a:extLst>
                <a:ext uri="{FF2B5EF4-FFF2-40B4-BE49-F238E27FC236}">
                  <a16:creationId xmlns:a16="http://schemas.microsoft.com/office/drawing/2014/main" id="{BFD51976-39D4-EC1B-9DD7-E643F3C0D520}"/>
                </a:ext>
              </a:extLst>
            </p:cNvPr>
            <p:cNvSpPr/>
            <p:nvPr/>
          </p:nvSpPr>
          <p:spPr>
            <a:xfrm>
              <a:off x="4825177" y="20283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2" name="pt101">
              <a:extLst>
                <a:ext uri="{FF2B5EF4-FFF2-40B4-BE49-F238E27FC236}">
                  <a16:creationId xmlns:a16="http://schemas.microsoft.com/office/drawing/2014/main" id="{B0E1CB70-C7A0-3371-E911-E87C53E3D6CB}"/>
                </a:ext>
              </a:extLst>
            </p:cNvPr>
            <p:cNvSpPr/>
            <p:nvPr/>
          </p:nvSpPr>
          <p:spPr>
            <a:xfrm>
              <a:off x="4184395" y="22516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3" name="pt102">
              <a:extLst>
                <a:ext uri="{FF2B5EF4-FFF2-40B4-BE49-F238E27FC236}">
                  <a16:creationId xmlns:a16="http://schemas.microsoft.com/office/drawing/2014/main" id="{8AD4C870-5DCD-16BD-C146-416C46861AC2}"/>
                </a:ext>
              </a:extLst>
            </p:cNvPr>
            <p:cNvSpPr/>
            <p:nvPr/>
          </p:nvSpPr>
          <p:spPr>
            <a:xfrm>
              <a:off x="4024217" y="29230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4" name="pt103">
              <a:extLst>
                <a:ext uri="{FF2B5EF4-FFF2-40B4-BE49-F238E27FC236}">
                  <a16:creationId xmlns:a16="http://schemas.microsoft.com/office/drawing/2014/main" id="{78DA7472-15B0-0514-3207-87790C5883AF}"/>
                </a:ext>
              </a:extLst>
            </p:cNvPr>
            <p:cNvSpPr/>
            <p:nvPr/>
          </p:nvSpPr>
          <p:spPr>
            <a:xfrm>
              <a:off x="4414248" y="20951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5" name="pt104">
              <a:extLst>
                <a:ext uri="{FF2B5EF4-FFF2-40B4-BE49-F238E27FC236}">
                  <a16:creationId xmlns:a16="http://schemas.microsoft.com/office/drawing/2014/main" id="{8D1206DD-B2C3-279D-13D3-A120C103F804}"/>
                </a:ext>
              </a:extLst>
            </p:cNvPr>
            <p:cNvSpPr/>
            <p:nvPr/>
          </p:nvSpPr>
          <p:spPr>
            <a:xfrm>
              <a:off x="4984463" y="23683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6" name="pt105">
              <a:extLst>
                <a:ext uri="{FF2B5EF4-FFF2-40B4-BE49-F238E27FC236}">
                  <a16:creationId xmlns:a16="http://schemas.microsoft.com/office/drawing/2014/main" id="{E554E7C6-46D2-BE7A-5D84-A44EF13E8703}"/>
                </a:ext>
              </a:extLst>
            </p:cNvPr>
            <p:cNvSpPr/>
            <p:nvPr/>
          </p:nvSpPr>
          <p:spPr>
            <a:xfrm>
              <a:off x="3595101" y="27327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7" name="pt106">
              <a:extLst>
                <a:ext uri="{FF2B5EF4-FFF2-40B4-BE49-F238E27FC236}">
                  <a16:creationId xmlns:a16="http://schemas.microsoft.com/office/drawing/2014/main" id="{251BA1D4-2F3D-3EFF-644E-AD8C7E80D746}"/>
                </a:ext>
              </a:extLst>
            </p:cNvPr>
            <p:cNvSpPr/>
            <p:nvPr/>
          </p:nvSpPr>
          <p:spPr>
            <a:xfrm>
              <a:off x="4458274" y="26154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8" name="pt107">
              <a:extLst>
                <a:ext uri="{FF2B5EF4-FFF2-40B4-BE49-F238E27FC236}">
                  <a16:creationId xmlns:a16="http://schemas.microsoft.com/office/drawing/2014/main" id="{5F729C92-7767-6A52-8BF5-A547ED634B00}"/>
                </a:ext>
              </a:extLst>
            </p:cNvPr>
            <p:cNvSpPr/>
            <p:nvPr/>
          </p:nvSpPr>
          <p:spPr>
            <a:xfrm>
              <a:off x="4840673" y="33096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9" name="pt108">
              <a:extLst>
                <a:ext uri="{FF2B5EF4-FFF2-40B4-BE49-F238E27FC236}">
                  <a16:creationId xmlns:a16="http://schemas.microsoft.com/office/drawing/2014/main" id="{805B7578-AC70-C50C-F30F-DC6E73F873C0}"/>
                </a:ext>
              </a:extLst>
            </p:cNvPr>
            <p:cNvSpPr/>
            <p:nvPr/>
          </p:nvSpPr>
          <p:spPr>
            <a:xfrm>
              <a:off x="4739633" y="37214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0" name="pt109">
              <a:extLst>
                <a:ext uri="{FF2B5EF4-FFF2-40B4-BE49-F238E27FC236}">
                  <a16:creationId xmlns:a16="http://schemas.microsoft.com/office/drawing/2014/main" id="{51382DC6-4972-2186-8572-E6A78054690C}"/>
                </a:ext>
              </a:extLst>
            </p:cNvPr>
            <p:cNvSpPr/>
            <p:nvPr/>
          </p:nvSpPr>
          <p:spPr>
            <a:xfrm>
              <a:off x="4183513" y="25492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1" name="pt110">
              <a:extLst>
                <a:ext uri="{FF2B5EF4-FFF2-40B4-BE49-F238E27FC236}">
                  <a16:creationId xmlns:a16="http://schemas.microsoft.com/office/drawing/2014/main" id="{37D95901-5902-AEE9-7301-EEABD4456B95}"/>
                </a:ext>
              </a:extLst>
            </p:cNvPr>
            <p:cNvSpPr/>
            <p:nvPr/>
          </p:nvSpPr>
          <p:spPr>
            <a:xfrm>
              <a:off x="3832788" y="26935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2" name="pt111">
              <a:extLst>
                <a:ext uri="{FF2B5EF4-FFF2-40B4-BE49-F238E27FC236}">
                  <a16:creationId xmlns:a16="http://schemas.microsoft.com/office/drawing/2014/main" id="{407415F3-7512-0E4E-85D9-1FFB77A610BA}"/>
                </a:ext>
              </a:extLst>
            </p:cNvPr>
            <p:cNvSpPr/>
            <p:nvPr/>
          </p:nvSpPr>
          <p:spPr>
            <a:xfrm>
              <a:off x="6070031" y="23860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3" name="pt112">
              <a:extLst>
                <a:ext uri="{FF2B5EF4-FFF2-40B4-BE49-F238E27FC236}">
                  <a16:creationId xmlns:a16="http://schemas.microsoft.com/office/drawing/2014/main" id="{AB7DBF76-0CF7-FA86-4F09-7CDDA692D086}"/>
                </a:ext>
              </a:extLst>
            </p:cNvPr>
            <p:cNvSpPr/>
            <p:nvPr/>
          </p:nvSpPr>
          <p:spPr>
            <a:xfrm>
              <a:off x="4844240" y="29806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4" name="pt113">
              <a:extLst>
                <a:ext uri="{FF2B5EF4-FFF2-40B4-BE49-F238E27FC236}">
                  <a16:creationId xmlns:a16="http://schemas.microsoft.com/office/drawing/2014/main" id="{9FEF15CF-6E5C-973B-947E-E8A4DD3A8E8D}"/>
                </a:ext>
              </a:extLst>
            </p:cNvPr>
            <p:cNvSpPr/>
            <p:nvPr/>
          </p:nvSpPr>
          <p:spPr>
            <a:xfrm>
              <a:off x="4736642" y="27706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5" name="pt114">
              <a:extLst>
                <a:ext uri="{FF2B5EF4-FFF2-40B4-BE49-F238E27FC236}">
                  <a16:creationId xmlns:a16="http://schemas.microsoft.com/office/drawing/2014/main" id="{CD645E60-14C1-AE8F-A0FC-A0A573BE8361}"/>
                </a:ext>
              </a:extLst>
            </p:cNvPr>
            <p:cNvSpPr/>
            <p:nvPr/>
          </p:nvSpPr>
          <p:spPr>
            <a:xfrm>
              <a:off x="5122794" y="29032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6" name="pt115">
              <a:extLst>
                <a:ext uri="{FF2B5EF4-FFF2-40B4-BE49-F238E27FC236}">
                  <a16:creationId xmlns:a16="http://schemas.microsoft.com/office/drawing/2014/main" id="{E4546EA8-A7DE-69EF-EC99-9553365807CB}"/>
                </a:ext>
              </a:extLst>
            </p:cNvPr>
            <p:cNvSpPr/>
            <p:nvPr/>
          </p:nvSpPr>
          <p:spPr>
            <a:xfrm>
              <a:off x="4879060" y="31775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7" name="pt116">
              <a:extLst>
                <a:ext uri="{FF2B5EF4-FFF2-40B4-BE49-F238E27FC236}">
                  <a16:creationId xmlns:a16="http://schemas.microsoft.com/office/drawing/2014/main" id="{DF6B35CC-FA95-1F3D-01D2-4D32971D54AE}"/>
                </a:ext>
              </a:extLst>
            </p:cNvPr>
            <p:cNvSpPr/>
            <p:nvPr/>
          </p:nvSpPr>
          <p:spPr>
            <a:xfrm>
              <a:off x="4890491" y="20057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8" name="pt117">
              <a:extLst>
                <a:ext uri="{FF2B5EF4-FFF2-40B4-BE49-F238E27FC236}">
                  <a16:creationId xmlns:a16="http://schemas.microsoft.com/office/drawing/2014/main" id="{9CC8218C-97F7-EA62-2D38-C9B01E39CD6D}"/>
                </a:ext>
              </a:extLst>
            </p:cNvPr>
            <p:cNvSpPr/>
            <p:nvPr/>
          </p:nvSpPr>
          <p:spPr>
            <a:xfrm>
              <a:off x="4629721" y="23233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9" name="pt118">
              <a:extLst>
                <a:ext uri="{FF2B5EF4-FFF2-40B4-BE49-F238E27FC236}">
                  <a16:creationId xmlns:a16="http://schemas.microsoft.com/office/drawing/2014/main" id="{ACF6B9FB-537A-FE04-16EF-6CBF6EBBC518}"/>
                </a:ext>
              </a:extLst>
            </p:cNvPr>
            <p:cNvSpPr/>
            <p:nvPr/>
          </p:nvSpPr>
          <p:spPr>
            <a:xfrm>
              <a:off x="5007454" y="22668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0" name="pt119">
              <a:extLst>
                <a:ext uri="{FF2B5EF4-FFF2-40B4-BE49-F238E27FC236}">
                  <a16:creationId xmlns:a16="http://schemas.microsoft.com/office/drawing/2014/main" id="{21E07924-1CFC-76E3-4190-351707AEE7EA}"/>
                </a:ext>
              </a:extLst>
            </p:cNvPr>
            <p:cNvSpPr/>
            <p:nvPr/>
          </p:nvSpPr>
          <p:spPr>
            <a:xfrm>
              <a:off x="5945953" y="28401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1" name="pt120">
              <a:extLst>
                <a:ext uri="{FF2B5EF4-FFF2-40B4-BE49-F238E27FC236}">
                  <a16:creationId xmlns:a16="http://schemas.microsoft.com/office/drawing/2014/main" id="{EDC3BA40-2A54-096E-8813-3173AB815373}"/>
                </a:ext>
              </a:extLst>
            </p:cNvPr>
            <p:cNvSpPr/>
            <p:nvPr/>
          </p:nvSpPr>
          <p:spPr>
            <a:xfrm>
              <a:off x="6193732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2" name="pt121">
              <a:extLst>
                <a:ext uri="{FF2B5EF4-FFF2-40B4-BE49-F238E27FC236}">
                  <a16:creationId xmlns:a16="http://schemas.microsoft.com/office/drawing/2014/main" id="{CC6B1059-4937-EDF9-9D82-399B1ECD1006}"/>
                </a:ext>
              </a:extLst>
            </p:cNvPr>
            <p:cNvSpPr/>
            <p:nvPr/>
          </p:nvSpPr>
          <p:spPr>
            <a:xfrm>
              <a:off x="4909288" y="21141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3" name="pt122">
              <a:extLst>
                <a:ext uri="{FF2B5EF4-FFF2-40B4-BE49-F238E27FC236}">
                  <a16:creationId xmlns:a16="http://schemas.microsoft.com/office/drawing/2014/main" id="{0B01FB2F-D00E-5756-7B7F-6E7662781D81}"/>
                </a:ext>
              </a:extLst>
            </p:cNvPr>
            <p:cNvSpPr/>
            <p:nvPr/>
          </p:nvSpPr>
          <p:spPr>
            <a:xfrm>
              <a:off x="4406244" y="36044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4" name="pt123">
              <a:extLst>
                <a:ext uri="{FF2B5EF4-FFF2-40B4-BE49-F238E27FC236}">
                  <a16:creationId xmlns:a16="http://schemas.microsoft.com/office/drawing/2014/main" id="{AE2E6446-5EA6-C116-557B-A54C7283270F}"/>
                </a:ext>
              </a:extLst>
            </p:cNvPr>
            <p:cNvSpPr/>
            <p:nvPr/>
          </p:nvSpPr>
          <p:spPr>
            <a:xfrm>
              <a:off x="6061311" y="47358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5" name="pt124">
              <a:extLst>
                <a:ext uri="{FF2B5EF4-FFF2-40B4-BE49-F238E27FC236}">
                  <a16:creationId xmlns:a16="http://schemas.microsoft.com/office/drawing/2014/main" id="{CB19BFDA-2EA5-A066-F99A-AD67D3ABDBEB}"/>
                </a:ext>
              </a:extLst>
            </p:cNvPr>
            <p:cNvSpPr/>
            <p:nvPr/>
          </p:nvSpPr>
          <p:spPr>
            <a:xfrm>
              <a:off x="5090718" y="29441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6" name="pt125">
              <a:extLst>
                <a:ext uri="{FF2B5EF4-FFF2-40B4-BE49-F238E27FC236}">
                  <a16:creationId xmlns:a16="http://schemas.microsoft.com/office/drawing/2014/main" id="{5F206FEB-0EE2-1901-4A39-58064E466038}"/>
                </a:ext>
              </a:extLst>
            </p:cNvPr>
            <p:cNvSpPr/>
            <p:nvPr/>
          </p:nvSpPr>
          <p:spPr>
            <a:xfrm>
              <a:off x="5645555" y="45448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7" name="pt126">
              <a:extLst>
                <a:ext uri="{FF2B5EF4-FFF2-40B4-BE49-F238E27FC236}">
                  <a16:creationId xmlns:a16="http://schemas.microsoft.com/office/drawing/2014/main" id="{D40B4FA0-5681-1801-25C7-CC33E17F8C5D}"/>
                </a:ext>
              </a:extLst>
            </p:cNvPr>
            <p:cNvSpPr/>
            <p:nvPr/>
          </p:nvSpPr>
          <p:spPr>
            <a:xfrm>
              <a:off x="5206203" y="37729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8" name="pt127">
              <a:extLst>
                <a:ext uri="{FF2B5EF4-FFF2-40B4-BE49-F238E27FC236}">
                  <a16:creationId xmlns:a16="http://schemas.microsoft.com/office/drawing/2014/main" id="{BA16F0AE-5F4D-678F-C84E-00B768E89B73}"/>
                </a:ext>
              </a:extLst>
            </p:cNvPr>
            <p:cNvSpPr/>
            <p:nvPr/>
          </p:nvSpPr>
          <p:spPr>
            <a:xfrm>
              <a:off x="5013937" y="31956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9" name="pt128">
              <a:extLst>
                <a:ext uri="{FF2B5EF4-FFF2-40B4-BE49-F238E27FC236}">
                  <a16:creationId xmlns:a16="http://schemas.microsoft.com/office/drawing/2014/main" id="{C3AF0734-A84F-3859-EC56-50410EBE27DF}"/>
                </a:ext>
              </a:extLst>
            </p:cNvPr>
            <p:cNvSpPr/>
            <p:nvPr/>
          </p:nvSpPr>
          <p:spPr>
            <a:xfrm>
              <a:off x="5198852" y="27914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0" name="pt129">
              <a:extLst>
                <a:ext uri="{FF2B5EF4-FFF2-40B4-BE49-F238E27FC236}">
                  <a16:creationId xmlns:a16="http://schemas.microsoft.com/office/drawing/2014/main" id="{46E8B8D8-C4B6-1D0E-7DDB-8191CBEC8493}"/>
                </a:ext>
              </a:extLst>
            </p:cNvPr>
            <p:cNvSpPr/>
            <p:nvPr/>
          </p:nvSpPr>
          <p:spPr>
            <a:xfrm>
              <a:off x="4979306" y="26182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1" name="pt130">
              <a:extLst>
                <a:ext uri="{FF2B5EF4-FFF2-40B4-BE49-F238E27FC236}">
                  <a16:creationId xmlns:a16="http://schemas.microsoft.com/office/drawing/2014/main" id="{D78C0F30-150B-2A7E-8E63-F0443E412416}"/>
                </a:ext>
              </a:extLst>
            </p:cNvPr>
            <p:cNvSpPr/>
            <p:nvPr/>
          </p:nvSpPr>
          <p:spPr>
            <a:xfrm>
              <a:off x="5634361" y="43302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2" name="pt131">
              <a:extLst>
                <a:ext uri="{FF2B5EF4-FFF2-40B4-BE49-F238E27FC236}">
                  <a16:creationId xmlns:a16="http://schemas.microsoft.com/office/drawing/2014/main" id="{3E20152A-5C1A-9E34-47A1-74FC7041CB77}"/>
                </a:ext>
              </a:extLst>
            </p:cNvPr>
            <p:cNvSpPr/>
            <p:nvPr/>
          </p:nvSpPr>
          <p:spPr>
            <a:xfrm>
              <a:off x="4896574" y="35175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3" name="pt132">
              <a:extLst>
                <a:ext uri="{FF2B5EF4-FFF2-40B4-BE49-F238E27FC236}">
                  <a16:creationId xmlns:a16="http://schemas.microsoft.com/office/drawing/2014/main" id="{5844780F-61D7-BF60-95FA-8E8203107BC0}"/>
                </a:ext>
              </a:extLst>
            </p:cNvPr>
            <p:cNvSpPr/>
            <p:nvPr/>
          </p:nvSpPr>
          <p:spPr>
            <a:xfrm>
              <a:off x="4115127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4" name="pt133">
              <a:extLst>
                <a:ext uri="{FF2B5EF4-FFF2-40B4-BE49-F238E27FC236}">
                  <a16:creationId xmlns:a16="http://schemas.microsoft.com/office/drawing/2014/main" id="{3F38DC8A-D674-FFFB-05A2-254891B4F0FD}"/>
                </a:ext>
              </a:extLst>
            </p:cNvPr>
            <p:cNvSpPr/>
            <p:nvPr/>
          </p:nvSpPr>
          <p:spPr>
            <a:xfrm>
              <a:off x="4801600" y="25340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5" name="pt134">
              <a:extLst>
                <a:ext uri="{FF2B5EF4-FFF2-40B4-BE49-F238E27FC236}">
                  <a16:creationId xmlns:a16="http://schemas.microsoft.com/office/drawing/2014/main" id="{6967188C-9FA0-A565-1D97-255B74E04461}"/>
                </a:ext>
              </a:extLst>
            </p:cNvPr>
            <p:cNvSpPr/>
            <p:nvPr/>
          </p:nvSpPr>
          <p:spPr>
            <a:xfrm>
              <a:off x="3947670" y="13779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6" name="pt135">
              <a:extLst>
                <a:ext uri="{FF2B5EF4-FFF2-40B4-BE49-F238E27FC236}">
                  <a16:creationId xmlns:a16="http://schemas.microsoft.com/office/drawing/2014/main" id="{68D7E4D4-98B8-374B-5A31-83E9F2649771}"/>
                </a:ext>
              </a:extLst>
            </p:cNvPr>
            <p:cNvSpPr/>
            <p:nvPr/>
          </p:nvSpPr>
          <p:spPr>
            <a:xfrm>
              <a:off x="4631528" y="25928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7" name="pt136">
              <a:extLst>
                <a:ext uri="{FF2B5EF4-FFF2-40B4-BE49-F238E27FC236}">
                  <a16:creationId xmlns:a16="http://schemas.microsoft.com/office/drawing/2014/main" id="{E7B42E7C-2C98-F38F-D763-612C55856450}"/>
                </a:ext>
              </a:extLst>
            </p:cNvPr>
            <p:cNvSpPr/>
            <p:nvPr/>
          </p:nvSpPr>
          <p:spPr>
            <a:xfrm>
              <a:off x="4937376" y="30887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8" name="pt137">
              <a:extLst>
                <a:ext uri="{FF2B5EF4-FFF2-40B4-BE49-F238E27FC236}">
                  <a16:creationId xmlns:a16="http://schemas.microsoft.com/office/drawing/2014/main" id="{6FC28525-864F-F5A0-5690-C025514BFCEE}"/>
                </a:ext>
              </a:extLst>
            </p:cNvPr>
            <p:cNvSpPr/>
            <p:nvPr/>
          </p:nvSpPr>
          <p:spPr>
            <a:xfrm>
              <a:off x="5100640" y="22357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9" name="pt138">
              <a:extLst>
                <a:ext uri="{FF2B5EF4-FFF2-40B4-BE49-F238E27FC236}">
                  <a16:creationId xmlns:a16="http://schemas.microsoft.com/office/drawing/2014/main" id="{0CF77461-8F11-BCD1-5ECD-81F1905B1A6D}"/>
                </a:ext>
              </a:extLst>
            </p:cNvPr>
            <p:cNvSpPr/>
            <p:nvPr/>
          </p:nvSpPr>
          <p:spPr>
            <a:xfrm>
              <a:off x="5283806" y="23384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0" name="pt139">
              <a:extLst>
                <a:ext uri="{FF2B5EF4-FFF2-40B4-BE49-F238E27FC236}">
                  <a16:creationId xmlns:a16="http://schemas.microsoft.com/office/drawing/2014/main" id="{AD1A605C-A74E-7303-E7C3-650C9FD39596}"/>
                </a:ext>
              </a:extLst>
            </p:cNvPr>
            <p:cNvSpPr/>
            <p:nvPr/>
          </p:nvSpPr>
          <p:spPr>
            <a:xfrm>
              <a:off x="4907123" y="46537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1" name="pt140">
              <a:extLst>
                <a:ext uri="{FF2B5EF4-FFF2-40B4-BE49-F238E27FC236}">
                  <a16:creationId xmlns:a16="http://schemas.microsoft.com/office/drawing/2014/main" id="{FF05F47C-94A9-6F28-B9BE-16B8A6FCF1A4}"/>
                </a:ext>
              </a:extLst>
            </p:cNvPr>
            <p:cNvSpPr/>
            <p:nvPr/>
          </p:nvSpPr>
          <p:spPr>
            <a:xfrm>
              <a:off x="4738611" y="33318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2" name="pt141">
              <a:extLst>
                <a:ext uri="{FF2B5EF4-FFF2-40B4-BE49-F238E27FC236}">
                  <a16:creationId xmlns:a16="http://schemas.microsoft.com/office/drawing/2014/main" id="{1FB631B3-63AF-A528-9F11-265BED166119}"/>
                </a:ext>
              </a:extLst>
            </p:cNvPr>
            <p:cNvSpPr/>
            <p:nvPr/>
          </p:nvSpPr>
          <p:spPr>
            <a:xfrm>
              <a:off x="4605823" y="38049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3" name="pt142">
              <a:extLst>
                <a:ext uri="{FF2B5EF4-FFF2-40B4-BE49-F238E27FC236}">
                  <a16:creationId xmlns:a16="http://schemas.microsoft.com/office/drawing/2014/main" id="{A1B70DCD-7F04-C654-45D5-FF0E53E8EF91}"/>
                </a:ext>
              </a:extLst>
            </p:cNvPr>
            <p:cNvSpPr/>
            <p:nvPr/>
          </p:nvSpPr>
          <p:spPr>
            <a:xfrm>
              <a:off x="5383967" y="40387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4" name="pt143">
              <a:extLst>
                <a:ext uri="{FF2B5EF4-FFF2-40B4-BE49-F238E27FC236}">
                  <a16:creationId xmlns:a16="http://schemas.microsoft.com/office/drawing/2014/main" id="{4A7CEAD6-AA42-932B-37EB-E46816D460A1}"/>
                </a:ext>
              </a:extLst>
            </p:cNvPr>
            <p:cNvSpPr/>
            <p:nvPr/>
          </p:nvSpPr>
          <p:spPr>
            <a:xfrm>
              <a:off x="4349857" y="38046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5" name="pt144">
              <a:extLst>
                <a:ext uri="{FF2B5EF4-FFF2-40B4-BE49-F238E27FC236}">
                  <a16:creationId xmlns:a16="http://schemas.microsoft.com/office/drawing/2014/main" id="{4CAABA22-8356-0843-C290-773DBCA4A131}"/>
                </a:ext>
              </a:extLst>
            </p:cNvPr>
            <p:cNvSpPr/>
            <p:nvPr/>
          </p:nvSpPr>
          <p:spPr>
            <a:xfrm>
              <a:off x="4836615" y="30862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6" name="pt145">
              <a:extLst>
                <a:ext uri="{FF2B5EF4-FFF2-40B4-BE49-F238E27FC236}">
                  <a16:creationId xmlns:a16="http://schemas.microsoft.com/office/drawing/2014/main" id="{E50735F0-6EF6-A9F9-3EEC-81A1B995ADFA}"/>
                </a:ext>
              </a:extLst>
            </p:cNvPr>
            <p:cNvSpPr/>
            <p:nvPr/>
          </p:nvSpPr>
          <p:spPr>
            <a:xfrm>
              <a:off x="3432101" y="16411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7" name="pt146">
              <a:extLst>
                <a:ext uri="{FF2B5EF4-FFF2-40B4-BE49-F238E27FC236}">
                  <a16:creationId xmlns:a16="http://schemas.microsoft.com/office/drawing/2014/main" id="{EDA41BD3-AAC3-1D0C-A566-2983AA9C4E7C}"/>
                </a:ext>
              </a:extLst>
            </p:cNvPr>
            <p:cNvSpPr/>
            <p:nvPr/>
          </p:nvSpPr>
          <p:spPr>
            <a:xfrm>
              <a:off x="5075298" y="29794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8" name="pt147">
              <a:extLst>
                <a:ext uri="{FF2B5EF4-FFF2-40B4-BE49-F238E27FC236}">
                  <a16:creationId xmlns:a16="http://schemas.microsoft.com/office/drawing/2014/main" id="{4FD61F9E-3155-6BD2-347B-A26D1E66AF67}"/>
                </a:ext>
              </a:extLst>
            </p:cNvPr>
            <p:cNvSpPr/>
            <p:nvPr/>
          </p:nvSpPr>
          <p:spPr>
            <a:xfrm>
              <a:off x="4747005" y="34768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9" name="pt148">
              <a:extLst>
                <a:ext uri="{FF2B5EF4-FFF2-40B4-BE49-F238E27FC236}">
                  <a16:creationId xmlns:a16="http://schemas.microsoft.com/office/drawing/2014/main" id="{BE7C3911-33BA-6847-A0EA-1736611D01B4}"/>
                </a:ext>
              </a:extLst>
            </p:cNvPr>
            <p:cNvSpPr/>
            <p:nvPr/>
          </p:nvSpPr>
          <p:spPr>
            <a:xfrm>
              <a:off x="4727473" y="28032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0" name="pt149">
              <a:extLst>
                <a:ext uri="{FF2B5EF4-FFF2-40B4-BE49-F238E27FC236}">
                  <a16:creationId xmlns:a16="http://schemas.microsoft.com/office/drawing/2014/main" id="{CE16E467-77E4-BB1F-DA7C-9FA5B67C7B7D}"/>
                </a:ext>
              </a:extLst>
            </p:cNvPr>
            <p:cNvSpPr/>
            <p:nvPr/>
          </p:nvSpPr>
          <p:spPr>
            <a:xfrm>
              <a:off x="4215202" y="16037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1" name="pt150">
              <a:extLst>
                <a:ext uri="{FF2B5EF4-FFF2-40B4-BE49-F238E27FC236}">
                  <a16:creationId xmlns:a16="http://schemas.microsoft.com/office/drawing/2014/main" id="{64F53496-73CE-11FC-563E-5F7695655F47}"/>
                </a:ext>
              </a:extLst>
            </p:cNvPr>
            <p:cNvSpPr/>
            <p:nvPr/>
          </p:nvSpPr>
          <p:spPr>
            <a:xfrm>
              <a:off x="4725801" y="45563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2" name="pt151">
              <a:extLst>
                <a:ext uri="{FF2B5EF4-FFF2-40B4-BE49-F238E27FC236}">
                  <a16:creationId xmlns:a16="http://schemas.microsoft.com/office/drawing/2014/main" id="{EBB29B1D-AE1A-EA86-9A94-6029A404BE0F}"/>
                </a:ext>
              </a:extLst>
            </p:cNvPr>
            <p:cNvSpPr/>
            <p:nvPr/>
          </p:nvSpPr>
          <p:spPr>
            <a:xfrm>
              <a:off x="4463042" y="34131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3" name="pt152">
              <a:extLst>
                <a:ext uri="{FF2B5EF4-FFF2-40B4-BE49-F238E27FC236}">
                  <a16:creationId xmlns:a16="http://schemas.microsoft.com/office/drawing/2014/main" id="{52AB22C5-30CA-0ADF-3F6C-91FFEC8ED34A}"/>
                </a:ext>
              </a:extLst>
            </p:cNvPr>
            <p:cNvSpPr/>
            <p:nvPr/>
          </p:nvSpPr>
          <p:spPr>
            <a:xfrm>
              <a:off x="5158096" y="39689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4" name="pt153">
              <a:extLst>
                <a:ext uri="{FF2B5EF4-FFF2-40B4-BE49-F238E27FC236}">
                  <a16:creationId xmlns:a16="http://schemas.microsoft.com/office/drawing/2014/main" id="{050EFED4-D447-C67A-A3EA-6DF72CA068FD}"/>
                </a:ext>
              </a:extLst>
            </p:cNvPr>
            <p:cNvSpPr/>
            <p:nvPr/>
          </p:nvSpPr>
          <p:spPr>
            <a:xfrm>
              <a:off x="3748203" y="1725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5" name="pt154">
              <a:extLst>
                <a:ext uri="{FF2B5EF4-FFF2-40B4-BE49-F238E27FC236}">
                  <a16:creationId xmlns:a16="http://schemas.microsoft.com/office/drawing/2014/main" id="{5F35DF10-0DF3-028A-D139-283570A8810F}"/>
                </a:ext>
              </a:extLst>
            </p:cNvPr>
            <p:cNvSpPr/>
            <p:nvPr/>
          </p:nvSpPr>
          <p:spPr>
            <a:xfrm>
              <a:off x="4112012" y="28982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6" name="pt155">
              <a:extLst>
                <a:ext uri="{FF2B5EF4-FFF2-40B4-BE49-F238E27FC236}">
                  <a16:creationId xmlns:a16="http://schemas.microsoft.com/office/drawing/2014/main" id="{D5E6390B-B385-7C73-6FBA-92486E80FA94}"/>
                </a:ext>
              </a:extLst>
            </p:cNvPr>
            <p:cNvSpPr/>
            <p:nvPr/>
          </p:nvSpPr>
          <p:spPr>
            <a:xfrm>
              <a:off x="4525707" y="26726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7" name="pt156">
              <a:extLst>
                <a:ext uri="{FF2B5EF4-FFF2-40B4-BE49-F238E27FC236}">
                  <a16:creationId xmlns:a16="http://schemas.microsoft.com/office/drawing/2014/main" id="{E830E483-FDB6-96CC-EDD7-1AADBD874391}"/>
                </a:ext>
              </a:extLst>
            </p:cNvPr>
            <p:cNvSpPr/>
            <p:nvPr/>
          </p:nvSpPr>
          <p:spPr>
            <a:xfrm>
              <a:off x="4843639" y="30088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8" name="pt157">
              <a:extLst>
                <a:ext uri="{FF2B5EF4-FFF2-40B4-BE49-F238E27FC236}">
                  <a16:creationId xmlns:a16="http://schemas.microsoft.com/office/drawing/2014/main" id="{7A9812B9-03AB-5BEB-CB54-ACF34308129E}"/>
                </a:ext>
              </a:extLst>
            </p:cNvPr>
            <p:cNvSpPr/>
            <p:nvPr/>
          </p:nvSpPr>
          <p:spPr>
            <a:xfrm>
              <a:off x="4329080" y="33938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9" name="pt158">
              <a:extLst>
                <a:ext uri="{FF2B5EF4-FFF2-40B4-BE49-F238E27FC236}">
                  <a16:creationId xmlns:a16="http://schemas.microsoft.com/office/drawing/2014/main" id="{5E048995-39EF-8A95-C261-24197F351605}"/>
                </a:ext>
              </a:extLst>
            </p:cNvPr>
            <p:cNvSpPr/>
            <p:nvPr/>
          </p:nvSpPr>
          <p:spPr>
            <a:xfrm>
              <a:off x="4116472" y="21974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0" name="pt159">
              <a:extLst>
                <a:ext uri="{FF2B5EF4-FFF2-40B4-BE49-F238E27FC236}">
                  <a16:creationId xmlns:a16="http://schemas.microsoft.com/office/drawing/2014/main" id="{29F20248-FB83-EAAD-6341-BA95E772D0C4}"/>
                </a:ext>
              </a:extLst>
            </p:cNvPr>
            <p:cNvSpPr/>
            <p:nvPr/>
          </p:nvSpPr>
          <p:spPr>
            <a:xfrm>
              <a:off x="4879590" y="23298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1" name="pt160">
              <a:extLst>
                <a:ext uri="{FF2B5EF4-FFF2-40B4-BE49-F238E27FC236}">
                  <a16:creationId xmlns:a16="http://schemas.microsoft.com/office/drawing/2014/main" id="{728CD3A0-0C09-E287-5CB4-6A36F7B667B3}"/>
                </a:ext>
              </a:extLst>
            </p:cNvPr>
            <p:cNvSpPr/>
            <p:nvPr/>
          </p:nvSpPr>
          <p:spPr>
            <a:xfrm>
              <a:off x="4536693" y="46894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2" name="pt161">
              <a:extLst>
                <a:ext uri="{FF2B5EF4-FFF2-40B4-BE49-F238E27FC236}">
                  <a16:creationId xmlns:a16="http://schemas.microsoft.com/office/drawing/2014/main" id="{FCED22D5-35A4-4F90-C802-9C20D215030B}"/>
                </a:ext>
              </a:extLst>
            </p:cNvPr>
            <p:cNvSpPr/>
            <p:nvPr/>
          </p:nvSpPr>
          <p:spPr>
            <a:xfrm>
              <a:off x="4597718" y="35263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3" name="pt162">
              <a:extLst>
                <a:ext uri="{FF2B5EF4-FFF2-40B4-BE49-F238E27FC236}">
                  <a16:creationId xmlns:a16="http://schemas.microsoft.com/office/drawing/2014/main" id="{E36DF7E7-83FA-8D49-95F9-95CA1A79BD3A}"/>
                </a:ext>
              </a:extLst>
            </p:cNvPr>
            <p:cNvSpPr/>
            <p:nvPr/>
          </p:nvSpPr>
          <p:spPr>
            <a:xfrm>
              <a:off x="4008267" y="30487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4" name="pt163">
              <a:extLst>
                <a:ext uri="{FF2B5EF4-FFF2-40B4-BE49-F238E27FC236}">
                  <a16:creationId xmlns:a16="http://schemas.microsoft.com/office/drawing/2014/main" id="{57CA6113-01CF-2B8D-467A-76AB6F73F0BF}"/>
                </a:ext>
              </a:extLst>
            </p:cNvPr>
            <p:cNvSpPr/>
            <p:nvPr/>
          </p:nvSpPr>
          <p:spPr>
            <a:xfrm>
              <a:off x="4587796" y="3690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5" name="pt164">
              <a:extLst>
                <a:ext uri="{FF2B5EF4-FFF2-40B4-BE49-F238E27FC236}">
                  <a16:creationId xmlns:a16="http://schemas.microsoft.com/office/drawing/2014/main" id="{656691CD-D15F-3FA0-F5E5-8B8EFDC3B7D7}"/>
                </a:ext>
              </a:extLst>
            </p:cNvPr>
            <p:cNvSpPr/>
            <p:nvPr/>
          </p:nvSpPr>
          <p:spPr>
            <a:xfrm>
              <a:off x="4384692" y="27663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6" name="pt165">
              <a:extLst>
                <a:ext uri="{FF2B5EF4-FFF2-40B4-BE49-F238E27FC236}">
                  <a16:creationId xmlns:a16="http://schemas.microsoft.com/office/drawing/2014/main" id="{14381273-AF91-719C-F154-14EC41ED3011}"/>
                </a:ext>
              </a:extLst>
            </p:cNvPr>
            <p:cNvSpPr/>
            <p:nvPr/>
          </p:nvSpPr>
          <p:spPr>
            <a:xfrm>
              <a:off x="4726306" y="26730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7" name="pt166">
              <a:extLst>
                <a:ext uri="{FF2B5EF4-FFF2-40B4-BE49-F238E27FC236}">
                  <a16:creationId xmlns:a16="http://schemas.microsoft.com/office/drawing/2014/main" id="{A1E6F7BD-0EF3-7320-CDC8-A6EE808F48DB}"/>
                </a:ext>
              </a:extLst>
            </p:cNvPr>
            <p:cNvSpPr/>
            <p:nvPr/>
          </p:nvSpPr>
          <p:spPr>
            <a:xfrm>
              <a:off x="5139365" y="36721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8" name="pt167">
              <a:extLst>
                <a:ext uri="{FF2B5EF4-FFF2-40B4-BE49-F238E27FC236}">
                  <a16:creationId xmlns:a16="http://schemas.microsoft.com/office/drawing/2014/main" id="{CAA035F0-59D9-6DFF-FDE1-BEFFB736F479}"/>
                </a:ext>
              </a:extLst>
            </p:cNvPr>
            <p:cNvSpPr/>
            <p:nvPr/>
          </p:nvSpPr>
          <p:spPr>
            <a:xfrm>
              <a:off x="4361835" y="32861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9" name="pt168">
              <a:extLst>
                <a:ext uri="{FF2B5EF4-FFF2-40B4-BE49-F238E27FC236}">
                  <a16:creationId xmlns:a16="http://schemas.microsoft.com/office/drawing/2014/main" id="{54898A38-3532-1C01-EB06-48EC4CA90C55}"/>
                </a:ext>
              </a:extLst>
            </p:cNvPr>
            <p:cNvSpPr/>
            <p:nvPr/>
          </p:nvSpPr>
          <p:spPr>
            <a:xfrm>
              <a:off x="5283595" y="31639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0" name="pt169">
              <a:extLst>
                <a:ext uri="{FF2B5EF4-FFF2-40B4-BE49-F238E27FC236}">
                  <a16:creationId xmlns:a16="http://schemas.microsoft.com/office/drawing/2014/main" id="{2289CE74-5323-E885-5727-11B8AE9AE900}"/>
                </a:ext>
              </a:extLst>
            </p:cNvPr>
            <p:cNvSpPr/>
            <p:nvPr/>
          </p:nvSpPr>
          <p:spPr>
            <a:xfrm>
              <a:off x="4628445" y="42857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1" name="pt170">
              <a:extLst>
                <a:ext uri="{FF2B5EF4-FFF2-40B4-BE49-F238E27FC236}">
                  <a16:creationId xmlns:a16="http://schemas.microsoft.com/office/drawing/2014/main" id="{C996F2B6-C5F7-24E9-52DF-71585283C8EE}"/>
                </a:ext>
              </a:extLst>
            </p:cNvPr>
            <p:cNvSpPr/>
            <p:nvPr/>
          </p:nvSpPr>
          <p:spPr>
            <a:xfrm>
              <a:off x="5398507" y="29588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2" name="pt171">
              <a:extLst>
                <a:ext uri="{FF2B5EF4-FFF2-40B4-BE49-F238E27FC236}">
                  <a16:creationId xmlns:a16="http://schemas.microsoft.com/office/drawing/2014/main" id="{C6F2A73A-83D3-EDAB-B066-14456F89C167}"/>
                </a:ext>
              </a:extLst>
            </p:cNvPr>
            <p:cNvSpPr/>
            <p:nvPr/>
          </p:nvSpPr>
          <p:spPr>
            <a:xfrm>
              <a:off x="5104315" y="4283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3" name="pt172">
              <a:extLst>
                <a:ext uri="{FF2B5EF4-FFF2-40B4-BE49-F238E27FC236}">
                  <a16:creationId xmlns:a16="http://schemas.microsoft.com/office/drawing/2014/main" id="{E4DBA611-0E73-5775-C3C7-62EDD1438DD5}"/>
                </a:ext>
              </a:extLst>
            </p:cNvPr>
            <p:cNvSpPr/>
            <p:nvPr/>
          </p:nvSpPr>
          <p:spPr>
            <a:xfrm>
              <a:off x="4596354" y="25211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4" name="pt173">
              <a:extLst>
                <a:ext uri="{FF2B5EF4-FFF2-40B4-BE49-F238E27FC236}">
                  <a16:creationId xmlns:a16="http://schemas.microsoft.com/office/drawing/2014/main" id="{303055BE-9E03-986B-0856-25068348D409}"/>
                </a:ext>
              </a:extLst>
            </p:cNvPr>
            <p:cNvSpPr/>
            <p:nvPr/>
          </p:nvSpPr>
          <p:spPr>
            <a:xfrm>
              <a:off x="5248167" y="43290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5" name="pt174">
              <a:extLst>
                <a:ext uri="{FF2B5EF4-FFF2-40B4-BE49-F238E27FC236}">
                  <a16:creationId xmlns:a16="http://schemas.microsoft.com/office/drawing/2014/main" id="{CF52AA9D-BE81-A373-A099-6FDAFC20BF3A}"/>
                </a:ext>
              </a:extLst>
            </p:cNvPr>
            <p:cNvSpPr/>
            <p:nvPr/>
          </p:nvSpPr>
          <p:spPr>
            <a:xfrm>
              <a:off x="5485464" y="28240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6" name="pt175">
              <a:extLst>
                <a:ext uri="{FF2B5EF4-FFF2-40B4-BE49-F238E27FC236}">
                  <a16:creationId xmlns:a16="http://schemas.microsoft.com/office/drawing/2014/main" id="{9FF697F9-F2EC-6993-6DC7-265BFF93818C}"/>
                </a:ext>
              </a:extLst>
            </p:cNvPr>
            <p:cNvSpPr/>
            <p:nvPr/>
          </p:nvSpPr>
          <p:spPr>
            <a:xfrm>
              <a:off x="5157210" y="25820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7" name="pt176">
              <a:extLst>
                <a:ext uri="{FF2B5EF4-FFF2-40B4-BE49-F238E27FC236}">
                  <a16:creationId xmlns:a16="http://schemas.microsoft.com/office/drawing/2014/main" id="{C2A684AA-E6AC-16E6-902F-E578BDC5BDF5}"/>
                </a:ext>
              </a:extLst>
            </p:cNvPr>
            <p:cNvSpPr/>
            <p:nvPr/>
          </p:nvSpPr>
          <p:spPr>
            <a:xfrm>
              <a:off x="5329052" y="38870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8" name="pt177">
              <a:extLst>
                <a:ext uri="{FF2B5EF4-FFF2-40B4-BE49-F238E27FC236}">
                  <a16:creationId xmlns:a16="http://schemas.microsoft.com/office/drawing/2014/main" id="{CA602232-91FC-88AE-408F-1DE9D69FEFB0}"/>
                </a:ext>
              </a:extLst>
            </p:cNvPr>
            <p:cNvSpPr/>
            <p:nvPr/>
          </p:nvSpPr>
          <p:spPr>
            <a:xfrm>
              <a:off x="5171403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9" name="pt178">
              <a:extLst>
                <a:ext uri="{FF2B5EF4-FFF2-40B4-BE49-F238E27FC236}">
                  <a16:creationId xmlns:a16="http://schemas.microsoft.com/office/drawing/2014/main" id="{76A6B08A-4A5E-4EF8-DAE4-D55DFB58B178}"/>
                </a:ext>
              </a:extLst>
            </p:cNvPr>
            <p:cNvSpPr/>
            <p:nvPr/>
          </p:nvSpPr>
          <p:spPr>
            <a:xfrm>
              <a:off x="4603578" y="36729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0" name="pt179">
              <a:extLst>
                <a:ext uri="{FF2B5EF4-FFF2-40B4-BE49-F238E27FC236}">
                  <a16:creationId xmlns:a16="http://schemas.microsoft.com/office/drawing/2014/main" id="{92917C09-AE81-A524-00FE-4CF242F20A86}"/>
                </a:ext>
              </a:extLst>
            </p:cNvPr>
            <p:cNvSpPr/>
            <p:nvPr/>
          </p:nvSpPr>
          <p:spPr>
            <a:xfrm>
              <a:off x="4715585" y="31432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1" name="pt180">
              <a:extLst>
                <a:ext uri="{FF2B5EF4-FFF2-40B4-BE49-F238E27FC236}">
                  <a16:creationId xmlns:a16="http://schemas.microsoft.com/office/drawing/2014/main" id="{2087E931-9F4E-E970-3E7C-022A4DDDCAE2}"/>
                </a:ext>
              </a:extLst>
            </p:cNvPr>
            <p:cNvSpPr/>
            <p:nvPr/>
          </p:nvSpPr>
          <p:spPr>
            <a:xfrm>
              <a:off x="4059049" y="36930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2" name="pt181">
              <a:extLst>
                <a:ext uri="{FF2B5EF4-FFF2-40B4-BE49-F238E27FC236}">
                  <a16:creationId xmlns:a16="http://schemas.microsoft.com/office/drawing/2014/main" id="{4054D5C6-8F11-EDDE-B219-F942D5395D88}"/>
                </a:ext>
              </a:extLst>
            </p:cNvPr>
            <p:cNvSpPr/>
            <p:nvPr/>
          </p:nvSpPr>
          <p:spPr>
            <a:xfrm>
              <a:off x="4842864" y="38870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3" name="pt182">
              <a:extLst>
                <a:ext uri="{FF2B5EF4-FFF2-40B4-BE49-F238E27FC236}">
                  <a16:creationId xmlns:a16="http://schemas.microsoft.com/office/drawing/2014/main" id="{9586D59A-BA8D-5E35-650F-161A22A6E9B0}"/>
                </a:ext>
              </a:extLst>
            </p:cNvPr>
            <p:cNvSpPr/>
            <p:nvPr/>
          </p:nvSpPr>
          <p:spPr>
            <a:xfrm>
              <a:off x="4962002" y="25144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4" name="pt183">
              <a:extLst>
                <a:ext uri="{FF2B5EF4-FFF2-40B4-BE49-F238E27FC236}">
                  <a16:creationId xmlns:a16="http://schemas.microsoft.com/office/drawing/2014/main" id="{C57046BC-3AE4-9BB8-65E4-1BD356EEEAE4}"/>
                </a:ext>
              </a:extLst>
            </p:cNvPr>
            <p:cNvSpPr/>
            <p:nvPr/>
          </p:nvSpPr>
          <p:spPr>
            <a:xfrm>
              <a:off x="4928419" y="4344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5" name="pt184">
              <a:extLst>
                <a:ext uri="{FF2B5EF4-FFF2-40B4-BE49-F238E27FC236}">
                  <a16:creationId xmlns:a16="http://schemas.microsoft.com/office/drawing/2014/main" id="{FFC1E55A-FB46-89C2-88A7-91F21CC78BFB}"/>
                </a:ext>
              </a:extLst>
            </p:cNvPr>
            <p:cNvSpPr/>
            <p:nvPr/>
          </p:nvSpPr>
          <p:spPr>
            <a:xfrm>
              <a:off x="5346347" y="30032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6" name="pt185">
              <a:extLst>
                <a:ext uri="{FF2B5EF4-FFF2-40B4-BE49-F238E27FC236}">
                  <a16:creationId xmlns:a16="http://schemas.microsoft.com/office/drawing/2014/main" id="{5C720DE0-7DB3-18A0-D5D2-208025AD0A32}"/>
                </a:ext>
              </a:extLst>
            </p:cNvPr>
            <p:cNvSpPr/>
            <p:nvPr/>
          </p:nvSpPr>
          <p:spPr>
            <a:xfrm>
              <a:off x="6007271" y="22743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7" name="pt186">
              <a:extLst>
                <a:ext uri="{FF2B5EF4-FFF2-40B4-BE49-F238E27FC236}">
                  <a16:creationId xmlns:a16="http://schemas.microsoft.com/office/drawing/2014/main" id="{A536197D-CE98-AA1D-DACF-0ED5897B56CE}"/>
                </a:ext>
              </a:extLst>
            </p:cNvPr>
            <p:cNvSpPr/>
            <p:nvPr/>
          </p:nvSpPr>
          <p:spPr>
            <a:xfrm>
              <a:off x="4224261" y="25096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8" name="pt187">
              <a:extLst>
                <a:ext uri="{FF2B5EF4-FFF2-40B4-BE49-F238E27FC236}">
                  <a16:creationId xmlns:a16="http://schemas.microsoft.com/office/drawing/2014/main" id="{58B0C0A3-E94D-BFDE-4E31-54E6EDDBB125}"/>
                </a:ext>
              </a:extLst>
            </p:cNvPr>
            <p:cNvSpPr/>
            <p:nvPr/>
          </p:nvSpPr>
          <p:spPr>
            <a:xfrm>
              <a:off x="4765413" y="32309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9" name="pt188">
              <a:extLst>
                <a:ext uri="{FF2B5EF4-FFF2-40B4-BE49-F238E27FC236}">
                  <a16:creationId xmlns:a16="http://schemas.microsoft.com/office/drawing/2014/main" id="{AFFE3707-FC1C-E224-8EDB-8BC634407C20}"/>
                </a:ext>
              </a:extLst>
            </p:cNvPr>
            <p:cNvSpPr/>
            <p:nvPr/>
          </p:nvSpPr>
          <p:spPr>
            <a:xfrm>
              <a:off x="4704518" y="24637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0" name="pt189">
              <a:extLst>
                <a:ext uri="{FF2B5EF4-FFF2-40B4-BE49-F238E27FC236}">
                  <a16:creationId xmlns:a16="http://schemas.microsoft.com/office/drawing/2014/main" id="{4909BD3B-E4DA-5A22-25C1-BEC03082278E}"/>
                </a:ext>
              </a:extLst>
            </p:cNvPr>
            <p:cNvSpPr/>
            <p:nvPr/>
          </p:nvSpPr>
          <p:spPr>
            <a:xfrm>
              <a:off x="3736101" y="27977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1" name="pt190">
              <a:extLst>
                <a:ext uri="{FF2B5EF4-FFF2-40B4-BE49-F238E27FC236}">
                  <a16:creationId xmlns:a16="http://schemas.microsoft.com/office/drawing/2014/main" id="{214D0628-CE82-7138-6EC1-DB2F5A1F857D}"/>
                </a:ext>
              </a:extLst>
            </p:cNvPr>
            <p:cNvSpPr/>
            <p:nvPr/>
          </p:nvSpPr>
          <p:spPr>
            <a:xfrm>
              <a:off x="4416562" y="30875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2" name="pt191">
              <a:extLst>
                <a:ext uri="{FF2B5EF4-FFF2-40B4-BE49-F238E27FC236}">
                  <a16:creationId xmlns:a16="http://schemas.microsoft.com/office/drawing/2014/main" id="{D90F92A5-DB2C-A9AC-7ABA-FBFF1A871707}"/>
                </a:ext>
              </a:extLst>
            </p:cNvPr>
            <p:cNvSpPr/>
            <p:nvPr/>
          </p:nvSpPr>
          <p:spPr>
            <a:xfrm>
              <a:off x="4516446" y="4271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3" name="pt192">
              <a:extLst>
                <a:ext uri="{FF2B5EF4-FFF2-40B4-BE49-F238E27FC236}">
                  <a16:creationId xmlns:a16="http://schemas.microsoft.com/office/drawing/2014/main" id="{742EB509-C384-8FB9-EA90-E3639B067129}"/>
                </a:ext>
              </a:extLst>
            </p:cNvPr>
            <p:cNvSpPr/>
            <p:nvPr/>
          </p:nvSpPr>
          <p:spPr>
            <a:xfrm>
              <a:off x="5138153" y="25385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4" name="pt193">
              <a:extLst>
                <a:ext uri="{FF2B5EF4-FFF2-40B4-BE49-F238E27FC236}">
                  <a16:creationId xmlns:a16="http://schemas.microsoft.com/office/drawing/2014/main" id="{5293805A-1322-582D-4CEE-2EC6D8F0B84E}"/>
                </a:ext>
              </a:extLst>
            </p:cNvPr>
            <p:cNvSpPr/>
            <p:nvPr/>
          </p:nvSpPr>
          <p:spPr>
            <a:xfrm>
              <a:off x="4538826" y="28504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5" name="pt194">
              <a:extLst>
                <a:ext uri="{FF2B5EF4-FFF2-40B4-BE49-F238E27FC236}">
                  <a16:creationId xmlns:a16="http://schemas.microsoft.com/office/drawing/2014/main" id="{319B0AE3-5966-79E7-CC30-6743A0A2743D}"/>
                </a:ext>
              </a:extLst>
            </p:cNvPr>
            <p:cNvSpPr/>
            <p:nvPr/>
          </p:nvSpPr>
          <p:spPr>
            <a:xfrm>
              <a:off x="4565441" y="35803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6" name="pt195">
              <a:extLst>
                <a:ext uri="{FF2B5EF4-FFF2-40B4-BE49-F238E27FC236}">
                  <a16:creationId xmlns:a16="http://schemas.microsoft.com/office/drawing/2014/main" id="{2C37F054-ACF2-DE1B-958C-972E74BCD41F}"/>
                </a:ext>
              </a:extLst>
            </p:cNvPr>
            <p:cNvSpPr/>
            <p:nvPr/>
          </p:nvSpPr>
          <p:spPr>
            <a:xfrm>
              <a:off x="4565394" y="31446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7" name="pt196">
              <a:extLst>
                <a:ext uri="{FF2B5EF4-FFF2-40B4-BE49-F238E27FC236}">
                  <a16:creationId xmlns:a16="http://schemas.microsoft.com/office/drawing/2014/main" id="{88ABE710-7451-A478-8611-5981184F7F6B}"/>
                </a:ext>
              </a:extLst>
            </p:cNvPr>
            <p:cNvSpPr/>
            <p:nvPr/>
          </p:nvSpPr>
          <p:spPr>
            <a:xfrm>
              <a:off x="4361869" y="28821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8" name="pt197">
              <a:extLst>
                <a:ext uri="{FF2B5EF4-FFF2-40B4-BE49-F238E27FC236}">
                  <a16:creationId xmlns:a16="http://schemas.microsoft.com/office/drawing/2014/main" id="{EBC017FF-326F-3727-D44F-AC1C8D606CB6}"/>
                </a:ext>
              </a:extLst>
            </p:cNvPr>
            <p:cNvSpPr/>
            <p:nvPr/>
          </p:nvSpPr>
          <p:spPr>
            <a:xfrm>
              <a:off x="4571983" y="34757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9" name="pt198">
              <a:extLst>
                <a:ext uri="{FF2B5EF4-FFF2-40B4-BE49-F238E27FC236}">
                  <a16:creationId xmlns:a16="http://schemas.microsoft.com/office/drawing/2014/main" id="{13301B21-E418-2FCE-4260-80E4C8D0279B}"/>
                </a:ext>
              </a:extLst>
            </p:cNvPr>
            <p:cNvSpPr/>
            <p:nvPr/>
          </p:nvSpPr>
          <p:spPr>
            <a:xfrm>
              <a:off x="5239122" y="38399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0" name="pt199">
              <a:extLst>
                <a:ext uri="{FF2B5EF4-FFF2-40B4-BE49-F238E27FC236}">
                  <a16:creationId xmlns:a16="http://schemas.microsoft.com/office/drawing/2014/main" id="{E31C97B6-47F2-E0CC-984E-D6C5A89BEC64}"/>
                </a:ext>
              </a:extLst>
            </p:cNvPr>
            <p:cNvSpPr/>
            <p:nvPr/>
          </p:nvSpPr>
          <p:spPr>
            <a:xfrm>
              <a:off x="4053246" y="34002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1" name="pt200">
              <a:extLst>
                <a:ext uri="{FF2B5EF4-FFF2-40B4-BE49-F238E27FC236}">
                  <a16:creationId xmlns:a16="http://schemas.microsoft.com/office/drawing/2014/main" id="{32694FD0-A605-046D-7496-C590B1B511EB}"/>
                </a:ext>
              </a:extLst>
            </p:cNvPr>
            <p:cNvSpPr/>
            <p:nvPr/>
          </p:nvSpPr>
          <p:spPr>
            <a:xfrm>
              <a:off x="4732912" y="32650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2" name="pt201">
              <a:extLst>
                <a:ext uri="{FF2B5EF4-FFF2-40B4-BE49-F238E27FC236}">
                  <a16:creationId xmlns:a16="http://schemas.microsoft.com/office/drawing/2014/main" id="{CBA27D07-F5C0-C0C2-89D1-504902A86A9C}"/>
                </a:ext>
              </a:extLst>
            </p:cNvPr>
            <p:cNvSpPr/>
            <p:nvPr/>
          </p:nvSpPr>
          <p:spPr>
            <a:xfrm>
              <a:off x="4983845" y="22179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3" name="pt202">
              <a:extLst>
                <a:ext uri="{FF2B5EF4-FFF2-40B4-BE49-F238E27FC236}">
                  <a16:creationId xmlns:a16="http://schemas.microsoft.com/office/drawing/2014/main" id="{C3ABD4C8-3844-A91B-FB0E-FB8E884988FC}"/>
                </a:ext>
              </a:extLst>
            </p:cNvPr>
            <p:cNvSpPr/>
            <p:nvPr/>
          </p:nvSpPr>
          <p:spPr>
            <a:xfrm>
              <a:off x="4838542" y="38292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4" name="pt203">
              <a:extLst>
                <a:ext uri="{FF2B5EF4-FFF2-40B4-BE49-F238E27FC236}">
                  <a16:creationId xmlns:a16="http://schemas.microsoft.com/office/drawing/2014/main" id="{8C00649D-480A-6D22-E1D7-E8FF651AF0AA}"/>
                </a:ext>
              </a:extLst>
            </p:cNvPr>
            <p:cNvSpPr/>
            <p:nvPr/>
          </p:nvSpPr>
          <p:spPr>
            <a:xfrm>
              <a:off x="4849617" y="38245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5" name="pt204">
              <a:extLst>
                <a:ext uri="{FF2B5EF4-FFF2-40B4-BE49-F238E27FC236}">
                  <a16:creationId xmlns:a16="http://schemas.microsoft.com/office/drawing/2014/main" id="{A4CE5D10-8FC4-D8FD-A798-C3F844B7CA07}"/>
                </a:ext>
              </a:extLst>
            </p:cNvPr>
            <p:cNvSpPr/>
            <p:nvPr/>
          </p:nvSpPr>
          <p:spPr>
            <a:xfrm>
              <a:off x="4684322" y="26973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6" name="pt205">
              <a:extLst>
                <a:ext uri="{FF2B5EF4-FFF2-40B4-BE49-F238E27FC236}">
                  <a16:creationId xmlns:a16="http://schemas.microsoft.com/office/drawing/2014/main" id="{E77A6F09-2645-6117-2B7A-71F134FAF1D1}"/>
                </a:ext>
              </a:extLst>
            </p:cNvPr>
            <p:cNvSpPr/>
            <p:nvPr/>
          </p:nvSpPr>
          <p:spPr>
            <a:xfrm>
              <a:off x="5133370" y="3337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7" name="pt206">
              <a:extLst>
                <a:ext uri="{FF2B5EF4-FFF2-40B4-BE49-F238E27FC236}">
                  <a16:creationId xmlns:a16="http://schemas.microsoft.com/office/drawing/2014/main" id="{1271C315-23CD-AA77-C63A-702BEA481980}"/>
                </a:ext>
              </a:extLst>
            </p:cNvPr>
            <p:cNvSpPr/>
            <p:nvPr/>
          </p:nvSpPr>
          <p:spPr>
            <a:xfrm>
              <a:off x="4683842" y="24089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8" name="pt207">
              <a:extLst>
                <a:ext uri="{FF2B5EF4-FFF2-40B4-BE49-F238E27FC236}">
                  <a16:creationId xmlns:a16="http://schemas.microsoft.com/office/drawing/2014/main" id="{917CE656-CE2B-2E4B-69C0-A3C107466C9F}"/>
                </a:ext>
              </a:extLst>
            </p:cNvPr>
            <p:cNvSpPr/>
            <p:nvPr/>
          </p:nvSpPr>
          <p:spPr>
            <a:xfrm>
              <a:off x="4525995" y="27400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9" name="pt208">
              <a:extLst>
                <a:ext uri="{FF2B5EF4-FFF2-40B4-BE49-F238E27FC236}">
                  <a16:creationId xmlns:a16="http://schemas.microsoft.com/office/drawing/2014/main" id="{0A66112C-7CBF-0ABD-636C-C75C6937A215}"/>
                </a:ext>
              </a:extLst>
            </p:cNvPr>
            <p:cNvSpPr/>
            <p:nvPr/>
          </p:nvSpPr>
          <p:spPr>
            <a:xfrm>
              <a:off x="6486400" y="27631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0" name="pt209">
              <a:extLst>
                <a:ext uri="{FF2B5EF4-FFF2-40B4-BE49-F238E27FC236}">
                  <a16:creationId xmlns:a16="http://schemas.microsoft.com/office/drawing/2014/main" id="{AFE458D5-5C5A-26E6-7F82-B20907F75D60}"/>
                </a:ext>
              </a:extLst>
            </p:cNvPr>
            <p:cNvSpPr/>
            <p:nvPr/>
          </p:nvSpPr>
          <p:spPr>
            <a:xfrm>
              <a:off x="4306098" y="26258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1" name="pt210">
              <a:extLst>
                <a:ext uri="{FF2B5EF4-FFF2-40B4-BE49-F238E27FC236}">
                  <a16:creationId xmlns:a16="http://schemas.microsoft.com/office/drawing/2014/main" id="{6D6E7F62-E6B0-29AB-51B2-9F2302699C11}"/>
                </a:ext>
              </a:extLst>
            </p:cNvPr>
            <p:cNvSpPr/>
            <p:nvPr/>
          </p:nvSpPr>
          <p:spPr>
            <a:xfrm>
              <a:off x="4319032" y="33883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2" name="pt211">
              <a:extLst>
                <a:ext uri="{FF2B5EF4-FFF2-40B4-BE49-F238E27FC236}">
                  <a16:creationId xmlns:a16="http://schemas.microsoft.com/office/drawing/2014/main" id="{5CAEF724-4890-EB97-2FC0-3AF3144C72B5}"/>
                </a:ext>
              </a:extLst>
            </p:cNvPr>
            <p:cNvSpPr/>
            <p:nvPr/>
          </p:nvSpPr>
          <p:spPr>
            <a:xfrm>
              <a:off x="4936901" y="28156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3" name="pt212">
              <a:extLst>
                <a:ext uri="{FF2B5EF4-FFF2-40B4-BE49-F238E27FC236}">
                  <a16:creationId xmlns:a16="http://schemas.microsoft.com/office/drawing/2014/main" id="{A90D4307-9E40-6FD5-E07A-716C2DE5BD1E}"/>
                </a:ext>
              </a:extLst>
            </p:cNvPr>
            <p:cNvSpPr/>
            <p:nvPr/>
          </p:nvSpPr>
          <p:spPr>
            <a:xfrm>
              <a:off x="4077607" y="23362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4" name="pt213">
              <a:extLst>
                <a:ext uri="{FF2B5EF4-FFF2-40B4-BE49-F238E27FC236}">
                  <a16:creationId xmlns:a16="http://schemas.microsoft.com/office/drawing/2014/main" id="{F2B80C63-0212-9BCA-F21E-E40379C56FAC}"/>
                </a:ext>
              </a:extLst>
            </p:cNvPr>
            <p:cNvSpPr/>
            <p:nvPr/>
          </p:nvSpPr>
          <p:spPr>
            <a:xfrm>
              <a:off x="5477803" y="44454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5" name="pt214">
              <a:extLst>
                <a:ext uri="{FF2B5EF4-FFF2-40B4-BE49-F238E27FC236}">
                  <a16:creationId xmlns:a16="http://schemas.microsoft.com/office/drawing/2014/main" id="{0D078ED1-B7F0-8F83-9647-F81C1AAAF5D6}"/>
                </a:ext>
              </a:extLst>
            </p:cNvPr>
            <p:cNvSpPr/>
            <p:nvPr/>
          </p:nvSpPr>
          <p:spPr>
            <a:xfrm>
              <a:off x="4941541" y="36966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6" name="pt215">
              <a:extLst>
                <a:ext uri="{FF2B5EF4-FFF2-40B4-BE49-F238E27FC236}">
                  <a16:creationId xmlns:a16="http://schemas.microsoft.com/office/drawing/2014/main" id="{CAF215F3-2E02-A7C8-60F8-04F63D88ED03}"/>
                </a:ext>
              </a:extLst>
            </p:cNvPr>
            <p:cNvSpPr/>
            <p:nvPr/>
          </p:nvSpPr>
          <p:spPr>
            <a:xfrm>
              <a:off x="4316651" y="32045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7" name="pt216">
              <a:extLst>
                <a:ext uri="{FF2B5EF4-FFF2-40B4-BE49-F238E27FC236}">
                  <a16:creationId xmlns:a16="http://schemas.microsoft.com/office/drawing/2014/main" id="{182E8D60-CFC0-6639-42E1-C729ECD1202B}"/>
                </a:ext>
              </a:extLst>
            </p:cNvPr>
            <p:cNvSpPr/>
            <p:nvPr/>
          </p:nvSpPr>
          <p:spPr>
            <a:xfrm>
              <a:off x="3700618" y="34858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8" name="pt217">
              <a:extLst>
                <a:ext uri="{FF2B5EF4-FFF2-40B4-BE49-F238E27FC236}">
                  <a16:creationId xmlns:a16="http://schemas.microsoft.com/office/drawing/2014/main" id="{DB57A9DB-2471-CF3D-6D3D-4C43F7F109A8}"/>
                </a:ext>
              </a:extLst>
            </p:cNvPr>
            <p:cNvSpPr/>
            <p:nvPr/>
          </p:nvSpPr>
          <p:spPr>
            <a:xfrm>
              <a:off x="4648711" y="30824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9" name="pt218">
              <a:extLst>
                <a:ext uri="{FF2B5EF4-FFF2-40B4-BE49-F238E27FC236}">
                  <a16:creationId xmlns:a16="http://schemas.microsoft.com/office/drawing/2014/main" id="{3EEA1F07-1AAA-ACE4-7A3B-D3B7A48E135F}"/>
                </a:ext>
              </a:extLst>
            </p:cNvPr>
            <p:cNvSpPr/>
            <p:nvPr/>
          </p:nvSpPr>
          <p:spPr>
            <a:xfrm>
              <a:off x="5123103" y="35535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0" name="pt219">
              <a:extLst>
                <a:ext uri="{FF2B5EF4-FFF2-40B4-BE49-F238E27FC236}">
                  <a16:creationId xmlns:a16="http://schemas.microsoft.com/office/drawing/2014/main" id="{59C77B7E-2AAB-DCE3-5166-A50BA17CBDAD}"/>
                </a:ext>
              </a:extLst>
            </p:cNvPr>
            <p:cNvSpPr/>
            <p:nvPr/>
          </p:nvSpPr>
          <p:spPr>
            <a:xfrm>
              <a:off x="3789037" y="15345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1" name="pt220">
              <a:extLst>
                <a:ext uri="{FF2B5EF4-FFF2-40B4-BE49-F238E27FC236}">
                  <a16:creationId xmlns:a16="http://schemas.microsoft.com/office/drawing/2014/main" id="{E71ADE8E-1690-8A19-05F4-505BA84132C7}"/>
                </a:ext>
              </a:extLst>
            </p:cNvPr>
            <p:cNvSpPr/>
            <p:nvPr/>
          </p:nvSpPr>
          <p:spPr>
            <a:xfrm>
              <a:off x="5418173" y="40477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2" name="pt221">
              <a:extLst>
                <a:ext uri="{FF2B5EF4-FFF2-40B4-BE49-F238E27FC236}">
                  <a16:creationId xmlns:a16="http://schemas.microsoft.com/office/drawing/2014/main" id="{9188F72D-B979-D408-0302-95B426786EE8}"/>
                </a:ext>
              </a:extLst>
            </p:cNvPr>
            <p:cNvSpPr/>
            <p:nvPr/>
          </p:nvSpPr>
          <p:spPr>
            <a:xfrm>
              <a:off x="5071690" y="39053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3" name="pt222">
              <a:extLst>
                <a:ext uri="{FF2B5EF4-FFF2-40B4-BE49-F238E27FC236}">
                  <a16:creationId xmlns:a16="http://schemas.microsoft.com/office/drawing/2014/main" id="{2D1757B3-7DF1-95C0-23B1-DB132F2B6F4A}"/>
                </a:ext>
              </a:extLst>
            </p:cNvPr>
            <p:cNvSpPr/>
            <p:nvPr/>
          </p:nvSpPr>
          <p:spPr>
            <a:xfrm>
              <a:off x="4124373" y="30329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4" name="pt223">
              <a:extLst>
                <a:ext uri="{FF2B5EF4-FFF2-40B4-BE49-F238E27FC236}">
                  <a16:creationId xmlns:a16="http://schemas.microsoft.com/office/drawing/2014/main" id="{0E63A235-B99E-F92F-D1F3-0629DB87896C}"/>
                </a:ext>
              </a:extLst>
            </p:cNvPr>
            <p:cNvSpPr/>
            <p:nvPr/>
          </p:nvSpPr>
          <p:spPr>
            <a:xfrm>
              <a:off x="4497246" y="23349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5" name="pt224">
              <a:extLst>
                <a:ext uri="{FF2B5EF4-FFF2-40B4-BE49-F238E27FC236}">
                  <a16:creationId xmlns:a16="http://schemas.microsoft.com/office/drawing/2014/main" id="{62B300FE-890B-57E0-F403-248646B531D6}"/>
                </a:ext>
              </a:extLst>
            </p:cNvPr>
            <p:cNvSpPr/>
            <p:nvPr/>
          </p:nvSpPr>
          <p:spPr>
            <a:xfrm>
              <a:off x="4639520" y="35510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6" name="pt225">
              <a:extLst>
                <a:ext uri="{FF2B5EF4-FFF2-40B4-BE49-F238E27FC236}">
                  <a16:creationId xmlns:a16="http://schemas.microsoft.com/office/drawing/2014/main" id="{E893AA6C-54BC-716F-22EB-1898B5D47691}"/>
                </a:ext>
              </a:extLst>
            </p:cNvPr>
            <p:cNvSpPr/>
            <p:nvPr/>
          </p:nvSpPr>
          <p:spPr>
            <a:xfrm>
              <a:off x="3852458" y="27421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7" name="pt226">
              <a:extLst>
                <a:ext uri="{FF2B5EF4-FFF2-40B4-BE49-F238E27FC236}">
                  <a16:creationId xmlns:a16="http://schemas.microsoft.com/office/drawing/2014/main" id="{B9DE5C63-0359-5C64-F4C9-8D27C6968992}"/>
                </a:ext>
              </a:extLst>
            </p:cNvPr>
            <p:cNvSpPr/>
            <p:nvPr/>
          </p:nvSpPr>
          <p:spPr>
            <a:xfrm>
              <a:off x="4715699" y="43267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8" name="pt227">
              <a:extLst>
                <a:ext uri="{FF2B5EF4-FFF2-40B4-BE49-F238E27FC236}">
                  <a16:creationId xmlns:a16="http://schemas.microsoft.com/office/drawing/2014/main" id="{44AB25B2-95ED-1387-5177-B8322A7FB8F1}"/>
                </a:ext>
              </a:extLst>
            </p:cNvPr>
            <p:cNvSpPr/>
            <p:nvPr/>
          </p:nvSpPr>
          <p:spPr>
            <a:xfrm>
              <a:off x="4154759" y="27813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9" name="pt228">
              <a:extLst>
                <a:ext uri="{FF2B5EF4-FFF2-40B4-BE49-F238E27FC236}">
                  <a16:creationId xmlns:a16="http://schemas.microsoft.com/office/drawing/2014/main" id="{5A488477-6EDD-CE66-E24D-7EEE9E18AC71}"/>
                </a:ext>
              </a:extLst>
            </p:cNvPr>
            <p:cNvSpPr/>
            <p:nvPr/>
          </p:nvSpPr>
          <p:spPr>
            <a:xfrm>
              <a:off x="4494037" y="31706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0" name="pt229">
              <a:extLst>
                <a:ext uri="{FF2B5EF4-FFF2-40B4-BE49-F238E27FC236}">
                  <a16:creationId xmlns:a16="http://schemas.microsoft.com/office/drawing/2014/main" id="{1AAFB10A-613A-964C-0FA0-BCF64012F05E}"/>
                </a:ext>
              </a:extLst>
            </p:cNvPr>
            <p:cNvSpPr/>
            <p:nvPr/>
          </p:nvSpPr>
          <p:spPr>
            <a:xfrm>
              <a:off x="4206437" y="21368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1" name="pt230">
              <a:extLst>
                <a:ext uri="{FF2B5EF4-FFF2-40B4-BE49-F238E27FC236}">
                  <a16:creationId xmlns:a16="http://schemas.microsoft.com/office/drawing/2014/main" id="{F2107E88-4041-C757-4EE3-7A151FC55787}"/>
                </a:ext>
              </a:extLst>
            </p:cNvPr>
            <p:cNvSpPr/>
            <p:nvPr/>
          </p:nvSpPr>
          <p:spPr>
            <a:xfrm>
              <a:off x="4598960" y="31315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2" name="pt231">
              <a:extLst>
                <a:ext uri="{FF2B5EF4-FFF2-40B4-BE49-F238E27FC236}">
                  <a16:creationId xmlns:a16="http://schemas.microsoft.com/office/drawing/2014/main" id="{542861DC-545C-DE55-E2AB-D18430A2214B}"/>
                </a:ext>
              </a:extLst>
            </p:cNvPr>
            <p:cNvSpPr/>
            <p:nvPr/>
          </p:nvSpPr>
          <p:spPr>
            <a:xfrm>
              <a:off x="4924102" y="32046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3" name="pt232">
              <a:extLst>
                <a:ext uri="{FF2B5EF4-FFF2-40B4-BE49-F238E27FC236}">
                  <a16:creationId xmlns:a16="http://schemas.microsoft.com/office/drawing/2014/main" id="{B46DCCFF-E05F-600C-0536-03F07E227B5E}"/>
                </a:ext>
              </a:extLst>
            </p:cNvPr>
            <p:cNvSpPr/>
            <p:nvPr/>
          </p:nvSpPr>
          <p:spPr>
            <a:xfrm>
              <a:off x="4463153" y="18172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4" name="pt233">
              <a:extLst>
                <a:ext uri="{FF2B5EF4-FFF2-40B4-BE49-F238E27FC236}">
                  <a16:creationId xmlns:a16="http://schemas.microsoft.com/office/drawing/2014/main" id="{ED9BE68C-6DCF-1964-0F79-ED0E8D1D8DDF}"/>
                </a:ext>
              </a:extLst>
            </p:cNvPr>
            <p:cNvSpPr/>
            <p:nvPr/>
          </p:nvSpPr>
          <p:spPr>
            <a:xfrm>
              <a:off x="4478044" y="37713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5" name="pt234">
              <a:extLst>
                <a:ext uri="{FF2B5EF4-FFF2-40B4-BE49-F238E27FC236}">
                  <a16:creationId xmlns:a16="http://schemas.microsoft.com/office/drawing/2014/main" id="{90432161-BE63-A9AF-6E2A-362A1CF3BEA9}"/>
                </a:ext>
              </a:extLst>
            </p:cNvPr>
            <p:cNvSpPr/>
            <p:nvPr/>
          </p:nvSpPr>
          <p:spPr>
            <a:xfrm>
              <a:off x="4335456" y="41158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6" name="pt235">
              <a:extLst>
                <a:ext uri="{FF2B5EF4-FFF2-40B4-BE49-F238E27FC236}">
                  <a16:creationId xmlns:a16="http://schemas.microsoft.com/office/drawing/2014/main" id="{1A973961-0CB7-9E9B-7A99-939562E9E390}"/>
                </a:ext>
              </a:extLst>
            </p:cNvPr>
            <p:cNvSpPr/>
            <p:nvPr/>
          </p:nvSpPr>
          <p:spPr>
            <a:xfrm>
              <a:off x="4381441" y="28991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7" name="pt236">
              <a:extLst>
                <a:ext uri="{FF2B5EF4-FFF2-40B4-BE49-F238E27FC236}">
                  <a16:creationId xmlns:a16="http://schemas.microsoft.com/office/drawing/2014/main" id="{5FBD86E8-EDF8-62D3-17BB-A0457E678A0B}"/>
                </a:ext>
              </a:extLst>
            </p:cNvPr>
            <p:cNvSpPr/>
            <p:nvPr/>
          </p:nvSpPr>
          <p:spPr>
            <a:xfrm>
              <a:off x="4467102" y="36413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8" name="pt237">
              <a:extLst>
                <a:ext uri="{FF2B5EF4-FFF2-40B4-BE49-F238E27FC236}">
                  <a16:creationId xmlns:a16="http://schemas.microsoft.com/office/drawing/2014/main" id="{27521FC7-99E7-3764-8A2A-1228DBA4B8EB}"/>
                </a:ext>
              </a:extLst>
            </p:cNvPr>
            <p:cNvSpPr/>
            <p:nvPr/>
          </p:nvSpPr>
          <p:spPr>
            <a:xfrm>
              <a:off x="3948242" y="2275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9" name="pt238">
              <a:extLst>
                <a:ext uri="{FF2B5EF4-FFF2-40B4-BE49-F238E27FC236}">
                  <a16:creationId xmlns:a16="http://schemas.microsoft.com/office/drawing/2014/main" id="{319B17E9-B686-5930-AA4F-5F15996288E8}"/>
                </a:ext>
              </a:extLst>
            </p:cNvPr>
            <p:cNvSpPr/>
            <p:nvPr/>
          </p:nvSpPr>
          <p:spPr>
            <a:xfrm>
              <a:off x="3575906" y="25128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0" name="pt239">
              <a:extLst>
                <a:ext uri="{FF2B5EF4-FFF2-40B4-BE49-F238E27FC236}">
                  <a16:creationId xmlns:a16="http://schemas.microsoft.com/office/drawing/2014/main" id="{00CDC83C-8A1C-8379-405A-EF2C23256DF9}"/>
                </a:ext>
              </a:extLst>
            </p:cNvPr>
            <p:cNvSpPr/>
            <p:nvPr/>
          </p:nvSpPr>
          <p:spPr>
            <a:xfrm>
              <a:off x="4427667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1" name="pt240">
              <a:extLst>
                <a:ext uri="{FF2B5EF4-FFF2-40B4-BE49-F238E27FC236}">
                  <a16:creationId xmlns:a16="http://schemas.microsoft.com/office/drawing/2014/main" id="{3FBA9C58-E881-2348-1C53-019CDC96D27E}"/>
                </a:ext>
              </a:extLst>
            </p:cNvPr>
            <p:cNvSpPr/>
            <p:nvPr/>
          </p:nvSpPr>
          <p:spPr>
            <a:xfrm>
              <a:off x="3949765" y="26913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2" name="pt241">
              <a:extLst>
                <a:ext uri="{FF2B5EF4-FFF2-40B4-BE49-F238E27FC236}">
                  <a16:creationId xmlns:a16="http://schemas.microsoft.com/office/drawing/2014/main" id="{DEA190A5-1928-E890-F49C-E05CCDB86737}"/>
                </a:ext>
              </a:extLst>
            </p:cNvPr>
            <p:cNvSpPr/>
            <p:nvPr/>
          </p:nvSpPr>
          <p:spPr>
            <a:xfrm>
              <a:off x="4358028" y="42638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3" name="pt242">
              <a:extLst>
                <a:ext uri="{FF2B5EF4-FFF2-40B4-BE49-F238E27FC236}">
                  <a16:creationId xmlns:a16="http://schemas.microsoft.com/office/drawing/2014/main" id="{3897A33B-1A34-7382-F58B-246698188517}"/>
                </a:ext>
              </a:extLst>
            </p:cNvPr>
            <p:cNvSpPr/>
            <p:nvPr/>
          </p:nvSpPr>
          <p:spPr>
            <a:xfrm>
              <a:off x="3819674" y="28095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4" name="pt243">
              <a:extLst>
                <a:ext uri="{FF2B5EF4-FFF2-40B4-BE49-F238E27FC236}">
                  <a16:creationId xmlns:a16="http://schemas.microsoft.com/office/drawing/2014/main" id="{11D0D59A-84C7-E682-1B84-A521816693CB}"/>
                </a:ext>
              </a:extLst>
            </p:cNvPr>
            <p:cNvSpPr/>
            <p:nvPr/>
          </p:nvSpPr>
          <p:spPr>
            <a:xfrm>
              <a:off x="4058631" y="30325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5" name="pt244">
              <a:extLst>
                <a:ext uri="{FF2B5EF4-FFF2-40B4-BE49-F238E27FC236}">
                  <a16:creationId xmlns:a16="http://schemas.microsoft.com/office/drawing/2014/main" id="{E1371570-0F57-71DE-9CE9-B91200591BF6}"/>
                </a:ext>
              </a:extLst>
            </p:cNvPr>
            <p:cNvSpPr/>
            <p:nvPr/>
          </p:nvSpPr>
          <p:spPr>
            <a:xfrm>
              <a:off x="4960044" y="30244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6" name="pt245">
              <a:extLst>
                <a:ext uri="{FF2B5EF4-FFF2-40B4-BE49-F238E27FC236}">
                  <a16:creationId xmlns:a16="http://schemas.microsoft.com/office/drawing/2014/main" id="{B9DF7DEA-91E9-7AC2-93FD-C2E8B576F26B}"/>
                </a:ext>
              </a:extLst>
            </p:cNvPr>
            <p:cNvSpPr/>
            <p:nvPr/>
          </p:nvSpPr>
          <p:spPr>
            <a:xfrm>
              <a:off x="4557639" y="37322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7" name="pt246">
              <a:extLst>
                <a:ext uri="{FF2B5EF4-FFF2-40B4-BE49-F238E27FC236}">
                  <a16:creationId xmlns:a16="http://schemas.microsoft.com/office/drawing/2014/main" id="{D9536881-4C40-3C94-147C-B2F16C3C50DB}"/>
                </a:ext>
              </a:extLst>
            </p:cNvPr>
            <p:cNvSpPr/>
            <p:nvPr/>
          </p:nvSpPr>
          <p:spPr>
            <a:xfrm>
              <a:off x="4240434" y="23224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8" name="pt247">
              <a:extLst>
                <a:ext uri="{FF2B5EF4-FFF2-40B4-BE49-F238E27FC236}">
                  <a16:creationId xmlns:a16="http://schemas.microsoft.com/office/drawing/2014/main" id="{4FBFC61F-7426-E2F2-B1B5-AE4702BC7D93}"/>
                </a:ext>
              </a:extLst>
            </p:cNvPr>
            <p:cNvSpPr/>
            <p:nvPr/>
          </p:nvSpPr>
          <p:spPr>
            <a:xfrm>
              <a:off x="4558508" y="30111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9" name="pt248">
              <a:extLst>
                <a:ext uri="{FF2B5EF4-FFF2-40B4-BE49-F238E27FC236}">
                  <a16:creationId xmlns:a16="http://schemas.microsoft.com/office/drawing/2014/main" id="{D1CBC014-AA99-BA10-E82C-E526B9077956}"/>
                </a:ext>
              </a:extLst>
            </p:cNvPr>
            <p:cNvSpPr/>
            <p:nvPr/>
          </p:nvSpPr>
          <p:spPr>
            <a:xfrm>
              <a:off x="4779879" y="34639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0" name="pt249">
              <a:extLst>
                <a:ext uri="{FF2B5EF4-FFF2-40B4-BE49-F238E27FC236}">
                  <a16:creationId xmlns:a16="http://schemas.microsoft.com/office/drawing/2014/main" id="{73E26DAA-1B93-C363-1FF7-C3BAAD17FF9D}"/>
                </a:ext>
              </a:extLst>
            </p:cNvPr>
            <p:cNvSpPr/>
            <p:nvPr/>
          </p:nvSpPr>
          <p:spPr>
            <a:xfrm>
              <a:off x="4900534" y="43187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1" name="pt250">
              <a:extLst>
                <a:ext uri="{FF2B5EF4-FFF2-40B4-BE49-F238E27FC236}">
                  <a16:creationId xmlns:a16="http://schemas.microsoft.com/office/drawing/2014/main" id="{33BFFB4C-6455-5CF6-CC18-EF8FB2A65B46}"/>
                </a:ext>
              </a:extLst>
            </p:cNvPr>
            <p:cNvSpPr/>
            <p:nvPr/>
          </p:nvSpPr>
          <p:spPr>
            <a:xfrm>
              <a:off x="4369310" y="19387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2" name="pt251">
              <a:extLst>
                <a:ext uri="{FF2B5EF4-FFF2-40B4-BE49-F238E27FC236}">
                  <a16:creationId xmlns:a16="http://schemas.microsoft.com/office/drawing/2014/main" id="{CF6004D7-EE70-5CAC-EECE-803B8C107F10}"/>
                </a:ext>
              </a:extLst>
            </p:cNvPr>
            <p:cNvSpPr/>
            <p:nvPr/>
          </p:nvSpPr>
          <p:spPr>
            <a:xfrm>
              <a:off x="4723990" y="26659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3" name="pt252">
              <a:extLst>
                <a:ext uri="{FF2B5EF4-FFF2-40B4-BE49-F238E27FC236}">
                  <a16:creationId xmlns:a16="http://schemas.microsoft.com/office/drawing/2014/main" id="{00679F46-A74C-1FFF-0C2E-1E28E4204784}"/>
                </a:ext>
              </a:extLst>
            </p:cNvPr>
            <p:cNvSpPr/>
            <p:nvPr/>
          </p:nvSpPr>
          <p:spPr>
            <a:xfrm>
              <a:off x="4565712" y="28308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4" name="pt253">
              <a:extLst>
                <a:ext uri="{FF2B5EF4-FFF2-40B4-BE49-F238E27FC236}">
                  <a16:creationId xmlns:a16="http://schemas.microsoft.com/office/drawing/2014/main" id="{FB09C269-D732-7891-B055-CDF1AADC7B0C}"/>
                </a:ext>
              </a:extLst>
            </p:cNvPr>
            <p:cNvSpPr/>
            <p:nvPr/>
          </p:nvSpPr>
          <p:spPr>
            <a:xfrm>
              <a:off x="4559317" y="28279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5" name="pt254">
              <a:extLst>
                <a:ext uri="{FF2B5EF4-FFF2-40B4-BE49-F238E27FC236}">
                  <a16:creationId xmlns:a16="http://schemas.microsoft.com/office/drawing/2014/main" id="{B33A1F5E-C594-5D1A-AD21-03F79B4E097B}"/>
                </a:ext>
              </a:extLst>
            </p:cNvPr>
            <p:cNvSpPr/>
            <p:nvPr/>
          </p:nvSpPr>
          <p:spPr>
            <a:xfrm>
              <a:off x="4906824" y="25975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6" name="pt255">
              <a:extLst>
                <a:ext uri="{FF2B5EF4-FFF2-40B4-BE49-F238E27FC236}">
                  <a16:creationId xmlns:a16="http://schemas.microsoft.com/office/drawing/2014/main" id="{1128CDEE-49D1-99D0-CEF7-A2263C522671}"/>
                </a:ext>
              </a:extLst>
            </p:cNvPr>
            <p:cNvSpPr/>
            <p:nvPr/>
          </p:nvSpPr>
          <p:spPr>
            <a:xfrm>
              <a:off x="4419196" y="25651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7" name="pt256">
              <a:extLst>
                <a:ext uri="{FF2B5EF4-FFF2-40B4-BE49-F238E27FC236}">
                  <a16:creationId xmlns:a16="http://schemas.microsoft.com/office/drawing/2014/main" id="{357458FF-A9E5-709A-236D-C09FA0DB1129}"/>
                </a:ext>
              </a:extLst>
            </p:cNvPr>
            <p:cNvSpPr/>
            <p:nvPr/>
          </p:nvSpPr>
          <p:spPr>
            <a:xfrm>
              <a:off x="4990770" y="36152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8" name="pt257">
              <a:extLst>
                <a:ext uri="{FF2B5EF4-FFF2-40B4-BE49-F238E27FC236}">
                  <a16:creationId xmlns:a16="http://schemas.microsoft.com/office/drawing/2014/main" id="{9562E46B-0E69-0B98-88EE-1A581FAC540E}"/>
                </a:ext>
              </a:extLst>
            </p:cNvPr>
            <p:cNvSpPr/>
            <p:nvPr/>
          </p:nvSpPr>
          <p:spPr>
            <a:xfrm>
              <a:off x="5634889" y="31804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9" name="pt258">
              <a:extLst>
                <a:ext uri="{FF2B5EF4-FFF2-40B4-BE49-F238E27FC236}">
                  <a16:creationId xmlns:a16="http://schemas.microsoft.com/office/drawing/2014/main" id="{55BABBE3-7FA4-9CE7-8C14-1EF2E5B5FC85}"/>
                </a:ext>
              </a:extLst>
            </p:cNvPr>
            <p:cNvSpPr/>
            <p:nvPr/>
          </p:nvSpPr>
          <p:spPr>
            <a:xfrm>
              <a:off x="4955103" y="30142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0" name="pt259">
              <a:extLst>
                <a:ext uri="{FF2B5EF4-FFF2-40B4-BE49-F238E27FC236}">
                  <a16:creationId xmlns:a16="http://schemas.microsoft.com/office/drawing/2014/main" id="{7942177B-4C82-4D60-93BF-8F4372280ABE}"/>
                </a:ext>
              </a:extLst>
            </p:cNvPr>
            <p:cNvSpPr/>
            <p:nvPr/>
          </p:nvSpPr>
          <p:spPr>
            <a:xfrm>
              <a:off x="5669076" y="41824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1" name="pt260">
              <a:extLst>
                <a:ext uri="{FF2B5EF4-FFF2-40B4-BE49-F238E27FC236}">
                  <a16:creationId xmlns:a16="http://schemas.microsoft.com/office/drawing/2014/main" id="{641F2BFF-F1A4-7AEC-8397-CE317D6D7FA0}"/>
                </a:ext>
              </a:extLst>
            </p:cNvPr>
            <p:cNvSpPr/>
            <p:nvPr/>
          </p:nvSpPr>
          <p:spPr>
            <a:xfrm>
              <a:off x="5561444" y="34988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2" name="pt261">
              <a:extLst>
                <a:ext uri="{FF2B5EF4-FFF2-40B4-BE49-F238E27FC236}">
                  <a16:creationId xmlns:a16="http://schemas.microsoft.com/office/drawing/2014/main" id="{94F0230D-E1A8-59CF-49F9-F972F94C94B8}"/>
                </a:ext>
              </a:extLst>
            </p:cNvPr>
            <p:cNvSpPr/>
            <p:nvPr/>
          </p:nvSpPr>
          <p:spPr>
            <a:xfrm>
              <a:off x="4264397" y="34382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3" name="pt262">
              <a:extLst>
                <a:ext uri="{FF2B5EF4-FFF2-40B4-BE49-F238E27FC236}">
                  <a16:creationId xmlns:a16="http://schemas.microsoft.com/office/drawing/2014/main" id="{1F187CBD-6DEE-797B-5C60-8E3C42138565}"/>
                </a:ext>
              </a:extLst>
            </p:cNvPr>
            <p:cNvSpPr/>
            <p:nvPr/>
          </p:nvSpPr>
          <p:spPr>
            <a:xfrm>
              <a:off x="5210972" y="38287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4" name="pt263">
              <a:extLst>
                <a:ext uri="{FF2B5EF4-FFF2-40B4-BE49-F238E27FC236}">
                  <a16:creationId xmlns:a16="http://schemas.microsoft.com/office/drawing/2014/main" id="{2247CDAB-B26A-192D-F2E4-6C8470BC029E}"/>
                </a:ext>
              </a:extLst>
            </p:cNvPr>
            <p:cNvSpPr/>
            <p:nvPr/>
          </p:nvSpPr>
          <p:spPr>
            <a:xfrm>
              <a:off x="4362645" y="30616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5" name="pt264">
              <a:extLst>
                <a:ext uri="{FF2B5EF4-FFF2-40B4-BE49-F238E27FC236}">
                  <a16:creationId xmlns:a16="http://schemas.microsoft.com/office/drawing/2014/main" id="{CEBF8ED5-9437-C085-099B-08E36C18E676}"/>
                </a:ext>
              </a:extLst>
            </p:cNvPr>
            <p:cNvSpPr/>
            <p:nvPr/>
          </p:nvSpPr>
          <p:spPr>
            <a:xfrm>
              <a:off x="5136681" y="39369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6" name="pt265">
              <a:extLst>
                <a:ext uri="{FF2B5EF4-FFF2-40B4-BE49-F238E27FC236}">
                  <a16:creationId xmlns:a16="http://schemas.microsoft.com/office/drawing/2014/main" id="{08FC3FDF-22BC-3D91-333F-2A487E81B765}"/>
                </a:ext>
              </a:extLst>
            </p:cNvPr>
            <p:cNvSpPr/>
            <p:nvPr/>
          </p:nvSpPr>
          <p:spPr>
            <a:xfrm>
              <a:off x="4722828" y="22651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7" name="pt266">
              <a:extLst>
                <a:ext uri="{FF2B5EF4-FFF2-40B4-BE49-F238E27FC236}">
                  <a16:creationId xmlns:a16="http://schemas.microsoft.com/office/drawing/2014/main" id="{03188810-640F-7AAD-F55C-7D7BDB6B95BC}"/>
                </a:ext>
              </a:extLst>
            </p:cNvPr>
            <p:cNvSpPr/>
            <p:nvPr/>
          </p:nvSpPr>
          <p:spPr>
            <a:xfrm>
              <a:off x="5312964" y="21796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8" name="pt267">
              <a:extLst>
                <a:ext uri="{FF2B5EF4-FFF2-40B4-BE49-F238E27FC236}">
                  <a16:creationId xmlns:a16="http://schemas.microsoft.com/office/drawing/2014/main" id="{A569264B-1DFC-2887-506B-9791190E5117}"/>
                </a:ext>
              </a:extLst>
            </p:cNvPr>
            <p:cNvSpPr/>
            <p:nvPr/>
          </p:nvSpPr>
          <p:spPr>
            <a:xfrm>
              <a:off x="5124267" y="31677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9" name="pt268">
              <a:extLst>
                <a:ext uri="{FF2B5EF4-FFF2-40B4-BE49-F238E27FC236}">
                  <a16:creationId xmlns:a16="http://schemas.microsoft.com/office/drawing/2014/main" id="{0727A77E-4EC7-0AEC-C0B5-041CDCABFC70}"/>
                </a:ext>
              </a:extLst>
            </p:cNvPr>
            <p:cNvSpPr/>
            <p:nvPr/>
          </p:nvSpPr>
          <p:spPr>
            <a:xfrm>
              <a:off x="3906298" y="24938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0" name="pt269">
              <a:extLst>
                <a:ext uri="{FF2B5EF4-FFF2-40B4-BE49-F238E27FC236}">
                  <a16:creationId xmlns:a16="http://schemas.microsoft.com/office/drawing/2014/main" id="{B5ADA6D2-ECF6-E0C7-C546-1F0CDF68DAE6}"/>
                </a:ext>
              </a:extLst>
            </p:cNvPr>
            <p:cNvSpPr/>
            <p:nvPr/>
          </p:nvSpPr>
          <p:spPr>
            <a:xfrm>
              <a:off x="4533524" y="32987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1" name="pt270">
              <a:extLst>
                <a:ext uri="{FF2B5EF4-FFF2-40B4-BE49-F238E27FC236}">
                  <a16:creationId xmlns:a16="http://schemas.microsoft.com/office/drawing/2014/main" id="{97EBA5A8-0626-D206-3723-D70E2A0FBC4E}"/>
                </a:ext>
              </a:extLst>
            </p:cNvPr>
            <p:cNvSpPr/>
            <p:nvPr/>
          </p:nvSpPr>
          <p:spPr>
            <a:xfrm>
              <a:off x="4493437" y="47064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2" name="pt271">
              <a:extLst>
                <a:ext uri="{FF2B5EF4-FFF2-40B4-BE49-F238E27FC236}">
                  <a16:creationId xmlns:a16="http://schemas.microsoft.com/office/drawing/2014/main" id="{F1AE64AA-45CD-B448-B146-03B090439BBF}"/>
                </a:ext>
              </a:extLst>
            </p:cNvPr>
            <p:cNvSpPr/>
            <p:nvPr/>
          </p:nvSpPr>
          <p:spPr>
            <a:xfrm>
              <a:off x="5110419" y="3510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3" name="pt272">
              <a:extLst>
                <a:ext uri="{FF2B5EF4-FFF2-40B4-BE49-F238E27FC236}">
                  <a16:creationId xmlns:a16="http://schemas.microsoft.com/office/drawing/2014/main" id="{6A0A2B13-8D8E-7D83-50BD-13F8BEB4DB9F}"/>
                </a:ext>
              </a:extLst>
            </p:cNvPr>
            <p:cNvSpPr/>
            <p:nvPr/>
          </p:nvSpPr>
          <p:spPr>
            <a:xfrm>
              <a:off x="4292678" y="23636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4" name="pt273">
              <a:extLst>
                <a:ext uri="{FF2B5EF4-FFF2-40B4-BE49-F238E27FC236}">
                  <a16:creationId xmlns:a16="http://schemas.microsoft.com/office/drawing/2014/main" id="{7FC4B863-C4EF-6A00-1C1A-B456D0E3ABAB}"/>
                </a:ext>
              </a:extLst>
            </p:cNvPr>
            <p:cNvSpPr/>
            <p:nvPr/>
          </p:nvSpPr>
          <p:spPr>
            <a:xfrm>
              <a:off x="4935134" y="33752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5" name="pt274">
              <a:extLst>
                <a:ext uri="{FF2B5EF4-FFF2-40B4-BE49-F238E27FC236}">
                  <a16:creationId xmlns:a16="http://schemas.microsoft.com/office/drawing/2014/main" id="{D0C1E399-A2F3-0FF5-4B64-B1AA9D336181}"/>
                </a:ext>
              </a:extLst>
            </p:cNvPr>
            <p:cNvSpPr/>
            <p:nvPr/>
          </p:nvSpPr>
          <p:spPr>
            <a:xfrm>
              <a:off x="5109179" y="32104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6" name="pt275">
              <a:extLst>
                <a:ext uri="{FF2B5EF4-FFF2-40B4-BE49-F238E27FC236}">
                  <a16:creationId xmlns:a16="http://schemas.microsoft.com/office/drawing/2014/main" id="{49E84049-4817-ACB7-C1FE-46F59F6FA89D}"/>
                </a:ext>
              </a:extLst>
            </p:cNvPr>
            <p:cNvSpPr/>
            <p:nvPr/>
          </p:nvSpPr>
          <p:spPr>
            <a:xfrm>
              <a:off x="4469638" y="24376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7" name="pt276">
              <a:extLst>
                <a:ext uri="{FF2B5EF4-FFF2-40B4-BE49-F238E27FC236}">
                  <a16:creationId xmlns:a16="http://schemas.microsoft.com/office/drawing/2014/main" id="{8E2B8541-BB97-8406-9463-EC3A3F2ED388}"/>
                </a:ext>
              </a:extLst>
            </p:cNvPr>
            <p:cNvSpPr/>
            <p:nvPr/>
          </p:nvSpPr>
          <p:spPr>
            <a:xfrm>
              <a:off x="5003883" y="32087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8" name="pt277">
              <a:extLst>
                <a:ext uri="{FF2B5EF4-FFF2-40B4-BE49-F238E27FC236}">
                  <a16:creationId xmlns:a16="http://schemas.microsoft.com/office/drawing/2014/main" id="{9820299B-9E49-28AD-169A-4185C639281E}"/>
                </a:ext>
              </a:extLst>
            </p:cNvPr>
            <p:cNvSpPr/>
            <p:nvPr/>
          </p:nvSpPr>
          <p:spPr>
            <a:xfrm>
              <a:off x="5365735" y="19321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9" name="pt278">
              <a:extLst>
                <a:ext uri="{FF2B5EF4-FFF2-40B4-BE49-F238E27FC236}">
                  <a16:creationId xmlns:a16="http://schemas.microsoft.com/office/drawing/2014/main" id="{7B1AB85D-5880-DB15-F35C-CF4D4A49C481}"/>
                </a:ext>
              </a:extLst>
            </p:cNvPr>
            <p:cNvSpPr/>
            <p:nvPr/>
          </p:nvSpPr>
          <p:spPr>
            <a:xfrm>
              <a:off x="4985594" y="45696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0" name="pt279">
              <a:extLst>
                <a:ext uri="{FF2B5EF4-FFF2-40B4-BE49-F238E27FC236}">
                  <a16:creationId xmlns:a16="http://schemas.microsoft.com/office/drawing/2014/main" id="{31E397DA-71B1-03C4-7D64-F12ECF446FA7}"/>
                </a:ext>
              </a:extLst>
            </p:cNvPr>
            <p:cNvSpPr/>
            <p:nvPr/>
          </p:nvSpPr>
          <p:spPr>
            <a:xfrm>
              <a:off x="4463240" y="2367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1" name="pt280">
              <a:extLst>
                <a:ext uri="{FF2B5EF4-FFF2-40B4-BE49-F238E27FC236}">
                  <a16:creationId xmlns:a16="http://schemas.microsoft.com/office/drawing/2014/main" id="{12486547-963C-7EE1-CFC2-7BB208C03C54}"/>
                </a:ext>
              </a:extLst>
            </p:cNvPr>
            <p:cNvSpPr/>
            <p:nvPr/>
          </p:nvSpPr>
          <p:spPr>
            <a:xfrm>
              <a:off x="4322165" y="14687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2" name="pt281">
              <a:extLst>
                <a:ext uri="{FF2B5EF4-FFF2-40B4-BE49-F238E27FC236}">
                  <a16:creationId xmlns:a16="http://schemas.microsoft.com/office/drawing/2014/main" id="{C438D89D-E648-84C7-3228-B5744309A584}"/>
                </a:ext>
              </a:extLst>
            </p:cNvPr>
            <p:cNvSpPr/>
            <p:nvPr/>
          </p:nvSpPr>
          <p:spPr>
            <a:xfrm>
              <a:off x="4480715" y="28001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3" name="pt282">
              <a:extLst>
                <a:ext uri="{FF2B5EF4-FFF2-40B4-BE49-F238E27FC236}">
                  <a16:creationId xmlns:a16="http://schemas.microsoft.com/office/drawing/2014/main" id="{A1DEC51E-C70B-2107-AEC5-E54E78BEA479}"/>
                </a:ext>
              </a:extLst>
            </p:cNvPr>
            <p:cNvSpPr/>
            <p:nvPr/>
          </p:nvSpPr>
          <p:spPr>
            <a:xfrm>
              <a:off x="4444945" y="28946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4" name="pt283">
              <a:extLst>
                <a:ext uri="{FF2B5EF4-FFF2-40B4-BE49-F238E27FC236}">
                  <a16:creationId xmlns:a16="http://schemas.microsoft.com/office/drawing/2014/main" id="{DCBF612F-0D4F-F0A3-1F4A-8B8E7C0291F5}"/>
                </a:ext>
              </a:extLst>
            </p:cNvPr>
            <p:cNvSpPr/>
            <p:nvPr/>
          </p:nvSpPr>
          <p:spPr>
            <a:xfrm>
              <a:off x="5024186" y="2286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5" name="pt284">
              <a:extLst>
                <a:ext uri="{FF2B5EF4-FFF2-40B4-BE49-F238E27FC236}">
                  <a16:creationId xmlns:a16="http://schemas.microsoft.com/office/drawing/2014/main" id="{F8450A7D-BB23-B4C9-F2AB-D6FBF86BFB60}"/>
                </a:ext>
              </a:extLst>
            </p:cNvPr>
            <p:cNvSpPr/>
            <p:nvPr/>
          </p:nvSpPr>
          <p:spPr>
            <a:xfrm>
              <a:off x="5355538" y="44080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6" name="pt285">
              <a:extLst>
                <a:ext uri="{FF2B5EF4-FFF2-40B4-BE49-F238E27FC236}">
                  <a16:creationId xmlns:a16="http://schemas.microsoft.com/office/drawing/2014/main" id="{12D94661-16A1-B9B6-AA0A-BF5DC59B5A14}"/>
                </a:ext>
              </a:extLst>
            </p:cNvPr>
            <p:cNvSpPr/>
            <p:nvPr/>
          </p:nvSpPr>
          <p:spPr>
            <a:xfrm>
              <a:off x="4488819" y="27732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7" name="pt286">
              <a:extLst>
                <a:ext uri="{FF2B5EF4-FFF2-40B4-BE49-F238E27FC236}">
                  <a16:creationId xmlns:a16="http://schemas.microsoft.com/office/drawing/2014/main" id="{FE900EB3-FF05-FC3F-03AA-AFBFF1530390}"/>
                </a:ext>
              </a:extLst>
            </p:cNvPr>
            <p:cNvSpPr/>
            <p:nvPr/>
          </p:nvSpPr>
          <p:spPr>
            <a:xfrm>
              <a:off x="5307820" y="38654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8" name="pt287">
              <a:extLst>
                <a:ext uri="{FF2B5EF4-FFF2-40B4-BE49-F238E27FC236}">
                  <a16:creationId xmlns:a16="http://schemas.microsoft.com/office/drawing/2014/main" id="{42E01A4F-E076-9DE8-32A6-F61F4DAC5620}"/>
                </a:ext>
              </a:extLst>
            </p:cNvPr>
            <p:cNvSpPr/>
            <p:nvPr/>
          </p:nvSpPr>
          <p:spPr>
            <a:xfrm>
              <a:off x="5299880" y="30755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9" name="pt288">
              <a:extLst>
                <a:ext uri="{FF2B5EF4-FFF2-40B4-BE49-F238E27FC236}">
                  <a16:creationId xmlns:a16="http://schemas.microsoft.com/office/drawing/2014/main" id="{EC35D03D-6ED8-C67F-B84B-764EC80405AE}"/>
                </a:ext>
              </a:extLst>
            </p:cNvPr>
            <p:cNvSpPr/>
            <p:nvPr/>
          </p:nvSpPr>
          <p:spPr>
            <a:xfrm>
              <a:off x="4889045" y="51470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0" name="pt289">
              <a:extLst>
                <a:ext uri="{FF2B5EF4-FFF2-40B4-BE49-F238E27FC236}">
                  <a16:creationId xmlns:a16="http://schemas.microsoft.com/office/drawing/2014/main" id="{65033687-E2A5-363E-56F9-4DA952C73510}"/>
                </a:ext>
              </a:extLst>
            </p:cNvPr>
            <p:cNvSpPr/>
            <p:nvPr/>
          </p:nvSpPr>
          <p:spPr>
            <a:xfrm>
              <a:off x="4920277" y="23906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1" name="pt290">
              <a:extLst>
                <a:ext uri="{FF2B5EF4-FFF2-40B4-BE49-F238E27FC236}">
                  <a16:creationId xmlns:a16="http://schemas.microsoft.com/office/drawing/2014/main" id="{98E3C92A-6E78-38CB-473C-01DBF5821216}"/>
                </a:ext>
              </a:extLst>
            </p:cNvPr>
            <p:cNvSpPr/>
            <p:nvPr/>
          </p:nvSpPr>
          <p:spPr>
            <a:xfrm>
              <a:off x="4874114" y="31337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2" name="pt291">
              <a:extLst>
                <a:ext uri="{FF2B5EF4-FFF2-40B4-BE49-F238E27FC236}">
                  <a16:creationId xmlns:a16="http://schemas.microsoft.com/office/drawing/2014/main" id="{33506FF2-499B-BDA3-1CF7-CE7F632447C2}"/>
                </a:ext>
              </a:extLst>
            </p:cNvPr>
            <p:cNvSpPr/>
            <p:nvPr/>
          </p:nvSpPr>
          <p:spPr>
            <a:xfrm>
              <a:off x="4959169" y="45278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3" name="pt292">
              <a:extLst>
                <a:ext uri="{FF2B5EF4-FFF2-40B4-BE49-F238E27FC236}">
                  <a16:creationId xmlns:a16="http://schemas.microsoft.com/office/drawing/2014/main" id="{16A64AA8-BA99-54C1-A1D2-E15E1D801B82}"/>
                </a:ext>
              </a:extLst>
            </p:cNvPr>
            <p:cNvSpPr/>
            <p:nvPr/>
          </p:nvSpPr>
          <p:spPr>
            <a:xfrm>
              <a:off x="4112591" y="19555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4" name="pt293">
              <a:extLst>
                <a:ext uri="{FF2B5EF4-FFF2-40B4-BE49-F238E27FC236}">
                  <a16:creationId xmlns:a16="http://schemas.microsoft.com/office/drawing/2014/main" id="{84530C78-D104-5954-0D97-9CE82ABB8194}"/>
                </a:ext>
              </a:extLst>
            </p:cNvPr>
            <p:cNvSpPr/>
            <p:nvPr/>
          </p:nvSpPr>
          <p:spPr>
            <a:xfrm>
              <a:off x="4835959" y="45458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5" name="pt294">
              <a:extLst>
                <a:ext uri="{FF2B5EF4-FFF2-40B4-BE49-F238E27FC236}">
                  <a16:creationId xmlns:a16="http://schemas.microsoft.com/office/drawing/2014/main" id="{28EF9CC6-E9E0-5ABF-9266-E3C103FCB9CA}"/>
                </a:ext>
              </a:extLst>
            </p:cNvPr>
            <p:cNvSpPr/>
            <p:nvPr/>
          </p:nvSpPr>
          <p:spPr>
            <a:xfrm>
              <a:off x="3977902" y="25538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6" name="pt295">
              <a:extLst>
                <a:ext uri="{FF2B5EF4-FFF2-40B4-BE49-F238E27FC236}">
                  <a16:creationId xmlns:a16="http://schemas.microsoft.com/office/drawing/2014/main" id="{5D58E993-82CE-AADD-2A69-385397957641}"/>
                </a:ext>
              </a:extLst>
            </p:cNvPr>
            <p:cNvSpPr/>
            <p:nvPr/>
          </p:nvSpPr>
          <p:spPr>
            <a:xfrm>
              <a:off x="4726510" y="39921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7" name="pt296">
              <a:extLst>
                <a:ext uri="{FF2B5EF4-FFF2-40B4-BE49-F238E27FC236}">
                  <a16:creationId xmlns:a16="http://schemas.microsoft.com/office/drawing/2014/main" id="{376DA328-ED89-CAF8-379B-9B31E60369BB}"/>
                </a:ext>
              </a:extLst>
            </p:cNvPr>
            <p:cNvSpPr/>
            <p:nvPr/>
          </p:nvSpPr>
          <p:spPr>
            <a:xfrm>
              <a:off x="4284560" y="38345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8" name="pt297">
              <a:extLst>
                <a:ext uri="{FF2B5EF4-FFF2-40B4-BE49-F238E27FC236}">
                  <a16:creationId xmlns:a16="http://schemas.microsoft.com/office/drawing/2014/main" id="{C1DFBD39-D52F-7173-64F8-EBD911CABF54}"/>
                </a:ext>
              </a:extLst>
            </p:cNvPr>
            <p:cNvSpPr/>
            <p:nvPr/>
          </p:nvSpPr>
          <p:spPr>
            <a:xfrm>
              <a:off x="4566009" y="31678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9" name="pt298">
              <a:extLst>
                <a:ext uri="{FF2B5EF4-FFF2-40B4-BE49-F238E27FC236}">
                  <a16:creationId xmlns:a16="http://schemas.microsoft.com/office/drawing/2014/main" id="{38BE415A-B736-8158-0336-5634AAB3460E}"/>
                </a:ext>
              </a:extLst>
            </p:cNvPr>
            <p:cNvSpPr/>
            <p:nvPr/>
          </p:nvSpPr>
          <p:spPr>
            <a:xfrm>
              <a:off x="5094160" y="26805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0" name="pt299">
              <a:extLst>
                <a:ext uri="{FF2B5EF4-FFF2-40B4-BE49-F238E27FC236}">
                  <a16:creationId xmlns:a16="http://schemas.microsoft.com/office/drawing/2014/main" id="{34EADA09-71F2-1947-BCDD-D2F91EE14A95}"/>
                </a:ext>
              </a:extLst>
            </p:cNvPr>
            <p:cNvSpPr/>
            <p:nvPr/>
          </p:nvSpPr>
          <p:spPr>
            <a:xfrm>
              <a:off x="4995459" y="31404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1" name="pt300">
              <a:extLst>
                <a:ext uri="{FF2B5EF4-FFF2-40B4-BE49-F238E27FC236}">
                  <a16:creationId xmlns:a16="http://schemas.microsoft.com/office/drawing/2014/main" id="{9A9785F0-8244-5F4B-78EF-3FFB9CD00E08}"/>
                </a:ext>
              </a:extLst>
            </p:cNvPr>
            <p:cNvSpPr/>
            <p:nvPr/>
          </p:nvSpPr>
          <p:spPr>
            <a:xfrm>
              <a:off x="4780055" y="34498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2" name="pt301">
              <a:extLst>
                <a:ext uri="{FF2B5EF4-FFF2-40B4-BE49-F238E27FC236}">
                  <a16:creationId xmlns:a16="http://schemas.microsoft.com/office/drawing/2014/main" id="{A5004F4B-D4BE-C4A1-3A15-6B12DEA65F9B}"/>
                </a:ext>
              </a:extLst>
            </p:cNvPr>
            <p:cNvSpPr/>
            <p:nvPr/>
          </p:nvSpPr>
          <p:spPr>
            <a:xfrm>
              <a:off x="4724695" y="44257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3" name="pt302">
              <a:extLst>
                <a:ext uri="{FF2B5EF4-FFF2-40B4-BE49-F238E27FC236}">
                  <a16:creationId xmlns:a16="http://schemas.microsoft.com/office/drawing/2014/main" id="{31839A8A-2410-612F-7745-DC142CD68A00}"/>
                </a:ext>
              </a:extLst>
            </p:cNvPr>
            <p:cNvSpPr/>
            <p:nvPr/>
          </p:nvSpPr>
          <p:spPr>
            <a:xfrm>
              <a:off x="4703591" y="24611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4" name="pt303">
              <a:extLst>
                <a:ext uri="{FF2B5EF4-FFF2-40B4-BE49-F238E27FC236}">
                  <a16:creationId xmlns:a16="http://schemas.microsoft.com/office/drawing/2014/main" id="{1A088DFA-EACE-8A15-D062-7467E75CE437}"/>
                </a:ext>
              </a:extLst>
            </p:cNvPr>
            <p:cNvSpPr/>
            <p:nvPr/>
          </p:nvSpPr>
          <p:spPr>
            <a:xfrm>
              <a:off x="4984672" y="32901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5" name="pt304">
              <a:extLst>
                <a:ext uri="{FF2B5EF4-FFF2-40B4-BE49-F238E27FC236}">
                  <a16:creationId xmlns:a16="http://schemas.microsoft.com/office/drawing/2014/main" id="{B331C95C-448A-17B3-1F3C-79F68DDFF177}"/>
                </a:ext>
              </a:extLst>
            </p:cNvPr>
            <p:cNvSpPr/>
            <p:nvPr/>
          </p:nvSpPr>
          <p:spPr>
            <a:xfrm>
              <a:off x="4108561" y="34193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6" name="pt305">
              <a:extLst>
                <a:ext uri="{FF2B5EF4-FFF2-40B4-BE49-F238E27FC236}">
                  <a16:creationId xmlns:a16="http://schemas.microsoft.com/office/drawing/2014/main" id="{5D87A1F7-96F0-B557-7B01-425E438E6C3B}"/>
                </a:ext>
              </a:extLst>
            </p:cNvPr>
            <p:cNvSpPr/>
            <p:nvPr/>
          </p:nvSpPr>
          <p:spPr>
            <a:xfrm>
              <a:off x="4986209" y="26799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7" name="pt306">
              <a:extLst>
                <a:ext uri="{FF2B5EF4-FFF2-40B4-BE49-F238E27FC236}">
                  <a16:creationId xmlns:a16="http://schemas.microsoft.com/office/drawing/2014/main" id="{3F701818-D381-E1EE-2046-5D6D8234826F}"/>
                </a:ext>
              </a:extLst>
            </p:cNvPr>
            <p:cNvSpPr/>
            <p:nvPr/>
          </p:nvSpPr>
          <p:spPr>
            <a:xfrm>
              <a:off x="4387957" y="20936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8" name="pt307">
              <a:extLst>
                <a:ext uri="{FF2B5EF4-FFF2-40B4-BE49-F238E27FC236}">
                  <a16:creationId xmlns:a16="http://schemas.microsoft.com/office/drawing/2014/main" id="{E2B7D7F1-98D6-213C-E673-7E7653F510B2}"/>
                </a:ext>
              </a:extLst>
            </p:cNvPr>
            <p:cNvSpPr/>
            <p:nvPr/>
          </p:nvSpPr>
          <p:spPr>
            <a:xfrm>
              <a:off x="5313263" y="51510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9" name="pt308">
              <a:extLst>
                <a:ext uri="{FF2B5EF4-FFF2-40B4-BE49-F238E27FC236}">
                  <a16:creationId xmlns:a16="http://schemas.microsoft.com/office/drawing/2014/main" id="{468612B1-106D-E60E-7B3D-D075529B3559}"/>
                </a:ext>
              </a:extLst>
            </p:cNvPr>
            <p:cNvSpPr/>
            <p:nvPr/>
          </p:nvSpPr>
          <p:spPr>
            <a:xfrm>
              <a:off x="4133532" y="33519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0" name="pt309">
              <a:extLst>
                <a:ext uri="{FF2B5EF4-FFF2-40B4-BE49-F238E27FC236}">
                  <a16:creationId xmlns:a16="http://schemas.microsoft.com/office/drawing/2014/main" id="{9A839DF8-280C-F19A-0196-127FC45F7983}"/>
                </a:ext>
              </a:extLst>
            </p:cNvPr>
            <p:cNvSpPr/>
            <p:nvPr/>
          </p:nvSpPr>
          <p:spPr>
            <a:xfrm>
              <a:off x="5033577" y="32120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1" name="pt310">
              <a:extLst>
                <a:ext uri="{FF2B5EF4-FFF2-40B4-BE49-F238E27FC236}">
                  <a16:creationId xmlns:a16="http://schemas.microsoft.com/office/drawing/2014/main" id="{A61B557A-8096-00A4-1A9C-D89B371ABE4C}"/>
                </a:ext>
              </a:extLst>
            </p:cNvPr>
            <p:cNvSpPr/>
            <p:nvPr/>
          </p:nvSpPr>
          <p:spPr>
            <a:xfrm>
              <a:off x="5096472" y="36524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2" name="pt311">
              <a:extLst>
                <a:ext uri="{FF2B5EF4-FFF2-40B4-BE49-F238E27FC236}">
                  <a16:creationId xmlns:a16="http://schemas.microsoft.com/office/drawing/2014/main" id="{73BB89BE-3F5C-0EF3-0B2B-F17A3252B836}"/>
                </a:ext>
              </a:extLst>
            </p:cNvPr>
            <p:cNvSpPr/>
            <p:nvPr/>
          </p:nvSpPr>
          <p:spPr>
            <a:xfrm>
              <a:off x="4262972" y="37753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3" name="pt312">
              <a:extLst>
                <a:ext uri="{FF2B5EF4-FFF2-40B4-BE49-F238E27FC236}">
                  <a16:creationId xmlns:a16="http://schemas.microsoft.com/office/drawing/2014/main" id="{57BEE70D-CB7C-99EB-D09F-CB35A1876BC9}"/>
                </a:ext>
              </a:extLst>
            </p:cNvPr>
            <p:cNvSpPr/>
            <p:nvPr/>
          </p:nvSpPr>
          <p:spPr>
            <a:xfrm>
              <a:off x="5764814" y="47901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4" name="pt313">
              <a:extLst>
                <a:ext uri="{FF2B5EF4-FFF2-40B4-BE49-F238E27FC236}">
                  <a16:creationId xmlns:a16="http://schemas.microsoft.com/office/drawing/2014/main" id="{2E4A97CE-26C9-FDF2-DE48-FD4FBA2B3C36}"/>
                </a:ext>
              </a:extLst>
            </p:cNvPr>
            <p:cNvSpPr/>
            <p:nvPr/>
          </p:nvSpPr>
          <p:spPr>
            <a:xfrm>
              <a:off x="4461988" y="51181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5" name="pt314">
              <a:extLst>
                <a:ext uri="{FF2B5EF4-FFF2-40B4-BE49-F238E27FC236}">
                  <a16:creationId xmlns:a16="http://schemas.microsoft.com/office/drawing/2014/main" id="{499208A9-4314-6BA5-5CBA-4432057461BD}"/>
                </a:ext>
              </a:extLst>
            </p:cNvPr>
            <p:cNvSpPr/>
            <p:nvPr/>
          </p:nvSpPr>
          <p:spPr>
            <a:xfrm>
              <a:off x="4486093" y="36275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6" name="pt315">
              <a:extLst>
                <a:ext uri="{FF2B5EF4-FFF2-40B4-BE49-F238E27FC236}">
                  <a16:creationId xmlns:a16="http://schemas.microsoft.com/office/drawing/2014/main" id="{86BF6B23-2DEB-88B9-FE6E-D33859D9C27C}"/>
                </a:ext>
              </a:extLst>
            </p:cNvPr>
            <p:cNvSpPr/>
            <p:nvPr/>
          </p:nvSpPr>
          <p:spPr>
            <a:xfrm>
              <a:off x="4734307" y="48922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7" name="pt316">
              <a:extLst>
                <a:ext uri="{FF2B5EF4-FFF2-40B4-BE49-F238E27FC236}">
                  <a16:creationId xmlns:a16="http://schemas.microsoft.com/office/drawing/2014/main" id="{B45641CC-2302-4D4D-9ECC-CBDF9325CBCA}"/>
                </a:ext>
              </a:extLst>
            </p:cNvPr>
            <p:cNvSpPr/>
            <p:nvPr/>
          </p:nvSpPr>
          <p:spPr>
            <a:xfrm>
              <a:off x="4729692" y="26522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8" name="pt317">
              <a:extLst>
                <a:ext uri="{FF2B5EF4-FFF2-40B4-BE49-F238E27FC236}">
                  <a16:creationId xmlns:a16="http://schemas.microsoft.com/office/drawing/2014/main" id="{349BF1EF-5A8B-8A29-413D-B23266037416}"/>
                </a:ext>
              </a:extLst>
            </p:cNvPr>
            <p:cNvSpPr/>
            <p:nvPr/>
          </p:nvSpPr>
          <p:spPr>
            <a:xfrm>
              <a:off x="4995391" y="32809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9" name="pt318">
              <a:extLst>
                <a:ext uri="{FF2B5EF4-FFF2-40B4-BE49-F238E27FC236}">
                  <a16:creationId xmlns:a16="http://schemas.microsoft.com/office/drawing/2014/main" id="{C438EA69-E898-552F-DCE0-35B616351CB0}"/>
                </a:ext>
              </a:extLst>
            </p:cNvPr>
            <p:cNvSpPr/>
            <p:nvPr/>
          </p:nvSpPr>
          <p:spPr>
            <a:xfrm>
              <a:off x="4037559" y="23587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0" name="pt319">
              <a:extLst>
                <a:ext uri="{FF2B5EF4-FFF2-40B4-BE49-F238E27FC236}">
                  <a16:creationId xmlns:a16="http://schemas.microsoft.com/office/drawing/2014/main" id="{5466BF25-2A61-69F6-5210-4A77F764EDC2}"/>
                </a:ext>
              </a:extLst>
            </p:cNvPr>
            <p:cNvSpPr/>
            <p:nvPr/>
          </p:nvSpPr>
          <p:spPr>
            <a:xfrm>
              <a:off x="4740200" y="44039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1" name="pt320">
              <a:extLst>
                <a:ext uri="{FF2B5EF4-FFF2-40B4-BE49-F238E27FC236}">
                  <a16:creationId xmlns:a16="http://schemas.microsoft.com/office/drawing/2014/main" id="{FD9C0A2B-545F-5C42-68EC-8358E2665E72}"/>
                </a:ext>
              </a:extLst>
            </p:cNvPr>
            <p:cNvSpPr/>
            <p:nvPr/>
          </p:nvSpPr>
          <p:spPr>
            <a:xfrm>
              <a:off x="4835944" y="39398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2" name="pt321">
              <a:extLst>
                <a:ext uri="{FF2B5EF4-FFF2-40B4-BE49-F238E27FC236}">
                  <a16:creationId xmlns:a16="http://schemas.microsoft.com/office/drawing/2014/main" id="{17EDD77F-E5CE-A5B7-731D-CE01EBD706F7}"/>
                </a:ext>
              </a:extLst>
            </p:cNvPr>
            <p:cNvSpPr/>
            <p:nvPr/>
          </p:nvSpPr>
          <p:spPr>
            <a:xfrm>
              <a:off x="4941795" y="43064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3" name="pt322">
              <a:extLst>
                <a:ext uri="{FF2B5EF4-FFF2-40B4-BE49-F238E27FC236}">
                  <a16:creationId xmlns:a16="http://schemas.microsoft.com/office/drawing/2014/main" id="{4B768810-45F0-1C20-568E-CC981A8B43F5}"/>
                </a:ext>
              </a:extLst>
            </p:cNvPr>
            <p:cNvSpPr/>
            <p:nvPr/>
          </p:nvSpPr>
          <p:spPr>
            <a:xfrm>
              <a:off x="5377603" y="19738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4" name="pt323">
              <a:extLst>
                <a:ext uri="{FF2B5EF4-FFF2-40B4-BE49-F238E27FC236}">
                  <a16:creationId xmlns:a16="http://schemas.microsoft.com/office/drawing/2014/main" id="{96E4D6D3-DDBE-7A79-E120-D9AF11CCD12C}"/>
                </a:ext>
              </a:extLst>
            </p:cNvPr>
            <p:cNvSpPr/>
            <p:nvPr/>
          </p:nvSpPr>
          <p:spPr>
            <a:xfrm>
              <a:off x="4939168" y="35150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5" name="pt324">
              <a:extLst>
                <a:ext uri="{FF2B5EF4-FFF2-40B4-BE49-F238E27FC236}">
                  <a16:creationId xmlns:a16="http://schemas.microsoft.com/office/drawing/2014/main" id="{F92EB8FD-1F0C-48F8-EC19-4D183C89D14C}"/>
                </a:ext>
              </a:extLst>
            </p:cNvPr>
            <p:cNvSpPr/>
            <p:nvPr/>
          </p:nvSpPr>
          <p:spPr>
            <a:xfrm>
              <a:off x="4927504" y="12993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6" name="pt325">
              <a:extLst>
                <a:ext uri="{FF2B5EF4-FFF2-40B4-BE49-F238E27FC236}">
                  <a16:creationId xmlns:a16="http://schemas.microsoft.com/office/drawing/2014/main" id="{873E71A6-7719-218B-9ED9-6EF03EA2D701}"/>
                </a:ext>
              </a:extLst>
            </p:cNvPr>
            <p:cNvSpPr/>
            <p:nvPr/>
          </p:nvSpPr>
          <p:spPr>
            <a:xfrm>
              <a:off x="4158408" y="37768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7" name="pt326">
              <a:extLst>
                <a:ext uri="{FF2B5EF4-FFF2-40B4-BE49-F238E27FC236}">
                  <a16:creationId xmlns:a16="http://schemas.microsoft.com/office/drawing/2014/main" id="{A30B24CD-EDCB-CBFA-5CC5-6C3BB163E15B}"/>
                </a:ext>
              </a:extLst>
            </p:cNvPr>
            <p:cNvSpPr/>
            <p:nvPr/>
          </p:nvSpPr>
          <p:spPr>
            <a:xfrm>
              <a:off x="4529949" y="21233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8" name="pt327">
              <a:extLst>
                <a:ext uri="{FF2B5EF4-FFF2-40B4-BE49-F238E27FC236}">
                  <a16:creationId xmlns:a16="http://schemas.microsoft.com/office/drawing/2014/main" id="{7435A9F9-E08A-7500-39DD-234A9EC01E84}"/>
                </a:ext>
              </a:extLst>
            </p:cNvPr>
            <p:cNvSpPr/>
            <p:nvPr/>
          </p:nvSpPr>
          <p:spPr>
            <a:xfrm>
              <a:off x="4491427" y="27507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9" name="pt328">
              <a:extLst>
                <a:ext uri="{FF2B5EF4-FFF2-40B4-BE49-F238E27FC236}">
                  <a16:creationId xmlns:a16="http://schemas.microsoft.com/office/drawing/2014/main" id="{B983D928-5C85-1F46-E114-2F961266FB2F}"/>
                </a:ext>
              </a:extLst>
            </p:cNvPr>
            <p:cNvSpPr/>
            <p:nvPr/>
          </p:nvSpPr>
          <p:spPr>
            <a:xfrm>
              <a:off x="4801583" y="26008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0" name="pt329">
              <a:extLst>
                <a:ext uri="{FF2B5EF4-FFF2-40B4-BE49-F238E27FC236}">
                  <a16:creationId xmlns:a16="http://schemas.microsoft.com/office/drawing/2014/main" id="{66CCD7F4-4C24-CBF0-E2EB-570F62E6FDF4}"/>
                </a:ext>
              </a:extLst>
            </p:cNvPr>
            <p:cNvSpPr/>
            <p:nvPr/>
          </p:nvSpPr>
          <p:spPr>
            <a:xfrm>
              <a:off x="4111951" y="3180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1" name="pt330">
              <a:extLst>
                <a:ext uri="{FF2B5EF4-FFF2-40B4-BE49-F238E27FC236}">
                  <a16:creationId xmlns:a16="http://schemas.microsoft.com/office/drawing/2014/main" id="{9FF50EF5-4F23-756E-A8EA-49FF00DEC4AB}"/>
                </a:ext>
              </a:extLst>
            </p:cNvPr>
            <p:cNvSpPr/>
            <p:nvPr/>
          </p:nvSpPr>
          <p:spPr>
            <a:xfrm>
              <a:off x="4105906" y="18205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2" name="pt331">
              <a:extLst>
                <a:ext uri="{FF2B5EF4-FFF2-40B4-BE49-F238E27FC236}">
                  <a16:creationId xmlns:a16="http://schemas.microsoft.com/office/drawing/2014/main" id="{71BEAB76-5AB8-8837-31B3-4882BD02AD5F}"/>
                </a:ext>
              </a:extLst>
            </p:cNvPr>
            <p:cNvSpPr/>
            <p:nvPr/>
          </p:nvSpPr>
          <p:spPr>
            <a:xfrm>
              <a:off x="4601644" y="21813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3" name="pt332">
              <a:extLst>
                <a:ext uri="{FF2B5EF4-FFF2-40B4-BE49-F238E27FC236}">
                  <a16:creationId xmlns:a16="http://schemas.microsoft.com/office/drawing/2014/main" id="{5261DFC5-B7F6-07DD-E1F1-CB7E29A0B407}"/>
                </a:ext>
              </a:extLst>
            </p:cNvPr>
            <p:cNvSpPr/>
            <p:nvPr/>
          </p:nvSpPr>
          <p:spPr>
            <a:xfrm>
              <a:off x="4622954" y="27147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4" name="pt333">
              <a:extLst>
                <a:ext uri="{FF2B5EF4-FFF2-40B4-BE49-F238E27FC236}">
                  <a16:creationId xmlns:a16="http://schemas.microsoft.com/office/drawing/2014/main" id="{00C8BC44-BA26-92FE-C981-855AF265F3F1}"/>
                </a:ext>
              </a:extLst>
            </p:cNvPr>
            <p:cNvSpPr/>
            <p:nvPr/>
          </p:nvSpPr>
          <p:spPr>
            <a:xfrm>
              <a:off x="4246688" y="32496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5" name="pt334">
              <a:extLst>
                <a:ext uri="{FF2B5EF4-FFF2-40B4-BE49-F238E27FC236}">
                  <a16:creationId xmlns:a16="http://schemas.microsoft.com/office/drawing/2014/main" id="{7046AFC0-DEDB-03F8-41A1-AC1DE9CF860D}"/>
                </a:ext>
              </a:extLst>
            </p:cNvPr>
            <p:cNvSpPr/>
            <p:nvPr/>
          </p:nvSpPr>
          <p:spPr>
            <a:xfrm>
              <a:off x="4785762" y="32480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6" name="pt335">
              <a:extLst>
                <a:ext uri="{FF2B5EF4-FFF2-40B4-BE49-F238E27FC236}">
                  <a16:creationId xmlns:a16="http://schemas.microsoft.com/office/drawing/2014/main" id="{5CC6315D-2680-942E-3E16-72943F96DEF0}"/>
                </a:ext>
              </a:extLst>
            </p:cNvPr>
            <p:cNvSpPr/>
            <p:nvPr/>
          </p:nvSpPr>
          <p:spPr>
            <a:xfrm>
              <a:off x="4480389" y="22681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7" name="pt336">
              <a:extLst>
                <a:ext uri="{FF2B5EF4-FFF2-40B4-BE49-F238E27FC236}">
                  <a16:creationId xmlns:a16="http://schemas.microsoft.com/office/drawing/2014/main" id="{9D074B68-55C6-9B4D-A882-471C5B2D3CAA}"/>
                </a:ext>
              </a:extLst>
            </p:cNvPr>
            <p:cNvSpPr/>
            <p:nvPr/>
          </p:nvSpPr>
          <p:spPr>
            <a:xfrm>
              <a:off x="4493579" y="3453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8" name="pt337">
              <a:extLst>
                <a:ext uri="{FF2B5EF4-FFF2-40B4-BE49-F238E27FC236}">
                  <a16:creationId xmlns:a16="http://schemas.microsoft.com/office/drawing/2014/main" id="{B6171BBA-7A1A-E3A7-4A1A-65CD5ECEAF1C}"/>
                </a:ext>
              </a:extLst>
            </p:cNvPr>
            <p:cNvSpPr/>
            <p:nvPr/>
          </p:nvSpPr>
          <p:spPr>
            <a:xfrm>
              <a:off x="4782794" y="44115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9" name="pt338">
              <a:extLst>
                <a:ext uri="{FF2B5EF4-FFF2-40B4-BE49-F238E27FC236}">
                  <a16:creationId xmlns:a16="http://schemas.microsoft.com/office/drawing/2014/main" id="{8B01757E-2ABC-4A91-6001-73A73CFAD03A}"/>
                </a:ext>
              </a:extLst>
            </p:cNvPr>
            <p:cNvSpPr/>
            <p:nvPr/>
          </p:nvSpPr>
          <p:spPr>
            <a:xfrm>
              <a:off x="4366660" y="28338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0" name="pt339">
              <a:extLst>
                <a:ext uri="{FF2B5EF4-FFF2-40B4-BE49-F238E27FC236}">
                  <a16:creationId xmlns:a16="http://schemas.microsoft.com/office/drawing/2014/main" id="{1AAB5272-431C-ECB3-4CB8-EDE3C878D441}"/>
                </a:ext>
              </a:extLst>
            </p:cNvPr>
            <p:cNvSpPr/>
            <p:nvPr/>
          </p:nvSpPr>
          <p:spPr>
            <a:xfrm>
              <a:off x="4455612" y="29594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1" name="pt340">
              <a:extLst>
                <a:ext uri="{FF2B5EF4-FFF2-40B4-BE49-F238E27FC236}">
                  <a16:creationId xmlns:a16="http://schemas.microsoft.com/office/drawing/2014/main" id="{276D6E30-18BA-85DD-D61E-9B27F63A08C3}"/>
                </a:ext>
              </a:extLst>
            </p:cNvPr>
            <p:cNvSpPr/>
            <p:nvPr/>
          </p:nvSpPr>
          <p:spPr>
            <a:xfrm>
              <a:off x="3896159" y="21006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2" name="pt341">
              <a:extLst>
                <a:ext uri="{FF2B5EF4-FFF2-40B4-BE49-F238E27FC236}">
                  <a16:creationId xmlns:a16="http://schemas.microsoft.com/office/drawing/2014/main" id="{74DE2654-CCCC-D96D-BE5B-0FC2DE9B6B45}"/>
                </a:ext>
              </a:extLst>
            </p:cNvPr>
            <p:cNvSpPr/>
            <p:nvPr/>
          </p:nvSpPr>
          <p:spPr>
            <a:xfrm>
              <a:off x="4133848" y="21361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3" name="pt342">
              <a:extLst>
                <a:ext uri="{FF2B5EF4-FFF2-40B4-BE49-F238E27FC236}">
                  <a16:creationId xmlns:a16="http://schemas.microsoft.com/office/drawing/2014/main" id="{2590638A-C27D-18FF-ABEE-038EF9B82539}"/>
                </a:ext>
              </a:extLst>
            </p:cNvPr>
            <p:cNvSpPr/>
            <p:nvPr/>
          </p:nvSpPr>
          <p:spPr>
            <a:xfrm>
              <a:off x="4678263" y="32222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4" name="pt343">
              <a:extLst>
                <a:ext uri="{FF2B5EF4-FFF2-40B4-BE49-F238E27FC236}">
                  <a16:creationId xmlns:a16="http://schemas.microsoft.com/office/drawing/2014/main" id="{511DBA7F-657A-50D0-C81D-833DAC4BF78D}"/>
                </a:ext>
              </a:extLst>
            </p:cNvPr>
            <p:cNvSpPr/>
            <p:nvPr/>
          </p:nvSpPr>
          <p:spPr>
            <a:xfrm>
              <a:off x="4939252" y="43465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5" name="pt344">
              <a:extLst>
                <a:ext uri="{FF2B5EF4-FFF2-40B4-BE49-F238E27FC236}">
                  <a16:creationId xmlns:a16="http://schemas.microsoft.com/office/drawing/2014/main" id="{3678E02F-3265-6AB7-1F08-277ABBEA9EC5}"/>
                </a:ext>
              </a:extLst>
            </p:cNvPr>
            <p:cNvSpPr/>
            <p:nvPr/>
          </p:nvSpPr>
          <p:spPr>
            <a:xfrm>
              <a:off x="5263622" y="32058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6" name="pt345">
              <a:extLst>
                <a:ext uri="{FF2B5EF4-FFF2-40B4-BE49-F238E27FC236}">
                  <a16:creationId xmlns:a16="http://schemas.microsoft.com/office/drawing/2014/main" id="{E1509CF4-E99A-24F2-D933-8E7BEAE4C970}"/>
                </a:ext>
              </a:extLst>
            </p:cNvPr>
            <p:cNvSpPr/>
            <p:nvPr/>
          </p:nvSpPr>
          <p:spPr>
            <a:xfrm>
              <a:off x="4632269" y="28555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7" name="pt346">
              <a:extLst>
                <a:ext uri="{FF2B5EF4-FFF2-40B4-BE49-F238E27FC236}">
                  <a16:creationId xmlns:a16="http://schemas.microsoft.com/office/drawing/2014/main" id="{9D9801C8-79A1-9D16-D3AD-FD8CDAFA27A0}"/>
                </a:ext>
              </a:extLst>
            </p:cNvPr>
            <p:cNvSpPr/>
            <p:nvPr/>
          </p:nvSpPr>
          <p:spPr>
            <a:xfrm>
              <a:off x="4176581" y="35684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8" name="pt347">
              <a:extLst>
                <a:ext uri="{FF2B5EF4-FFF2-40B4-BE49-F238E27FC236}">
                  <a16:creationId xmlns:a16="http://schemas.microsoft.com/office/drawing/2014/main" id="{246E5F6E-2959-CAA4-D104-BF0ACED4A9BA}"/>
                </a:ext>
              </a:extLst>
            </p:cNvPr>
            <p:cNvSpPr/>
            <p:nvPr/>
          </p:nvSpPr>
          <p:spPr>
            <a:xfrm>
              <a:off x="4682015" y="4527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9" name="pt348">
              <a:extLst>
                <a:ext uri="{FF2B5EF4-FFF2-40B4-BE49-F238E27FC236}">
                  <a16:creationId xmlns:a16="http://schemas.microsoft.com/office/drawing/2014/main" id="{257CF5C9-FAA4-4C26-4FF9-59018DB36756}"/>
                </a:ext>
              </a:extLst>
            </p:cNvPr>
            <p:cNvSpPr/>
            <p:nvPr/>
          </p:nvSpPr>
          <p:spPr>
            <a:xfrm>
              <a:off x="4442289" y="35741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0" name="pt349">
              <a:extLst>
                <a:ext uri="{FF2B5EF4-FFF2-40B4-BE49-F238E27FC236}">
                  <a16:creationId xmlns:a16="http://schemas.microsoft.com/office/drawing/2014/main" id="{CD2E5E84-8C12-CA5C-9B46-BD3795CAE7B7}"/>
                </a:ext>
              </a:extLst>
            </p:cNvPr>
            <p:cNvSpPr/>
            <p:nvPr/>
          </p:nvSpPr>
          <p:spPr>
            <a:xfrm>
              <a:off x="4310732" y="32178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1" name="pt350">
              <a:extLst>
                <a:ext uri="{FF2B5EF4-FFF2-40B4-BE49-F238E27FC236}">
                  <a16:creationId xmlns:a16="http://schemas.microsoft.com/office/drawing/2014/main" id="{2B1B4F6A-1F14-DDFC-124F-B846C1F52987}"/>
                </a:ext>
              </a:extLst>
            </p:cNvPr>
            <p:cNvSpPr/>
            <p:nvPr/>
          </p:nvSpPr>
          <p:spPr>
            <a:xfrm>
              <a:off x="4856698" y="31800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2" name="pt351">
              <a:extLst>
                <a:ext uri="{FF2B5EF4-FFF2-40B4-BE49-F238E27FC236}">
                  <a16:creationId xmlns:a16="http://schemas.microsoft.com/office/drawing/2014/main" id="{8BF35729-1413-0D8C-3993-71095602DDD0}"/>
                </a:ext>
              </a:extLst>
            </p:cNvPr>
            <p:cNvSpPr/>
            <p:nvPr/>
          </p:nvSpPr>
          <p:spPr>
            <a:xfrm>
              <a:off x="4309872" y="44192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3" name="pt352">
              <a:extLst>
                <a:ext uri="{FF2B5EF4-FFF2-40B4-BE49-F238E27FC236}">
                  <a16:creationId xmlns:a16="http://schemas.microsoft.com/office/drawing/2014/main" id="{A90ECC2F-1FEF-167C-3D87-F461D6F10A30}"/>
                </a:ext>
              </a:extLst>
            </p:cNvPr>
            <p:cNvSpPr/>
            <p:nvPr/>
          </p:nvSpPr>
          <p:spPr>
            <a:xfrm>
              <a:off x="3615942" y="41364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4" name="pt353">
              <a:extLst>
                <a:ext uri="{FF2B5EF4-FFF2-40B4-BE49-F238E27FC236}">
                  <a16:creationId xmlns:a16="http://schemas.microsoft.com/office/drawing/2014/main" id="{FC7232B5-7D8B-6BC4-8929-354E2019D55D}"/>
                </a:ext>
              </a:extLst>
            </p:cNvPr>
            <p:cNvSpPr/>
            <p:nvPr/>
          </p:nvSpPr>
          <p:spPr>
            <a:xfrm>
              <a:off x="4829250" y="27805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5" name="pt354">
              <a:extLst>
                <a:ext uri="{FF2B5EF4-FFF2-40B4-BE49-F238E27FC236}">
                  <a16:creationId xmlns:a16="http://schemas.microsoft.com/office/drawing/2014/main" id="{238A26DB-26CB-1432-8AB7-68605DD04535}"/>
                </a:ext>
              </a:extLst>
            </p:cNvPr>
            <p:cNvSpPr/>
            <p:nvPr/>
          </p:nvSpPr>
          <p:spPr>
            <a:xfrm>
              <a:off x="4747086" y="38944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6" name="pt355">
              <a:extLst>
                <a:ext uri="{FF2B5EF4-FFF2-40B4-BE49-F238E27FC236}">
                  <a16:creationId xmlns:a16="http://schemas.microsoft.com/office/drawing/2014/main" id="{4CCFB847-B7E3-3D84-6B39-6FB11050F865}"/>
                </a:ext>
              </a:extLst>
            </p:cNvPr>
            <p:cNvSpPr/>
            <p:nvPr/>
          </p:nvSpPr>
          <p:spPr>
            <a:xfrm>
              <a:off x="4076154" y="44819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7" name="pt356">
              <a:extLst>
                <a:ext uri="{FF2B5EF4-FFF2-40B4-BE49-F238E27FC236}">
                  <a16:creationId xmlns:a16="http://schemas.microsoft.com/office/drawing/2014/main" id="{5B193BDF-9818-A072-862E-4339EE916F03}"/>
                </a:ext>
              </a:extLst>
            </p:cNvPr>
            <p:cNvSpPr/>
            <p:nvPr/>
          </p:nvSpPr>
          <p:spPr>
            <a:xfrm>
              <a:off x="4949003" y="31814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8" name="pt357">
              <a:extLst>
                <a:ext uri="{FF2B5EF4-FFF2-40B4-BE49-F238E27FC236}">
                  <a16:creationId xmlns:a16="http://schemas.microsoft.com/office/drawing/2014/main" id="{86232140-B2DF-32E0-A8FC-627044776B86}"/>
                </a:ext>
              </a:extLst>
            </p:cNvPr>
            <p:cNvSpPr/>
            <p:nvPr/>
          </p:nvSpPr>
          <p:spPr>
            <a:xfrm>
              <a:off x="4647701" y="29649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9" name="pt358">
              <a:extLst>
                <a:ext uri="{FF2B5EF4-FFF2-40B4-BE49-F238E27FC236}">
                  <a16:creationId xmlns:a16="http://schemas.microsoft.com/office/drawing/2014/main" id="{45BF79F9-A5FB-C175-6BE3-4A140FA6670C}"/>
                </a:ext>
              </a:extLst>
            </p:cNvPr>
            <p:cNvSpPr/>
            <p:nvPr/>
          </p:nvSpPr>
          <p:spPr>
            <a:xfrm>
              <a:off x="4292425" y="29424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0" name="pt359">
              <a:extLst>
                <a:ext uri="{FF2B5EF4-FFF2-40B4-BE49-F238E27FC236}">
                  <a16:creationId xmlns:a16="http://schemas.microsoft.com/office/drawing/2014/main" id="{461CF121-EA01-E2AE-79E3-F2657E3D6E7A}"/>
                </a:ext>
              </a:extLst>
            </p:cNvPr>
            <p:cNvSpPr/>
            <p:nvPr/>
          </p:nvSpPr>
          <p:spPr>
            <a:xfrm>
              <a:off x="4271162" y="35811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1" name="pt360">
              <a:extLst>
                <a:ext uri="{FF2B5EF4-FFF2-40B4-BE49-F238E27FC236}">
                  <a16:creationId xmlns:a16="http://schemas.microsoft.com/office/drawing/2014/main" id="{7BA60F7A-0184-CCA9-2BC2-C3FF56D14BD4}"/>
                </a:ext>
              </a:extLst>
            </p:cNvPr>
            <p:cNvSpPr/>
            <p:nvPr/>
          </p:nvSpPr>
          <p:spPr>
            <a:xfrm>
              <a:off x="4820925" y="39763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2" name="pt361">
              <a:extLst>
                <a:ext uri="{FF2B5EF4-FFF2-40B4-BE49-F238E27FC236}">
                  <a16:creationId xmlns:a16="http://schemas.microsoft.com/office/drawing/2014/main" id="{53AEFE30-1F48-F11A-5467-69EA82E402A4}"/>
                </a:ext>
              </a:extLst>
            </p:cNvPr>
            <p:cNvSpPr/>
            <p:nvPr/>
          </p:nvSpPr>
          <p:spPr>
            <a:xfrm>
              <a:off x="3462733" y="24229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3" name="pt362">
              <a:extLst>
                <a:ext uri="{FF2B5EF4-FFF2-40B4-BE49-F238E27FC236}">
                  <a16:creationId xmlns:a16="http://schemas.microsoft.com/office/drawing/2014/main" id="{2074D89C-C1AC-A54F-E8F6-5847C0BDE9A5}"/>
                </a:ext>
              </a:extLst>
            </p:cNvPr>
            <p:cNvSpPr/>
            <p:nvPr/>
          </p:nvSpPr>
          <p:spPr>
            <a:xfrm>
              <a:off x="5352100" y="25411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4" name="pt363">
              <a:extLst>
                <a:ext uri="{FF2B5EF4-FFF2-40B4-BE49-F238E27FC236}">
                  <a16:creationId xmlns:a16="http://schemas.microsoft.com/office/drawing/2014/main" id="{D9D491B9-BDCC-F6B5-0453-F4AB9B03FC15}"/>
                </a:ext>
              </a:extLst>
            </p:cNvPr>
            <p:cNvSpPr/>
            <p:nvPr/>
          </p:nvSpPr>
          <p:spPr>
            <a:xfrm>
              <a:off x="4961145" y="33322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5" name="pt364">
              <a:extLst>
                <a:ext uri="{FF2B5EF4-FFF2-40B4-BE49-F238E27FC236}">
                  <a16:creationId xmlns:a16="http://schemas.microsoft.com/office/drawing/2014/main" id="{A6539CB1-33EE-8E03-AD62-30BF302DECCF}"/>
                </a:ext>
              </a:extLst>
            </p:cNvPr>
            <p:cNvSpPr/>
            <p:nvPr/>
          </p:nvSpPr>
          <p:spPr>
            <a:xfrm>
              <a:off x="4642604" y="33685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6" name="pt365">
              <a:extLst>
                <a:ext uri="{FF2B5EF4-FFF2-40B4-BE49-F238E27FC236}">
                  <a16:creationId xmlns:a16="http://schemas.microsoft.com/office/drawing/2014/main" id="{778E3E60-8BC9-21AC-F151-D11F4477D7D2}"/>
                </a:ext>
              </a:extLst>
            </p:cNvPr>
            <p:cNvSpPr/>
            <p:nvPr/>
          </p:nvSpPr>
          <p:spPr>
            <a:xfrm>
              <a:off x="4791757" y="30470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7" name="pt366">
              <a:extLst>
                <a:ext uri="{FF2B5EF4-FFF2-40B4-BE49-F238E27FC236}">
                  <a16:creationId xmlns:a16="http://schemas.microsoft.com/office/drawing/2014/main" id="{E6786B71-B5B1-F7BF-DD9E-704CC1F52518}"/>
                </a:ext>
              </a:extLst>
            </p:cNvPr>
            <p:cNvSpPr/>
            <p:nvPr/>
          </p:nvSpPr>
          <p:spPr>
            <a:xfrm>
              <a:off x="4990222" y="43577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8" name="pt367">
              <a:extLst>
                <a:ext uri="{FF2B5EF4-FFF2-40B4-BE49-F238E27FC236}">
                  <a16:creationId xmlns:a16="http://schemas.microsoft.com/office/drawing/2014/main" id="{21762DE5-3A1D-029E-0AB6-87E9F592092F}"/>
                </a:ext>
              </a:extLst>
            </p:cNvPr>
            <p:cNvSpPr/>
            <p:nvPr/>
          </p:nvSpPr>
          <p:spPr>
            <a:xfrm>
              <a:off x="4435994" y="23760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9" name="pt368">
              <a:extLst>
                <a:ext uri="{FF2B5EF4-FFF2-40B4-BE49-F238E27FC236}">
                  <a16:creationId xmlns:a16="http://schemas.microsoft.com/office/drawing/2014/main" id="{425E2E80-0EC0-3862-1A56-B042FB94994F}"/>
                </a:ext>
              </a:extLst>
            </p:cNvPr>
            <p:cNvSpPr/>
            <p:nvPr/>
          </p:nvSpPr>
          <p:spPr>
            <a:xfrm>
              <a:off x="5016818" y="30445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0" name="pt369">
              <a:extLst>
                <a:ext uri="{FF2B5EF4-FFF2-40B4-BE49-F238E27FC236}">
                  <a16:creationId xmlns:a16="http://schemas.microsoft.com/office/drawing/2014/main" id="{2C95543F-BF30-10E0-C2F6-B53DE18C15AC}"/>
                </a:ext>
              </a:extLst>
            </p:cNvPr>
            <p:cNvSpPr/>
            <p:nvPr/>
          </p:nvSpPr>
          <p:spPr>
            <a:xfrm>
              <a:off x="6127905" y="42219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1" name="pt370">
              <a:extLst>
                <a:ext uri="{FF2B5EF4-FFF2-40B4-BE49-F238E27FC236}">
                  <a16:creationId xmlns:a16="http://schemas.microsoft.com/office/drawing/2014/main" id="{C787F876-C3E5-FF54-6E34-C031E9B92331}"/>
                </a:ext>
              </a:extLst>
            </p:cNvPr>
            <p:cNvSpPr/>
            <p:nvPr/>
          </p:nvSpPr>
          <p:spPr>
            <a:xfrm>
              <a:off x="5192292" y="21691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2" name="pt371">
              <a:extLst>
                <a:ext uri="{FF2B5EF4-FFF2-40B4-BE49-F238E27FC236}">
                  <a16:creationId xmlns:a16="http://schemas.microsoft.com/office/drawing/2014/main" id="{619C3D5F-5DA5-3E22-DA78-BA314C6D4326}"/>
                </a:ext>
              </a:extLst>
            </p:cNvPr>
            <p:cNvSpPr/>
            <p:nvPr/>
          </p:nvSpPr>
          <p:spPr>
            <a:xfrm>
              <a:off x="5286871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3" name="pt372">
              <a:extLst>
                <a:ext uri="{FF2B5EF4-FFF2-40B4-BE49-F238E27FC236}">
                  <a16:creationId xmlns:a16="http://schemas.microsoft.com/office/drawing/2014/main" id="{91A8239D-C0C8-2286-D50F-E054E3307C47}"/>
                </a:ext>
              </a:extLst>
            </p:cNvPr>
            <p:cNvSpPr/>
            <p:nvPr/>
          </p:nvSpPr>
          <p:spPr>
            <a:xfrm>
              <a:off x="4184145" y="23363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4" name="pt373">
              <a:extLst>
                <a:ext uri="{FF2B5EF4-FFF2-40B4-BE49-F238E27FC236}">
                  <a16:creationId xmlns:a16="http://schemas.microsoft.com/office/drawing/2014/main" id="{E345C83D-97B4-8652-CB9E-576E63D80AC6}"/>
                </a:ext>
              </a:extLst>
            </p:cNvPr>
            <p:cNvSpPr/>
            <p:nvPr/>
          </p:nvSpPr>
          <p:spPr>
            <a:xfrm>
              <a:off x="3645138" y="19410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5" name="pt374">
              <a:extLst>
                <a:ext uri="{FF2B5EF4-FFF2-40B4-BE49-F238E27FC236}">
                  <a16:creationId xmlns:a16="http://schemas.microsoft.com/office/drawing/2014/main" id="{1BC82AC0-DBB1-46CC-2BCE-5BC977D7A9AD}"/>
                </a:ext>
              </a:extLst>
            </p:cNvPr>
            <p:cNvSpPr/>
            <p:nvPr/>
          </p:nvSpPr>
          <p:spPr>
            <a:xfrm>
              <a:off x="4856233" y="20391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6" name="pt375">
              <a:extLst>
                <a:ext uri="{FF2B5EF4-FFF2-40B4-BE49-F238E27FC236}">
                  <a16:creationId xmlns:a16="http://schemas.microsoft.com/office/drawing/2014/main" id="{CC2070D0-E5B4-A4EC-8F6E-2A2022511558}"/>
                </a:ext>
              </a:extLst>
            </p:cNvPr>
            <p:cNvSpPr/>
            <p:nvPr/>
          </p:nvSpPr>
          <p:spPr>
            <a:xfrm>
              <a:off x="4758877" y="39443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7" name="pt376">
              <a:extLst>
                <a:ext uri="{FF2B5EF4-FFF2-40B4-BE49-F238E27FC236}">
                  <a16:creationId xmlns:a16="http://schemas.microsoft.com/office/drawing/2014/main" id="{853D2B36-100A-1E3B-DBDB-A8EFC868C1C4}"/>
                </a:ext>
              </a:extLst>
            </p:cNvPr>
            <p:cNvSpPr/>
            <p:nvPr/>
          </p:nvSpPr>
          <p:spPr>
            <a:xfrm>
              <a:off x="4853899" y="45415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8" name="pt377">
              <a:extLst>
                <a:ext uri="{FF2B5EF4-FFF2-40B4-BE49-F238E27FC236}">
                  <a16:creationId xmlns:a16="http://schemas.microsoft.com/office/drawing/2014/main" id="{357C0083-0CCD-4163-55BE-33FE11482374}"/>
                </a:ext>
              </a:extLst>
            </p:cNvPr>
            <p:cNvSpPr/>
            <p:nvPr/>
          </p:nvSpPr>
          <p:spPr>
            <a:xfrm>
              <a:off x="5072641" y="38647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9" name="pt378">
              <a:extLst>
                <a:ext uri="{FF2B5EF4-FFF2-40B4-BE49-F238E27FC236}">
                  <a16:creationId xmlns:a16="http://schemas.microsoft.com/office/drawing/2014/main" id="{E02CAE0E-D6FB-8DDD-3F34-D90B1D7EE11D}"/>
                </a:ext>
              </a:extLst>
            </p:cNvPr>
            <p:cNvSpPr/>
            <p:nvPr/>
          </p:nvSpPr>
          <p:spPr>
            <a:xfrm>
              <a:off x="5290574" y="44512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0" name="pt379">
              <a:extLst>
                <a:ext uri="{FF2B5EF4-FFF2-40B4-BE49-F238E27FC236}">
                  <a16:creationId xmlns:a16="http://schemas.microsoft.com/office/drawing/2014/main" id="{48DA915B-47A9-490A-3C20-E2EC9656DA77}"/>
                </a:ext>
              </a:extLst>
            </p:cNvPr>
            <p:cNvSpPr/>
            <p:nvPr/>
          </p:nvSpPr>
          <p:spPr>
            <a:xfrm>
              <a:off x="5492440" y="15363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1" name="pt380">
              <a:extLst>
                <a:ext uri="{FF2B5EF4-FFF2-40B4-BE49-F238E27FC236}">
                  <a16:creationId xmlns:a16="http://schemas.microsoft.com/office/drawing/2014/main" id="{B5C60FEE-5868-7FD0-B188-B15AC9BBE6EE}"/>
                </a:ext>
              </a:extLst>
            </p:cNvPr>
            <p:cNvSpPr/>
            <p:nvPr/>
          </p:nvSpPr>
          <p:spPr>
            <a:xfrm>
              <a:off x="4330337" y="34641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2" name="pt381">
              <a:extLst>
                <a:ext uri="{FF2B5EF4-FFF2-40B4-BE49-F238E27FC236}">
                  <a16:creationId xmlns:a16="http://schemas.microsoft.com/office/drawing/2014/main" id="{B9080369-92E7-6D1C-7CB2-3DA55F2208BD}"/>
                </a:ext>
              </a:extLst>
            </p:cNvPr>
            <p:cNvSpPr/>
            <p:nvPr/>
          </p:nvSpPr>
          <p:spPr>
            <a:xfrm>
              <a:off x="4435689" y="44554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3" name="pt382">
              <a:extLst>
                <a:ext uri="{FF2B5EF4-FFF2-40B4-BE49-F238E27FC236}">
                  <a16:creationId xmlns:a16="http://schemas.microsoft.com/office/drawing/2014/main" id="{800BC23D-2833-A858-AB93-1D9580B8A2FD}"/>
                </a:ext>
              </a:extLst>
            </p:cNvPr>
            <p:cNvSpPr/>
            <p:nvPr/>
          </p:nvSpPr>
          <p:spPr>
            <a:xfrm>
              <a:off x="4803433" y="39606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4" name="pt383">
              <a:extLst>
                <a:ext uri="{FF2B5EF4-FFF2-40B4-BE49-F238E27FC236}">
                  <a16:creationId xmlns:a16="http://schemas.microsoft.com/office/drawing/2014/main" id="{EA6C42D8-394F-CA8E-D698-0A4813BE710D}"/>
                </a:ext>
              </a:extLst>
            </p:cNvPr>
            <p:cNvSpPr/>
            <p:nvPr/>
          </p:nvSpPr>
          <p:spPr>
            <a:xfrm>
              <a:off x="4538301" y="41855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5" name="pt384">
              <a:extLst>
                <a:ext uri="{FF2B5EF4-FFF2-40B4-BE49-F238E27FC236}">
                  <a16:creationId xmlns:a16="http://schemas.microsoft.com/office/drawing/2014/main" id="{AE2FF51B-386E-6C84-56AC-09541C654096}"/>
                </a:ext>
              </a:extLst>
            </p:cNvPr>
            <p:cNvSpPr/>
            <p:nvPr/>
          </p:nvSpPr>
          <p:spPr>
            <a:xfrm>
              <a:off x="4290884" y="27822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6" name="pt385">
              <a:extLst>
                <a:ext uri="{FF2B5EF4-FFF2-40B4-BE49-F238E27FC236}">
                  <a16:creationId xmlns:a16="http://schemas.microsoft.com/office/drawing/2014/main" id="{6AB35F8D-49BE-9C28-348A-FA3C69005F4A}"/>
                </a:ext>
              </a:extLst>
            </p:cNvPr>
            <p:cNvSpPr/>
            <p:nvPr/>
          </p:nvSpPr>
          <p:spPr>
            <a:xfrm>
              <a:off x="4314098" y="25282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7" name="pt386">
              <a:extLst>
                <a:ext uri="{FF2B5EF4-FFF2-40B4-BE49-F238E27FC236}">
                  <a16:creationId xmlns:a16="http://schemas.microsoft.com/office/drawing/2014/main" id="{D3640455-4959-53B7-5FA0-4EDDC9FEF06C}"/>
                </a:ext>
              </a:extLst>
            </p:cNvPr>
            <p:cNvSpPr/>
            <p:nvPr/>
          </p:nvSpPr>
          <p:spPr>
            <a:xfrm>
              <a:off x="4068040" y="36865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8" name="pt387">
              <a:extLst>
                <a:ext uri="{FF2B5EF4-FFF2-40B4-BE49-F238E27FC236}">
                  <a16:creationId xmlns:a16="http://schemas.microsoft.com/office/drawing/2014/main" id="{4572D3A9-15B8-03A0-E052-CBA4517D0712}"/>
                </a:ext>
              </a:extLst>
            </p:cNvPr>
            <p:cNvSpPr/>
            <p:nvPr/>
          </p:nvSpPr>
          <p:spPr>
            <a:xfrm>
              <a:off x="5878049" y="30879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9" name="pt388">
              <a:extLst>
                <a:ext uri="{FF2B5EF4-FFF2-40B4-BE49-F238E27FC236}">
                  <a16:creationId xmlns:a16="http://schemas.microsoft.com/office/drawing/2014/main" id="{61655557-5F5D-EDA3-4577-B009861E3559}"/>
                </a:ext>
              </a:extLst>
            </p:cNvPr>
            <p:cNvSpPr/>
            <p:nvPr/>
          </p:nvSpPr>
          <p:spPr>
            <a:xfrm>
              <a:off x="4434329" y="34628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0" name="pt389">
              <a:extLst>
                <a:ext uri="{FF2B5EF4-FFF2-40B4-BE49-F238E27FC236}">
                  <a16:creationId xmlns:a16="http://schemas.microsoft.com/office/drawing/2014/main" id="{A0DACA03-F644-E6E2-7317-0F81F7E375C6}"/>
                </a:ext>
              </a:extLst>
            </p:cNvPr>
            <p:cNvSpPr/>
            <p:nvPr/>
          </p:nvSpPr>
          <p:spPr>
            <a:xfrm>
              <a:off x="4682407" y="28299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1" name="pt390">
              <a:extLst>
                <a:ext uri="{FF2B5EF4-FFF2-40B4-BE49-F238E27FC236}">
                  <a16:creationId xmlns:a16="http://schemas.microsoft.com/office/drawing/2014/main" id="{EF6A0970-F6F1-8A40-4CB2-64BFAD27938E}"/>
                </a:ext>
              </a:extLst>
            </p:cNvPr>
            <p:cNvSpPr/>
            <p:nvPr/>
          </p:nvSpPr>
          <p:spPr>
            <a:xfrm>
              <a:off x="4947158" y="25669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2" name="pt391">
              <a:extLst>
                <a:ext uri="{FF2B5EF4-FFF2-40B4-BE49-F238E27FC236}">
                  <a16:creationId xmlns:a16="http://schemas.microsoft.com/office/drawing/2014/main" id="{5E3767C4-6714-2188-5186-460722FA5F55}"/>
                </a:ext>
              </a:extLst>
            </p:cNvPr>
            <p:cNvSpPr/>
            <p:nvPr/>
          </p:nvSpPr>
          <p:spPr>
            <a:xfrm>
              <a:off x="4021160" y="22321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3" name="pt392">
              <a:extLst>
                <a:ext uri="{FF2B5EF4-FFF2-40B4-BE49-F238E27FC236}">
                  <a16:creationId xmlns:a16="http://schemas.microsoft.com/office/drawing/2014/main" id="{EE64FAAA-5B54-EF98-263F-0A1DEB84D414}"/>
                </a:ext>
              </a:extLst>
            </p:cNvPr>
            <p:cNvSpPr/>
            <p:nvPr/>
          </p:nvSpPr>
          <p:spPr>
            <a:xfrm>
              <a:off x="4450321" y="30790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4" name="pt393">
              <a:extLst>
                <a:ext uri="{FF2B5EF4-FFF2-40B4-BE49-F238E27FC236}">
                  <a16:creationId xmlns:a16="http://schemas.microsoft.com/office/drawing/2014/main" id="{27DAAB13-4386-A282-223E-DC1CE7AA366F}"/>
                </a:ext>
              </a:extLst>
            </p:cNvPr>
            <p:cNvSpPr/>
            <p:nvPr/>
          </p:nvSpPr>
          <p:spPr>
            <a:xfrm>
              <a:off x="4144506" y="20560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5" name="pt394">
              <a:extLst>
                <a:ext uri="{FF2B5EF4-FFF2-40B4-BE49-F238E27FC236}">
                  <a16:creationId xmlns:a16="http://schemas.microsoft.com/office/drawing/2014/main" id="{E590C026-A278-F3A7-40D9-0245D222E1C7}"/>
                </a:ext>
              </a:extLst>
            </p:cNvPr>
            <p:cNvSpPr/>
            <p:nvPr/>
          </p:nvSpPr>
          <p:spPr>
            <a:xfrm>
              <a:off x="4757178" y="18311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6" name="pt395">
              <a:extLst>
                <a:ext uri="{FF2B5EF4-FFF2-40B4-BE49-F238E27FC236}">
                  <a16:creationId xmlns:a16="http://schemas.microsoft.com/office/drawing/2014/main" id="{A25B90FF-385E-1385-46DA-D1A44294B8E2}"/>
                </a:ext>
              </a:extLst>
            </p:cNvPr>
            <p:cNvSpPr/>
            <p:nvPr/>
          </p:nvSpPr>
          <p:spPr>
            <a:xfrm>
              <a:off x="4343639" y="32412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7" name="pt396">
              <a:extLst>
                <a:ext uri="{FF2B5EF4-FFF2-40B4-BE49-F238E27FC236}">
                  <a16:creationId xmlns:a16="http://schemas.microsoft.com/office/drawing/2014/main" id="{F2AE1D8E-B432-1416-0BE7-C9028B349259}"/>
                </a:ext>
              </a:extLst>
            </p:cNvPr>
            <p:cNvSpPr/>
            <p:nvPr/>
          </p:nvSpPr>
          <p:spPr>
            <a:xfrm>
              <a:off x="4495693" y="26022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8" name="pt397">
              <a:extLst>
                <a:ext uri="{FF2B5EF4-FFF2-40B4-BE49-F238E27FC236}">
                  <a16:creationId xmlns:a16="http://schemas.microsoft.com/office/drawing/2014/main" id="{BB2D7C55-4C51-3841-8067-67BE6E94009E}"/>
                </a:ext>
              </a:extLst>
            </p:cNvPr>
            <p:cNvSpPr/>
            <p:nvPr/>
          </p:nvSpPr>
          <p:spPr>
            <a:xfrm>
              <a:off x="4561168" y="17919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9" name="pt398">
              <a:extLst>
                <a:ext uri="{FF2B5EF4-FFF2-40B4-BE49-F238E27FC236}">
                  <a16:creationId xmlns:a16="http://schemas.microsoft.com/office/drawing/2014/main" id="{1F5D07A8-BFEF-5C89-9B64-18BB681A30A5}"/>
                </a:ext>
              </a:extLst>
            </p:cNvPr>
            <p:cNvSpPr/>
            <p:nvPr/>
          </p:nvSpPr>
          <p:spPr>
            <a:xfrm>
              <a:off x="4511603" y="30462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0" name="pt399">
              <a:extLst>
                <a:ext uri="{FF2B5EF4-FFF2-40B4-BE49-F238E27FC236}">
                  <a16:creationId xmlns:a16="http://schemas.microsoft.com/office/drawing/2014/main" id="{8A5ECC7D-F34A-D67E-178E-A49A34C75B20}"/>
                </a:ext>
              </a:extLst>
            </p:cNvPr>
            <p:cNvSpPr/>
            <p:nvPr/>
          </p:nvSpPr>
          <p:spPr>
            <a:xfrm>
              <a:off x="4671672" y="26959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1" name="pt400">
              <a:extLst>
                <a:ext uri="{FF2B5EF4-FFF2-40B4-BE49-F238E27FC236}">
                  <a16:creationId xmlns:a16="http://schemas.microsoft.com/office/drawing/2014/main" id="{C6D18A47-ACED-7274-9287-A80FC81247E7}"/>
                </a:ext>
              </a:extLst>
            </p:cNvPr>
            <p:cNvSpPr/>
            <p:nvPr/>
          </p:nvSpPr>
          <p:spPr>
            <a:xfrm>
              <a:off x="4802088" y="41462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2" name="pt401">
              <a:extLst>
                <a:ext uri="{FF2B5EF4-FFF2-40B4-BE49-F238E27FC236}">
                  <a16:creationId xmlns:a16="http://schemas.microsoft.com/office/drawing/2014/main" id="{97103E93-2E35-AE54-3D1D-31A6E7019847}"/>
                </a:ext>
              </a:extLst>
            </p:cNvPr>
            <p:cNvSpPr/>
            <p:nvPr/>
          </p:nvSpPr>
          <p:spPr>
            <a:xfrm>
              <a:off x="5637793" y="35916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3" name="pt402">
              <a:extLst>
                <a:ext uri="{FF2B5EF4-FFF2-40B4-BE49-F238E27FC236}">
                  <a16:creationId xmlns:a16="http://schemas.microsoft.com/office/drawing/2014/main" id="{E2B12A3F-FFBF-EAC8-0E87-A4BC2BF081DC}"/>
                </a:ext>
              </a:extLst>
            </p:cNvPr>
            <p:cNvSpPr/>
            <p:nvPr/>
          </p:nvSpPr>
          <p:spPr>
            <a:xfrm>
              <a:off x="5329374" y="43580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4" name="pt403">
              <a:extLst>
                <a:ext uri="{FF2B5EF4-FFF2-40B4-BE49-F238E27FC236}">
                  <a16:creationId xmlns:a16="http://schemas.microsoft.com/office/drawing/2014/main" id="{C1FE19EA-BE9F-5C95-7020-9EC78D7C3488}"/>
                </a:ext>
              </a:extLst>
            </p:cNvPr>
            <p:cNvSpPr/>
            <p:nvPr/>
          </p:nvSpPr>
          <p:spPr>
            <a:xfrm>
              <a:off x="5312069" y="36806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5" name="pt404">
              <a:extLst>
                <a:ext uri="{FF2B5EF4-FFF2-40B4-BE49-F238E27FC236}">
                  <a16:creationId xmlns:a16="http://schemas.microsoft.com/office/drawing/2014/main" id="{62AE5266-D1F5-9C2E-8968-9CE416A2221A}"/>
                </a:ext>
              </a:extLst>
            </p:cNvPr>
            <p:cNvSpPr/>
            <p:nvPr/>
          </p:nvSpPr>
          <p:spPr>
            <a:xfrm>
              <a:off x="5058513" y="3096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6" name="pt405">
              <a:extLst>
                <a:ext uri="{FF2B5EF4-FFF2-40B4-BE49-F238E27FC236}">
                  <a16:creationId xmlns:a16="http://schemas.microsoft.com/office/drawing/2014/main" id="{414511C8-A5A3-25B7-0F5F-0BCF8A7F7C47}"/>
                </a:ext>
              </a:extLst>
            </p:cNvPr>
            <p:cNvSpPr/>
            <p:nvPr/>
          </p:nvSpPr>
          <p:spPr>
            <a:xfrm>
              <a:off x="5141355" y="28065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7" name="pt406">
              <a:extLst>
                <a:ext uri="{FF2B5EF4-FFF2-40B4-BE49-F238E27FC236}">
                  <a16:creationId xmlns:a16="http://schemas.microsoft.com/office/drawing/2014/main" id="{6D0C6A04-DAB6-E190-BF14-854BB3E050C3}"/>
                </a:ext>
              </a:extLst>
            </p:cNvPr>
            <p:cNvSpPr/>
            <p:nvPr/>
          </p:nvSpPr>
          <p:spPr>
            <a:xfrm>
              <a:off x="5102299" y="30988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8" name="pt407">
              <a:extLst>
                <a:ext uri="{FF2B5EF4-FFF2-40B4-BE49-F238E27FC236}">
                  <a16:creationId xmlns:a16="http://schemas.microsoft.com/office/drawing/2014/main" id="{EBC0AFF2-4434-E170-32AD-3BDC1A796669}"/>
                </a:ext>
              </a:extLst>
            </p:cNvPr>
            <p:cNvSpPr/>
            <p:nvPr/>
          </p:nvSpPr>
          <p:spPr>
            <a:xfrm>
              <a:off x="5160778" y="46757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9" name="pt408">
              <a:extLst>
                <a:ext uri="{FF2B5EF4-FFF2-40B4-BE49-F238E27FC236}">
                  <a16:creationId xmlns:a16="http://schemas.microsoft.com/office/drawing/2014/main" id="{AF9F200D-BE88-9491-0B0A-EC432E29C948}"/>
                </a:ext>
              </a:extLst>
            </p:cNvPr>
            <p:cNvSpPr/>
            <p:nvPr/>
          </p:nvSpPr>
          <p:spPr>
            <a:xfrm>
              <a:off x="5116869" y="41443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0" name="pt409">
              <a:extLst>
                <a:ext uri="{FF2B5EF4-FFF2-40B4-BE49-F238E27FC236}">
                  <a16:creationId xmlns:a16="http://schemas.microsoft.com/office/drawing/2014/main" id="{5CE714B4-A7CD-9253-64B7-1D513CB07F35}"/>
                </a:ext>
              </a:extLst>
            </p:cNvPr>
            <p:cNvSpPr/>
            <p:nvPr/>
          </p:nvSpPr>
          <p:spPr>
            <a:xfrm>
              <a:off x="3980626" y="32280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1" name="pt410">
              <a:extLst>
                <a:ext uri="{FF2B5EF4-FFF2-40B4-BE49-F238E27FC236}">
                  <a16:creationId xmlns:a16="http://schemas.microsoft.com/office/drawing/2014/main" id="{69BD3319-D3B8-027E-652E-96E072AC93F0}"/>
                </a:ext>
              </a:extLst>
            </p:cNvPr>
            <p:cNvSpPr/>
            <p:nvPr/>
          </p:nvSpPr>
          <p:spPr>
            <a:xfrm>
              <a:off x="4947904" y="46636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2" name="pt411">
              <a:extLst>
                <a:ext uri="{FF2B5EF4-FFF2-40B4-BE49-F238E27FC236}">
                  <a16:creationId xmlns:a16="http://schemas.microsoft.com/office/drawing/2014/main" id="{D64C3993-7560-C57F-0874-A3A5960A1D29}"/>
                </a:ext>
              </a:extLst>
            </p:cNvPr>
            <p:cNvSpPr/>
            <p:nvPr/>
          </p:nvSpPr>
          <p:spPr>
            <a:xfrm>
              <a:off x="4705738" y="37606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3" name="pt412">
              <a:extLst>
                <a:ext uri="{FF2B5EF4-FFF2-40B4-BE49-F238E27FC236}">
                  <a16:creationId xmlns:a16="http://schemas.microsoft.com/office/drawing/2014/main" id="{ABBD4884-4868-EAEE-0DEE-6EFF5D55ADE9}"/>
                </a:ext>
              </a:extLst>
            </p:cNvPr>
            <p:cNvSpPr/>
            <p:nvPr/>
          </p:nvSpPr>
          <p:spPr>
            <a:xfrm>
              <a:off x="4486455" y="25498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4" name="pt413">
              <a:extLst>
                <a:ext uri="{FF2B5EF4-FFF2-40B4-BE49-F238E27FC236}">
                  <a16:creationId xmlns:a16="http://schemas.microsoft.com/office/drawing/2014/main" id="{F5EFAF82-F37B-5CEF-134C-16F8169DCEAD}"/>
                </a:ext>
              </a:extLst>
            </p:cNvPr>
            <p:cNvSpPr/>
            <p:nvPr/>
          </p:nvSpPr>
          <p:spPr>
            <a:xfrm>
              <a:off x="4378606" y="15748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5" name="pt414">
              <a:extLst>
                <a:ext uri="{FF2B5EF4-FFF2-40B4-BE49-F238E27FC236}">
                  <a16:creationId xmlns:a16="http://schemas.microsoft.com/office/drawing/2014/main" id="{B3027CF8-4F78-96B3-B0A7-AE16A0770891}"/>
                </a:ext>
              </a:extLst>
            </p:cNvPr>
            <p:cNvSpPr/>
            <p:nvPr/>
          </p:nvSpPr>
          <p:spPr>
            <a:xfrm>
              <a:off x="4965541" y="34240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6" name="pt415">
              <a:extLst>
                <a:ext uri="{FF2B5EF4-FFF2-40B4-BE49-F238E27FC236}">
                  <a16:creationId xmlns:a16="http://schemas.microsoft.com/office/drawing/2014/main" id="{48B05797-5784-0916-B9BB-69E7FCA68DA4}"/>
                </a:ext>
              </a:extLst>
            </p:cNvPr>
            <p:cNvSpPr/>
            <p:nvPr/>
          </p:nvSpPr>
          <p:spPr>
            <a:xfrm>
              <a:off x="5031752" y="34051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7" name="pt416">
              <a:extLst>
                <a:ext uri="{FF2B5EF4-FFF2-40B4-BE49-F238E27FC236}">
                  <a16:creationId xmlns:a16="http://schemas.microsoft.com/office/drawing/2014/main" id="{9EC89864-8F18-F94C-0ABB-4C9FDB63B418}"/>
                </a:ext>
              </a:extLst>
            </p:cNvPr>
            <p:cNvSpPr/>
            <p:nvPr/>
          </p:nvSpPr>
          <p:spPr>
            <a:xfrm>
              <a:off x="4059035" y="34432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8" name="pt417">
              <a:extLst>
                <a:ext uri="{FF2B5EF4-FFF2-40B4-BE49-F238E27FC236}">
                  <a16:creationId xmlns:a16="http://schemas.microsoft.com/office/drawing/2014/main" id="{CF9B3599-23C8-0180-229D-B422986FE614}"/>
                </a:ext>
              </a:extLst>
            </p:cNvPr>
            <p:cNvSpPr/>
            <p:nvPr/>
          </p:nvSpPr>
          <p:spPr>
            <a:xfrm>
              <a:off x="4843670" y="39541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9" name="pt418">
              <a:extLst>
                <a:ext uri="{FF2B5EF4-FFF2-40B4-BE49-F238E27FC236}">
                  <a16:creationId xmlns:a16="http://schemas.microsoft.com/office/drawing/2014/main" id="{84B62394-FE24-A329-FC62-B23C043BB408}"/>
                </a:ext>
              </a:extLst>
            </p:cNvPr>
            <p:cNvSpPr/>
            <p:nvPr/>
          </p:nvSpPr>
          <p:spPr>
            <a:xfrm>
              <a:off x="4464911" y="35603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0" name="pt419">
              <a:extLst>
                <a:ext uri="{FF2B5EF4-FFF2-40B4-BE49-F238E27FC236}">
                  <a16:creationId xmlns:a16="http://schemas.microsoft.com/office/drawing/2014/main" id="{87C2251D-3855-DE63-4F7A-149017B5A899}"/>
                </a:ext>
              </a:extLst>
            </p:cNvPr>
            <p:cNvSpPr/>
            <p:nvPr/>
          </p:nvSpPr>
          <p:spPr>
            <a:xfrm>
              <a:off x="4101251" y="35699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1" name="pt420">
              <a:extLst>
                <a:ext uri="{FF2B5EF4-FFF2-40B4-BE49-F238E27FC236}">
                  <a16:creationId xmlns:a16="http://schemas.microsoft.com/office/drawing/2014/main" id="{4E14EA95-CF15-D062-7E76-12FEC0EA3379}"/>
                </a:ext>
              </a:extLst>
            </p:cNvPr>
            <p:cNvSpPr/>
            <p:nvPr/>
          </p:nvSpPr>
          <p:spPr>
            <a:xfrm>
              <a:off x="4945583" y="41117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2" name="pt421">
              <a:extLst>
                <a:ext uri="{FF2B5EF4-FFF2-40B4-BE49-F238E27FC236}">
                  <a16:creationId xmlns:a16="http://schemas.microsoft.com/office/drawing/2014/main" id="{8F057296-35D9-4570-D744-AB1AF25293C8}"/>
                </a:ext>
              </a:extLst>
            </p:cNvPr>
            <p:cNvSpPr/>
            <p:nvPr/>
          </p:nvSpPr>
          <p:spPr>
            <a:xfrm>
              <a:off x="4225739" y="52151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3" name="pt422">
              <a:extLst>
                <a:ext uri="{FF2B5EF4-FFF2-40B4-BE49-F238E27FC236}">
                  <a16:creationId xmlns:a16="http://schemas.microsoft.com/office/drawing/2014/main" id="{E6ACF1CD-CE15-E664-C5A1-7710E77A013D}"/>
                </a:ext>
              </a:extLst>
            </p:cNvPr>
            <p:cNvSpPr/>
            <p:nvPr/>
          </p:nvSpPr>
          <p:spPr>
            <a:xfrm>
              <a:off x="5044381" y="36363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4" name="pt423">
              <a:extLst>
                <a:ext uri="{FF2B5EF4-FFF2-40B4-BE49-F238E27FC236}">
                  <a16:creationId xmlns:a16="http://schemas.microsoft.com/office/drawing/2014/main" id="{8BDB60C2-C752-8C31-8D3D-A3716AFD74BC}"/>
                </a:ext>
              </a:extLst>
            </p:cNvPr>
            <p:cNvSpPr/>
            <p:nvPr/>
          </p:nvSpPr>
          <p:spPr>
            <a:xfrm>
              <a:off x="4226718" y="41599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5" name="pt424">
              <a:extLst>
                <a:ext uri="{FF2B5EF4-FFF2-40B4-BE49-F238E27FC236}">
                  <a16:creationId xmlns:a16="http://schemas.microsoft.com/office/drawing/2014/main" id="{C333216C-7798-1538-23EE-E0D24BE417C6}"/>
                </a:ext>
              </a:extLst>
            </p:cNvPr>
            <p:cNvSpPr/>
            <p:nvPr/>
          </p:nvSpPr>
          <p:spPr>
            <a:xfrm>
              <a:off x="4331387" y="32705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6" name="pt425">
              <a:extLst>
                <a:ext uri="{FF2B5EF4-FFF2-40B4-BE49-F238E27FC236}">
                  <a16:creationId xmlns:a16="http://schemas.microsoft.com/office/drawing/2014/main" id="{CC216C69-B295-50FB-B038-CF05A250F9A7}"/>
                </a:ext>
              </a:extLst>
            </p:cNvPr>
            <p:cNvSpPr/>
            <p:nvPr/>
          </p:nvSpPr>
          <p:spPr>
            <a:xfrm>
              <a:off x="5507252" y="36768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7" name="pt426">
              <a:extLst>
                <a:ext uri="{FF2B5EF4-FFF2-40B4-BE49-F238E27FC236}">
                  <a16:creationId xmlns:a16="http://schemas.microsoft.com/office/drawing/2014/main" id="{6330E9A8-D541-8E5D-A742-FECB11A866F4}"/>
                </a:ext>
              </a:extLst>
            </p:cNvPr>
            <p:cNvSpPr/>
            <p:nvPr/>
          </p:nvSpPr>
          <p:spPr>
            <a:xfrm>
              <a:off x="4565919" y="32118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8" name="pt427">
              <a:extLst>
                <a:ext uri="{FF2B5EF4-FFF2-40B4-BE49-F238E27FC236}">
                  <a16:creationId xmlns:a16="http://schemas.microsoft.com/office/drawing/2014/main" id="{A7C5B845-5194-8F66-A124-06FDB16CB47C}"/>
                </a:ext>
              </a:extLst>
            </p:cNvPr>
            <p:cNvSpPr/>
            <p:nvPr/>
          </p:nvSpPr>
          <p:spPr>
            <a:xfrm>
              <a:off x="4396172" y="3939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9" name="pt428">
              <a:extLst>
                <a:ext uri="{FF2B5EF4-FFF2-40B4-BE49-F238E27FC236}">
                  <a16:creationId xmlns:a16="http://schemas.microsoft.com/office/drawing/2014/main" id="{E6A5B7FB-B74F-B7ED-6F95-FF9EEA0CBD1E}"/>
                </a:ext>
              </a:extLst>
            </p:cNvPr>
            <p:cNvSpPr/>
            <p:nvPr/>
          </p:nvSpPr>
          <p:spPr>
            <a:xfrm>
              <a:off x="5084289" y="35478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0" name="pt429">
              <a:extLst>
                <a:ext uri="{FF2B5EF4-FFF2-40B4-BE49-F238E27FC236}">
                  <a16:creationId xmlns:a16="http://schemas.microsoft.com/office/drawing/2014/main" id="{4A5C460E-FF4E-6562-1225-4995A0196143}"/>
                </a:ext>
              </a:extLst>
            </p:cNvPr>
            <p:cNvSpPr/>
            <p:nvPr/>
          </p:nvSpPr>
          <p:spPr>
            <a:xfrm>
              <a:off x="5010659" y="23994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1" name="pt430">
              <a:extLst>
                <a:ext uri="{FF2B5EF4-FFF2-40B4-BE49-F238E27FC236}">
                  <a16:creationId xmlns:a16="http://schemas.microsoft.com/office/drawing/2014/main" id="{7FABC3FE-DDF4-796A-404E-2B09EB78CC07}"/>
                </a:ext>
              </a:extLst>
            </p:cNvPr>
            <p:cNvSpPr/>
            <p:nvPr/>
          </p:nvSpPr>
          <p:spPr>
            <a:xfrm>
              <a:off x="4985105" y="38272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2" name="pt431">
              <a:extLst>
                <a:ext uri="{FF2B5EF4-FFF2-40B4-BE49-F238E27FC236}">
                  <a16:creationId xmlns:a16="http://schemas.microsoft.com/office/drawing/2014/main" id="{D8D6D215-F212-2D72-8582-8B2E5BEBDC17}"/>
                </a:ext>
              </a:extLst>
            </p:cNvPr>
            <p:cNvSpPr/>
            <p:nvPr/>
          </p:nvSpPr>
          <p:spPr>
            <a:xfrm>
              <a:off x="4300725" y="37998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3" name="pt432">
              <a:extLst>
                <a:ext uri="{FF2B5EF4-FFF2-40B4-BE49-F238E27FC236}">
                  <a16:creationId xmlns:a16="http://schemas.microsoft.com/office/drawing/2014/main" id="{9B1E8D05-5A9F-7BE8-255B-D0CC911067F1}"/>
                </a:ext>
              </a:extLst>
            </p:cNvPr>
            <p:cNvSpPr/>
            <p:nvPr/>
          </p:nvSpPr>
          <p:spPr>
            <a:xfrm>
              <a:off x="4365334" y="42721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4" name="pt433">
              <a:extLst>
                <a:ext uri="{FF2B5EF4-FFF2-40B4-BE49-F238E27FC236}">
                  <a16:creationId xmlns:a16="http://schemas.microsoft.com/office/drawing/2014/main" id="{86559A21-F011-977D-7C2E-19802362E41F}"/>
                </a:ext>
              </a:extLst>
            </p:cNvPr>
            <p:cNvSpPr/>
            <p:nvPr/>
          </p:nvSpPr>
          <p:spPr>
            <a:xfrm>
              <a:off x="4416186" y="28343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5" name="pt434">
              <a:extLst>
                <a:ext uri="{FF2B5EF4-FFF2-40B4-BE49-F238E27FC236}">
                  <a16:creationId xmlns:a16="http://schemas.microsoft.com/office/drawing/2014/main" id="{39EAB260-E330-A7C9-6D9E-6EF243DCC367}"/>
                </a:ext>
              </a:extLst>
            </p:cNvPr>
            <p:cNvSpPr/>
            <p:nvPr/>
          </p:nvSpPr>
          <p:spPr>
            <a:xfrm>
              <a:off x="5099180" y="34946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6" name="pt435">
              <a:extLst>
                <a:ext uri="{FF2B5EF4-FFF2-40B4-BE49-F238E27FC236}">
                  <a16:creationId xmlns:a16="http://schemas.microsoft.com/office/drawing/2014/main" id="{41B8E549-AD3D-1A71-3BEC-099F2D13ADCD}"/>
                </a:ext>
              </a:extLst>
            </p:cNvPr>
            <p:cNvSpPr/>
            <p:nvPr/>
          </p:nvSpPr>
          <p:spPr>
            <a:xfrm>
              <a:off x="4427992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7" name="pt436">
              <a:extLst>
                <a:ext uri="{FF2B5EF4-FFF2-40B4-BE49-F238E27FC236}">
                  <a16:creationId xmlns:a16="http://schemas.microsoft.com/office/drawing/2014/main" id="{39255B05-D0AD-DFD8-EA7F-7B96BDCC4A2E}"/>
                </a:ext>
              </a:extLst>
            </p:cNvPr>
            <p:cNvSpPr/>
            <p:nvPr/>
          </p:nvSpPr>
          <p:spPr>
            <a:xfrm>
              <a:off x="3933016" y="30380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8" name="pt437">
              <a:extLst>
                <a:ext uri="{FF2B5EF4-FFF2-40B4-BE49-F238E27FC236}">
                  <a16:creationId xmlns:a16="http://schemas.microsoft.com/office/drawing/2014/main" id="{8DE4B2CA-3366-89A5-46DA-7322444FAF84}"/>
                </a:ext>
              </a:extLst>
            </p:cNvPr>
            <p:cNvSpPr/>
            <p:nvPr/>
          </p:nvSpPr>
          <p:spPr>
            <a:xfrm>
              <a:off x="5311863" y="41047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9" name="pt438">
              <a:extLst>
                <a:ext uri="{FF2B5EF4-FFF2-40B4-BE49-F238E27FC236}">
                  <a16:creationId xmlns:a16="http://schemas.microsoft.com/office/drawing/2014/main" id="{749E2963-3F95-F64B-0F50-3C6FF2C03C97}"/>
                </a:ext>
              </a:extLst>
            </p:cNvPr>
            <p:cNvSpPr/>
            <p:nvPr/>
          </p:nvSpPr>
          <p:spPr>
            <a:xfrm>
              <a:off x="4632388" y="45519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0" name="pt439">
              <a:extLst>
                <a:ext uri="{FF2B5EF4-FFF2-40B4-BE49-F238E27FC236}">
                  <a16:creationId xmlns:a16="http://schemas.microsoft.com/office/drawing/2014/main" id="{FC6849D7-45F7-B9EC-2042-ED0F8D3B219F}"/>
                </a:ext>
              </a:extLst>
            </p:cNvPr>
            <p:cNvSpPr/>
            <p:nvPr/>
          </p:nvSpPr>
          <p:spPr>
            <a:xfrm>
              <a:off x="4024427" y="35085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1" name="pt440">
              <a:extLst>
                <a:ext uri="{FF2B5EF4-FFF2-40B4-BE49-F238E27FC236}">
                  <a16:creationId xmlns:a16="http://schemas.microsoft.com/office/drawing/2014/main" id="{4F91772A-E41E-FE70-729F-2C2319486B1A}"/>
                </a:ext>
              </a:extLst>
            </p:cNvPr>
            <p:cNvSpPr/>
            <p:nvPr/>
          </p:nvSpPr>
          <p:spPr>
            <a:xfrm>
              <a:off x="4395274" y="3154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2" name="pt441">
              <a:extLst>
                <a:ext uri="{FF2B5EF4-FFF2-40B4-BE49-F238E27FC236}">
                  <a16:creationId xmlns:a16="http://schemas.microsoft.com/office/drawing/2014/main" id="{E30A05F7-B5B1-E5E9-E19C-9684878588C5}"/>
                </a:ext>
              </a:extLst>
            </p:cNvPr>
            <p:cNvSpPr/>
            <p:nvPr/>
          </p:nvSpPr>
          <p:spPr>
            <a:xfrm>
              <a:off x="4689378" y="27277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3" name="pt442">
              <a:extLst>
                <a:ext uri="{FF2B5EF4-FFF2-40B4-BE49-F238E27FC236}">
                  <a16:creationId xmlns:a16="http://schemas.microsoft.com/office/drawing/2014/main" id="{295F00C6-C630-5782-535B-B0C1BAC80522}"/>
                </a:ext>
              </a:extLst>
            </p:cNvPr>
            <p:cNvSpPr/>
            <p:nvPr/>
          </p:nvSpPr>
          <p:spPr>
            <a:xfrm>
              <a:off x="4861230" y="24538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4" name="pt443">
              <a:extLst>
                <a:ext uri="{FF2B5EF4-FFF2-40B4-BE49-F238E27FC236}">
                  <a16:creationId xmlns:a16="http://schemas.microsoft.com/office/drawing/2014/main" id="{A15161C7-77E8-074A-9A67-1A2B14A5ACE7}"/>
                </a:ext>
              </a:extLst>
            </p:cNvPr>
            <p:cNvSpPr/>
            <p:nvPr/>
          </p:nvSpPr>
          <p:spPr>
            <a:xfrm>
              <a:off x="4457267" y="23470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5" name="pt444">
              <a:extLst>
                <a:ext uri="{FF2B5EF4-FFF2-40B4-BE49-F238E27FC236}">
                  <a16:creationId xmlns:a16="http://schemas.microsoft.com/office/drawing/2014/main" id="{ACC4E830-C6F3-E57E-9600-B9891AD97B4F}"/>
                </a:ext>
              </a:extLst>
            </p:cNvPr>
            <p:cNvSpPr/>
            <p:nvPr/>
          </p:nvSpPr>
          <p:spPr>
            <a:xfrm>
              <a:off x="3968624" y="19266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6" name="pt445">
              <a:extLst>
                <a:ext uri="{FF2B5EF4-FFF2-40B4-BE49-F238E27FC236}">
                  <a16:creationId xmlns:a16="http://schemas.microsoft.com/office/drawing/2014/main" id="{93A27F60-79EF-3664-92CB-2A1EFE90FD2E}"/>
                </a:ext>
              </a:extLst>
            </p:cNvPr>
            <p:cNvSpPr/>
            <p:nvPr/>
          </p:nvSpPr>
          <p:spPr>
            <a:xfrm>
              <a:off x="4000160" y="18415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7" name="pt446">
              <a:extLst>
                <a:ext uri="{FF2B5EF4-FFF2-40B4-BE49-F238E27FC236}">
                  <a16:creationId xmlns:a16="http://schemas.microsoft.com/office/drawing/2014/main" id="{DA0B8B85-ABA7-580B-9411-864F1981FB2F}"/>
                </a:ext>
              </a:extLst>
            </p:cNvPr>
            <p:cNvSpPr/>
            <p:nvPr/>
          </p:nvSpPr>
          <p:spPr>
            <a:xfrm>
              <a:off x="4643502" y="37020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8" name="pt447">
              <a:extLst>
                <a:ext uri="{FF2B5EF4-FFF2-40B4-BE49-F238E27FC236}">
                  <a16:creationId xmlns:a16="http://schemas.microsoft.com/office/drawing/2014/main" id="{564F58D1-C392-F696-80A5-E5FF550D73C6}"/>
                </a:ext>
              </a:extLst>
            </p:cNvPr>
            <p:cNvSpPr/>
            <p:nvPr/>
          </p:nvSpPr>
          <p:spPr>
            <a:xfrm>
              <a:off x="4423876" y="25025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9" name="pt448">
              <a:extLst>
                <a:ext uri="{FF2B5EF4-FFF2-40B4-BE49-F238E27FC236}">
                  <a16:creationId xmlns:a16="http://schemas.microsoft.com/office/drawing/2014/main" id="{6B90675D-9460-CE2D-9CED-4F2EF241278D}"/>
                </a:ext>
              </a:extLst>
            </p:cNvPr>
            <p:cNvSpPr/>
            <p:nvPr/>
          </p:nvSpPr>
          <p:spPr>
            <a:xfrm>
              <a:off x="4325609" y="33849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0" name="pt449">
              <a:extLst>
                <a:ext uri="{FF2B5EF4-FFF2-40B4-BE49-F238E27FC236}">
                  <a16:creationId xmlns:a16="http://schemas.microsoft.com/office/drawing/2014/main" id="{6D4EC18B-2C49-2FEB-F1AD-94B0500447C5}"/>
                </a:ext>
              </a:extLst>
            </p:cNvPr>
            <p:cNvSpPr/>
            <p:nvPr/>
          </p:nvSpPr>
          <p:spPr>
            <a:xfrm>
              <a:off x="4108292" y="29965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1" name="pt450">
              <a:extLst>
                <a:ext uri="{FF2B5EF4-FFF2-40B4-BE49-F238E27FC236}">
                  <a16:creationId xmlns:a16="http://schemas.microsoft.com/office/drawing/2014/main" id="{3D0646DD-7570-8516-8368-14F8D8D5AF06}"/>
                </a:ext>
              </a:extLst>
            </p:cNvPr>
            <p:cNvSpPr/>
            <p:nvPr/>
          </p:nvSpPr>
          <p:spPr>
            <a:xfrm>
              <a:off x="4191191" y="34049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2" name="pt451">
              <a:extLst>
                <a:ext uri="{FF2B5EF4-FFF2-40B4-BE49-F238E27FC236}">
                  <a16:creationId xmlns:a16="http://schemas.microsoft.com/office/drawing/2014/main" id="{9C3169FD-C39C-CE45-EC91-08D6FCBCCC3F}"/>
                </a:ext>
              </a:extLst>
            </p:cNvPr>
            <p:cNvSpPr/>
            <p:nvPr/>
          </p:nvSpPr>
          <p:spPr>
            <a:xfrm>
              <a:off x="4232742" y="25524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3" name="pt452">
              <a:extLst>
                <a:ext uri="{FF2B5EF4-FFF2-40B4-BE49-F238E27FC236}">
                  <a16:creationId xmlns:a16="http://schemas.microsoft.com/office/drawing/2014/main" id="{443FF4A7-292D-54F3-9B25-5E9BC296E059}"/>
                </a:ext>
              </a:extLst>
            </p:cNvPr>
            <p:cNvSpPr/>
            <p:nvPr/>
          </p:nvSpPr>
          <p:spPr>
            <a:xfrm>
              <a:off x="4133516" y="39065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4" name="pt453">
              <a:extLst>
                <a:ext uri="{FF2B5EF4-FFF2-40B4-BE49-F238E27FC236}">
                  <a16:creationId xmlns:a16="http://schemas.microsoft.com/office/drawing/2014/main" id="{DFC844C1-928B-9431-F4D7-29E982FE50B9}"/>
                </a:ext>
              </a:extLst>
            </p:cNvPr>
            <p:cNvSpPr/>
            <p:nvPr/>
          </p:nvSpPr>
          <p:spPr>
            <a:xfrm>
              <a:off x="4569583" y="28594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5" name="pt454">
              <a:extLst>
                <a:ext uri="{FF2B5EF4-FFF2-40B4-BE49-F238E27FC236}">
                  <a16:creationId xmlns:a16="http://schemas.microsoft.com/office/drawing/2014/main" id="{6478C03D-92D7-50AA-EE2E-BDC7F3829BFF}"/>
                </a:ext>
              </a:extLst>
            </p:cNvPr>
            <p:cNvSpPr/>
            <p:nvPr/>
          </p:nvSpPr>
          <p:spPr>
            <a:xfrm>
              <a:off x="3784085" y="32889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6" name="pt455">
              <a:extLst>
                <a:ext uri="{FF2B5EF4-FFF2-40B4-BE49-F238E27FC236}">
                  <a16:creationId xmlns:a16="http://schemas.microsoft.com/office/drawing/2014/main" id="{6D6A3442-96AE-21A7-ABC0-61ACDFAB7B2A}"/>
                </a:ext>
              </a:extLst>
            </p:cNvPr>
            <p:cNvSpPr/>
            <p:nvPr/>
          </p:nvSpPr>
          <p:spPr>
            <a:xfrm>
              <a:off x="4831251" y="32574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7" name="pt456">
              <a:extLst>
                <a:ext uri="{FF2B5EF4-FFF2-40B4-BE49-F238E27FC236}">
                  <a16:creationId xmlns:a16="http://schemas.microsoft.com/office/drawing/2014/main" id="{41BC09E6-89A0-3A7B-6635-325BF052FC8C}"/>
                </a:ext>
              </a:extLst>
            </p:cNvPr>
            <p:cNvSpPr/>
            <p:nvPr/>
          </p:nvSpPr>
          <p:spPr>
            <a:xfrm>
              <a:off x="4499547" y="26897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8" name="pt457">
              <a:extLst>
                <a:ext uri="{FF2B5EF4-FFF2-40B4-BE49-F238E27FC236}">
                  <a16:creationId xmlns:a16="http://schemas.microsoft.com/office/drawing/2014/main" id="{C703C1FC-05C7-C1D0-735A-48E866AD9F1C}"/>
                </a:ext>
              </a:extLst>
            </p:cNvPr>
            <p:cNvSpPr/>
            <p:nvPr/>
          </p:nvSpPr>
          <p:spPr>
            <a:xfrm>
              <a:off x="4121257" y="33063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9" name="pt458">
              <a:extLst>
                <a:ext uri="{FF2B5EF4-FFF2-40B4-BE49-F238E27FC236}">
                  <a16:creationId xmlns:a16="http://schemas.microsoft.com/office/drawing/2014/main" id="{DAFE6A0C-47A4-4920-7C50-0C52F2B12ABE}"/>
                </a:ext>
              </a:extLst>
            </p:cNvPr>
            <p:cNvSpPr/>
            <p:nvPr/>
          </p:nvSpPr>
          <p:spPr>
            <a:xfrm>
              <a:off x="4473602" y="30158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0" name="pt459">
              <a:extLst>
                <a:ext uri="{FF2B5EF4-FFF2-40B4-BE49-F238E27FC236}">
                  <a16:creationId xmlns:a16="http://schemas.microsoft.com/office/drawing/2014/main" id="{F80E8593-DA37-C81F-CD0D-FB250C9366DB}"/>
                </a:ext>
              </a:extLst>
            </p:cNvPr>
            <p:cNvSpPr/>
            <p:nvPr/>
          </p:nvSpPr>
          <p:spPr>
            <a:xfrm>
              <a:off x="3411323" y="30039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1" name="pt460">
              <a:extLst>
                <a:ext uri="{FF2B5EF4-FFF2-40B4-BE49-F238E27FC236}">
                  <a16:creationId xmlns:a16="http://schemas.microsoft.com/office/drawing/2014/main" id="{E6FF6327-E81B-1365-B223-37F92909B5B8}"/>
                </a:ext>
              </a:extLst>
            </p:cNvPr>
            <p:cNvSpPr/>
            <p:nvPr/>
          </p:nvSpPr>
          <p:spPr>
            <a:xfrm>
              <a:off x="4525373" y="43167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2" name="pt461">
              <a:extLst>
                <a:ext uri="{FF2B5EF4-FFF2-40B4-BE49-F238E27FC236}">
                  <a16:creationId xmlns:a16="http://schemas.microsoft.com/office/drawing/2014/main" id="{4AC57A14-CCBD-3839-4F11-DFCAF7D3F467}"/>
                </a:ext>
              </a:extLst>
            </p:cNvPr>
            <p:cNvSpPr/>
            <p:nvPr/>
          </p:nvSpPr>
          <p:spPr>
            <a:xfrm>
              <a:off x="4536548" y="50042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3" name="pt462">
              <a:extLst>
                <a:ext uri="{FF2B5EF4-FFF2-40B4-BE49-F238E27FC236}">
                  <a16:creationId xmlns:a16="http://schemas.microsoft.com/office/drawing/2014/main" id="{F10E632B-2643-D567-70AE-B27495CD61C8}"/>
                </a:ext>
              </a:extLst>
            </p:cNvPr>
            <p:cNvSpPr/>
            <p:nvPr/>
          </p:nvSpPr>
          <p:spPr>
            <a:xfrm>
              <a:off x="4367091" y="35297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4" name="pt463">
              <a:extLst>
                <a:ext uri="{FF2B5EF4-FFF2-40B4-BE49-F238E27FC236}">
                  <a16:creationId xmlns:a16="http://schemas.microsoft.com/office/drawing/2014/main" id="{9452B452-A9F9-3919-1A6B-F24007DEDCCC}"/>
                </a:ext>
              </a:extLst>
            </p:cNvPr>
            <p:cNvSpPr/>
            <p:nvPr/>
          </p:nvSpPr>
          <p:spPr>
            <a:xfrm>
              <a:off x="4361144" y="2907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5" name="pt464">
              <a:extLst>
                <a:ext uri="{FF2B5EF4-FFF2-40B4-BE49-F238E27FC236}">
                  <a16:creationId xmlns:a16="http://schemas.microsoft.com/office/drawing/2014/main" id="{0EB505D6-D5AB-38F3-03EF-87C699A2CE43}"/>
                </a:ext>
              </a:extLst>
            </p:cNvPr>
            <p:cNvSpPr/>
            <p:nvPr/>
          </p:nvSpPr>
          <p:spPr>
            <a:xfrm>
              <a:off x="4093620" y="39123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6" name="pt465">
              <a:extLst>
                <a:ext uri="{FF2B5EF4-FFF2-40B4-BE49-F238E27FC236}">
                  <a16:creationId xmlns:a16="http://schemas.microsoft.com/office/drawing/2014/main" id="{E673603D-EF2D-9072-AF40-D7640D8AFE0F}"/>
                </a:ext>
              </a:extLst>
            </p:cNvPr>
            <p:cNvSpPr/>
            <p:nvPr/>
          </p:nvSpPr>
          <p:spPr>
            <a:xfrm>
              <a:off x="4552994" y="31977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7" name="pt466">
              <a:extLst>
                <a:ext uri="{FF2B5EF4-FFF2-40B4-BE49-F238E27FC236}">
                  <a16:creationId xmlns:a16="http://schemas.microsoft.com/office/drawing/2014/main" id="{87FC88B2-204D-50FF-8BF5-1A7B0101C0D6}"/>
                </a:ext>
              </a:extLst>
            </p:cNvPr>
            <p:cNvSpPr/>
            <p:nvPr/>
          </p:nvSpPr>
          <p:spPr>
            <a:xfrm>
              <a:off x="4913520" y="42768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8" name="pt467">
              <a:extLst>
                <a:ext uri="{FF2B5EF4-FFF2-40B4-BE49-F238E27FC236}">
                  <a16:creationId xmlns:a16="http://schemas.microsoft.com/office/drawing/2014/main" id="{8636FA36-FD32-D043-9AFF-B5EDD1A97F17}"/>
                </a:ext>
              </a:extLst>
            </p:cNvPr>
            <p:cNvSpPr/>
            <p:nvPr/>
          </p:nvSpPr>
          <p:spPr>
            <a:xfrm>
              <a:off x="4553113" y="38047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9" name="pt468">
              <a:extLst>
                <a:ext uri="{FF2B5EF4-FFF2-40B4-BE49-F238E27FC236}">
                  <a16:creationId xmlns:a16="http://schemas.microsoft.com/office/drawing/2014/main" id="{B9B9EBCE-B145-AC93-94DD-3EF3AD7CAAFF}"/>
                </a:ext>
              </a:extLst>
            </p:cNvPr>
            <p:cNvSpPr/>
            <p:nvPr/>
          </p:nvSpPr>
          <p:spPr>
            <a:xfrm>
              <a:off x="4227727" y="31753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0" name="pt469">
              <a:extLst>
                <a:ext uri="{FF2B5EF4-FFF2-40B4-BE49-F238E27FC236}">
                  <a16:creationId xmlns:a16="http://schemas.microsoft.com/office/drawing/2014/main" id="{CEFBA0E1-BE6E-E92D-8B81-A6B1D09B2985}"/>
                </a:ext>
              </a:extLst>
            </p:cNvPr>
            <p:cNvSpPr/>
            <p:nvPr/>
          </p:nvSpPr>
          <p:spPr>
            <a:xfrm>
              <a:off x="4166026" y="31382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1" name="pt470">
              <a:extLst>
                <a:ext uri="{FF2B5EF4-FFF2-40B4-BE49-F238E27FC236}">
                  <a16:creationId xmlns:a16="http://schemas.microsoft.com/office/drawing/2014/main" id="{15A1EFA2-A662-893B-D2A3-83744098C399}"/>
                </a:ext>
              </a:extLst>
            </p:cNvPr>
            <p:cNvSpPr/>
            <p:nvPr/>
          </p:nvSpPr>
          <p:spPr>
            <a:xfrm>
              <a:off x="5575873" y="42706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2" name="pt471">
              <a:extLst>
                <a:ext uri="{FF2B5EF4-FFF2-40B4-BE49-F238E27FC236}">
                  <a16:creationId xmlns:a16="http://schemas.microsoft.com/office/drawing/2014/main" id="{548C8153-6CFD-3ADC-B751-5E36CE1C930B}"/>
                </a:ext>
              </a:extLst>
            </p:cNvPr>
            <p:cNvSpPr/>
            <p:nvPr/>
          </p:nvSpPr>
          <p:spPr>
            <a:xfrm>
              <a:off x="5120072" y="31056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3" name="pt472">
              <a:extLst>
                <a:ext uri="{FF2B5EF4-FFF2-40B4-BE49-F238E27FC236}">
                  <a16:creationId xmlns:a16="http://schemas.microsoft.com/office/drawing/2014/main" id="{800C429A-A19A-27A3-602F-2DEB7B6B1CE9}"/>
                </a:ext>
              </a:extLst>
            </p:cNvPr>
            <p:cNvSpPr/>
            <p:nvPr/>
          </p:nvSpPr>
          <p:spPr>
            <a:xfrm>
              <a:off x="5252762" y="31421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4" name="pt473">
              <a:extLst>
                <a:ext uri="{FF2B5EF4-FFF2-40B4-BE49-F238E27FC236}">
                  <a16:creationId xmlns:a16="http://schemas.microsoft.com/office/drawing/2014/main" id="{CF2789CE-71F9-1D7E-B68D-F36DA39AD34C}"/>
                </a:ext>
              </a:extLst>
            </p:cNvPr>
            <p:cNvSpPr/>
            <p:nvPr/>
          </p:nvSpPr>
          <p:spPr>
            <a:xfrm>
              <a:off x="4108631" y="37386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5" name="pt474">
              <a:extLst>
                <a:ext uri="{FF2B5EF4-FFF2-40B4-BE49-F238E27FC236}">
                  <a16:creationId xmlns:a16="http://schemas.microsoft.com/office/drawing/2014/main" id="{D4DCE781-41D7-3D66-B9EE-893735FCB52E}"/>
                </a:ext>
              </a:extLst>
            </p:cNvPr>
            <p:cNvSpPr/>
            <p:nvPr/>
          </p:nvSpPr>
          <p:spPr>
            <a:xfrm>
              <a:off x="4327713" y="33253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6" name="pt475">
              <a:extLst>
                <a:ext uri="{FF2B5EF4-FFF2-40B4-BE49-F238E27FC236}">
                  <a16:creationId xmlns:a16="http://schemas.microsoft.com/office/drawing/2014/main" id="{53BBDAFC-EB50-15BE-77DA-953BDC2D40A4}"/>
                </a:ext>
              </a:extLst>
            </p:cNvPr>
            <p:cNvSpPr/>
            <p:nvPr/>
          </p:nvSpPr>
          <p:spPr>
            <a:xfrm>
              <a:off x="4539011" y="38230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7" name="pg476">
              <a:extLst>
                <a:ext uri="{FF2B5EF4-FFF2-40B4-BE49-F238E27FC236}">
                  <a16:creationId xmlns:a16="http://schemas.microsoft.com/office/drawing/2014/main" id="{AFC9ACA1-C32F-C0D2-BCFE-49B1F68C3F9E}"/>
                </a:ext>
              </a:extLst>
            </p:cNvPr>
            <p:cNvSpPr/>
            <p:nvPr/>
          </p:nvSpPr>
          <p:spPr>
            <a:xfrm>
              <a:off x="3436149" y="2493558"/>
              <a:ext cx="4368136" cy="2499657"/>
            </a:xfrm>
            <a:custGeom>
              <a:avLst/>
              <a:gdLst/>
              <a:ahLst/>
              <a:cxnLst/>
              <a:rect l="0" t="0" r="0" b="0"/>
              <a:pathLst>
                <a:path w="4368136" h="2499657">
                  <a:moveTo>
                    <a:pt x="0" y="0"/>
                  </a:moveTo>
                  <a:lnTo>
                    <a:pt x="55292" y="30732"/>
                  </a:lnTo>
                  <a:lnTo>
                    <a:pt x="110585" y="61416"/>
                  </a:lnTo>
                  <a:lnTo>
                    <a:pt x="165878" y="92048"/>
                  </a:lnTo>
                  <a:lnTo>
                    <a:pt x="221171" y="122620"/>
                  </a:lnTo>
                  <a:lnTo>
                    <a:pt x="276464" y="153125"/>
                  </a:lnTo>
                  <a:lnTo>
                    <a:pt x="331757" y="183556"/>
                  </a:lnTo>
                  <a:lnTo>
                    <a:pt x="387050" y="213903"/>
                  </a:lnTo>
                  <a:lnTo>
                    <a:pt x="442342" y="244155"/>
                  </a:lnTo>
                  <a:lnTo>
                    <a:pt x="497635" y="274299"/>
                  </a:lnTo>
                  <a:lnTo>
                    <a:pt x="552928" y="304320"/>
                  </a:lnTo>
                  <a:lnTo>
                    <a:pt x="608221" y="334201"/>
                  </a:lnTo>
                  <a:lnTo>
                    <a:pt x="663514" y="363923"/>
                  </a:lnTo>
                  <a:lnTo>
                    <a:pt x="718807" y="393461"/>
                  </a:lnTo>
                  <a:lnTo>
                    <a:pt x="774100" y="422790"/>
                  </a:lnTo>
                  <a:lnTo>
                    <a:pt x="829392" y="451879"/>
                  </a:lnTo>
                  <a:lnTo>
                    <a:pt x="884685" y="480692"/>
                  </a:lnTo>
                  <a:lnTo>
                    <a:pt x="939978" y="509191"/>
                  </a:lnTo>
                  <a:lnTo>
                    <a:pt x="995271" y="537333"/>
                  </a:lnTo>
                  <a:lnTo>
                    <a:pt x="1050564" y="565073"/>
                  </a:lnTo>
                  <a:lnTo>
                    <a:pt x="1105857" y="592362"/>
                  </a:lnTo>
                  <a:lnTo>
                    <a:pt x="1161150" y="619156"/>
                  </a:lnTo>
                  <a:lnTo>
                    <a:pt x="1216443" y="645413"/>
                  </a:lnTo>
                  <a:lnTo>
                    <a:pt x="1271735" y="671098"/>
                  </a:lnTo>
                  <a:lnTo>
                    <a:pt x="1327028" y="696189"/>
                  </a:lnTo>
                  <a:lnTo>
                    <a:pt x="1382321" y="720676"/>
                  </a:lnTo>
                  <a:lnTo>
                    <a:pt x="1437614" y="744565"/>
                  </a:lnTo>
                  <a:lnTo>
                    <a:pt x="1492907" y="767876"/>
                  </a:lnTo>
                  <a:lnTo>
                    <a:pt x="1548200" y="790639"/>
                  </a:lnTo>
                  <a:lnTo>
                    <a:pt x="1603493" y="812895"/>
                  </a:lnTo>
                  <a:lnTo>
                    <a:pt x="1658785" y="834689"/>
                  </a:lnTo>
                  <a:lnTo>
                    <a:pt x="1714078" y="856069"/>
                  </a:lnTo>
                  <a:lnTo>
                    <a:pt x="1769371" y="877080"/>
                  </a:lnTo>
                  <a:lnTo>
                    <a:pt x="1824664" y="897766"/>
                  </a:lnTo>
                  <a:lnTo>
                    <a:pt x="1879957" y="918166"/>
                  </a:lnTo>
                  <a:lnTo>
                    <a:pt x="1935250" y="938318"/>
                  </a:lnTo>
                  <a:lnTo>
                    <a:pt x="1990543" y="958253"/>
                  </a:lnTo>
                  <a:lnTo>
                    <a:pt x="2045836" y="977998"/>
                  </a:lnTo>
                  <a:lnTo>
                    <a:pt x="2101128" y="997577"/>
                  </a:lnTo>
                  <a:lnTo>
                    <a:pt x="2156421" y="1017012"/>
                  </a:lnTo>
                  <a:lnTo>
                    <a:pt x="2211714" y="1036320"/>
                  </a:lnTo>
                  <a:lnTo>
                    <a:pt x="2267007" y="1055516"/>
                  </a:lnTo>
                  <a:lnTo>
                    <a:pt x="2322300" y="1074614"/>
                  </a:lnTo>
                  <a:lnTo>
                    <a:pt x="2377593" y="1093626"/>
                  </a:lnTo>
                  <a:lnTo>
                    <a:pt x="2432886" y="1112560"/>
                  </a:lnTo>
                  <a:lnTo>
                    <a:pt x="2488178" y="1131426"/>
                  </a:lnTo>
                  <a:lnTo>
                    <a:pt x="2543471" y="1150230"/>
                  </a:lnTo>
                  <a:lnTo>
                    <a:pt x="2598764" y="1168980"/>
                  </a:lnTo>
                  <a:lnTo>
                    <a:pt x="2654057" y="1187682"/>
                  </a:lnTo>
                  <a:lnTo>
                    <a:pt x="2709350" y="1206338"/>
                  </a:lnTo>
                  <a:lnTo>
                    <a:pt x="2764643" y="1224956"/>
                  </a:lnTo>
                  <a:lnTo>
                    <a:pt x="2819936" y="1243537"/>
                  </a:lnTo>
                  <a:lnTo>
                    <a:pt x="2875228" y="1262085"/>
                  </a:lnTo>
                  <a:lnTo>
                    <a:pt x="2930521" y="1280603"/>
                  </a:lnTo>
                  <a:lnTo>
                    <a:pt x="2985814" y="1299095"/>
                  </a:lnTo>
                  <a:lnTo>
                    <a:pt x="3041107" y="1317561"/>
                  </a:lnTo>
                  <a:lnTo>
                    <a:pt x="3096400" y="1336005"/>
                  </a:lnTo>
                  <a:lnTo>
                    <a:pt x="3151693" y="1354428"/>
                  </a:lnTo>
                  <a:lnTo>
                    <a:pt x="3206986" y="1372831"/>
                  </a:lnTo>
                  <a:lnTo>
                    <a:pt x="3262279" y="1391217"/>
                  </a:lnTo>
                  <a:lnTo>
                    <a:pt x="3317571" y="1409587"/>
                  </a:lnTo>
                  <a:lnTo>
                    <a:pt x="3372864" y="1427941"/>
                  </a:lnTo>
                  <a:lnTo>
                    <a:pt x="3428157" y="1446281"/>
                  </a:lnTo>
                  <a:lnTo>
                    <a:pt x="3483450" y="1464609"/>
                  </a:lnTo>
                  <a:lnTo>
                    <a:pt x="3538743" y="1482924"/>
                  </a:lnTo>
                  <a:lnTo>
                    <a:pt x="3594036" y="1501228"/>
                  </a:lnTo>
                  <a:lnTo>
                    <a:pt x="3649329" y="1519521"/>
                  </a:lnTo>
                  <a:lnTo>
                    <a:pt x="3704621" y="1537804"/>
                  </a:lnTo>
                  <a:lnTo>
                    <a:pt x="3759914" y="1556078"/>
                  </a:lnTo>
                  <a:lnTo>
                    <a:pt x="3815207" y="1574344"/>
                  </a:lnTo>
                  <a:lnTo>
                    <a:pt x="3870500" y="1592601"/>
                  </a:lnTo>
                  <a:lnTo>
                    <a:pt x="3925793" y="1610851"/>
                  </a:lnTo>
                  <a:lnTo>
                    <a:pt x="3981086" y="1629093"/>
                  </a:lnTo>
                  <a:lnTo>
                    <a:pt x="4036379" y="1647329"/>
                  </a:lnTo>
                  <a:lnTo>
                    <a:pt x="4091672" y="1665559"/>
                  </a:lnTo>
                  <a:lnTo>
                    <a:pt x="4146964" y="1683782"/>
                  </a:lnTo>
                  <a:lnTo>
                    <a:pt x="4202257" y="1702000"/>
                  </a:lnTo>
                  <a:lnTo>
                    <a:pt x="4257550" y="1720212"/>
                  </a:lnTo>
                  <a:lnTo>
                    <a:pt x="4312843" y="1738420"/>
                  </a:lnTo>
                  <a:lnTo>
                    <a:pt x="4368136" y="1756622"/>
                  </a:lnTo>
                  <a:lnTo>
                    <a:pt x="4368136" y="2499657"/>
                  </a:lnTo>
                  <a:lnTo>
                    <a:pt x="4312843" y="2468438"/>
                  </a:lnTo>
                  <a:lnTo>
                    <a:pt x="4257550" y="2437224"/>
                  </a:lnTo>
                  <a:lnTo>
                    <a:pt x="4202257" y="2406015"/>
                  </a:lnTo>
                  <a:lnTo>
                    <a:pt x="4146964" y="2374812"/>
                  </a:lnTo>
                  <a:lnTo>
                    <a:pt x="4091672" y="2343614"/>
                  </a:lnTo>
                  <a:lnTo>
                    <a:pt x="4036379" y="2312422"/>
                  </a:lnTo>
                  <a:lnTo>
                    <a:pt x="3981086" y="2281236"/>
                  </a:lnTo>
                  <a:lnTo>
                    <a:pt x="3925793" y="2250058"/>
                  </a:lnTo>
                  <a:lnTo>
                    <a:pt x="3870500" y="2218886"/>
                  </a:lnTo>
                  <a:lnTo>
                    <a:pt x="3815207" y="2187722"/>
                  </a:lnTo>
                  <a:lnTo>
                    <a:pt x="3759914" y="2156566"/>
                  </a:lnTo>
                  <a:lnTo>
                    <a:pt x="3704621" y="2125419"/>
                  </a:lnTo>
                  <a:lnTo>
                    <a:pt x="3649329" y="2094281"/>
                  </a:lnTo>
                  <a:lnTo>
                    <a:pt x="3594036" y="2063153"/>
                  </a:lnTo>
                  <a:lnTo>
                    <a:pt x="3538743" y="2032036"/>
                  </a:lnTo>
                  <a:lnTo>
                    <a:pt x="3483450" y="2000929"/>
                  </a:lnTo>
                  <a:lnTo>
                    <a:pt x="3428157" y="1969835"/>
                  </a:lnTo>
                  <a:lnTo>
                    <a:pt x="3372864" y="1938754"/>
                  </a:lnTo>
                  <a:lnTo>
                    <a:pt x="3317571" y="1907687"/>
                  </a:lnTo>
                  <a:lnTo>
                    <a:pt x="3262279" y="1876636"/>
                  </a:lnTo>
                  <a:lnTo>
                    <a:pt x="3206986" y="1845600"/>
                  </a:lnTo>
                  <a:lnTo>
                    <a:pt x="3151693" y="1814582"/>
                  </a:lnTo>
                  <a:lnTo>
                    <a:pt x="3096400" y="1783584"/>
                  </a:lnTo>
                  <a:lnTo>
                    <a:pt x="3041107" y="1752606"/>
                  </a:lnTo>
                  <a:lnTo>
                    <a:pt x="2985814" y="1721652"/>
                  </a:lnTo>
                  <a:lnTo>
                    <a:pt x="2930521" y="1690722"/>
                  </a:lnTo>
                  <a:lnTo>
                    <a:pt x="2875228" y="1659819"/>
                  </a:lnTo>
                  <a:lnTo>
                    <a:pt x="2819936" y="1628946"/>
                  </a:lnTo>
                  <a:lnTo>
                    <a:pt x="2764643" y="1598105"/>
                  </a:lnTo>
                  <a:lnTo>
                    <a:pt x="2709350" y="1567301"/>
                  </a:lnTo>
                  <a:lnTo>
                    <a:pt x="2654057" y="1536537"/>
                  </a:lnTo>
                  <a:lnTo>
                    <a:pt x="2598764" y="1505817"/>
                  </a:lnTo>
                  <a:lnTo>
                    <a:pt x="2543471" y="1475145"/>
                  </a:lnTo>
                  <a:lnTo>
                    <a:pt x="2488178" y="1444529"/>
                  </a:lnTo>
                  <a:lnTo>
                    <a:pt x="2432886" y="1413973"/>
                  </a:lnTo>
                  <a:lnTo>
                    <a:pt x="2377593" y="1383486"/>
                  </a:lnTo>
                  <a:lnTo>
                    <a:pt x="2322300" y="1353076"/>
                  </a:lnTo>
                  <a:lnTo>
                    <a:pt x="2267007" y="1322753"/>
                  </a:lnTo>
                  <a:lnTo>
                    <a:pt x="2211714" y="1292528"/>
                  </a:lnTo>
                  <a:lnTo>
                    <a:pt x="2156421" y="1262414"/>
                  </a:lnTo>
                  <a:lnTo>
                    <a:pt x="2101128" y="1232428"/>
                  </a:lnTo>
                  <a:lnTo>
                    <a:pt x="2045836" y="1202586"/>
                  </a:lnTo>
                  <a:lnTo>
                    <a:pt x="1990543" y="1172910"/>
                  </a:lnTo>
                  <a:lnTo>
                    <a:pt x="1935250" y="1143423"/>
                  </a:lnTo>
                  <a:lnTo>
                    <a:pt x="1879957" y="1114153"/>
                  </a:lnTo>
                  <a:lnTo>
                    <a:pt x="1824664" y="1085133"/>
                  </a:lnTo>
                  <a:lnTo>
                    <a:pt x="1769371" y="1056397"/>
                  </a:lnTo>
                  <a:lnTo>
                    <a:pt x="1714078" y="1027987"/>
                  </a:lnTo>
                  <a:lnTo>
                    <a:pt x="1658785" y="999945"/>
                  </a:lnTo>
                  <a:lnTo>
                    <a:pt x="1603493" y="972318"/>
                  </a:lnTo>
                  <a:lnTo>
                    <a:pt x="1548200" y="945153"/>
                  </a:lnTo>
                  <a:lnTo>
                    <a:pt x="1492907" y="918495"/>
                  </a:lnTo>
                  <a:lnTo>
                    <a:pt x="1437614" y="892384"/>
                  </a:lnTo>
                  <a:lnTo>
                    <a:pt x="1382321" y="866852"/>
                  </a:lnTo>
                  <a:lnTo>
                    <a:pt x="1327028" y="841918"/>
                  </a:lnTo>
                  <a:lnTo>
                    <a:pt x="1271735" y="817587"/>
                  </a:lnTo>
                  <a:lnTo>
                    <a:pt x="1216443" y="793851"/>
                  </a:lnTo>
                  <a:lnTo>
                    <a:pt x="1161150" y="770686"/>
                  </a:lnTo>
                  <a:lnTo>
                    <a:pt x="1105857" y="748059"/>
                  </a:lnTo>
                  <a:lnTo>
                    <a:pt x="1050564" y="725928"/>
                  </a:lnTo>
                  <a:lnTo>
                    <a:pt x="995271" y="704246"/>
                  </a:lnTo>
                  <a:lnTo>
                    <a:pt x="939978" y="682966"/>
                  </a:lnTo>
                  <a:lnTo>
                    <a:pt x="884685" y="662044"/>
                  </a:lnTo>
                  <a:lnTo>
                    <a:pt x="829392" y="641436"/>
                  </a:lnTo>
                  <a:lnTo>
                    <a:pt x="774100" y="621103"/>
                  </a:lnTo>
                  <a:lnTo>
                    <a:pt x="718807" y="601011"/>
                  </a:lnTo>
                  <a:lnTo>
                    <a:pt x="663514" y="581128"/>
                  </a:lnTo>
                  <a:lnTo>
                    <a:pt x="608221" y="561428"/>
                  </a:lnTo>
                  <a:lnTo>
                    <a:pt x="552928" y="541888"/>
                  </a:lnTo>
                  <a:lnTo>
                    <a:pt x="497635" y="522488"/>
                  </a:lnTo>
                  <a:lnTo>
                    <a:pt x="442342" y="503211"/>
                  </a:lnTo>
                  <a:lnTo>
                    <a:pt x="387050" y="484041"/>
                  </a:lnTo>
                  <a:lnTo>
                    <a:pt x="331757" y="464967"/>
                  </a:lnTo>
                  <a:lnTo>
                    <a:pt x="276464" y="445976"/>
                  </a:lnTo>
                  <a:lnTo>
                    <a:pt x="221171" y="427061"/>
                  </a:lnTo>
                  <a:lnTo>
                    <a:pt x="165878" y="408211"/>
                  </a:lnTo>
                  <a:lnTo>
                    <a:pt x="110585" y="389421"/>
                  </a:lnTo>
                  <a:lnTo>
                    <a:pt x="55292" y="370685"/>
                  </a:lnTo>
                  <a:lnTo>
                    <a:pt x="0" y="351996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1958" name="pl477">
              <a:extLst>
                <a:ext uri="{FF2B5EF4-FFF2-40B4-BE49-F238E27FC236}">
                  <a16:creationId xmlns:a16="http://schemas.microsoft.com/office/drawing/2014/main" id="{4155F9BA-2C3F-37C3-62A0-9B4B751AF14B}"/>
                </a:ext>
              </a:extLst>
            </p:cNvPr>
            <p:cNvSpPr/>
            <p:nvPr/>
          </p:nvSpPr>
          <p:spPr>
            <a:xfrm>
              <a:off x="3436149" y="2493558"/>
              <a:ext cx="4368136" cy="1756622"/>
            </a:xfrm>
            <a:custGeom>
              <a:avLst/>
              <a:gdLst/>
              <a:ahLst/>
              <a:cxnLst/>
              <a:rect l="0" t="0" r="0" b="0"/>
              <a:pathLst>
                <a:path w="4368136" h="1756622">
                  <a:moveTo>
                    <a:pt x="0" y="0"/>
                  </a:moveTo>
                  <a:lnTo>
                    <a:pt x="55292" y="30732"/>
                  </a:lnTo>
                  <a:lnTo>
                    <a:pt x="110585" y="61416"/>
                  </a:lnTo>
                  <a:lnTo>
                    <a:pt x="165878" y="92048"/>
                  </a:lnTo>
                  <a:lnTo>
                    <a:pt x="221171" y="122620"/>
                  </a:lnTo>
                  <a:lnTo>
                    <a:pt x="276464" y="153125"/>
                  </a:lnTo>
                  <a:lnTo>
                    <a:pt x="331757" y="183556"/>
                  </a:lnTo>
                  <a:lnTo>
                    <a:pt x="387050" y="213903"/>
                  </a:lnTo>
                  <a:lnTo>
                    <a:pt x="442342" y="244155"/>
                  </a:lnTo>
                  <a:lnTo>
                    <a:pt x="497635" y="274299"/>
                  </a:lnTo>
                  <a:lnTo>
                    <a:pt x="552928" y="304320"/>
                  </a:lnTo>
                  <a:lnTo>
                    <a:pt x="608221" y="334201"/>
                  </a:lnTo>
                  <a:lnTo>
                    <a:pt x="663514" y="363923"/>
                  </a:lnTo>
                  <a:lnTo>
                    <a:pt x="718807" y="393461"/>
                  </a:lnTo>
                  <a:lnTo>
                    <a:pt x="774100" y="422790"/>
                  </a:lnTo>
                  <a:lnTo>
                    <a:pt x="829392" y="451879"/>
                  </a:lnTo>
                  <a:lnTo>
                    <a:pt x="884685" y="480692"/>
                  </a:lnTo>
                  <a:lnTo>
                    <a:pt x="939978" y="509191"/>
                  </a:lnTo>
                  <a:lnTo>
                    <a:pt x="995271" y="537333"/>
                  </a:lnTo>
                  <a:lnTo>
                    <a:pt x="1050564" y="565073"/>
                  </a:lnTo>
                  <a:lnTo>
                    <a:pt x="1105857" y="592362"/>
                  </a:lnTo>
                  <a:lnTo>
                    <a:pt x="1161150" y="619156"/>
                  </a:lnTo>
                  <a:lnTo>
                    <a:pt x="1216443" y="645413"/>
                  </a:lnTo>
                  <a:lnTo>
                    <a:pt x="1271735" y="671098"/>
                  </a:lnTo>
                  <a:lnTo>
                    <a:pt x="1327028" y="696189"/>
                  </a:lnTo>
                  <a:lnTo>
                    <a:pt x="1382321" y="720676"/>
                  </a:lnTo>
                  <a:lnTo>
                    <a:pt x="1437614" y="744565"/>
                  </a:lnTo>
                  <a:lnTo>
                    <a:pt x="1492907" y="767876"/>
                  </a:lnTo>
                  <a:lnTo>
                    <a:pt x="1548200" y="790639"/>
                  </a:lnTo>
                  <a:lnTo>
                    <a:pt x="1603493" y="812895"/>
                  </a:lnTo>
                  <a:lnTo>
                    <a:pt x="1658785" y="834689"/>
                  </a:lnTo>
                  <a:lnTo>
                    <a:pt x="1714078" y="856069"/>
                  </a:lnTo>
                  <a:lnTo>
                    <a:pt x="1769371" y="877080"/>
                  </a:lnTo>
                  <a:lnTo>
                    <a:pt x="1824664" y="897766"/>
                  </a:lnTo>
                  <a:lnTo>
                    <a:pt x="1879957" y="918166"/>
                  </a:lnTo>
                  <a:lnTo>
                    <a:pt x="1935250" y="938318"/>
                  </a:lnTo>
                  <a:lnTo>
                    <a:pt x="1990543" y="958253"/>
                  </a:lnTo>
                  <a:lnTo>
                    <a:pt x="2045836" y="977998"/>
                  </a:lnTo>
                  <a:lnTo>
                    <a:pt x="2101128" y="997577"/>
                  </a:lnTo>
                  <a:lnTo>
                    <a:pt x="2156421" y="1017012"/>
                  </a:lnTo>
                  <a:lnTo>
                    <a:pt x="2211714" y="1036320"/>
                  </a:lnTo>
                  <a:lnTo>
                    <a:pt x="2267007" y="1055516"/>
                  </a:lnTo>
                  <a:lnTo>
                    <a:pt x="2322300" y="1074614"/>
                  </a:lnTo>
                  <a:lnTo>
                    <a:pt x="2377593" y="1093626"/>
                  </a:lnTo>
                  <a:lnTo>
                    <a:pt x="2432886" y="1112560"/>
                  </a:lnTo>
                  <a:lnTo>
                    <a:pt x="2488178" y="1131426"/>
                  </a:lnTo>
                  <a:lnTo>
                    <a:pt x="2543471" y="1150230"/>
                  </a:lnTo>
                  <a:lnTo>
                    <a:pt x="2598764" y="1168980"/>
                  </a:lnTo>
                  <a:lnTo>
                    <a:pt x="2654057" y="1187682"/>
                  </a:lnTo>
                  <a:lnTo>
                    <a:pt x="2709350" y="1206338"/>
                  </a:lnTo>
                  <a:lnTo>
                    <a:pt x="2764643" y="1224956"/>
                  </a:lnTo>
                  <a:lnTo>
                    <a:pt x="2819936" y="1243537"/>
                  </a:lnTo>
                  <a:lnTo>
                    <a:pt x="2875228" y="1262085"/>
                  </a:lnTo>
                  <a:lnTo>
                    <a:pt x="2930521" y="1280603"/>
                  </a:lnTo>
                  <a:lnTo>
                    <a:pt x="2985814" y="1299095"/>
                  </a:lnTo>
                  <a:lnTo>
                    <a:pt x="3041107" y="1317561"/>
                  </a:lnTo>
                  <a:lnTo>
                    <a:pt x="3096400" y="1336005"/>
                  </a:lnTo>
                  <a:lnTo>
                    <a:pt x="3151693" y="1354428"/>
                  </a:lnTo>
                  <a:lnTo>
                    <a:pt x="3206986" y="1372831"/>
                  </a:lnTo>
                  <a:lnTo>
                    <a:pt x="3262279" y="1391217"/>
                  </a:lnTo>
                  <a:lnTo>
                    <a:pt x="3317571" y="1409587"/>
                  </a:lnTo>
                  <a:lnTo>
                    <a:pt x="3372864" y="1427941"/>
                  </a:lnTo>
                  <a:lnTo>
                    <a:pt x="3428157" y="1446281"/>
                  </a:lnTo>
                  <a:lnTo>
                    <a:pt x="3483450" y="1464609"/>
                  </a:lnTo>
                  <a:lnTo>
                    <a:pt x="3538743" y="1482924"/>
                  </a:lnTo>
                  <a:lnTo>
                    <a:pt x="3594036" y="1501228"/>
                  </a:lnTo>
                  <a:lnTo>
                    <a:pt x="3649329" y="1519521"/>
                  </a:lnTo>
                  <a:lnTo>
                    <a:pt x="3704621" y="1537804"/>
                  </a:lnTo>
                  <a:lnTo>
                    <a:pt x="3759914" y="1556078"/>
                  </a:lnTo>
                  <a:lnTo>
                    <a:pt x="3815207" y="1574344"/>
                  </a:lnTo>
                  <a:lnTo>
                    <a:pt x="3870500" y="1592601"/>
                  </a:lnTo>
                  <a:lnTo>
                    <a:pt x="3925793" y="1610851"/>
                  </a:lnTo>
                  <a:lnTo>
                    <a:pt x="3981086" y="1629093"/>
                  </a:lnTo>
                  <a:lnTo>
                    <a:pt x="4036379" y="1647329"/>
                  </a:lnTo>
                  <a:lnTo>
                    <a:pt x="4091672" y="1665559"/>
                  </a:lnTo>
                  <a:lnTo>
                    <a:pt x="4146964" y="1683782"/>
                  </a:lnTo>
                  <a:lnTo>
                    <a:pt x="4202257" y="1702000"/>
                  </a:lnTo>
                  <a:lnTo>
                    <a:pt x="4257550" y="1720212"/>
                  </a:lnTo>
                  <a:lnTo>
                    <a:pt x="4312843" y="1738420"/>
                  </a:lnTo>
                  <a:lnTo>
                    <a:pt x="4368136" y="1756622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1959" name="pl478">
              <a:extLst>
                <a:ext uri="{FF2B5EF4-FFF2-40B4-BE49-F238E27FC236}">
                  <a16:creationId xmlns:a16="http://schemas.microsoft.com/office/drawing/2014/main" id="{E86CD815-A39F-29E8-C021-EE261F1BC041}"/>
                </a:ext>
              </a:extLst>
            </p:cNvPr>
            <p:cNvSpPr/>
            <p:nvPr/>
          </p:nvSpPr>
          <p:spPr>
            <a:xfrm>
              <a:off x="3436149" y="2845554"/>
              <a:ext cx="4368136" cy="2147661"/>
            </a:xfrm>
            <a:custGeom>
              <a:avLst/>
              <a:gdLst/>
              <a:ahLst/>
              <a:cxnLst/>
              <a:rect l="0" t="0" r="0" b="0"/>
              <a:pathLst>
                <a:path w="4368136" h="2147661">
                  <a:moveTo>
                    <a:pt x="4368136" y="2147661"/>
                  </a:moveTo>
                  <a:lnTo>
                    <a:pt x="4312843" y="2116442"/>
                  </a:lnTo>
                  <a:lnTo>
                    <a:pt x="4257550" y="2085228"/>
                  </a:lnTo>
                  <a:lnTo>
                    <a:pt x="4202257" y="2054019"/>
                  </a:lnTo>
                  <a:lnTo>
                    <a:pt x="4146964" y="2022816"/>
                  </a:lnTo>
                  <a:lnTo>
                    <a:pt x="4091672" y="1991618"/>
                  </a:lnTo>
                  <a:lnTo>
                    <a:pt x="4036379" y="1960426"/>
                  </a:lnTo>
                  <a:lnTo>
                    <a:pt x="3981086" y="1929240"/>
                  </a:lnTo>
                  <a:lnTo>
                    <a:pt x="3925793" y="1898062"/>
                  </a:lnTo>
                  <a:lnTo>
                    <a:pt x="3870500" y="1866890"/>
                  </a:lnTo>
                  <a:lnTo>
                    <a:pt x="3815207" y="1835726"/>
                  </a:lnTo>
                  <a:lnTo>
                    <a:pt x="3759914" y="1804570"/>
                  </a:lnTo>
                  <a:lnTo>
                    <a:pt x="3704621" y="1773423"/>
                  </a:lnTo>
                  <a:lnTo>
                    <a:pt x="3649329" y="1742285"/>
                  </a:lnTo>
                  <a:lnTo>
                    <a:pt x="3594036" y="1711157"/>
                  </a:lnTo>
                  <a:lnTo>
                    <a:pt x="3538743" y="1680040"/>
                  </a:lnTo>
                  <a:lnTo>
                    <a:pt x="3483450" y="1648933"/>
                  </a:lnTo>
                  <a:lnTo>
                    <a:pt x="3428157" y="1617839"/>
                  </a:lnTo>
                  <a:lnTo>
                    <a:pt x="3372864" y="1586758"/>
                  </a:lnTo>
                  <a:lnTo>
                    <a:pt x="3317571" y="1555691"/>
                  </a:lnTo>
                  <a:lnTo>
                    <a:pt x="3262279" y="1524640"/>
                  </a:lnTo>
                  <a:lnTo>
                    <a:pt x="3206986" y="1493604"/>
                  </a:lnTo>
                  <a:lnTo>
                    <a:pt x="3151693" y="1462586"/>
                  </a:lnTo>
                  <a:lnTo>
                    <a:pt x="3096400" y="1431588"/>
                  </a:lnTo>
                  <a:lnTo>
                    <a:pt x="3041107" y="1400610"/>
                  </a:lnTo>
                  <a:lnTo>
                    <a:pt x="2985814" y="1369656"/>
                  </a:lnTo>
                  <a:lnTo>
                    <a:pt x="2930521" y="1338726"/>
                  </a:lnTo>
                  <a:lnTo>
                    <a:pt x="2875228" y="1307823"/>
                  </a:lnTo>
                  <a:lnTo>
                    <a:pt x="2819936" y="1276950"/>
                  </a:lnTo>
                  <a:lnTo>
                    <a:pt x="2764643" y="1246109"/>
                  </a:lnTo>
                  <a:lnTo>
                    <a:pt x="2709350" y="1215305"/>
                  </a:lnTo>
                  <a:lnTo>
                    <a:pt x="2654057" y="1184541"/>
                  </a:lnTo>
                  <a:lnTo>
                    <a:pt x="2598764" y="1153821"/>
                  </a:lnTo>
                  <a:lnTo>
                    <a:pt x="2543471" y="1123149"/>
                  </a:lnTo>
                  <a:lnTo>
                    <a:pt x="2488178" y="1092533"/>
                  </a:lnTo>
                  <a:lnTo>
                    <a:pt x="2432886" y="1061977"/>
                  </a:lnTo>
                  <a:lnTo>
                    <a:pt x="2377593" y="1031490"/>
                  </a:lnTo>
                  <a:lnTo>
                    <a:pt x="2322300" y="1001080"/>
                  </a:lnTo>
                  <a:lnTo>
                    <a:pt x="2267007" y="970757"/>
                  </a:lnTo>
                  <a:lnTo>
                    <a:pt x="2211714" y="940532"/>
                  </a:lnTo>
                  <a:lnTo>
                    <a:pt x="2156421" y="910418"/>
                  </a:lnTo>
                  <a:lnTo>
                    <a:pt x="2101128" y="880432"/>
                  </a:lnTo>
                  <a:lnTo>
                    <a:pt x="2045836" y="850590"/>
                  </a:lnTo>
                  <a:lnTo>
                    <a:pt x="1990543" y="820914"/>
                  </a:lnTo>
                  <a:lnTo>
                    <a:pt x="1935250" y="791427"/>
                  </a:lnTo>
                  <a:lnTo>
                    <a:pt x="1879957" y="762157"/>
                  </a:lnTo>
                  <a:lnTo>
                    <a:pt x="1824664" y="733137"/>
                  </a:lnTo>
                  <a:lnTo>
                    <a:pt x="1769371" y="704401"/>
                  </a:lnTo>
                  <a:lnTo>
                    <a:pt x="1714078" y="675991"/>
                  </a:lnTo>
                  <a:lnTo>
                    <a:pt x="1658785" y="647949"/>
                  </a:lnTo>
                  <a:lnTo>
                    <a:pt x="1603493" y="620322"/>
                  </a:lnTo>
                  <a:lnTo>
                    <a:pt x="1548200" y="593157"/>
                  </a:lnTo>
                  <a:lnTo>
                    <a:pt x="1492907" y="566499"/>
                  </a:lnTo>
                  <a:lnTo>
                    <a:pt x="1437614" y="540388"/>
                  </a:lnTo>
                  <a:lnTo>
                    <a:pt x="1382321" y="514856"/>
                  </a:lnTo>
                  <a:lnTo>
                    <a:pt x="1327028" y="489922"/>
                  </a:lnTo>
                  <a:lnTo>
                    <a:pt x="1271735" y="465591"/>
                  </a:lnTo>
                  <a:lnTo>
                    <a:pt x="1216443" y="441855"/>
                  </a:lnTo>
                  <a:lnTo>
                    <a:pt x="1161150" y="418690"/>
                  </a:lnTo>
                  <a:lnTo>
                    <a:pt x="1105857" y="396063"/>
                  </a:lnTo>
                  <a:lnTo>
                    <a:pt x="1050564" y="373932"/>
                  </a:lnTo>
                  <a:lnTo>
                    <a:pt x="995271" y="352250"/>
                  </a:lnTo>
                  <a:lnTo>
                    <a:pt x="939978" y="330970"/>
                  </a:lnTo>
                  <a:lnTo>
                    <a:pt x="884685" y="310048"/>
                  </a:lnTo>
                  <a:lnTo>
                    <a:pt x="829392" y="289440"/>
                  </a:lnTo>
                  <a:lnTo>
                    <a:pt x="774100" y="269107"/>
                  </a:lnTo>
                  <a:lnTo>
                    <a:pt x="718807" y="249015"/>
                  </a:lnTo>
                  <a:lnTo>
                    <a:pt x="663514" y="229132"/>
                  </a:lnTo>
                  <a:lnTo>
                    <a:pt x="608221" y="209432"/>
                  </a:lnTo>
                  <a:lnTo>
                    <a:pt x="552928" y="189892"/>
                  </a:lnTo>
                  <a:lnTo>
                    <a:pt x="497635" y="170492"/>
                  </a:lnTo>
                  <a:lnTo>
                    <a:pt x="442342" y="151215"/>
                  </a:lnTo>
                  <a:lnTo>
                    <a:pt x="387050" y="132045"/>
                  </a:lnTo>
                  <a:lnTo>
                    <a:pt x="331757" y="112971"/>
                  </a:lnTo>
                  <a:lnTo>
                    <a:pt x="276464" y="93980"/>
                  </a:lnTo>
                  <a:lnTo>
                    <a:pt x="221171" y="75065"/>
                  </a:lnTo>
                  <a:lnTo>
                    <a:pt x="165878" y="56215"/>
                  </a:lnTo>
                  <a:lnTo>
                    <a:pt x="110585" y="37425"/>
                  </a:lnTo>
                  <a:lnTo>
                    <a:pt x="55292" y="18689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1960" name="pl479">
              <a:extLst>
                <a:ext uri="{FF2B5EF4-FFF2-40B4-BE49-F238E27FC236}">
                  <a16:creationId xmlns:a16="http://schemas.microsoft.com/office/drawing/2014/main" id="{9EB3BBBA-C98D-137A-7429-978F96B95586}"/>
                </a:ext>
              </a:extLst>
            </p:cNvPr>
            <p:cNvSpPr/>
            <p:nvPr/>
          </p:nvSpPr>
          <p:spPr>
            <a:xfrm>
              <a:off x="3436149" y="2669556"/>
              <a:ext cx="4368136" cy="1952142"/>
            </a:xfrm>
            <a:custGeom>
              <a:avLst/>
              <a:gdLst/>
              <a:ahLst/>
              <a:cxnLst/>
              <a:rect l="0" t="0" r="0" b="0"/>
              <a:pathLst>
                <a:path w="4368136" h="1952142">
                  <a:moveTo>
                    <a:pt x="0" y="0"/>
                  </a:moveTo>
                  <a:lnTo>
                    <a:pt x="55292" y="24710"/>
                  </a:lnTo>
                  <a:lnTo>
                    <a:pt x="110585" y="49421"/>
                  </a:lnTo>
                  <a:lnTo>
                    <a:pt x="165878" y="74131"/>
                  </a:lnTo>
                  <a:lnTo>
                    <a:pt x="221171" y="98842"/>
                  </a:lnTo>
                  <a:lnTo>
                    <a:pt x="276464" y="123553"/>
                  </a:lnTo>
                  <a:lnTo>
                    <a:pt x="331757" y="148263"/>
                  </a:lnTo>
                  <a:lnTo>
                    <a:pt x="387050" y="172974"/>
                  </a:lnTo>
                  <a:lnTo>
                    <a:pt x="442342" y="197685"/>
                  </a:lnTo>
                  <a:lnTo>
                    <a:pt x="497635" y="222395"/>
                  </a:lnTo>
                  <a:lnTo>
                    <a:pt x="552928" y="247106"/>
                  </a:lnTo>
                  <a:lnTo>
                    <a:pt x="608221" y="271817"/>
                  </a:lnTo>
                  <a:lnTo>
                    <a:pt x="663514" y="296527"/>
                  </a:lnTo>
                  <a:lnTo>
                    <a:pt x="718807" y="321238"/>
                  </a:lnTo>
                  <a:lnTo>
                    <a:pt x="774100" y="345949"/>
                  </a:lnTo>
                  <a:lnTo>
                    <a:pt x="829392" y="370659"/>
                  </a:lnTo>
                  <a:lnTo>
                    <a:pt x="884685" y="395370"/>
                  </a:lnTo>
                  <a:lnTo>
                    <a:pt x="939978" y="420081"/>
                  </a:lnTo>
                  <a:lnTo>
                    <a:pt x="995271" y="444791"/>
                  </a:lnTo>
                  <a:lnTo>
                    <a:pt x="1050564" y="469502"/>
                  </a:lnTo>
                  <a:lnTo>
                    <a:pt x="1105857" y="494213"/>
                  </a:lnTo>
                  <a:lnTo>
                    <a:pt x="1161150" y="518923"/>
                  </a:lnTo>
                  <a:lnTo>
                    <a:pt x="1216443" y="543634"/>
                  </a:lnTo>
                  <a:lnTo>
                    <a:pt x="1271735" y="568345"/>
                  </a:lnTo>
                  <a:lnTo>
                    <a:pt x="1327028" y="593055"/>
                  </a:lnTo>
                  <a:lnTo>
                    <a:pt x="1382321" y="617766"/>
                  </a:lnTo>
                  <a:lnTo>
                    <a:pt x="1437614" y="642477"/>
                  </a:lnTo>
                  <a:lnTo>
                    <a:pt x="1492907" y="667187"/>
                  </a:lnTo>
                  <a:lnTo>
                    <a:pt x="1548200" y="691898"/>
                  </a:lnTo>
                  <a:lnTo>
                    <a:pt x="1603493" y="716609"/>
                  </a:lnTo>
                  <a:lnTo>
                    <a:pt x="1658785" y="741319"/>
                  </a:lnTo>
                  <a:lnTo>
                    <a:pt x="1714078" y="766030"/>
                  </a:lnTo>
                  <a:lnTo>
                    <a:pt x="1769371" y="790741"/>
                  </a:lnTo>
                  <a:lnTo>
                    <a:pt x="1824664" y="815451"/>
                  </a:lnTo>
                  <a:lnTo>
                    <a:pt x="1879957" y="840162"/>
                  </a:lnTo>
                  <a:lnTo>
                    <a:pt x="1935250" y="864873"/>
                  </a:lnTo>
                  <a:lnTo>
                    <a:pt x="1990543" y="889583"/>
                  </a:lnTo>
                  <a:lnTo>
                    <a:pt x="2045836" y="914294"/>
                  </a:lnTo>
                  <a:lnTo>
                    <a:pt x="2101128" y="939005"/>
                  </a:lnTo>
                  <a:lnTo>
                    <a:pt x="2156421" y="963715"/>
                  </a:lnTo>
                  <a:lnTo>
                    <a:pt x="2211714" y="988426"/>
                  </a:lnTo>
                  <a:lnTo>
                    <a:pt x="2267007" y="1013137"/>
                  </a:lnTo>
                  <a:lnTo>
                    <a:pt x="2322300" y="1037847"/>
                  </a:lnTo>
                  <a:lnTo>
                    <a:pt x="2377593" y="1062558"/>
                  </a:lnTo>
                  <a:lnTo>
                    <a:pt x="2432886" y="1087269"/>
                  </a:lnTo>
                  <a:lnTo>
                    <a:pt x="2488178" y="1111979"/>
                  </a:lnTo>
                  <a:lnTo>
                    <a:pt x="2543471" y="1136690"/>
                  </a:lnTo>
                  <a:lnTo>
                    <a:pt x="2598764" y="1161400"/>
                  </a:lnTo>
                  <a:lnTo>
                    <a:pt x="2654057" y="1186111"/>
                  </a:lnTo>
                  <a:lnTo>
                    <a:pt x="2709350" y="1210822"/>
                  </a:lnTo>
                  <a:lnTo>
                    <a:pt x="2764643" y="1235532"/>
                  </a:lnTo>
                  <a:lnTo>
                    <a:pt x="2819936" y="1260243"/>
                  </a:lnTo>
                  <a:lnTo>
                    <a:pt x="2875228" y="1284954"/>
                  </a:lnTo>
                  <a:lnTo>
                    <a:pt x="2930521" y="1309664"/>
                  </a:lnTo>
                  <a:lnTo>
                    <a:pt x="2985814" y="1334375"/>
                  </a:lnTo>
                  <a:lnTo>
                    <a:pt x="3041107" y="1359086"/>
                  </a:lnTo>
                  <a:lnTo>
                    <a:pt x="3096400" y="1383796"/>
                  </a:lnTo>
                  <a:lnTo>
                    <a:pt x="3151693" y="1408507"/>
                  </a:lnTo>
                  <a:lnTo>
                    <a:pt x="3206986" y="1433218"/>
                  </a:lnTo>
                  <a:lnTo>
                    <a:pt x="3262279" y="1457928"/>
                  </a:lnTo>
                  <a:lnTo>
                    <a:pt x="3317571" y="1482639"/>
                  </a:lnTo>
                  <a:lnTo>
                    <a:pt x="3372864" y="1507350"/>
                  </a:lnTo>
                  <a:lnTo>
                    <a:pt x="3428157" y="1532060"/>
                  </a:lnTo>
                  <a:lnTo>
                    <a:pt x="3483450" y="1556771"/>
                  </a:lnTo>
                  <a:lnTo>
                    <a:pt x="3538743" y="1581482"/>
                  </a:lnTo>
                  <a:lnTo>
                    <a:pt x="3594036" y="1606192"/>
                  </a:lnTo>
                  <a:lnTo>
                    <a:pt x="3649329" y="1630903"/>
                  </a:lnTo>
                  <a:lnTo>
                    <a:pt x="3704621" y="1655614"/>
                  </a:lnTo>
                  <a:lnTo>
                    <a:pt x="3759914" y="1680324"/>
                  </a:lnTo>
                  <a:lnTo>
                    <a:pt x="3815207" y="1705035"/>
                  </a:lnTo>
                  <a:lnTo>
                    <a:pt x="3870500" y="1729746"/>
                  </a:lnTo>
                  <a:lnTo>
                    <a:pt x="3925793" y="1754456"/>
                  </a:lnTo>
                  <a:lnTo>
                    <a:pt x="3981086" y="1779167"/>
                  </a:lnTo>
                  <a:lnTo>
                    <a:pt x="4036379" y="1803878"/>
                  </a:lnTo>
                  <a:lnTo>
                    <a:pt x="4091672" y="1828588"/>
                  </a:lnTo>
                  <a:lnTo>
                    <a:pt x="4146964" y="1853299"/>
                  </a:lnTo>
                  <a:lnTo>
                    <a:pt x="4202257" y="1878010"/>
                  </a:lnTo>
                  <a:lnTo>
                    <a:pt x="4257550" y="1902720"/>
                  </a:lnTo>
                  <a:lnTo>
                    <a:pt x="4312843" y="1927431"/>
                  </a:lnTo>
                  <a:lnTo>
                    <a:pt x="4368136" y="1952142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1" name="tx480">
              <a:extLst>
                <a:ext uri="{FF2B5EF4-FFF2-40B4-BE49-F238E27FC236}">
                  <a16:creationId xmlns:a16="http://schemas.microsoft.com/office/drawing/2014/main" id="{AC9F1CAD-1397-1BFF-B6E2-EA1B8F6185E8}"/>
                </a:ext>
              </a:extLst>
            </p:cNvPr>
            <p:cNvSpPr/>
            <p:nvPr/>
          </p:nvSpPr>
          <p:spPr>
            <a:xfrm>
              <a:off x="2985597" y="5479645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0</a:t>
              </a:r>
            </a:p>
          </p:txBody>
        </p:sp>
        <p:sp>
          <p:nvSpPr>
            <p:cNvPr id="1962" name="tx481">
              <a:extLst>
                <a:ext uri="{FF2B5EF4-FFF2-40B4-BE49-F238E27FC236}">
                  <a16:creationId xmlns:a16="http://schemas.microsoft.com/office/drawing/2014/main" id="{5E1AFC0A-1AFC-5A3F-5C45-F6EC0546AD8C}"/>
                </a:ext>
              </a:extLst>
            </p:cNvPr>
            <p:cNvSpPr/>
            <p:nvPr/>
          </p:nvSpPr>
          <p:spPr>
            <a:xfrm>
              <a:off x="2985597" y="4286526"/>
              <a:ext cx="169515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1963" name="tx482">
              <a:extLst>
                <a:ext uri="{FF2B5EF4-FFF2-40B4-BE49-F238E27FC236}">
                  <a16:creationId xmlns:a16="http://schemas.microsoft.com/office/drawing/2014/main" id="{2F1C65F8-89BF-BEF9-4933-29371C503D4E}"/>
                </a:ext>
              </a:extLst>
            </p:cNvPr>
            <p:cNvSpPr/>
            <p:nvPr/>
          </p:nvSpPr>
          <p:spPr>
            <a:xfrm>
              <a:off x="2985597" y="3090578"/>
              <a:ext cx="169515" cy="218182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1964" name="tx483">
              <a:extLst>
                <a:ext uri="{FF2B5EF4-FFF2-40B4-BE49-F238E27FC236}">
                  <a16:creationId xmlns:a16="http://schemas.microsoft.com/office/drawing/2014/main" id="{50E9F3A9-B9E4-4FB6-2477-EE038EAA0D58}"/>
                </a:ext>
              </a:extLst>
            </p:cNvPr>
            <p:cNvSpPr/>
            <p:nvPr/>
          </p:nvSpPr>
          <p:spPr>
            <a:xfrm>
              <a:off x="2985597" y="1889124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1965" name="pl484">
              <a:extLst>
                <a:ext uri="{FF2B5EF4-FFF2-40B4-BE49-F238E27FC236}">
                  <a16:creationId xmlns:a16="http://schemas.microsoft.com/office/drawing/2014/main" id="{9FEB0E25-F23C-7EC4-C98F-D5B0DD0B038A}"/>
                </a:ext>
              </a:extLst>
            </p:cNvPr>
            <p:cNvSpPr/>
            <p:nvPr/>
          </p:nvSpPr>
          <p:spPr>
            <a:xfrm>
              <a:off x="3182947" y="5593350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6" name="pl485">
              <a:extLst>
                <a:ext uri="{FF2B5EF4-FFF2-40B4-BE49-F238E27FC236}">
                  <a16:creationId xmlns:a16="http://schemas.microsoft.com/office/drawing/2014/main" id="{0AA07F49-F63C-2CC4-371F-EA4318238922}"/>
                </a:ext>
              </a:extLst>
            </p:cNvPr>
            <p:cNvSpPr/>
            <p:nvPr/>
          </p:nvSpPr>
          <p:spPr>
            <a:xfrm>
              <a:off x="3182947" y="4396510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7" name="pl486">
              <a:extLst>
                <a:ext uri="{FF2B5EF4-FFF2-40B4-BE49-F238E27FC236}">
                  <a16:creationId xmlns:a16="http://schemas.microsoft.com/office/drawing/2014/main" id="{81EFC5C9-6A16-FAFF-2BF6-6259CEAE6471}"/>
                </a:ext>
              </a:extLst>
            </p:cNvPr>
            <p:cNvSpPr/>
            <p:nvPr/>
          </p:nvSpPr>
          <p:spPr>
            <a:xfrm>
              <a:off x="3182947" y="319966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8" name="pl487">
              <a:extLst>
                <a:ext uri="{FF2B5EF4-FFF2-40B4-BE49-F238E27FC236}">
                  <a16:creationId xmlns:a16="http://schemas.microsoft.com/office/drawing/2014/main" id="{04E32D11-E59C-0B08-125F-2D19F866E0B4}"/>
                </a:ext>
              </a:extLst>
            </p:cNvPr>
            <p:cNvSpPr/>
            <p:nvPr/>
          </p:nvSpPr>
          <p:spPr>
            <a:xfrm>
              <a:off x="3182947" y="200282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9" name="pl488">
              <a:extLst>
                <a:ext uri="{FF2B5EF4-FFF2-40B4-BE49-F238E27FC236}">
                  <a16:creationId xmlns:a16="http://schemas.microsoft.com/office/drawing/2014/main" id="{6FEAFF74-0C34-B38B-DDD4-C995B6665659}"/>
                </a:ext>
              </a:extLst>
            </p:cNvPr>
            <p:cNvSpPr/>
            <p:nvPr/>
          </p:nvSpPr>
          <p:spPr>
            <a:xfrm>
              <a:off x="4281504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0" name="pl489">
              <a:extLst>
                <a:ext uri="{FF2B5EF4-FFF2-40B4-BE49-F238E27FC236}">
                  <a16:creationId xmlns:a16="http://schemas.microsoft.com/office/drawing/2014/main" id="{DF3F5680-92DD-8B73-5CA5-DB8F2A201AEF}"/>
                </a:ext>
              </a:extLst>
            </p:cNvPr>
            <p:cNvSpPr/>
            <p:nvPr/>
          </p:nvSpPr>
          <p:spPr>
            <a:xfrm>
              <a:off x="5423254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1" name="pl490">
              <a:extLst>
                <a:ext uri="{FF2B5EF4-FFF2-40B4-BE49-F238E27FC236}">
                  <a16:creationId xmlns:a16="http://schemas.microsoft.com/office/drawing/2014/main" id="{C10221AD-AA61-9F88-820C-E67D1D38F489}"/>
                </a:ext>
              </a:extLst>
            </p:cNvPr>
            <p:cNvSpPr/>
            <p:nvPr/>
          </p:nvSpPr>
          <p:spPr>
            <a:xfrm>
              <a:off x="6565004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2" name="pl491">
              <a:extLst>
                <a:ext uri="{FF2B5EF4-FFF2-40B4-BE49-F238E27FC236}">
                  <a16:creationId xmlns:a16="http://schemas.microsoft.com/office/drawing/2014/main" id="{E5819301-24DE-2BEF-AE67-CCFB4BF28F5A}"/>
                </a:ext>
              </a:extLst>
            </p:cNvPr>
            <p:cNvSpPr/>
            <p:nvPr/>
          </p:nvSpPr>
          <p:spPr>
            <a:xfrm>
              <a:off x="7706755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3" name="tx492">
              <a:extLst>
                <a:ext uri="{FF2B5EF4-FFF2-40B4-BE49-F238E27FC236}">
                  <a16:creationId xmlns:a16="http://schemas.microsoft.com/office/drawing/2014/main" id="{C5F50AFC-8C6D-31C2-32F6-5C54A2053CC6}"/>
                </a:ext>
              </a:extLst>
            </p:cNvPr>
            <p:cNvSpPr/>
            <p:nvPr/>
          </p:nvSpPr>
          <p:spPr>
            <a:xfrm>
              <a:off x="4069647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1974" name="tx493">
              <a:extLst>
                <a:ext uri="{FF2B5EF4-FFF2-40B4-BE49-F238E27FC236}">
                  <a16:creationId xmlns:a16="http://schemas.microsoft.com/office/drawing/2014/main" id="{7E6EFB3C-4884-35E1-87F5-2F8465AA688C}"/>
                </a:ext>
              </a:extLst>
            </p:cNvPr>
            <p:cNvSpPr/>
            <p:nvPr/>
          </p:nvSpPr>
          <p:spPr>
            <a:xfrm>
              <a:off x="5211397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1975" name="tx494">
              <a:extLst>
                <a:ext uri="{FF2B5EF4-FFF2-40B4-BE49-F238E27FC236}">
                  <a16:creationId xmlns:a16="http://schemas.microsoft.com/office/drawing/2014/main" id="{1D29B281-0278-660E-A08A-9DCEA21E0FC3}"/>
                </a:ext>
              </a:extLst>
            </p:cNvPr>
            <p:cNvSpPr/>
            <p:nvPr/>
          </p:nvSpPr>
          <p:spPr>
            <a:xfrm>
              <a:off x="6353148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1976" name="tx495">
              <a:extLst>
                <a:ext uri="{FF2B5EF4-FFF2-40B4-BE49-F238E27FC236}">
                  <a16:creationId xmlns:a16="http://schemas.microsoft.com/office/drawing/2014/main" id="{F1767EAD-E073-E032-3672-5C2542B3D549}"/>
                </a:ext>
              </a:extLst>
            </p:cNvPr>
            <p:cNvSpPr/>
            <p:nvPr/>
          </p:nvSpPr>
          <p:spPr>
            <a:xfrm>
              <a:off x="7410140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1977" name="tx496">
              <a:extLst>
                <a:ext uri="{FF2B5EF4-FFF2-40B4-BE49-F238E27FC236}">
                  <a16:creationId xmlns:a16="http://schemas.microsoft.com/office/drawing/2014/main" id="{96A5B711-7C39-FED1-5436-3D8D0D951C41}"/>
                </a:ext>
              </a:extLst>
            </p:cNvPr>
            <p:cNvSpPr/>
            <p:nvPr/>
          </p:nvSpPr>
          <p:spPr>
            <a:xfrm>
              <a:off x="4552822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1978" name="tx497">
              <a:extLst>
                <a:ext uri="{FF2B5EF4-FFF2-40B4-BE49-F238E27FC236}">
                  <a16:creationId xmlns:a16="http://schemas.microsoft.com/office/drawing/2014/main" id="{D8FF066C-4C36-CCE8-8ECB-9A20FC268591}"/>
                </a:ext>
              </a:extLst>
            </p:cNvPr>
            <p:cNvSpPr/>
            <p:nvPr/>
          </p:nvSpPr>
          <p:spPr>
            <a:xfrm rot="-5400000">
              <a:off x="2297968" y="3344568"/>
              <a:ext cx="965745" cy="225623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SPC24</a:t>
              </a:r>
            </a:p>
          </p:txBody>
        </p:sp>
      </p:grpSp>
      <p:grpSp>
        <p:nvGrpSpPr>
          <p:cNvPr id="2475" name="グループ化 2474">
            <a:extLst>
              <a:ext uri="{FF2B5EF4-FFF2-40B4-BE49-F238E27FC236}">
                <a16:creationId xmlns:a16="http://schemas.microsoft.com/office/drawing/2014/main" id="{CB0D8951-46AC-F557-7E47-B7FE7731B198}"/>
              </a:ext>
            </a:extLst>
          </p:cNvPr>
          <p:cNvGrpSpPr>
            <a:grpSpLocks noChangeAspect="1"/>
          </p:cNvGrpSpPr>
          <p:nvPr/>
        </p:nvGrpSpPr>
        <p:grpSpPr>
          <a:xfrm>
            <a:off x="7677150" y="1200150"/>
            <a:ext cx="2228850" cy="2228850"/>
            <a:chOff x="2605882" y="1038225"/>
            <a:chExt cx="5486400" cy="5486400"/>
          </a:xfrm>
        </p:grpSpPr>
        <p:sp>
          <p:nvSpPr>
            <p:cNvPr id="2476" name="rc3">
              <a:extLst>
                <a:ext uri="{FF2B5EF4-FFF2-40B4-BE49-F238E27FC236}">
                  <a16:creationId xmlns:a16="http://schemas.microsoft.com/office/drawing/2014/main" id="{06557AB1-AD18-0E1E-F54B-CC705BCF1278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77" name="rc4">
              <a:extLst>
                <a:ext uri="{FF2B5EF4-FFF2-40B4-BE49-F238E27FC236}">
                  <a16:creationId xmlns:a16="http://schemas.microsoft.com/office/drawing/2014/main" id="{FDAAD79C-19AE-D399-4D56-50FCED8FC2FA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78" name="rc5">
              <a:extLst>
                <a:ext uri="{FF2B5EF4-FFF2-40B4-BE49-F238E27FC236}">
                  <a16:creationId xmlns:a16="http://schemas.microsoft.com/office/drawing/2014/main" id="{6C97BA7B-37DE-9C16-68E1-9A9FD7EF35B8}"/>
                </a:ext>
              </a:extLst>
            </p:cNvPr>
            <p:cNvSpPr/>
            <p:nvPr/>
          </p:nvSpPr>
          <p:spPr>
            <a:xfrm>
              <a:off x="3217742" y="1107814"/>
              <a:ext cx="4804949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2479" name="pl6">
              <a:extLst>
                <a:ext uri="{FF2B5EF4-FFF2-40B4-BE49-F238E27FC236}">
                  <a16:creationId xmlns:a16="http://schemas.microsoft.com/office/drawing/2014/main" id="{EB370162-C732-483C-D61E-5465D4C11C6C}"/>
                </a:ext>
              </a:extLst>
            </p:cNvPr>
            <p:cNvSpPr/>
            <p:nvPr/>
          </p:nvSpPr>
          <p:spPr>
            <a:xfrm>
              <a:off x="3217742" y="5151036"/>
              <a:ext cx="4804949" cy="0"/>
            </a:xfrm>
            <a:custGeom>
              <a:avLst/>
              <a:gdLst/>
              <a:ahLst/>
              <a:cxnLst/>
              <a:rect l="0" t="0" r="0" b="0"/>
              <a:pathLst>
                <a:path w="4804949">
                  <a:moveTo>
                    <a:pt x="0" y="0"/>
                  </a:moveTo>
                  <a:lnTo>
                    <a:pt x="4804949" y="0"/>
                  </a:lnTo>
                  <a:lnTo>
                    <a:pt x="4804949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0" name="pl7">
              <a:extLst>
                <a:ext uri="{FF2B5EF4-FFF2-40B4-BE49-F238E27FC236}">
                  <a16:creationId xmlns:a16="http://schemas.microsoft.com/office/drawing/2014/main" id="{ADFD25E1-8499-C566-BA08-5B8A5C5271BB}"/>
                </a:ext>
              </a:extLst>
            </p:cNvPr>
            <p:cNvSpPr/>
            <p:nvPr/>
          </p:nvSpPr>
          <p:spPr>
            <a:xfrm>
              <a:off x="3217742" y="3969087"/>
              <a:ext cx="4804949" cy="0"/>
            </a:xfrm>
            <a:custGeom>
              <a:avLst/>
              <a:gdLst/>
              <a:ahLst/>
              <a:cxnLst/>
              <a:rect l="0" t="0" r="0" b="0"/>
              <a:pathLst>
                <a:path w="4804949">
                  <a:moveTo>
                    <a:pt x="0" y="0"/>
                  </a:moveTo>
                  <a:lnTo>
                    <a:pt x="4804949" y="0"/>
                  </a:lnTo>
                  <a:lnTo>
                    <a:pt x="4804949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1" name="pl8">
              <a:extLst>
                <a:ext uri="{FF2B5EF4-FFF2-40B4-BE49-F238E27FC236}">
                  <a16:creationId xmlns:a16="http://schemas.microsoft.com/office/drawing/2014/main" id="{A2D624B4-549C-CE37-CD42-8737115BE9D7}"/>
                </a:ext>
              </a:extLst>
            </p:cNvPr>
            <p:cNvSpPr/>
            <p:nvPr/>
          </p:nvSpPr>
          <p:spPr>
            <a:xfrm>
              <a:off x="3217742" y="2787137"/>
              <a:ext cx="4804949" cy="0"/>
            </a:xfrm>
            <a:custGeom>
              <a:avLst/>
              <a:gdLst/>
              <a:ahLst/>
              <a:cxnLst/>
              <a:rect l="0" t="0" r="0" b="0"/>
              <a:pathLst>
                <a:path w="4804949">
                  <a:moveTo>
                    <a:pt x="0" y="0"/>
                  </a:moveTo>
                  <a:lnTo>
                    <a:pt x="4804949" y="0"/>
                  </a:lnTo>
                  <a:lnTo>
                    <a:pt x="4804949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2" name="pl9">
              <a:extLst>
                <a:ext uri="{FF2B5EF4-FFF2-40B4-BE49-F238E27FC236}">
                  <a16:creationId xmlns:a16="http://schemas.microsoft.com/office/drawing/2014/main" id="{7F3E5F34-312D-63E1-E5D4-1E5BCDDC6CF0}"/>
                </a:ext>
              </a:extLst>
            </p:cNvPr>
            <p:cNvSpPr/>
            <p:nvPr/>
          </p:nvSpPr>
          <p:spPr>
            <a:xfrm>
              <a:off x="3217742" y="1605187"/>
              <a:ext cx="4804949" cy="0"/>
            </a:xfrm>
            <a:custGeom>
              <a:avLst/>
              <a:gdLst/>
              <a:ahLst/>
              <a:cxnLst/>
              <a:rect l="0" t="0" r="0" b="0"/>
              <a:pathLst>
                <a:path w="4804949">
                  <a:moveTo>
                    <a:pt x="0" y="0"/>
                  </a:moveTo>
                  <a:lnTo>
                    <a:pt x="4804949" y="0"/>
                  </a:lnTo>
                  <a:lnTo>
                    <a:pt x="4804949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3" name="pl10">
              <a:extLst>
                <a:ext uri="{FF2B5EF4-FFF2-40B4-BE49-F238E27FC236}">
                  <a16:creationId xmlns:a16="http://schemas.microsoft.com/office/drawing/2014/main" id="{6A3739C8-42E4-9816-1C68-50698A078CC0}"/>
                </a:ext>
              </a:extLst>
            </p:cNvPr>
            <p:cNvSpPr/>
            <p:nvPr/>
          </p:nvSpPr>
          <p:spPr>
            <a:xfrm>
              <a:off x="3710629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4" name="pl11">
              <a:extLst>
                <a:ext uri="{FF2B5EF4-FFF2-40B4-BE49-F238E27FC236}">
                  <a16:creationId xmlns:a16="http://schemas.microsoft.com/office/drawing/2014/main" id="{2BE5D69C-CC7A-3BF1-6F12-E657F039328D}"/>
                </a:ext>
              </a:extLst>
            </p:cNvPr>
            <p:cNvSpPr/>
            <p:nvPr/>
          </p:nvSpPr>
          <p:spPr>
            <a:xfrm>
              <a:off x="4852379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5" name="pl12">
              <a:extLst>
                <a:ext uri="{FF2B5EF4-FFF2-40B4-BE49-F238E27FC236}">
                  <a16:creationId xmlns:a16="http://schemas.microsoft.com/office/drawing/2014/main" id="{7AE660CD-898F-27C2-BDCD-96248FAC21D8}"/>
                </a:ext>
              </a:extLst>
            </p:cNvPr>
            <p:cNvSpPr/>
            <p:nvPr/>
          </p:nvSpPr>
          <p:spPr>
            <a:xfrm>
              <a:off x="5994129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6" name="pl13">
              <a:extLst>
                <a:ext uri="{FF2B5EF4-FFF2-40B4-BE49-F238E27FC236}">
                  <a16:creationId xmlns:a16="http://schemas.microsoft.com/office/drawing/2014/main" id="{DD04D3F0-0833-A076-D2C8-75A2CE010007}"/>
                </a:ext>
              </a:extLst>
            </p:cNvPr>
            <p:cNvSpPr/>
            <p:nvPr/>
          </p:nvSpPr>
          <p:spPr>
            <a:xfrm>
              <a:off x="713588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7" name="pl14">
              <a:extLst>
                <a:ext uri="{FF2B5EF4-FFF2-40B4-BE49-F238E27FC236}">
                  <a16:creationId xmlns:a16="http://schemas.microsoft.com/office/drawing/2014/main" id="{1ECA0C28-BEAA-7490-B32D-91EC6E52A767}"/>
                </a:ext>
              </a:extLst>
            </p:cNvPr>
            <p:cNvSpPr/>
            <p:nvPr/>
          </p:nvSpPr>
          <p:spPr>
            <a:xfrm>
              <a:off x="3217742" y="5742011"/>
              <a:ext cx="4804949" cy="0"/>
            </a:xfrm>
            <a:custGeom>
              <a:avLst/>
              <a:gdLst/>
              <a:ahLst/>
              <a:cxnLst/>
              <a:rect l="0" t="0" r="0" b="0"/>
              <a:pathLst>
                <a:path w="4804949">
                  <a:moveTo>
                    <a:pt x="0" y="0"/>
                  </a:moveTo>
                  <a:lnTo>
                    <a:pt x="4804949" y="0"/>
                  </a:lnTo>
                  <a:lnTo>
                    <a:pt x="4804949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8" name="pl15">
              <a:extLst>
                <a:ext uri="{FF2B5EF4-FFF2-40B4-BE49-F238E27FC236}">
                  <a16:creationId xmlns:a16="http://schemas.microsoft.com/office/drawing/2014/main" id="{CD7FF556-2CBD-12C4-44CF-A3A3A4C54993}"/>
                </a:ext>
              </a:extLst>
            </p:cNvPr>
            <p:cNvSpPr/>
            <p:nvPr/>
          </p:nvSpPr>
          <p:spPr>
            <a:xfrm>
              <a:off x="3217742" y="4560061"/>
              <a:ext cx="4804949" cy="0"/>
            </a:xfrm>
            <a:custGeom>
              <a:avLst/>
              <a:gdLst/>
              <a:ahLst/>
              <a:cxnLst/>
              <a:rect l="0" t="0" r="0" b="0"/>
              <a:pathLst>
                <a:path w="4804949">
                  <a:moveTo>
                    <a:pt x="0" y="0"/>
                  </a:moveTo>
                  <a:lnTo>
                    <a:pt x="4804949" y="0"/>
                  </a:lnTo>
                  <a:lnTo>
                    <a:pt x="4804949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9" name="pl16">
              <a:extLst>
                <a:ext uri="{FF2B5EF4-FFF2-40B4-BE49-F238E27FC236}">
                  <a16:creationId xmlns:a16="http://schemas.microsoft.com/office/drawing/2014/main" id="{B25F88E5-D417-DA25-04F4-66F3D363DAAD}"/>
                </a:ext>
              </a:extLst>
            </p:cNvPr>
            <p:cNvSpPr/>
            <p:nvPr/>
          </p:nvSpPr>
          <p:spPr>
            <a:xfrm>
              <a:off x="3217742" y="3378112"/>
              <a:ext cx="4804949" cy="0"/>
            </a:xfrm>
            <a:custGeom>
              <a:avLst/>
              <a:gdLst/>
              <a:ahLst/>
              <a:cxnLst/>
              <a:rect l="0" t="0" r="0" b="0"/>
              <a:pathLst>
                <a:path w="4804949">
                  <a:moveTo>
                    <a:pt x="0" y="0"/>
                  </a:moveTo>
                  <a:lnTo>
                    <a:pt x="4804949" y="0"/>
                  </a:lnTo>
                  <a:lnTo>
                    <a:pt x="4804949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90" name="pl17">
              <a:extLst>
                <a:ext uri="{FF2B5EF4-FFF2-40B4-BE49-F238E27FC236}">
                  <a16:creationId xmlns:a16="http://schemas.microsoft.com/office/drawing/2014/main" id="{768BC6B1-E916-6475-5E32-CD1613EC1682}"/>
                </a:ext>
              </a:extLst>
            </p:cNvPr>
            <p:cNvSpPr/>
            <p:nvPr/>
          </p:nvSpPr>
          <p:spPr>
            <a:xfrm>
              <a:off x="3217742" y="2196162"/>
              <a:ext cx="4804949" cy="0"/>
            </a:xfrm>
            <a:custGeom>
              <a:avLst/>
              <a:gdLst/>
              <a:ahLst/>
              <a:cxnLst/>
              <a:rect l="0" t="0" r="0" b="0"/>
              <a:pathLst>
                <a:path w="4804949">
                  <a:moveTo>
                    <a:pt x="0" y="0"/>
                  </a:moveTo>
                  <a:lnTo>
                    <a:pt x="4804949" y="0"/>
                  </a:lnTo>
                  <a:lnTo>
                    <a:pt x="4804949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91" name="pl18">
              <a:extLst>
                <a:ext uri="{FF2B5EF4-FFF2-40B4-BE49-F238E27FC236}">
                  <a16:creationId xmlns:a16="http://schemas.microsoft.com/office/drawing/2014/main" id="{C2C354A7-7ABB-E656-C87B-9B6EABB9C653}"/>
                </a:ext>
              </a:extLst>
            </p:cNvPr>
            <p:cNvSpPr/>
            <p:nvPr/>
          </p:nvSpPr>
          <p:spPr>
            <a:xfrm>
              <a:off x="4281504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92" name="pl19">
              <a:extLst>
                <a:ext uri="{FF2B5EF4-FFF2-40B4-BE49-F238E27FC236}">
                  <a16:creationId xmlns:a16="http://schemas.microsoft.com/office/drawing/2014/main" id="{60407A73-4D48-6074-7EDA-C448B4996BC6}"/>
                </a:ext>
              </a:extLst>
            </p:cNvPr>
            <p:cNvSpPr/>
            <p:nvPr/>
          </p:nvSpPr>
          <p:spPr>
            <a:xfrm>
              <a:off x="5423254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93" name="pl20">
              <a:extLst>
                <a:ext uri="{FF2B5EF4-FFF2-40B4-BE49-F238E27FC236}">
                  <a16:creationId xmlns:a16="http://schemas.microsoft.com/office/drawing/2014/main" id="{12D0C2B2-D0CB-6D05-257C-98ECB037148C}"/>
                </a:ext>
              </a:extLst>
            </p:cNvPr>
            <p:cNvSpPr/>
            <p:nvPr/>
          </p:nvSpPr>
          <p:spPr>
            <a:xfrm>
              <a:off x="6565004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94" name="pl21">
              <a:extLst>
                <a:ext uri="{FF2B5EF4-FFF2-40B4-BE49-F238E27FC236}">
                  <a16:creationId xmlns:a16="http://schemas.microsoft.com/office/drawing/2014/main" id="{A6783921-EEB5-9925-A718-55D660E73D94}"/>
                </a:ext>
              </a:extLst>
            </p:cNvPr>
            <p:cNvSpPr/>
            <p:nvPr/>
          </p:nvSpPr>
          <p:spPr>
            <a:xfrm>
              <a:off x="7706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95" name="pt22">
              <a:extLst>
                <a:ext uri="{FF2B5EF4-FFF2-40B4-BE49-F238E27FC236}">
                  <a16:creationId xmlns:a16="http://schemas.microsoft.com/office/drawing/2014/main" id="{72353130-EAE0-866C-662E-2F71A2AEDFCA}"/>
                </a:ext>
              </a:extLst>
            </p:cNvPr>
            <p:cNvSpPr/>
            <p:nvPr/>
          </p:nvSpPr>
          <p:spPr>
            <a:xfrm>
              <a:off x="4163905" y="26934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96" name="pt23">
              <a:extLst>
                <a:ext uri="{FF2B5EF4-FFF2-40B4-BE49-F238E27FC236}">
                  <a16:creationId xmlns:a16="http://schemas.microsoft.com/office/drawing/2014/main" id="{89D8F28D-16DD-25F4-0674-0CF948EA588D}"/>
                </a:ext>
              </a:extLst>
            </p:cNvPr>
            <p:cNvSpPr/>
            <p:nvPr/>
          </p:nvSpPr>
          <p:spPr>
            <a:xfrm>
              <a:off x="4763283" y="44199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97" name="pt24">
              <a:extLst>
                <a:ext uri="{FF2B5EF4-FFF2-40B4-BE49-F238E27FC236}">
                  <a16:creationId xmlns:a16="http://schemas.microsoft.com/office/drawing/2014/main" id="{EE9DBC1C-7FEB-80B1-C199-863CFEFA70BA}"/>
                </a:ext>
              </a:extLst>
            </p:cNvPr>
            <p:cNvSpPr/>
            <p:nvPr/>
          </p:nvSpPr>
          <p:spPr>
            <a:xfrm>
              <a:off x="5029115" y="36941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98" name="pt25">
              <a:extLst>
                <a:ext uri="{FF2B5EF4-FFF2-40B4-BE49-F238E27FC236}">
                  <a16:creationId xmlns:a16="http://schemas.microsoft.com/office/drawing/2014/main" id="{086DB734-392E-A0FF-696A-F027B8F3F86C}"/>
                </a:ext>
              </a:extLst>
            </p:cNvPr>
            <p:cNvSpPr/>
            <p:nvPr/>
          </p:nvSpPr>
          <p:spPr>
            <a:xfrm>
              <a:off x="5196127" y="35735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99" name="pt26">
              <a:extLst>
                <a:ext uri="{FF2B5EF4-FFF2-40B4-BE49-F238E27FC236}">
                  <a16:creationId xmlns:a16="http://schemas.microsoft.com/office/drawing/2014/main" id="{99EB75FF-E88B-D4B2-AA91-4FB81E1FC6A5}"/>
                </a:ext>
              </a:extLst>
            </p:cNvPr>
            <p:cNvSpPr/>
            <p:nvPr/>
          </p:nvSpPr>
          <p:spPr>
            <a:xfrm>
              <a:off x="5274155" y="17268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0" name="pt27">
              <a:extLst>
                <a:ext uri="{FF2B5EF4-FFF2-40B4-BE49-F238E27FC236}">
                  <a16:creationId xmlns:a16="http://schemas.microsoft.com/office/drawing/2014/main" id="{BFFAFCAA-751C-2555-9F3C-FABDBB1157D1}"/>
                </a:ext>
              </a:extLst>
            </p:cNvPr>
            <p:cNvSpPr/>
            <p:nvPr/>
          </p:nvSpPr>
          <p:spPr>
            <a:xfrm>
              <a:off x="5445325" y="39713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1" name="pt28">
              <a:extLst>
                <a:ext uri="{FF2B5EF4-FFF2-40B4-BE49-F238E27FC236}">
                  <a16:creationId xmlns:a16="http://schemas.microsoft.com/office/drawing/2014/main" id="{26A80B90-884C-BC86-1F43-4720A2C9CA76}"/>
                </a:ext>
              </a:extLst>
            </p:cNvPr>
            <p:cNvSpPr/>
            <p:nvPr/>
          </p:nvSpPr>
          <p:spPr>
            <a:xfrm>
              <a:off x="5508886" y="36389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2" name="pt29">
              <a:extLst>
                <a:ext uri="{FF2B5EF4-FFF2-40B4-BE49-F238E27FC236}">
                  <a16:creationId xmlns:a16="http://schemas.microsoft.com/office/drawing/2014/main" id="{8AF9625F-9448-E211-D245-B969517D3684}"/>
                </a:ext>
              </a:extLst>
            </p:cNvPr>
            <p:cNvSpPr/>
            <p:nvPr/>
          </p:nvSpPr>
          <p:spPr>
            <a:xfrm>
              <a:off x="4436245" y="33274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3" name="pt30">
              <a:extLst>
                <a:ext uri="{FF2B5EF4-FFF2-40B4-BE49-F238E27FC236}">
                  <a16:creationId xmlns:a16="http://schemas.microsoft.com/office/drawing/2014/main" id="{01062B36-039D-97F6-B185-AFDE019F12F7}"/>
                </a:ext>
              </a:extLst>
            </p:cNvPr>
            <p:cNvSpPr/>
            <p:nvPr/>
          </p:nvSpPr>
          <p:spPr>
            <a:xfrm>
              <a:off x="4245505" y="28684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4" name="pt31">
              <a:extLst>
                <a:ext uri="{FF2B5EF4-FFF2-40B4-BE49-F238E27FC236}">
                  <a16:creationId xmlns:a16="http://schemas.microsoft.com/office/drawing/2014/main" id="{DB4EA458-333A-7A9C-97B4-F6552102EA8C}"/>
                </a:ext>
              </a:extLst>
            </p:cNvPr>
            <p:cNvSpPr/>
            <p:nvPr/>
          </p:nvSpPr>
          <p:spPr>
            <a:xfrm>
              <a:off x="4957040" y="42483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5" name="pt32">
              <a:extLst>
                <a:ext uri="{FF2B5EF4-FFF2-40B4-BE49-F238E27FC236}">
                  <a16:creationId xmlns:a16="http://schemas.microsoft.com/office/drawing/2014/main" id="{E49356E8-ACD4-772C-7637-54BA68FC4A84}"/>
                </a:ext>
              </a:extLst>
            </p:cNvPr>
            <p:cNvSpPr/>
            <p:nvPr/>
          </p:nvSpPr>
          <p:spPr>
            <a:xfrm>
              <a:off x="4458164" y="32785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6" name="pt33">
              <a:extLst>
                <a:ext uri="{FF2B5EF4-FFF2-40B4-BE49-F238E27FC236}">
                  <a16:creationId xmlns:a16="http://schemas.microsoft.com/office/drawing/2014/main" id="{7C28E966-E89F-0836-EB7A-959DF4A9DD97}"/>
                </a:ext>
              </a:extLst>
            </p:cNvPr>
            <p:cNvSpPr/>
            <p:nvPr/>
          </p:nvSpPr>
          <p:spPr>
            <a:xfrm>
              <a:off x="4178318" y="41287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7" name="pt34">
              <a:extLst>
                <a:ext uri="{FF2B5EF4-FFF2-40B4-BE49-F238E27FC236}">
                  <a16:creationId xmlns:a16="http://schemas.microsoft.com/office/drawing/2014/main" id="{6C2DE1A6-B697-4419-E7AC-7F13FB2409D4}"/>
                </a:ext>
              </a:extLst>
            </p:cNvPr>
            <p:cNvSpPr/>
            <p:nvPr/>
          </p:nvSpPr>
          <p:spPr>
            <a:xfrm>
              <a:off x="4473726" y="28660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8" name="pt35">
              <a:extLst>
                <a:ext uri="{FF2B5EF4-FFF2-40B4-BE49-F238E27FC236}">
                  <a16:creationId xmlns:a16="http://schemas.microsoft.com/office/drawing/2014/main" id="{1F0671DB-21B7-DF50-35B8-BCD3783D4738}"/>
                </a:ext>
              </a:extLst>
            </p:cNvPr>
            <p:cNvSpPr/>
            <p:nvPr/>
          </p:nvSpPr>
          <p:spPr>
            <a:xfrm>
              <a:off x="4475253" y="29371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9" name="pt36">
              <a:extLst>
                <a:ext uri="{FF2B5EF4-FFF2-40B4-BE49-F238E27FC236}">
                  <a16:creationId xmlns:a16="http://schemas.microsoft.com/office/drawing/2014/main" id="{BFF4D34B-75AA-A77D-155B-F2D7B09A3CF7}"/>
                </a:ext>
              </a:extLst>
            </p:cNvPr>
            <p:cNvSpPr/>
            <p:nvPr/>
          </p:nvSpPr>
          <p:spPr>
            <a:xfrm>
              <a:off x="4115319" y="32209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0" name="pt37">
              <a:extLst>
                <a:ext uri="{FF2B5EF4-FFF2-40B4-BE49-F238E27FC236}">
                  <a16:creationId xmlns:a16="http://schemas.microsoft.com/office/drawing/2014/main" id="{8F772E5C-1C1C-4159-0CBA-F025F9049ED8}"/>
                </a:ext>
              </a:extLst>
            </p:cNvPr>
            <p:cNvSpPr/>
            <p:nvPr/>
          </p:nvSpPr>
          <p:spPr>
            <a:xfrm>
              <a:off x="4532223" y="34562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1" name="pt38">
              <a:extLst>
                <a:ext uri="{FF2B5EF4-FFF2-40B4-BE49-F238E27FC236}">
                  <a16:creationId xmlns:a16="http://schemas.microsoft.com/office/drawing/2014/main" id="{98CD4944-35D8-5F15-8A5E-46CB9EA97B7D}"/>
                </a:ext>
              </a:extLst>
            </p:cNvPr>
            <p:cNvSpPr/>
            <p:nvPr/>
          </p:nvSpPr>
          <p:spPr>
            <a:xfrm>
              <a:off x="4034427" y="29191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2" name="pt39">
              <a:extLst>
                <a:ext uri="{FF2B5EF4-FFF2-40B4-BE49-F238E27FC236}">
                  <a16:creationId xmlns:a16="http://schemas.microsoft.com/office/drawing/2014/main" id="{B3044DDE-56A8-36E7-202A-9B04151B1C53}"/>
                </a:ext>
              </a:extLst>
            </p:cNvPr>
            <p:cNvSpPr/>
            <p:nvPr/>
          </p:nvSpPr>
          <p:spPr>
            <a:xfrm>
              <a:off x="5330691" y="23165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3" name="pt40">
              <a:extLst>
                <a:ext uri="{FF2B5EF4-FFF2-40B4-BE49-F238E27FC236}">
                  <a16:creationId xmlns:a16="http://schemas.microsoft.com/office/drawing/2014/main" id="{851E49DD-6493-42CD-700F-F58201D202BA}"/>
                </a:ext>
              </a:extLst>
            </p:cNvPr>
            <p:cNvSpPr/>
            <p:nvPr/>
          </p:nvSpPr>
          <p:spPr>
            <a:xfrm>
              <a:off x="4517251" y="24908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4" name="pt41">
              <a:extLst>
                <a:ext uri="{FF2B5EF4-FFF2-40B4-BE49-F238E27FC236}">
                  <a16:creationId xmlns:a16="http://schemas.microsoft.com/office/drawing/2014/main" id="{5F3FAD20-C8B7-FB28-E26C-16642178C8A9}"/>
                </a:ext>
              </a:extLst>
            </p:cNvPr>
            <p:cNvSpPr/>
            <p:nvPr/>
          </p:nvSpPr>
          <p:spPr>
            <a:xfrm>
              <a:off x="5041827" y="34454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5" name="pt42">
              <a:extLst>
                <a:ext uri="{FF2B5EF4-FFF2-40B4-BE49-F238E27FC236}">
                  <a16:creationId xmlns:a16="http://schemas.microsoft.com/office/drawing/2014/main" id="{C3150D6E-EE9B-CF87-C004-1A087AB91776}"/>
                </a:ext>
              </a:extLst>
            </p:cNvPr>
            <p:cNvSpPr/>
            <p:nvPr/>
          </p:nvSpPr>
          <p:spPr>
            <a:xfrm>
              <a:off x="5694276" y="41359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6" name="pt43">
              <a:extLst>
                <a:ext uri="{FF2B5EF4-FFF2-40B4-BE49-F238E27FC236}">
                  <a16:creationId xmlns:a16="http://schemas.microsoft.com/office/drawing/2014/main" id="{234AFB48-B58F-CCD2-6065-44544CC3B12C}"/>
                </a:ext>
              </a:extLst>
            </p:cNvPr>
            <p:cNvSpPr/>
            <p:nvPr/>
          </p:nvSpPr>
          <p:spPr>
            <a:xfrm>
              <a:off x="4637909" y="48072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7" name="pt44">
              <a:extLst>
                <a:ext uri="{FF2B5EF4-FFF2-40B4-BE49-F238E27FC236}">
                  <a16:creationId xmlns:a16="http://schemas.microsoft.com/office/drawing/2014/main" id="{0EF206DF-57F9-B0C1-E5E9-15E7623CB96E}"/>
                </a:ext>
              </a:extLst>
            </p:cNvPr>
            <p:cNvSpPr/>
            <p:nvPr/>
          </p:nvSpPr>
          <p:spPr>
            <a:xfrm>
              <a:off x="7779459" y="52066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8" name="pt45">
              <a:extLst>
                <a:ext uri="{FF2B5EF4-FFF2-40B4-BE49-F238E27FC236}">
                  <a16:creationId xmlns:a16="http://schemas.microsoft.com/office/drawing/2014/main" id="{B8B71FD4-E17D-3EC4-8A8B-24B8ADAD3040}"/>
                </a:ext>
              </a:extLst>
            </p:cNvPr>
            <p:cNvSpPr/>
            <p:nvPr/>
          </p:nvSpPr>
          <p:spPr>
            <a:xfrm>
              <a:off x="7348144" y="36719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9" name="pt46">
              <a:extLst>
                <a:ext uri="{FF2B5EF4-FFF2-40B4-BE49-F238E27FC236}">
                  <a16:creationId xmlns:a16="http://schemas.microsoft.com/office/drawing/2014/main" id="{EF531AD6-626F-E680-EC3D-47542B7E527A}"/>
                </a:ext>
              </a:extLst>
            </p:cNvPr>
            <p:cNvSpPr/>
            <p:nvPr/>
          </p:nvSpPr>
          <p:spPr>
            <a:xfrm>
              <a:off x="7652093" y="51165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0" name="pt47">
              <a:extLst>
                <a:ext uri="{FF2B5EF4-FFF2-40B4-BE49-F238E27FC236}">
                  <a16:creationId xmlns:a16="http://schemas.microsoft.com/office/drawing/2014/main" id="{5C9B05A7-FDAE-ACD1-E3C5-4B86030FBCA9}"/>
                </a:ext>
              </a:extLst>
            </p:cNvPr>
            <p:cNvSpPr/>
            <p:nvPr/>
          </p:nvSpPr>
          <p:spPr>
            <a:xfrm>
              <a:off x="7003159" y="5108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1" name="pt48">
              <a:extLst>
                <a:ext uri="{FF2B5EF4-FFF2-40B4-BE49-F238E27FC236}">
                  <a16:creationId xmlns:a16="http://schemas.microsoft.com/office/drawing/2014/main" id="{612EB541-8E37-2C04-435B-23A1318488BB}"/>
                </a:ext>
              </a:extLst>
            </p:cNvPr>
            <p:cNvSpPr/>
            <p:nvPr/>
          </p:nvSpPr>
          <p:spPr>
            <a:xfrm>
              <a:off x="7666018" y="41327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2" name="pt49">
              <a:extLst>
                <a:ext uri="{FF2B5EF4-FFF2-40B4-BE49-F238E27FC236}">
                  <a16:creationId xmlns:a16="http://schemas.microsoft.com/office/drawing/2014/main" id="{20992977-ABB5-F102-D398-FE69F0AD7562}"/>
                </a:ext>
              </a:extLst>
            </p:cNvPr>
            <p:cNvSpPr/>
            <p:nvPr/>
          </p:nvSpPr>
          <p:spPr>
            <a:xfrm>
              <a:off x="7436762" y="48652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3" name="pt50">
              <a:extLst>
                <a:ext uri="{FF2B5EF4-FFF2-40B4-BE49-F238E27FC236}">
                  <a16:creationId xmlns:a16="http://schemas.microsoft.com/office/drawing/2014/main" id="{4FAA2A30-2A7B-7173-6546-9E39DF4DFBA0}"/>
                </a:ext>
              </a:extLst>
            </p:cNvPr>
            <p:cNvSpPr/>
            <p:nvPr/>
          </p:nvSpPr>
          <p:spPr>
            <a:xfrm>
              <a:off x="6849267" y="49750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4" name="pt51">
              <a:extLst>
                <a:ext uri="{FF2B5EF4-FFF2-40B4-BE49-F238E27FC236}">
                  <a16:creationId xmlns:a16="http://schemas.microsoft.com/office/drawing/2014/main" id="{41D915D9-E821-D87F-7125-FC9CD52574B6}"/>
                </a:ext>
              </a:extLst>
            </p:cNvPr>
            <p:cNvSpPr/>
            <p:nvPr/>
          </p:nvSpPr>
          <p:spPr>
            <a:xfrm>
              <a:off x="4787881" y="25967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5" name="pt52">
              <a:extLst>
                <a:ext uri="{FF2B5EF4-FFF2-40B4-BE49-F238E27FC236}">
                  <a16:creationId xmlns:a16="http://schemas.microsoft.com/office/drawing/2014/main" id="{F3AE72C5-3EEE-F9FF-6B61-C39EF87EF3F0}"/>
                </a:ext>
              </a:extLst>
            </p:cNvPr>
            <p:cNvSpPr/>
            <p:nvPr/>
          </p:nvSpPr>
          <p:spPr>
            <a:xfrm>
              <a:off x="4466101" y="33058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6" name="pt53">
              <a:extLst>
                <a:ext uri="{FF2B5EF4-FFF2-40B4-BE49-F238E27FC236}">
                  <a16:creationId xmlns:a16="http://schemas.microsoft.com/office/drawing/2014/main" id="{2D4F8A5C-2D74-E55D-621F-3965C0C563F7}"/>
                </a:ext>
              </a:extLst>
            </p:cNvPr>
            <p:cNvSpPr/>
            <p:nvPr/>
          </p:nvSpPr>
          <p:spPr>
            <a:xfrm>
              <a:off x="5133097" y="43695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7" name="pt54">
              <a:extLst>
                <a:ext uri="{FF2B5EF4-FFF2-40B4-BE49-F238E27FC236}">
                  <a16:creationId xmlns:a16="http://schemas.microsoft.com/office/drawing/2014/main" id="{C63ABBAF-C7C9-30A9-7625-A5C0A36791CF}"/>
                </a:ext>
              </a:extLst>
            </p:cNvPr>
            <p:cNvSpPr/>
            <p:nvPr/>
          </p:nvSpPr>
          <p:spPr>
            <a:xfrm>
              <a:off x="5266584" y="51340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8" name="pt55">
              <a:extLst>
                <a:ext uri="{FF2B5EF4-FFF2-40B4-BE49-F238E27FC236}">
                  <a16:creationId xmlns:a16="http://schemas.microsoft.com/office/drawing/2014/main" id="{2CB4FE64-2BD1-5AEB-87A1-97A5E9BDBA99}"/>
                </a:ext>
              </a:extLst>
            </p:cNvPr>
            <p:cNvSpPr/>
            <p:nvPr/>
          </p:nvSpPr>
          <p:spPr>
            <a:xfrm>
              <a:off x="5576580" y="28981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9" name="pt56">
              <a:extLst>
                <a:ext uri="{FF2B5EF4-FFF2-40B4-BE49-F238E27FC236}">
                  <a16:creationId xmlns:a16="http://schemas.microsoft.com/office/drawing/2014/main" id="{434F03B4-B707-7B88-2B26-5753C3F48B0F}"/>
                </a:ext>
              </a:extLst>
            </p:cNvPr>
            <p:cNvSpPr/>
            <p:nvPr/>
          </p:nvSpPr>
          <p:spPr>
            <a:xfrm>
              <a:off x="4675907" y="47332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0" name="pt57">
              <a:extLst>
                <a:ext uri="{FF2B5EF4-FFF2-40B4-BE49-F238E27FC236}">
                  <a16:creationId xmlns:a16="http://schemas.microsoft.com/office/drawing/2014/main" id="{37105D4A-3341-EB58-7463-44AD342989A5}"/>
                </a:ext>
              </a:extLst>
            </p:cNvPr>
            <p:cNvSpPr/>
            <p:nvPr/>
          </p:nvSpPr>
          <p:spPr>
            <a:xfrm>
              <a:off x="5259312" y="41516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1" name="pt58">
              <a:extLst>
                <a:ext uri="{FF2B5EF4-FFF2-40B4-BE49-F238E27FC236}">
                  <a16:creationId xmlns:a16="http://schemas.microsoft.com/office/drawing/2014/main" id="{B5902E85-0E21-13EF-AAD4-A086F3F3B797}"/>
                </a:ext>
              </a:extLst>
            </p:cNvPr>
            <p:cNvSpPr/>
            <p:nvPr/>
          </p:nvSpPr>
          <p:spPr>
            <a:xfrm>
              <a:off x="4472604" y="34845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2" name="pt59">
              <a:extLst>
                <a:ext uri="{FF2B5EF4-FFF2-40B4-BE49-F238E27FC236}">
                  <a16:creationId xmlns:a16="http://schemas.microsoft.com/office/drawing/2014/main" id="{02577BCA-6CFA-EB2E-40C6-08A64CC29FE8}"/>
                </a:ext>
              </a:extLst>
            </p:cNvPr>
            <p:cNvSpPr/>
            <p:nvPr/>
          </p:nvSpPr>
          <p:spPr>
            <a:xfrm>
              <a:off x="4178834" y="30265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3" name="pt60">
              <a:extLst>
                <a:ext uri="{FF2B5EF4-FFF2-40B4-BE49-F238E27FC236}">
                  <a16:creationId xmlns:a16="http://schemas.microsoft.com/office/drawing/2014/main" id="{B7461E6E-9973-D0BB-AACD-F22E023EDB73}"/>
                </a:ext>
              </a:extLst>
            </p:cNvPr>
            <p:cNvSpPr/>
            <p:nvPr/>
          </p:nvSpPr>
          <p:spPr>
            <a:xfrm>
              <a:off x="5246874" y="46619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4" name="pt61">
              <a:extLst>
                <a:ext uri="{FF2B5EF4-FFF2-40B4-BE49-F238E27FC236}">
                  <a16:creationId xmlns:a16="http://schemas.microsoft.com/office/drawing/2014/main" id="{7C7E7D0A-8385-4355-2053-80BE1397F60B}"/>
                </a:ext>
              </a:extLst>
            </p:cNvPr>
            <p:cNvSpPr/>
            <p:nvPr/>
          </p:nvSpPr>
          <p:spPr>
            <a:xfrm>
              <a:off x="5699806" y="54511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5" name="pt62">
              <a:extLst>
                <a:ext uri="{FF2B5EF4-FFF2-40B4-BE49-F238E27FC236}">
                  <a16:creationId xmlns:a16="http://schemas.microsoft.com/office/drawing/2014/main" id="{A4FCBD5E-8D36-D3AB-8276-2019CA9E1EEE}"/>
                </a:ext>
              </a:extLst>
            </p:cNvPr>
            <p:cNvSpPr/>
            <p:nvPr/>
          </p:nvSpPr>
          <p:spPr>
            <a:xfrm>
              <a:off x="5027525" y="40004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6" name="pt63">
              <a:extLst>
                <a:ext uri="{FF2B5EF4-FFF2-40B4-BE49-F238E27FC236}">
                  <a16:creationId xmlns:a16="http://schemas.microsoft.com/office/drawing/2014/main" id="{A9C55213-9D98-4CCE-4C12-3B1338946B0F}"/>
                </a:ext>
              </a:extLst>
            </p:cNvPr>
            <p:cNvSpPr/>
            <p:nvPr/>
          </p:nvSpPr>
          <p:spPr>
            <a:xfrm>
              <a:off x="6175548" y="50071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7" name="pt64">
              <a:extLst>
                <a:ext uri="{FF2B5EF4-FFF2-40B4-BE49-F238E27FC236}">
                  <a16:creationId xmlns:a16="http://schemas.microsoft.com/office/drawing/2014/main" id="{8DBD4094-3D9F-8D05-59E1-2D418C594B6F}"/>
                </a:ext>
              </a:extLst>
            </p:cNvPr>
            <p:cNvSpPr/>
            <p:nvPr/>
          </p:nvSpPr>
          <p:spPr>
            <a:xfrm>
              <a:off x="5355629" y="27515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8" name="pt65">
              <a:extLst>
                <a:ext uri="{FF2B5EF4-FFF2-40B4-BE49-F238E27FC236}">
                  <a16:creationId xmlns:a16="http://schemas.microsoft.com/office/drawing/2014/main" id="{8392CF40-5004-E2B4-997F-4D213E49E519}"/>
                </a:ext>
              </a:extLst>
            </p:cNvPr>
            <p:cNvSpPr/>
            <p:nvPr/>
          </p:nvSpPr>
          <p:spPr>
            <a:xfrm>
              <a:off x="5884507" y="49937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9" name="pt66">
              <a:extLst>
                <a:ext uri="{FF2B5EF4-FFF2-40B4-BE49-F238E27FC236}">
                  <a16:creationId xmlns:a16="http://schemas.microsoft.com/office/drawing/2014/main" id="{02F4DBA9-8098-E013-305E-E3E9C4701945}"/>
                </a:ext>
              </a:extLst>
            </p:cNvPr>
            <p:cNvSpPr/>
            <p:nvPr/>
          </p:nvSpPr>
          <p:spPr>
            <a:xfrm>
              <a:off x="4722238" y="27157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0" name="pt67">
              <a:extLst>
                <a:ext uri="{FF2B5EF4-FFF2-40B4-BE49-F238E27FC236}">
                  <a16:creationId xmlns:a16="http://schemas.microsoft.com/office/drawing/2014/main" id="{E8C2F688-73A2-9ACA-8E58-053E5F85A1BB}"/>
                </a:ext>
              </a:extLst>
            </p:cNvPr>
            <p:cNvSpPr/>
            <p:nvPr/>
          </p:nvSpPr>
          <p:spPr>
            <a:xfrm>
              <a:off x="5301661" y="47745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1" name="pt68">
              <a:extLst>
                <a:ext uri="{FF2B5EF4-FFF2-40B4-BE49-F238E27FC236}">
                  <a16:creationId xmlns:a16="http://schemas.microsoft.com/office/drawing/2014/main" id="{1071FBA5-7449-37BF-FD53-0E560EBBA282}"/>
                </a:ext>
              </a:extLst>
            </p:cNvPr>
            <p:cNvSpPr/>
            <p:nvPr/>
          </p:nvSpPr>
          <p:spPr>
            <a:xfrm>
              <a:off x="4453502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2" name="pt69">
              <a:extLst>
                <a:ext uri="{FF2B5EF4-FFF2-40B4-BE49-F238E27FC236}">
                  <a16:creationId xmlns:a16="http://schemas.microsoft.com/office/drawing/2014/main" id="{5B8B5AA7-E3DC-FAC3-F553-A9F4440265CF}"/>
                </a:ext>
              </a:extLst>
            </p:cNvPr>
            <p:cNvSpPr/>
            <p:nvPr/>
          </p:nvSpPr>
          <p:spPr>
            <a:xfrm>
              <a:off x="5581828" y="29138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3" name="pt70">
              <a:extLst>
                <a:ext uri="{FF2B5EF4-FFF2-40B4-BE49-F238E27FC236}">
                  <a16:creationId xmlns:a16="http://schemas.microsoft.com/office/drawing/2014/main" id="{6BF951FF-1A6F-B16A-31CE-FDE5CBFC81E8}"/>
                </a:ext>
              </a:extLst>
            </p:cNvPr>
            <p:cNvSpPr/>
            <p:nvPr/>
          </p:nvSpPr>
          <p:spPr>
            <a:xfrm>
              <a:off x="4325909" y="27010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4" name="pt71">
              <a:extLst>
                <a:ext uri="{FF2B5EF4-FFF2-40B4-BE49-F238E27FC236}">
                  <a16:creationId xmlns:a16="http://schemas.microsoft.com/office/drawing/2014/main" id="{CA0A54B9-97E8-6E08-AE41-F9895D7BD50C}"/>
                </a:ext>
              </a:extLst>
            </p:cNvPr>
            <p:cNvSpPr/>
            <p:nvPr/>
          </p:nvSpPr>
          <p:spPr>
            <a:xfrm>
              <a:off x="4478307" y="17482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5" name="pt72">
              <a:extLst>
                <a:ext uri="{FF2B5EF4-FFF2-40B4-BE49-F238E27FC236}">
                  <a16:creationId xmlns:a16="http://schemas.microsoft.com/office/drawing/2014/main" id="{81D45FF2-A7EE-94BE-39BB-D9281C3D0D7B}"/>
                </a:ext>
              </a:extLst>
            </p:cNvPr>
            <p:cNvSpPr/>
            <p:nvPr/>
          </p:nvSpPr>
          <p:spPr>
            <a:xfrm>
              <a:off x="5055539" y="17994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6" name="pt73">
              <a:extLst>
                <a:ext uri="{FF2B5EF4-FFF2-40B4-BE49-F238E27FC236}">
                  <a16:creationId xmlns:a16="http://schemas.microsoft.com/office/drawing/2014/main" id="{5E88D585-7B6C-BD2F-13BE-FCE850123FC1}"/>
                </a:ext>
              </a:extLst>
            </p:cNvPr>
            <p:cNvSpPr/>
            <p:nvPr/>
          </p:nvSpPr>
          <p:spPr>
            <a:xfrm>
              <a:off x="4487578" y="24303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7" name="pt74">
              <a:extLst>
                <a:ext uri="{FF2B5EF4-FFF2-40B4-BE49-F238E27FC236}">
                  <a16:creationId xmlns:a16="http://schemas.microsoft.com/office/drawing/2014/main" id="{C3E42D7D-9B43-A00A-5481-1E00FA2CBD10}"/>
                </a:ext>
              </a:extLst>
            </p:cNvPr>
            <p:cNvSpPr/>
            <p:nvPr/>
          </p:nvSpPr>
          <p:spPr>
            <a:xfrm>
              <a:off x="5108300" y="34279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8" name="pt75">
              <a:extLst>
                <a:ext uri="{FF2B5EF4-FFF2-40B4-BE49-F238E27FC236}">
                  <a16:creationId xmlns:a16="http://schemas.microsoft.com/office/drawing/2014/main" id="{05E816FA-02DC-0A16-00C3-3E1710E18D41}"/>
                </a:ext>
              </a:extLst>
            </p:cNvPr>
            <p:cNvSpPr/>
            <p:nvPr/>
          </p:nvSpPr>
          <p:spPr>
            <a:xfrm>
              <a:off x="4322961" y="32985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9" name="pt76">
              <a:extLst>
                <a:ext uri="{FF2B5EF4-FFF2-40B4-BE49-F238E27FC236}">
                  <a16:creationId xmlns:a16="http://schemas.microsoft.com/office/drawing/2014/main" id="{592A19A9-DD85-FE34-3287-ACF3854D2833}"/>
                </a:ext>
              </a:extLst>
            </p:cNvPr>
            <p:cNvSpPr/>
            <p:nvPr/>
          </p:nvSpPr>
          <p:spPr>
            <a:xfrm>
              <a:off x="4033521" y="33793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0" name="pt77">
              <a:extLst>
                <a:ext uri="{FF2B5EF4-FFF2-40B4-BE49-F238E27FC236}">
                  <a16:creationId xmlns:a16="http://schemas.microsoft.com/office/drawing/2014/main" id="{B81C38DD-54A7-33CE-8532-C955633719DF}"/>
                </a:ext>
              </a:extLst>
            </p:cNvPr>
            <p:cNvSpPr/>
            <p:nvPr/>
          </p:nvSpPr>
          <p:spPr>
            <a:xfrm>
              <a:off x="4179348" y="28689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1" name="pt78">
              <a:extLst>
                <a:ext uri="{FF2B5EF4-FFF2-40B4-BE49-F238E27FC236}">
                  <a16:creationId xmlns:a16="http://schemas.microsoft.com/office/drawing/2014/main" id="{F6BE054D-8416-6F1C-7B35-B7BD90EFE315}"/>
                </a:ext>
              </a:extLst>
            </p:cNvPr>
            <p:cNvSpPr/>
            <p:nvPr/>
          </p:nvSpPr>
          <p:spPr>
            <a:xfrm>
              <a:off x="4470027" y="41163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2" name="pt79">
              <a:extLst>
                <a:ext uri="{FF2B5EF4-FFF2-40B4-BE49-F238E27FC236}">
                  <a16:creationId xmlns:a16="http://schemas.microsoft.com/office/drawing/2014/main" id="{DA5D8CDB-CCB9-C42E-5761-345DE61D8E06}"/>
                </a:ext>
              </a:extLst>
            </p:cNvPr>
            <p:cNvSpPr/>
            <p:nvPr/>
          </p:nvSpPr>
          <p:spPr>
            <a:xfrm>
              <a:off x="3880299" y="35141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3" name="pt80">
              <a:extLst>
                <a:ext uri="{FF2B5EF4-FFF2-40B4-BE49-F238E27FC236}">
                  <a16:creationId xmlns:a16="http://schemas.microsoft.com/office/drawing/2014/main" id="{2FB3734A-17C7-A26D-712A-2E43A563DDE3}"/>
                </a:ext>
              </a:extLst>
            </p:cNvPr>
            <p:cNvSpPr/>
            <p:nvPr/>
          </p:nvSpPr>
          <p:spPr>
            <a:xfrm>
              <a:off x="4196144" y="31703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4" name="pt81">
              <a:extLst>
                <a:ext uri="{FF2B5EF4-FFF2-40B4-BE49-F238E27FC236}">
                  <a16:creationId xmlns:a16="http://schemas.microsoft.com/office/drawing/2014/main" id="{9772156F-1838-D031-7D27-32F6610A1C74}"/>
                </a:ext>
              </a:extLst>
            </p:cNvPr>
            <p:cNvSpPr/>
            <p:nvPr/>
          </p:nvSpPr>
          <p:spPr>
            <a:xfrm>
              <a:off x="4387798" y="38153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5" name="pt82">
              <a:extLst>
                <a:ext uri="{FF2B5EF4-FFF2-40B4-BE49-F238E27FC236}">
                  <a16:creationId xmlns:a16="http://schemas.microsoft.com/office/drawing/2014/main" id="{3761CE3E-6908-357E-FCB1-3EC581CE9216}"/>
                </a:ext>
              </a:extLst>
            </p:cNvPr>
            <p:cNvSpPr/>
            <p:nvPr/>
          </p:nvSpPr>
          <p:spPr>
            <a:xfrm>
              <a:off x="4559673" y="37138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6" name="pt83">
              <a:extLst>
                <a:ext uri="{FF2B5EF4-FFF2-40B4-BE49-F238E27FC236}">
                  <a16:creationId xmlns:a16="http://schemas.microsoft.com/office/drawing/2014/main" id="{25034697-306F-A3B5-9868-AC8DF9E7045A}"/>
                </a:ext>
              </a:extLst>
            </p:cNvPr>
            <p:cNvSpPr/>
            <p:nvPr/>
          </p:nvSpPr>
          <p:spPr>
            <a:xfrm>
              <a:off x="4050231" y="35532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7" name="pt84">
              <a:extLst>
                <a:ext uri="{FF2B5EF4-FFF2-40B4-BE49-F238E27FC236}">
                  <a16:creationId xmlns:a16="http://schemas.microsoft.com/office/drawing/2014/main" id="{97C58570-4D21-B62E-9AC1-DD96A40B5C8D}"/>
                </a:ext>
              </a:extLst>
            </p:cNvPr>
            <p:cNvSpPr/>
            <p:nvPr/>
          </p:nvSpPr>
          <p:spPr>
            <a:xfrm>
              <a:off x="4179507" y="42875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8" name="pt85">
              <a:extLst>
                <a:ext uri="{FF2B5EF4-FFF2-40B4-BE49-F238E27FC236}">
                  <a16:creationId xmlns:a16="http://schemas.microsoft.com/office/drawing/2014/main" id="{76D84FB9-BFF8-F2C2-7145-39AA4E9E029E}"/>
                </a:ext>
              </a:extLst>
            </p:cNvPr>
            <p:cNvSpPr/>
            <p:nvPr/>
          </p:nvSpPr>
          <p:spPr>
            <a:xfrm>
              <a:off x="5181937" y="26940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9" name="pt86">
              <a:extLst>
                <a:ext uri="{FF2B5EF4-FFF2-40B4-BE49-F238E27FC236}">
                  <a16:creationId xmlns:a16="http://schemas.microsoft.com/office/drawing/2014/main" id="{4BC3C616-7971-6146-FBEF-2B1AE3AA7AE4}"/>
                </a:ext>
              </a:extLst>
            </p:cNvPr>
            <p:cNvSpPr/>
            <p:nvPr/>
          </p:nvSpPr>
          <p:spPr>
            <a:xfrm>
              <a:off x="4383598" y="33439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0" name="pt87">
              <a:extLst>
                <a:ext uri="{FF2B5EF4-FFF2-40B4-BE49-F238E27FC236}">
                  <a16:creationId xmlns:a16="http://schemas.microsoft.com/office/drawing/2014/main" id="{75EB04BF-D00B-2C03-C016-8C4A9B0B6EA4}"/>
                </a:ext>
              </a:extLst>
            </p:cNvPr>
            <p:cNvSpPr/>
            <p:nvPr/>
          </p:nvSpPr>
          <p:spPr>
            <a:xfrm>
              <a:off x="4593494" y="43998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1" name="pt88">
              <a:extLst>
                <a:ext uri="{FF2B5EF4-FFF2-40B4-BE49-F238E27FC236}">
                  <a16:creationId xmlns:a16="http://schemas.microsoft.com/office/drawing/2014/main" id="{9B710B2B-BE68-0F19-19F5-279CFFAD93B6}"/>
                </a:ext>
              </a:extLst>
            </p:cNvPr>
            <p:cNvSpPr/>
            <p:nvPr/>
          </p:nvSpPr>
          <p:spPr>
            <a:xfrm>
              <a:off x="4880569" y="43910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2" name="pt89">
              <a:extLst>
                <a:ext uri="{FF2B5EF4-FFF2-40B4-BE49-F238E27FC236}">
                  <a16:creationId xmlns:a16="http://schemas.microsoft.com/office/drawing/2014/main" id="{AB6D1165-EDB9-F4C7-E847-15BD53263ABB}"/>
                </a:ext>
              </a:extLst>
            </p:cNvPr>
            <p:cNvSpPr/>
            <p:nvPr/>
          </p:nvSpPr>
          <p:spPr>
            <a:xfrm>
              <a:off x="4884343" y="30374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3" name="pt90">
              <a:extLst>
                <a:ext uri="{FF2B5EF4-FFF2-40B4-BE49-F238E27FC236}">
                  <a16:creationId xmlns:a16="http://schemas.microsoft.com/office/drawing/2014/main" id="{70304609-7F61-19E7-A1A4-01ED5DFB4A3E}"/>
                </a:ext>
              </a:extLst>
            </p:cNvPr>
            <p:cNvSpPr/>
            <p:nvPr/>
          </p:nvSpPr>
          <p:spPr>
            <a:xfrm>
              <a:off x="5414703" y="27162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4" name="pt91">
              <a:extLst>
                <a:ext uri="{FF2B5EF4-FFF2-40B4-BE49-F238E27FC236}">
                  <a16:creationId xmlns:a16="http://schemas.microsoft.com/office/drawing/2014/main" id="{3BE9135C-2BC5-F929-D987-5F8E8069AA09}"/>
                </a:ext>
              </a:extLst>
            </p:cNvPr>
            <p:cNvSpPr/>
            <p:nvPr/>
          </p:nvSpPr>
          <p:spPr>
            <a:xfrm>
              <a:off x="6454337" y="44947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5" name="pt92">
              <a:extLst>
                <a:ext uri="{FF2B5EF4-FFF2-40B4-BE49-F238E27FC236}">
                  <a16:creationId xmlns:a16="http://schemas.microsoft.com/office/drawing/2014/main" id="{7F49F224-5CF7-1497-2791-674664AA246B}"/>
                </a:ext>
              </a:extLst>
            </p:cNvPr>
            <p:cNvSpPr/>
            <p:nvPr/>
          </p:nvSpPr>
          <p:spPr>
            <a:xfrm>
              <a:off x="4749050" y="24763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6" name="pt93">
              <a:extLst>
                <a:ext uri="{FF2B5EF4-FFF2-40B4-BE49-F238E27FC236}">
                  <a16:creationId xmlns:a16="http://schemas.microsoft.com/office/drawing/2014/main" id="{4469573B-3FBF-93C4-E268-AC8ED60B54C1}"/>
                </a:ext>
              </a:extLst>
            </p:cNvPr>
            <p:cNvSpPr/>
            <p:nvPr/>
          </p:nvSpPr>
          <p:spPr>
            <a:xfrm>
              <a:off x="6334189" y="52216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7" name="pt94">
              <a:extLst>
                <a:ext uri="{FF2B5EF4-FFF2-40B4-BE49-F238E27FC236}">
                  <a16:creationId xmlns:a16="http://schemas.microsoft.com/office/drawing/2014/main" id="{613B63B8-6798-6E13-C112-6E9D45CEBEE4}"/>
                </a:ext>
              </a:extLst>
            </p:cNvPr>
            <p:cNvSpPr/>
            <p:nvPr/>
          </p:nvSpPr>
          <p:spPr>
            <a:xfrm>
              <a:off x="5152223" y="37494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8" name="pt95">
              <a:extLst>
                <a:ext uri="{FF2B5EF4-FFF2-40B4-BE49-F238E27FC236}">
                  <a16:creationId xmlns:a16="http://schemas.microsoft.com/office/drawing/2014/main" id="{B6A6CC27-77D4-2C28-A668-78A7FB3ADA12}"/>
                </a:ext>
              </a:extLst>
            </p:cNvPr>
            <p:cNvSpPr/>
            <p:nvPr/>
          </p:nvSpPr>
          <p:spPr>
            <a:xfrm>
              <a:off x="5965652" y="53207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9" name="pt96">
              <a:extLst>
                <a:ext uri="{FF2B5EF4-FFF2-40B4-BE49-F238E27FC236}">
                  <a16:creationId xmlns:a16="http://schemas.microsoft.com/office/drawing/2014/main" id="{0C606C2A-7784-27B2-B8AD-0C9D9D24DF76}"/>
                </a:ext>
              </a:extLst>
            </p:cNvPr>
            <p:cNvSpPr/>
            <p:nvPr/>
          </p:nvSpPr>
          <p:spPr>
            <a:xfrm>
              <a:off x="4837811" y="30844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0" name="pt97">
              <a:extLst>
                <a:ext uri="{FF2B5EF4-FFF2-40B4-BE49-F238E27FC236}">
                  <a16:creationId xmlns:a16="http://schemas.microsoft.com/office/drawing/2014/main" id="{E9884549-BBF7-4F42-21EA-2C6FE581046F}"/>
                </a:ext>
              </a:extLst>
            </p:cNvPr>
            <p:cNvSpPr/>
            <p:nvPr/>
          </p:nvSpPr>
          <p:spPr>
            <a:xfrm>
              <a:off x="5817226" y="53159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1" name="pt98">
              <a:extLst>
                <a:ext uri="{FF2B5EF4-FFF2-40B4-BE49-F238E27FC236}">
                  <a16:creationId xmlns:a16="http://schemas.microsoft.com/office/drawing/2014/main" id="{8A3ED0D1-A9BD-CB60-FB32-1693CEA1B0CE}"/>
                </a:ext>
              </a:extLst>
            </p:cNvPr>
            <p:cNvSpPr/>
            <p:nvPr/>
          </p:nvSpPr>
          <p:spPr>
            <a:xfrm>
              <a:off x="4885891" y="3339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2" name="pt99">
              <a:extLst>
                <a:ext uri="{FF2B5EF4-FFF2-40B4-BE49-F238E27FC236}">
                  <a16:creationId xmlns:a16="http://schemas.microsoft.com/office/drawing/2014/main" id="{6348F1E8-29F5-066E-BE8C-C14C7137B346}"/>
                </a:ext>
              </a:extLst>
            </p:cNvPr>
            <p:cNvSpPr/>
            <p:nvPr/>
          </p:nvSpPr>
          <p:spPr>
            <a:xfrm>
              <a:off x="4300692" y="29760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3" name="pt100">
              <a:extLst>
                <a:ext uri="{FF2B5EF4-FFF2-40B4-BE49-F238E27FC236}">
                  <a16:creationId xmlns:a16="http://schemas.microsoft.com/office/drawing/2014/main" id="{B5BB5D5A-9A85-9CE0-B5B2-AE87C46F1BDF}"/>
                </a:ext>
              </a:extLst>
            </p:cNvPr>
            <p:cNvSpPr/>
            <p:nvPr/>
          </p:nvSpPr>
          <p:spPr>
            <a:xfrm>
              <a:off x="4825177" y="32904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4" name="pt101">
              <a:extLst>
                <a:ext uri="{FF2B5EF4-FFF2-40B4-BE49-F238E27FC236}">
                  <a16:creationId xmlns:a16="http://schemas.microsoft.com/office/drawing/2014/main" id="{0F290E5B-4DA6-0206-8C11-E0DD8FFA8CA7}"/>
                </a:ext>
              </a:extLst>
            </p:cNvPr>
            <p:cNvSpPr/>
            <p:nvPr/>
          </p:nvSpPr>
          <p:spPr>
            <a:xfrm>
              <a:off x="4184395" y="31060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5" name="pt102">
              <a:extLst>
                <a:ext uri="{FF2B5EF4-FFF2-40B4-BE49-F238E27FC236}">
                  <a16:creationId xmlns:a16="http://schemas.microsoft.com/office/drawing/2014/main" id="{B5CD2BF5-253F-2803-8C12-61C50F6AF8B9}"/>
                </a:ext>
              </a:extLst>
            </p:cNvPr>
            <p:cNvSpPr/>
            <p:nvPr/>
          </p:nvSpPr>
          <p:spPr>
            <a:xfrm>
              <a:off x="4024217" y="29484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6" name="pt103">
              <a:extLst>
                <a:ext uri="{FF2B5EF4-FFF2-40B4-BE49-F238E27FC236}">
                  <a16:creationId xmlns:a16="http://schemas.microsoft.com/office/drawing/2014/main" id="{89AD55DF-5AE0-658A-9E84-0D27AB6CF83E}"/>
                </a:ext>
              </a:extLst>
            </p:cNvPr>
            <p:cNvSpPr/>
            <p:nvPr/>
          </p:nvSpPr>
          <p:spPr>
            <a:xfrm>
              <a:off x="4414248" y="26735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7" name="pt104">
              <a:extLst>
                <a:ext uri="{FF2B5EF4-FFF2-40B4-BE49-F238E27FC236}">
                  <a16:creationId xmlns:a16="http://schemas.microsoft.com/office/drawing/2014/main" id="{A049F419-2F07-E86A-091D-F7B9FBB6EAE5}"/>
                </a:ext>
              </a:extLst>
            </p:cNvPr>
            <p:cNvSpPr/>
            <p:nvPr/>
          </p:nvSpPr>
          <p:spPr>
            <a:xfrm>
              <a:off x="4984463" y="32156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8" name="pt105">
              <a:extLst>
                <a:ext uri="{FF2B5EF4-FFF2-40B4-BE49-F238E27FC236}">
                  <a16:creationId xmlns:a16="http://schemas.microsoft.com/office/drawing/2014/main" id="{27404208-AFEC-1304-4E05-A5B487E78171}"/>
                </a:ext>
              </a:extLst>
            </p:cNvPr>
            <p:cNvSpPr/>
            <p:nvPr/>
          </p:nvSpPr>
          <p:spPr>
            <a:xfrm>
              <a:off x="3595101" y="25097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9" name="pt106">
              <a:extLst>
                <a:ext uri="{FF2B5EF4-FFF2-40B4-BE49-F238E27FC236}">
                  <a16:creationId xmlns:a16="http://schemas.microsoft.com/office/drawing/2014/main" id="{C6340DC0-FC13-F81A-3E5A-7EE94DB7BDAE}"/>
                </a:ext>
              </a:extLst>
            </p:cNvPr>
            <p:cNvSpPr/>
            <p:nvPr/>
          </p:nvSpPr>
          <p:spPr>
            <a:xfrm>
              <a:off x="4458274" y="34327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0" name="pt107">
              <a:extLst>
                <a:ext uri="{FF2B5EF4-FFF2-40B4-BE49-F238E27FC236}">
                  <a16:creationId xmlns:a16="http://schemas.microsoft.com/office/drawing/2014/main" id="{4B9EBBC8-A565-9D24-78D9-0629A31BA845}"/>
                </a:ext>
              </a:extLst>
            </p:cNvPr>
            <p:cNvSpPr/>
            <p:nvPr/>
          </p:nvSpPr>
          <p:spPr>
            <a:xfrm>
              <a:off x="4840673" y="42026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1" name="pt108">
              <a:extLst>
                <a:ext uri="{FF2B5EF4-FFF2-40B4-BE49-F238E27FC236}">
                  <a16:creationId xmlns:a16="http://schemas.microsoft.com/office/drawing/2014/main" id="{0728CA2C-0CCB-30AD-41CD-37663D72C505}"/>
                </a:ext>
              </a:extLst>
            </p:cNvPr>
            <p:cNvSpPr/>
            <p:nvPr/>
          </p:nvSpPr>
          <p:spPr>
            <a:xfrm>
              <a:off x="4739633" y="37419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2" name="pt109">
              <a:extLst>
                <a:ext uri="{FF2B5EF4-FFF2-40B4-BE49-F238E27FC236}">
                  <a16:creationId xmlns:a16="http://schemas.microsoft.com/office/drawing/2014/main" id="{22F0A233-28E4-782E-735A-EE03C786CFEB}"/>
                </a:ext>
              </a:extLst>
            </p:cNvPr>
            <p:cNvSpPr/>
            <p:nvPr/>
          </p:nvSpPr>
          <p:spPr>
            <a:xfrm>
              <a:off x="4183513" y="29176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3" name="pt110">
              <a:extLst>
                <a:ext uri="{FF2B5EF4-FFF2-40B4-BE49-F238E27FC236}">
                  <a16:creationId xmlns:a16="http://schemas.microsoft.com/office/drawing/2014/main" id="{ACA03AE1-579E-3987-EBAE-CC8190650257}"/>
                </a:ext>
              </a:extLst>
            </p:cNvPr>
            <p:cNvSpPr/>
            <p:nvPr/>
          </p:nvSpPr>
          <p:spPr>
            <a:xfrm>
              <a:off x="3832788" y="3340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4" name="pt111">
              <a:extLst>
                <a:ext uri="{FF2B5EF4-FFF2-40B4-BE49-F238E27FC236}">
                  <a16:creationId xmlns:a16="http://schemas.microsoft.com/office/drawing/2014/main" id="{A0DC4F93-6C3B-C815-D1E1-1047380FF0EC}"/>
                </a:ext>
              </a:extLst>
            </p:cNvPr>
            <p:cNvSpPr/>
            <p:nvPr/>
          </p:nvSpPr>
          <p:spPr>
            <a:xfrm>
              <a:off x="6070031" y="33745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5" name="pt112">
              <a:extLst>
                <a:ext uri="{FF2B5EF4-FFF2-40B4-BE49-F238E27FC236}">
                  <a16:creationId xmlns:a16="http://schemas.microsoft.com/office/drawing/2014/main" id="{E0CC43E1-84D5-7B90-9FE8-14A5673F9A3B}"/>
                </a:ext>
              </a:extLst>
            </p:cNvPr>
            <p:cNvSpPr/>
            <p:nvPr/>
          </p:nvSpPr>
          <p:spPr>
            <a:xfrm>
              <a:off x="4844240" y="34493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6" name="pt113">
              <a:extLst>
                <a:ext uri="{FF2B5EF4-FFF2-40B4-BE49-F238E27FC236}">
                  <a16:creationId xmlns:a16="http://schemas.microsoft.com/office/drawing/2014/main" id="{FCBB5AD9-75B9-42B1-89C3-B90787E46716}"/>
                </a:ext>
              </a:extLst>
            </p:cNvPr>
            <p:cNvSpPr/>
            <p:nvPr/>
          </p:nvSpPr>
          <p:spPr>
            <a:xfrm>
              <a:off x="4736642" y="28543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7" name="pt114">
              <a:extLst>
                <a:ext uri="{FF2B5EF4-FFF2-40B4-BE49-F238E27FC236}">
                  <a16:creationId xmlns:a16="http://schemas.microsoft.com/office/drawing/2014/main" id="{17709D3A-5112-B193-3038-1EB8C95DE795}"/>
                </a:ext>
              </a:extLst>
            </p:cNvPr>
            <p:cNvSpPr/>
            <p:nvPr/>
          </p:nvSpPr>
          <p:spPr>
            <a:xfrm>
              <a:off x="5122794" y="36528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8" name="pt115">
              <a:extLst>
                <a:ext uri="{FF2B5EF4-FFF2-40B4-BE49-F238E27FC236}">
                  <a16:creationId xmlns:a16="http://schemas.microsoft.com/office/drawing/2014/main" id="{B00792F0-BCF8-3553-A63E-88A9B610654B}"/>
                </a:ext>
              </a:extLst>
            </p:cNvPr>
            <p:cNvSpPr/>
            <p:nvPr/>
          </p:nvSpPr>
          <p:spPr>
            <a:xfrm>
              <a:off x="4879060" y="38099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9" name="pt116">
              <a:extLst>
                <a:ext uri="{FF2B5EF4-FFF2-40B4-BE49-F238E27FC236}">
                  <a16:creationId xmlns:a16="http://schemas.microsoft.com/office/drawing/2014/main" id="{226EEE39-A024-655F-26E0-EFC868159C84}"/>
                </a:ext>
              </a:extLst>
            </p:cNvPr>
            <p:cNvSpPr/>
            <p:nvPr/>
          </p:nvSpPr>
          <p:spPr>
            <a:xfrm>
              <a:off x="4890491" y="26761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0" name="pt117">
              <a:extLst>
                <a:ext uri="{FF2B5EF4-FFF2-40B4-BE49-F238E27FC236}">
                  <a16:creationId xmlns:a16="http://schemas.microsoft.com/office/drawing/2014/main" id="{027A7387-4ECE-DE12-1E64-AFA418ADF352}"/>
                </a:ext>
              </a:extLst>
            </p:cNvPr>
            <p:cNvSpPr/>
            <p:nvPr/>
          </p:nvSpPr>
          <p:spPr>
            <a:xfrm>
              <a:off x="4629721" y="36706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1" name="pt118">
              <a:extLst>
                <a:ext uri="{FF2B5EF4-FFF2-40B4-BE49-F238E27FC236}">
                  <a16:creationId xmlns:a16="http://schemas.microsoft.com/office/drawing/2014/main" id="{540B72BC-FC58-4B9E-5741-B2353FE7C867}"/>
                </a:ext>
              </a:extLst>
            </p:cNvPr>
            <p:cNvSpPr/>
            <p:nvPr/>
          </p:nvSpPr>
          <p:spPr>
            <a:xfrm>
              <a:off x="5007454" y="17199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2" name="pt119">
              <a:extLst>
                <a:ext uri="{FF2B5EF4-FFF2-40B4-BE49-F238E27FC236}">
                  <a16:creationId xmlns:a16="http://schemas.microsoft.com/office/drawing/2014/main" id="{905D628D-2306-CB59-F102-F4219D9761B5}"/>
                </a:ext>
              </a:extLst>
            </p:cNvPr>
            <p:cNvSpPr/>
            <p:nvPr/>
          </p:nvSpPr>
          <p:spPr>
            <a:xfrm>
              <a:off x="5945953" y="32904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3" name="pt120">
              <a:extLst>
                <a:ext uri="{FF2B5EF4-FFF2-40B4-BE49-F238E27FC236}">
                  <a16:creationId xmlns:a16="http://schemas.microsoft.com/office/drawing/2014/main" id="{7BB8D2F3-CE27-39CB-6895-88A1CA8FD50D}"/>
                </a:ext>
              </a:extLst>
            </p:cNvPr>
            <p:cNvSpPr/>
            <p:nvPr/>
          </p:nvSpPr>
          <p:spPr>
            <a:xfrm>
              <a:off x="6193732" y="52935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4" name="pt121">
              <a:extLst>
                <a:ext uri="{FF2B5EF4-FFF2-40B4-BE49-F238E27FC236}">
                  <a16:creationId xmlns:a16="http://schemas.microsoft.com/office/drawing/2014/main" id="{6CA25873-25F2-2E68-BF37-FAA432FF64FF}"/>
                </a:ext>
              </a:extLst>
            </p:cNvPr>
            <p:cNvSpPr/>
            <p:nvPr/>
          </p:nvSpPr>
          <p:spPr>
            <a:xfrm>
              <a:off x="4909288" y="28600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5" name="pt122">
              <a:extLst>
                <a:ext uri="{FF2B5EF4-FFF2-40B4-BE49-F238E27FC236}">
                  <a16:creationId xmlns:a16="http://schemas.microsoft.com/office/drawing/2014/main" id="{E3987297-02D0-2D06-F7C6-AFEDE8F40368}"/>
                </a:ext>
              </a:extLst>
            </p:cNvPr>
            <p:cNvSpPr/>
            <p:nvPr/>
          </p:nvSpPr>
          <p:spPr>
            <a:xfrm>
              <a:off x="4406244" y="33302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6" name="pt123">
              <a:extLst>
                <a:ext uri="{FF2B5EF4-FFF2-40B4-BE49-F238E27FC236}">
                  <a16:creationId xmlns:a16="http://schemas.microsoft.com/office/drawing/2014/main" id="{18FF4D7B-D8D1-DCF2-D639-D5DC5709B9FE}"/>
                </a:ext>
              </a:extLst>
            </p:cNvPr>
            <p:cNvSpPr/>
            <p:nvPr/>
          </p:nvSpPr>
          <p:spPr>
            <a:xfrm>
              <a:off x="6061311" y="39509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7" name="pt124">
              <a:extLst>
                <a:ext uri="{FF2B5EF4-FFF2-40B4-BE49-F238E27FC236}">
                  <a16:creationId xmlns:a16="http://schemas.microsoft.com/office/drawing/2014/main" id="{0EC7BD24-1C07-8064-0205-3CC6892E4F8A}"/>
                </a:ext>
              </a:extLst>
            </p:cNvPr>
            <p:cNvSpPr/>
            <p:nvPr/>
          </p:nvSpPr>
          <p:spPr>
            <a:xfrm>
              <a:off x="5090718" y="30792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8" name="pt125">
              <a:extLst>
                <a:ext uri="{FF2B5EF4-FFF2-40B4-BE49-F238E27FC236}">
                  <a16:creationId xmlns:a16="http://schemas.microsoft.com/office/drawing/2014/main" id="{2AFA26B8-4585-B0B3-3328-D7C6A678BBEB}"/>
                </a:ext>
              </a:extLst>
            </p:cNvPr>
            <p:cNvSpPr/>
            <p:nvPr/>
          </p:nvSpPr>
          <p:spPr>
            <a:xfrm>
              <a:off x="5645555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9" name="pt126">
              <a:extLst>
                <a:ext uri="{FF2B5EF4-FFF2-40B4-BE49-F238E27FC236}">
                  <a16:creationId xmlns:a16="http://schemas.microsoft.com/office/drawing/2014/main" id="{76297567-D361-DB26-22F6-32C79401F951}"/>
                </a:ext>
              </a:extLst>
            </p:cNvPr>
            <p:cNvSpPr/>
            <p:nvPr/>
          </p:nvSpPr>
          <p:spPr>
            <a:xfrm>
              <a:off x="5206203" y="47609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0" name="pt127">
              <a:extLst>
                <a:ext uri="{FF2B5EF4-FFF2-40B4-BE49-F238E27FC236}">
                  <a16:creationId xmlns:a16="http://schemas.microsoft.com/office/drawing/2014/main" id="{003FB4DC-834F-900F-41B9-441718FB02AE}"/>
                </a:ext>
              </a:extLst>
            </p:cNvPr>
            <p:cNvSpPr/>
            <p:nvPr/>
          </p:nvSpPr>
          <p:spPr>
            <a:xfrm>
              <a:off x="5013937" y="32090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1" name="pt128">
              <a:extLst>
                <a:ext uri="{FF2B5EF4-FFF2-40B4-BE49-F238E27FC236}">
                  <a16:creationId xmlns:a16="http://schemas.microsoft.com/office/drawing/2014/main" id="{A6B86DA4-487D-B832-5A9E-FE0D67ADDA9C}"/>
                </a:ext>
              </a:extLst>
            </p:cNvPr>
            <p:cNvSpPr/>
            <p:nvPr/>
          </p:nvSpPr>
          <p:spPr>
            <a:xfrm>
              <a:off x="5198852" y="31012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2" name="pt129">
              <a:extLst>
                <a:ext uri="{FF2B5EF4-FFF2-40B4-BE49-F238E27FC236}">
                  <a16:creationId xmlns:a16="http://schemas.microsoft.com/office/drawing/2014/main" id="{6D931234-4F69-48F7-0324-E71020CB1155}"/>
                </a:ext>
              </a:extLst>
            </p:cNvPr>
            <p:cNvSpPr/>
            <p:nvPr/>
          </p:nvSpPr>
          <p:spPr>
            <a:xfrm>
              <a:off x="4979306" y="30542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3" name="pt130">
              <a:extLst>
                <a:ext uri="{FF2B5EF4-FFF2-40B4-BE49-F238E27FC236}">
                  <a16:creationId xmlns:a16="http://schemas.microsoft.com/office/drawing/2014/main" id="{DC6397D0-B06A-00A6-DD07-936F5745B900}"/>
                </a:ext>
              </a:extLst>
            </p:cNvPr>
            <p:cNvSpPr/>
            <p:nvPr/>
          </p:nvSpPr>
          <p:spPr>
            <a:xfrm>
              <a:off x="5634361" y="47575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4" name="pt131">
              <a:extLst>
                <a:ext uri="{FF2B5EF4-FFF2-40B4-BE49-F238E27FC236}">
                  <a16:creationId xmlns:a16="http://schemas.microsoft.com/office/drawing/2014/main" id="{8EAF341C-1F23-F755-A30B-DFEAA13156A0}"/>
                </a:ext>
              </a:extLst>
            </p:cNvPr>
            <p:cNvSpPr/>
            <p:nvPr/>
          </p:nvSpPr>
          <p:spPr>
            <a:xfrm>
              <a:off x="4896574" y="37840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5" name="pt132">
              <a:extLst>
                <a:ext uri="{FF2B5EF4-FFF2-40B4-BE49-F238E27FC236}">
                  <a16:creationId xmlns:a16="http://schemas.microsoft.com/office/drawing/2014/main" id="{D06C6B47-62CE-06DF-AE01-F1A0CA3FC2E7}"/>
                </a:ext>
              </a:extLst>
            </p:cNvPr>
            <p:cNvSpPr/>
            <p:nvPr/>
          </p:nvSpPr>
          <p:spPr>
            <a:xfrm>
              <a:off x="4115127" y="22567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6" name="pt133">
              <a:extLst>
                <a:ext uri="{FF2B5EF4-FFF2-40B4-BE49-F238E27FC236}">
                  <a16:creationId xmlns:a16="http://schemas.microsoft.com/office/drawing/2014/main" id="{C2B28E88-BC8B-C8D6-0D61-F8BE4502C4DD}"/>
                </a:ext>
              </a:extLst>
            </p:cNvPr>
            <p:cNvSpPr/>
            <p:nvPr/>
          </p:nvSpPr>
          <p:spPr>
            <a:xfrm>
              <a:off x="4801600" y="28768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7" name="pt134">
              <a:extLst>
                <a:ext uri="{FF2B5EF4-FFF2-40B4-BE49-F238E27FC236}">
                  <a16:creationId xmlns:a16="http://schemas.microsoft.com/office/drawing/2014/main" id="{5E5E2122-1689-05EA-D366-4C1FD061C470}"/>
                </a:ext>
              </a:extLst>
            </p:cNvPr>
            <p:cNvSpPr/>
            <p:nvPr/>
          </p:nvSpPr>
          <p:spPr>
            <a:xfrm>
              <a:off x="3947670" y="24261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8" name="pt135">
              <a:extLst>
                <a:ext uri="{FF2B5EF4-FFF2-40B4-BE49-F238E27FC236}">
                  <a16:creationId xmlns:a16="http://schemas.microsoft.com/office/drawing/2014/main" id="{660BA140-DDD1-9D30-6470-82893C7FA9A7}"/>
                </a:ext>
              </a:extLst>
            </p:cNvPr>
            <p:cNvSpPr/>
            <p:nvPr/>
          </p:nvSpPr>
          <p:spPr>
            <a:xfrm>
              <a:off x="4631528" y="25732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9" name="pt136">
              <a:extLst>
                <a:ext uri="{FF2B5EF4-FFF2-40B4-BE49-F238E27FC236}">
                  <a16:creationId xmlns:a16="http://schemas.microsoft.com/office/drawing/2014/main" id="{DC9C89DD-A6FA-CE6C-CFD2-32129095674A}"/>
                </a:ext>
              </a:extLst>
            </p:cNvPr>
            <p:cNvSpPr/>
            <p:nvPr/>
          </p:nvSpPr>
          <p:spPr>
            <a:xfrm>
              <a:off x="4937376" y="30183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0" name="pt137">
              <a:extLst>
                <a:ext uri="{FF2B5EF4-FFF2-40B4-BE49-F238E27FC236}">
                  <a16:creationId xmlns:a16="http://schemas.microsoft.com/office/drawing/2014/main" id="{7C8AD3B5-34BA-F77C-5109-9CCDED243B45}"/>
                </a:ext>
              </a:extLst>
            </p:cNvPr>
            <p:cNvSpPr/>
            <p:nvPr/>
          </p:nvSpPr>
          <p:spPr>
            <a:xfrm>
              <a:off x="5100640" y="30401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1" name="pt138">
              <a:extLst>
                <a:ext uri="{FF2B5EF4-FFF2-40B4-BE49-F238E27FC236}">
                  <a16:creationId xmlns:a16="http://schemas.microsoft.com/office/drawing/2014/main" id="{347B3325-CB1A-436F-2789-5F42560132FE}"/>
                </a:ext>
              </a:extLst>
            </p:cNvPr>
            <p:cNvSpPr/>
            <p:nvPr/>
          </p:nvSpPr>
          <p:spPr>
            <a:xfrm>
              <a:off x="5283806" y="29259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2" name="pt139">
              <a:extLst>
                <a:ext uri="{FF2B5EF4-FFF2-40B4-BE49-F238E27FC236}">
                  <a16:creationId xmlns:a16="http://schemas.microsoft.com/office/drawing/2014/main" id="{66CE52FD-9136-AB7B-C2EC-C1BE889258B6}"/>
                </a:ext>
              </a:extLst>
            </p:cNvPr>
            <p:cNvSpPr/>
            <p:nvPr/>
          </p:nvSpPr>
          <p:spPr>
            <a:xfrm>
              <a:off x="4907123" y="41545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3" name="pt140">
              <a:extLst>
                <a:ext uri="{FF2B5EF4-FFF2-40B4-BE49-F238E27FC236}">
                  <a16:creationId xmlns:a16="http://schemas.microsoft.com/office/drawing/2014/main" id="{20B769B5-C17C-5D9B-356E-23AF897B4D71}"/>
                </a:ext>
              </a:extLst>
            </p:cNvPr>
            <p:cNvSpPr/>
            <p:nvPr/>
          </p:nvSpPr>
          <p:spPr>
            <a:xfrm>
              <a:off x="4738611" y="3615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4" name="pt141">
              <a:extLst>
                <a:ext uri="{FF2B5EF4-FFF2-40B4-BE49-F238E27FC236}">
                  <a16:creationId xmlns:a16="http://schemas.microsoft.com/office/drawing/2014/main" id="{877E2397-2B5F-BAF6-ABA5-E490227597DB}"/>
                </a:ext>
              </a:extLst>
            </p:cNvPr>
            <p:cNvSpPr/>
            <p:nvPr/>
          </p:nvSpPr>
          <p:spPr>
            <a:xfrm>
              <a:off x="4605823" y="3979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5" name="pt142">
              <a:extLst>
                <a:ext uri="{FF2B5EF4-FFF2-40B4-BE49-F238E27FC236}">
                  <a16:creationId xmlns:a16="http://schemas.microsoft.com/office/drawing/2014/main" id="{AF11236B-D0AA-1935-E2C4-477B5574CBE9}"/>
                </a:ext>
              </a:extLst>
            </p:cNvPr>
            <p:cNvSpPr/>
            <p:nvPr/>
          </p:nvSpPr>
          <p:spPr>
            <a:xfrm>
              <a:off x="5383967" y="48261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6" name="pt143">
              <a:extLst>
                <a:ext uri="{FF2B5EF4-FFF2-40B4-BE49-F238E27FC236}">
                  <a16:creationId xmlns:a16="http://schemas.microsoft.com/office/drawing/2014/main" id="{AD1082FB-5B80-7000-57FE-9D02678BD01A}"/>
                </a:ext>
              </a:extLst>
            </p:cNvPr>
            <p:cNvSpPr/>
            <p:nvPr/>
          </p:nvSpPr>
          <p:spPr>
            <a:xfrm>
              <a:off x="4349857" y="42407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7" name="pt144">
              <a:extLst>
                <a:ext uri="{FF2B5EF4-FFF2-40B4-BE49-F238E27FC236}">
                  <a16:creationId xmlns:a16="http://schemas.microsoft.com/office/drawing/2014/main" id="{9C749799-CF6A-E981-C236-3F5FAB01DC48}"/>
                </a:ext>
              </a:extLst>
            </p:cNvPr>
            <p:cNvSpPr/>
            <p:nvPr/>
          </p:nvSpPr>
          <p:spPr>
            <a:xfrm>
              <a:off x="4836615" y="42215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8" name="pt145">
              <a:extLst>
                <a:ext uri="{FF2B5EF4-FFF2-40B4-BE49-F238E27FC236}">
                  <a16:creationId xmlns:a16="http://schemas.microsoft.com/office/drawing/2014/main" id="{3A4F2A8A-5622-A00E-CD65-2A4F9C544796}"/>
                </a:ext>
              </a:extLst>
            </p:cNvPr>
            <p:cNvSpPr/>
            <p:nvPr/>
          </p:nvSpPr>
          <p:spPr>
            <a:xfrm>
              <a:off x="3432101" y="19245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9" name="pt146">
              <a:extLst>
                <a:ext uri="{FF2B5EF4-FFF2-40B4-BE49-F238E27FC236}">
                  <a16:creationId xmlns:a16="http://schemas.microsoft.com/office/drawing/2014/main" id="{AF1CA26D-4526-8918-D5F0-228429877630}"/>
                </a:ext>
              </a:extLst>
            </p:cNvPr>
            <p:cNvSpPr/>
            <p:nvPr/>
          </p:nvSpPr>
          <p:spPr>
            <a:xfrm>
              <a:off x="5075298" y="38626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0" name="pt147">
              <a:extLst>
                <a:ext uri="{FF2B5EF4-FFF2-40B4-BE49-F238E27FC236}">
                  <a16:creationId xmlns:a16="http://schemas.microsoft.com/office/drawing/2014/main" id="{B4C867E0-7D02-2E2E-183A-41C4EE0AC0A9}"/>
                </a:ext>
              </a:extLst>
            </p:cNvPr>
            <p:cNvSpPr/>
            <p:nvPr/>
          </p:nvSpPr>
          <p:spPr>
            <a:xfrm>
              <a:off x="4747005" y="41666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1" name="pt148">
              <a:extLst>
                <a:ext uri="{FF2B5EF4-FFF2-40B4-BE49-F238E27FC236}">
                  <a16:creationId xmlns:a16="http://schemas.microsoft.com/office/drawing/2014/main" id="{0C6F7745-5AE9-B920-3D8C-B98CD1A895CF}"/>
                </a:ext>
              </a:extLst>
            </p:cNvPr>
            <p:cNvSpPr/>
            <p:nvPr/>
          </p:nvSpPr>
          <p:spPr>
            <a:xfrm>
              <a:off x="4727473" y="26006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2" name="pt149">
              <a:extLst>
                <a:ext uri="{FF2B5EF4-FFF2-40B4-BE49-F238E27FC236}">
                  <a16:creationId xmlns:a16="http://schemas.microsoft.com/office/drawing/2014/main" id="{8388643A-CECA-CE2F-C415-2B654EE3AAAC}"/>
                </a:ext>
              </a:extLst>
            </p:cNvPr>
            <p:cNvSpPr/>
            <p:nvPr/>
          </p:nvSpPr>
          <p:spPr>
            <a:xfrm>
              <a:off x="4215202" y="28529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3" name="pt150">
              <a:extLst>
                <a:ext uri="{FF2B5EF4-FFF2-40B4-BE49-F238E27FC236}">
                  <a16:creationId xmlns:a16="http://schemas.microsoft.com/office/drawing/2014/main" id="{1918C84F-6610-C804-00E5-6F9FAADAD219}"/>
                </a:ext>
              </a:extLst>
            </p:cNvPr>
            <p:cNvSpPr/>
            <p:nvPr/>
          </p:nvSpPr>
          <p:spPr>
            <a:xfrm>
              <a:off x="4725801" y="46395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4" name="pt151">
              <a:extLst>
                <a:ext uri="{FF2B5EF4-FFF2-40B4-BE49-F238E27FC236}">
                  <a16:creationId xmlns:a16="http://schemas.microsoft.com/office/drawing/2014/main" id="{BCEDD731-DCA0-1CBD-71B5-B4C45EA955E5}"/>
                </a:ext>
              </a:extLst>
            </p:cNvPr>
            <p:cNvSpPr/>
            <p:nvPr/>
          </p:nvSpPr>
          <p:spPr>
            <a:xfrm>
              <a:off x="4463042" y="31376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5" name="pt152">
              <a:extLst>
                <a:ext uri="{FF2B5EF4-FFF2-40B4-BE49-F238E27FC236}">
                  <a16:creationId xmlns:a16="http://schemas.microsoft.com/office/drawing/2014/main" id="{3E6C9605-66F1-F8D1-3FEF-B6E8B753F574}"/>
                </a:ext>
              </a:extLst>
            </p:cNvPr>
            <p:cNvSpPr/>
            <p:nvPr/>
          </p:nvSpPr>
          <p:spPr>
            <a:xfrm>
              <a:off x="5158096" y="33634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6" name="pt153">
              <a:extLst>
                <a:ext uri="{FF2B5EF4-FFF2-40B4-BE49-F238E27FC236}">
                  <a16:creationId xmlns:a16="http://schemas.microsoft.com/office/drawing/2014/main" id="{8B4C85B7-85A5-C047-3B62-91652E7D599F}"/>
                </a:ext>
              </a:extLst>
            </p:cNvPr>
            <p:cNvSpPr/>
            <p:nvPr/>
          </p:nvSpPr>
          <p:spPr>
            <a:xfrm>
              <a:off x="3748203" y="22405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7" name="pt154">
              <a:extLst>
                <a:ext uri="{FF2B5EF4-FFF2-40B4-BE49-F238E27FC236}">
                  <a16:creationId xmlns:a16="http://schemas.microsoft.com/office/drawing/2014/main" id="{D32D6A50-E01E-2724-7413-0377FB171C8F}"/>
                </a:ext>
              </a:extLst>
            </p:cNvPr>
            <p:cNvSpPr/>
            <p:nvPr/>
          </p:nvSpPr>
          <p:spPr>
            <a:xfrm>
              <a:off x="4112012" y="27005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8" name="pt155">
              <a:extLst>
                <a:ext uri="{FF2B5EF4-FFF2-40B4-BE49-F238E27FC236}">
                  <a16:creationId xmlns:a16="http://schemas.microsoft.com/office/drawing/2014/main" id="{257D1D05-02CC-C683-B1D1-922C4C337398}"/>
                </a:ext>
              </a:extLst>
            </p:cNvPr>
            <p:cNvSpPr/>
            <p:nvPr/>
          </p:nvSpPr>
          <p:spPr>
            <a:xfrm>
              <a:off x="4525707" y="31212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9" name="pt156">
              <a:extLst>
                <a:ext uri="{FF2B5EF4-FFF2-40B4-BE49-F238E27FC236}">
                  <a16:creationId xmlns:a16="http://schemas.microsoft.com/office/drawing/2014/main" id="{1A61D3A0-E29D-8F5F-2AFD-ED2FD3CB2BAA}"/>
                </a:ext>
              </a:extLst>
            </p:cNvPr>
            <p:cNvSpPr/>
            <p:nvPr/>
          </p:nvSpPr>
          <p:spPr>
            <a:xfrm>
              <a:off x="4843639" y="33480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0" name="pt157">
              <a:extLst>
                <a:ext uri="{FF2B5EF4-FFF2-40B4-BE49-F238E27FC236}">
                  <a16:creationId xmlns:a16="http://schemas.microsoft.com/office/drawing/2014/main" id="{0EE4DB37-CED9-09AC-87D9-D93DF9262282}"/>
                </a:ext>
              </a:extLst>
            </p:cNvPr>
            <p:cNvSpPr/>
            <p:nvPr/>
          </p:nvSpPr>
          <p:spPr>
            <a:xfrm>
              <a:off x="4329080" y="41340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1" name="pt158">
              <a:extLst>
                <a:ext uri="{FF2B5EF4-FFF2-40B4-BE49-F238E27FC236}">
                  <a16:creationId xmlns:a16="http://schemas.microsoft.com/office/drawing/2014/main" id="{78092A2B-6CDA-1106-FCA0-D41D40D6C7DB}"/>
                </a:ext>
              </a:extLst>
            </p:cNvPr>
            <p:cNvSpPr/>
            <p:nvPr/>
          </p:nvSpPr>
          <p:spPr>
            <a:xfrm>
              <a:off x="4116472" y="28373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2" name="pt159">
              <a:extLst>
                <a:ext uri="{FF2B5EF4-FFF2-40B4-BE49-F238E27FC236}">
                  <a16:creationId xmlns:a16="http://schemas.microsoft.com/office/drawing/2014/main" id="{918753DA-EA0B-7238-20A4-6BF3FCB859D0}"/>
                </a:ext>
              </a:extLst>
            </p:cNvPr>
            <p:cNvSpPr/>
            <p:nvPr/>
          </p:nvSpPr>
          <p:spPr>
            <a:xfrm>
              <a:off x="4879590" y="31321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3" name="pt160">
              <a:extLst>
                <a:ext uri="{FF2B5EF4-FFF2-40B4-BE49-F238E27FC236}">
                  <a16:creationId xmlns:a16="http://schemas.microsoft.com/office/drawing/2014/main" id="{EADF1934-649C-9069-7D9D-D480DCFD1809}"/>
                </a:ext>
              </a:extLst>
            </p:cNvPr>
            <p:cNvSpPr/>
            <p:nvPr/>
          </p:nvSpPr>
          <p:spPr>
            <a:xfrm>
              <a:off x="4536693" y="44907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4" name="pt161">
              <a:extLst>
                <a:ext uri="{FF2B5EF4-FFF2-40B4-BE49-F238E27FC236}">
                  <a16:creationId xmlns:a16="http://schemas.microsoft.com/office/drawing/2014/main" id="{C8D197EB-8C8E-D580-20AE-6935C1C62CCC}"/>
                </a:ext>
              </a:extLst>
            </p:cNvPr>
            <p:cNvSpPr/>
            <p:nvPr/>
          </p:nvSpPr>
          <p:spPr>
            <a:xfrm>
              <a:off x="4597718" y="35261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5" name="pt162">
              <a:extLst>
                <a:ext uri="{FF2B5EF4-FFF2-40B4-BE49-F238E27FC236}">
                  <a16:creationId xmlns:a16="http://schemas.microsoft.com/office/drawing/2014/main" id="{ACD69461-F0C2-8FC5-241D-472BECFBF7CF}"/>
                </a:ext>
              </a:extLst>
            </p:cNvPr>
            <p:cNvSpPr/>
            <p:nvPr/>
          </p:nvSpPr>
          <p:spPr>
            <a:xfrm>
              <a:off x="4008267" y="30589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6" name="pt163">
              <a:extLst>
                <a:ext uri="{FF2B5EF4-FFF2-40B4-BE49-F238E27FC236}">
                  <a16:creationId xmlns:a16="http://schemas.microsoft.com/office/drawing/2014/main" id="{6BA11720-D431-5AEC-B936-694E1A1291B0}"/>
                </a:ext>
              </a:extLst>
            </p:cNvPr>
            <p:cNvSpPr/>
            <p:nvPr/>
          </p:nvSpPr>
          <p:spPr>
            <a:xfrm>
              <a:off x="4587796" y="40164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7" name="pt164">
              <a:extLst>
                <a:ext uri="{FF2B5EF4-FFF2-40B4-BE49-F238E27FC236}">
                  <a16:creationId xmlns:a16="http://schemas.microsoft.com/office/drawing/2014/main" id="{520FF3C4-4922-87CA-54A0-E5C37BE9DE29}"/>
                </a:ext>
              </a:extLst>
            </p:cNvPr>
            <p:cNvSpPr/>
            <p:nvPr/>
          </p:nvSpPr>
          <p:spPr>
            <a:xfrm>
              <a:off x="4384692" y="40196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8" name="pt165">
              <a:extLst>
                <a:ext uri="{FF2B5EF4-FFF2-40B4-BE49-F238E27FC236}">
                  <a16:creationId xmlns:a16="http://schemas.microsoft.com/office/drawing/2014/main" id="{1A4C464B-E322-4161-BAE8-AABFD6E10E08}"/>
                </a:ext>
              </a:extLst>
            </p:cNvPr>
            <p:cNvSpPr/>
            <p:nvPr/>
          </p:nvSpPr>
          <p:spPr>
            <a:xfrm>
              <a:off x="4726306" y="34432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9" name="pt166">
              <a:extLst>
                <a:ext uri="{FF2B5EF4-FFF2-40B4-BE49-F238E27FC236}">
                  <a16:creationId xmlns:a16="http://schemas.microsoft.com/office/drawing/2014/main" id="{AA38C390-68FB-50AD-CB60-F5DFE2E4845C}"/>
                </a:ext>
              </a:extLst>
            </p:cNvPr>
            <p:cNvSpPr/>
            <p:nvPr/>
          </p:nvSpPr>
          <p:spPr>
            <a:xfrm>
              <a:off x="5139365" y="45096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0" name="pt167">
              <a:extLst>
                <a:ext uri="{FF2B5EF4-FFF2-40B4-BE49-F238E27FC236}">
                  <a16:creationId xmlns:a16="http://schemas.microsoft.com/office/drawing/2014/main" id="{4CB7F8DD-4E91-253C-1852-BDBA32D31293}"/>
                </a:ext>
              </a:extLst>
            </p:cNvPr>
            <p:cNvSpPr/>
            <p:nvPr/>
          </p:nvSpPr>
          <p:spPr>
            <a:xfrm>
              <a:off x="4361835" y="3067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1" name="pt168">
              <a:extLst>
                <a:ext uri="{FF2B5EF4-FFF2-40B4-BE49-F238E27FC236}">
                  <a16:creationId xmlns:a16="http://schemas.microsoft.com/office/drawing/2014/main" id="{3A7D0011-0B32-C800-036F-8CC2F800D1A6}"/>
                </a:ext>
              </a:extLst>
            </p:cNvPr>
            <p:cNvSpPr/>
            <p:nvPr/>
          </p:nvSpPr>
          <p:spPr>
            <a:xfrm>
              <a:off x="5283595" y="36264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2" name="pt169">
              <a:extLst>
                <a:ext uri="{FF2B5EF4-FFF2-40B4-BE49-F238E27FC236}">
                  <a16:creationId xmlns:a16="http://schemas.microsoft.com/office/drawing/2014/main" id="{397E4E46-21C3-4A94-89D5-6BADD0AF0F01}"/>
                </a:ext>
              </a:extLst>
            </p:cNvPr>
            <p:cNvSpPr/>
            <p:nvPr/>
          </p:nvSpPr>
          <p:spPr>
            <a:xfrm>
              <a:off x="4628445" y="42255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3" name="pt170">
              <a:extLst>
                <a:ext uri="{FF2B5EF4-FFF2-40B4-BE49-F238E27FC236}">
                  <a16:creationId xmlns:a16="http://schemas.microsoft.com/office/drawing/2014/main" id="{0BA8401F-F6CF-EF1C-61C7-E89CEEC2082B}"/>
                </a:ext>
              </a:extLst>
            </p:cNvPr>
            <p:cNvSpPr/>
            <p:nvPr/>
          </p:nvSpPr>
          <p:spPr>
            <a:xfrm>
              <a:off x="5398507" y="37413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4" name="pt171">
              <a:extLst>
                <a:ext uri="{FF2B5EF4-FFF2-40B4-BE49-F238E27FC236}">
                  <a16:creationId xmlns:a16="http://schemas.microsoft.com/office/drawing/2014/main" id="{2A550A8B-B67E-3A83-E755-78D5F0C5BC66}"/>
                </a:ext>
              </a:extLst>
            </p:cNvPr>
            <p:cNvSpPr/>
            <p:nvPr/>
          </p:nvSpPr>
          <p:spPr>
            <a:xfrm>
              <a:off x="5104315" y="44983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5" name="pt172">
              <a:extLst>
                <a:ext uri="{FF2B5EF4-FFF2-40B4-BE49-F238E27FC236}">
                  <a16:creationId xmlns:a16="http://schemas.microsoft.com/office/drawing/2014/main" id="{710D4AB9-FECF-F201-7641-F7A176F47C8F}"/>
                </a:ext>
              </a:extLst>
            </p:cNvPr>
            <p:cNvSpPr/>
            <p:nvPr/>
          </p:nvSpPr>
          <p:spPr>
            <a:xfrm>
              <a:off x="4596354" y="20334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6" name="pt173">
              <a:extLst>
                <a:ext uri="{FF2B5EF4-FFF2-40B4-BE49-F238E27FC236}">
                  <a16:creationId xmlns:a16="http://schemas.microsoft.com/office/drawing/2014/main" id="{B1D16AF4-DDF5-7C99-F020-26EBCD5CCBAF}"/>
                </a:ext>
              </a:extLst>
            </p:cNvPr>
            <p:cNvSpPr/>
            <p:nvPr/>
          </p:nvSpPr>
          <p:spPr>
            <a:xfrm>
              <a:off x="5248167" y="44879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7" name="pt174">
              <a:extLst>
                <a:ext uri="{FF2B5EF4-FFF2-40B4-BE49-F238E27FC236}">
                  <a16:creationId xmlns:a16="http://schemas.microsoft.com/office/drawing/2014/main" id="{851F9F1D-2030-1859-C44B-368B1D816AFB}"/>
                </a:ext>
              </a:extLst>
            </p:cNvPr>
            <p:cNvSpPr/>
            <p:nvPr/>
          </p:nvSpPr>
          <p:spPr>
            <a:xfrm>
              <a:off x="5485464" y="38965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8" name="pt175">
              <a:extLst>
                <a:ext uri="{FF2B5EF4-FFF2-40B4-BE49-F238E27FC236}">
                  <a16:creationId xmlns:a16="http://schemas.microsoft.com/office/drawing/2014/main" id="{4A23EEC1-1336-97AF-0182-BBC9FBBD9081}"/>
                </a:ext>
              </a:extLst>
            </p:cNvPr>
            <p:cNvSpPr/>
            <p:nvPr/>
          </p:nvSpPr>
          <p:spPr>
            <a:xfrm>
              <a:off x="5157210" y="29166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9" name="pt176">
              <a:extLst>
                <a:ext uri="{FF2B5EF4-FFF2-40B4-BE49-F238E27FC236}">
                  <a16:creationId xmlns:a16="http://schemas.microsoft.com/office/drawing/2014/main" id="{E39E881C-80DA-FCC4-45B3-F4EA247D79B6}"/>
                </a:ext>
              </a:extLst>
            </p:cNvPr>
            <p:cNvSpPr/>
            <p:nvPr/>
          </p:nvSpPr>
          <p:spPr>
            <a:xfrm>
              <a:off x="5329052" y="37849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0" name="pt177">
              <a:extLst>
                <a:ext uri="{FF2B5EF4-FFF2-40B4-BE49-F238E27FC236}">
                  <a16:creationId xmlns:a16="http://schemas.microsoft.com/office/drawing/2014/main" id="{DD866C88-8C37-B898-7CE6-5932758C755A}"/>
                </a:ext>
              </a:extLst>
            </p:cNvPr>
            <p:cNvSpPr/>
            <p:nvPr/>
          </p:nvSpPr>
          <p:spPr>
            <a:xfrm>
              <a:off x="5171403" y="36915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1" name="pt178">
              <a:extLst>
                <a:ext uri="{FF2B5EF4-FFF2-40B4-BE49-F238E27FC236}">
                  <a16:creationId xmlns:a16="http://schemas.microsoft.com/office/drawing/2014/main" id="{BEEE9D56-B359-FA6E-7A38-F0EE1805030F}"/>
                </a:ext>
              </a:extLst>
            </p:cNvPr>
            <p:cNvSpPr/>
            <p:nvPr/>
          </p:nvSpPr>
          <p:spPr>
            <a:xfrm>
              <a:off x="4603578" y="29776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2" name="pt179">
              <a:extLst>
                <a:ext uri="{FF2B5EF4-FFF2-40B4-BE49-F238E27FC236}">
                  <a16:creationId xmlns:a16="http://schemas.microsoft.com/office/drawing/2014/main" id="{EAB3F759-D2F0-87C5-3AEB-DF144BE2F1FF}"/>
                </a:ext>
              </a:extLst>
            </p:cNvPr>
            <p:cNvSpPr/>
            <p:nvPr/>
          </p:nvSpPr>
          <p:spPr>
            <a:xfrm>
              <a:off x="4715585" y="37951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3" name="pt180">
              <a:extLst>
                <a:ext uri="{FF2B5EF4-FFF2-40B4-BE49-F238E27FC236}">
                  <a16:creationId xmlns:a16="http://schemas.microsoft.com/office/drawing/2014/main" id="{9E3145A1-DC59-D473-4ECD-40F30BE113D4}"/>
                </a:ext>
              </a:extLst>
            </p:cNvPr>
            <p:cNvSpPr/>
            <p:nvPr/>
          </p:nvSpPr>
          <p:spPr>
            <a:xfrm>
              <a:off x="4059049" y="43472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4" name="pt181">
              <a:extLst>
                <a:ext uri="{FF2B5EF4-FFF2-40B4-BE49-F238E27FC236}">
                  <a16:creationId xmlns:a16="http://schemas.microsoft.com/office/drawing/2014/main" id="{195F2C40-1D01-236C-62E0-1641A2C4B375}"/>
                </a:ext>
              </a:extLst>
            </p:cNvPr>
            <p:cNvSpPr/>
            <p:nvPr/>
          </p:nvSpPr>
          <p:spPr>
            <a:xfrm>
              <a:off x="4842864" y="39035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5" name="pt182">
              <a:extLst>
                <a:ext uri="{FF2B5EF4-FFF2-40B4-BE49-F238E27FC236}">
                  <a16:creationId xmlns:a16="http://schemas.microsoft.com/office/drawing/2014/main" id="{1B29DFBD-F598-9138-33D8-840EA2D7D7F5}"/>
                </a:ext>
              </a:extLst>
            </p:cNvPr>
            <p:cNvSpPr/>
            <p:nvPr/>
          </p:nvSpPr>
          <p:spPr>
            <a:xfrm>
              <a:off x="4962002" y="29423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6" name="pt183">
              <a:extLst>
                <a:ext uri="{FF2B5EF4-FFF2-40B4-BE49-F238E27FC236}">
                  <a16:creationId xmlns:a16="http://schemas.microsoft.com/office/drawing/2014/main" id="{2A244468-D00C-7452-6391-90DEB7EBDEAD}"/>
                </a:ext>
              </a:extLst>
            </p:cNvPr>
            <p:cNvSpPr/>
            <p:nvPr/>
          </p:nvSpPr>
          <p:spPr>
            <a:xfrm>
              <a:off x="4928419" y="40386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7" name="pt184">
              <a:extLst>
                <a:ext uri="{FF2B5EF4-FFF2-40B4-BE49-F238E27FC236}">
                  <a16:creationId xmlns:a16="http://schemas.microsoft.com/office/drawing/2014/main" id="{6AEDBA88-E6C8-9FB2-DE4C-71A5A60869C9}"/>
                </a:ext>
              </a:extLst>
            </p:cNvPr>
            <p:cNvSpPr/>
            <p:nvPr/>
          </p:nvSpPr>
          <p:spPr>
            <a:xfrm>
              <a:off x="5346347" y="34592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8" name="pt185">
              <a:extLst>
                <a:ext uri="{FF2B5EF4-FFF2-40B4-BE49-F238E27FC236}">
                  <a16:creationId xmlns:a16="http://schemas.microsoft.com/office/drawing/2014/main" id="{44794A01-05B9-055D-0246-667943AA4BFA}"/>
                </a:ext>
              </a:extLst>
            </p:cNvPr>
            <p:cNvSpPr/>
            <p:nvPr/>
          </p:nvSpPr>
          <p:spPr>
            <a:xfrm>
              <a:off x="6007271" y="32420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9" name="pt186">
              <a:extLst>
                <a:ext uri="{FF2B5EF4-FFF2-40B4-BE49-F238E27FC236}">
                  <a16:creationId xmlns:a16="http://schemas.microsoft.com/office/drawing/2014/main" id="{F57503A0-AAD8-D436-2CAB-383E840CBDEF}"/>
                </a:ext>
              </a:extLst>
            </p:cNvPr>
            <p:cNvSpPr/>
            <p:nvPr/>
          </p:nvSpPr>
          <p:spPr>
            <a:xfrm>
              <a:off x="4224261" y="3438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0" name="pt187">
              <a:extLst>
                <a:ext uri="{FF2B5EF4-FFF2-40B4-BE49-F238E27FC236}">
                  <a16:creationId xmlns:a16="http://schemas.microsoft.com/office/drawing/2014/main" id="{096264FF-E2F2-7B5A-EACC-877E640067BB}"/>
                </a:ext>
              </a:extLst>
            </p:cNvPr>
            <p:cNvSpPr/>
            <p:nvPr/>
          </p:nvSpPr>
          <p:spPr>
            <a:xfrm>
              <a:off x="4765413" y="38622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1" name="pt188">
              <a:extLst>
                <a:ext uri="{FF2B5EF4-FFF2-40B4-BE49-F238E27FC236}">
                  <a16:creationId xmlns:a16="http://schemas.microsoft.com/office/drawing/2014/main" id="{D8E136A4-8C17-6541-0F44-3C359BB32101}"/>
                </a:ext>
              </a:extLst>
            </p:cNvPr>
            <p:cNvSpPr/>
            <p:nvPr/>
          </p:nvSpPr>
          <p:spPr>
            <a:xfrm>
              <a:off x="4704518" y="27851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2" name="pt189">
              <a:extLst>
                <a:ext uri="{FF2B5EF4-FFF2-40B4-BE49-F238E27FC236}">
                  <a16:creationId xmlns:a16="http://schemas.microsoft.com/office/drawing/2014/main" id="{19BA5B10-421B-42BC-5C9F-56E6ABF72070}"/>
                </a:ext>
              </a:extLst>
            </p:cNvPr>
            <p:cNvSpPr/>
            <p:nvPr/>
          </p:nvSpPr>
          <p:spPr>
            <a:xfrm>
              <a:off x="3736101" y="3305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3" name="pt190">
              <a:extLst>
                <a:ext uri="{FF2B5EF4-FFF2-40B4-BE49-F238E27FC236}">
                  <a16:creationId xmlns:a16="http://schemas.microsoft.com/office/drawing/2014/main" id="{2F40E56B-F5B3-4F71-0199-93EC3089A4CD}"/>
                </a:ext>
              </a:extLst>
            </p:cNvPr>
            <p:cNvSpPr/>
            <p:nvPr/>
          </p:nvSpPr>
          <p:spPr>
            <a:xfrm>
              <a:off x="4416562" y="29250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4" name="pt191">
              <a:extLst>
                <a:ext uri="{FF2B5EF4-FFF2-40B4-BE49-F238E27FC236}">
                  <a16:creationId xmlns:a16="http://schemas.microsoft.com/office/drawing/2014/main" id="{4B12E7B6-C31E-88BD-46C9-E9F106558C4E}"/>
                </a:ext>
              </a:extLst>
            </p:cNvPr>
            <p:cNvSpPr/>
            <p:nvPr/>
          </p:nvSpPr>
          <p:spPr>
            <a:xfrm>
              <a:off x="4516446" y="53354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5" name="pt192">
              <a:extLst>
                <a:ext uri="{FF2B5EF4-FFF2-40B4-BE49-F238E27FC236}">
                  <a16:creationId xmlns:a16="http://schemas.microsoft.com/office/drawing/2014/main" id="{B6B46E4B-A27C-8512-7523-9C9062E3624B}"/>
                </a:ext>
              </a:extLst>
            </p:cNvPr>
            <p:cNvSpPr/>
            <p:nvPr/>
          </p:nvSpPr>
          <p:spPr>
            <a:xfrm>
              <a:off x="5138153" y="29305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6" name="pt193">
              <a:extLst>
                <a:ext uri="{FF2B5EF4-FFF2-40B4-BE49-F238E27FC236}">
                  <a16:creationId xmlns:a16="http://schemas.microsoft.com/office/drawing/2014/main" id="{F36640AA-82D1-D7B4-04B2-DEFF28E68C9D}"/>
                </a:ext>
              </a:extLst>
            </p:cNvPr>
            <p:cNvSpPr/>
            <p:nvPr/>
          </p:nvSpPr>
          <p:spPr>
            <a:xfrm>
              <a:off x="4538826" y="38018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7" name="pt194">
              <a:extLst>
                <a:ext uri="{FF2B5EF4-FFF2-40B4-BE49-F238E27FC236}">
                  <a16:creationId xmlns:a16="http://schemas.microsoft.com/office/drawing/2014/main" id="{5E0BE0C4-22F0-0814-B8FD-5249B726AB83}"/>
                </a:ext>
              </a:extLst>
            </p:cNvPr>
            <p:cNvSpPr/>
            <p:nvPr/>
          </p:nvSpPr>
          <p:spPr>
            <a:xfrm>
              <a:off x="4565441" y="42538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8" name="pt195">
              <a:extLst>
                <a:ext uri="{FF2B5EF4-FFF2-40B4-BE49-F238E27FC236}">
                  <a16:creationId xmlns:a16="http://schemas.microsoft.com/office/drawing/2014/main" id="{BFD92EAC-C26E-C6E3-E852-900C076D3896}"/>
                </a:ext>
              </a:extLst>
            </p:cNvPr>
            <p:cNvSpPr/>
            <p:nvPr/>
          </p:nvSpPr>
          <p:spPr>
            <a:xfrm>
              <a:off x="4565394" y="36751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9" name="pt196">
              <a:extLst>
                <a:ext uri="{FF2B5EF4-FFF2-40B4-BE49-F238E27FC236}">
                  <a16:creationId xmlns:a16="http://schemas.microsoft.com/office/drawing/2014/main" id="{2F6924B6-2094-DA61-A6D1-55F5F35CE741}"/>
                </a:ext>
              </a:extLst>
            </p:cNvPr>
            <p:cNvSpPr/>
            <p:nvPr/>
          </p:nvSpPr>
          <p:spPr>
            <a:xfrm>
              <a:off x="4361869" y="28629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0" name="pt197">
              <a:extLst>
                <a:ext uri="{FF2B5EF4-FFF2-40B4-BE49-F238E27FC236}">
                  <a16:creationId xmlns:a16="http://schemas.microsoft.com/office/drawing/2014/main" id="{5B964E01-78D2-CE7F-D9E4-46D2237AD908}"/>
                </a:ext>
              </a:extLst>
            </p:cNvPr>
            <p:cNvSpPr/>
            <p:nvPr/>
          </p:nvSpPr>
          <p:spPr>
            <a:xfrm>
              <a:off x="4571983" y="37685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1" name="pt198">
              <a:extLst>
                <a:ext uri="{FF2B5EF4-FFF2-40B4-BE49-F238E27FC236}">
                  <a16:creationId xmlns:a16="http://schemas.microsoft.com/office/drawing/2014/main" id="{6EE66088-ADB8-87A9-38F3-9C21BA8072DC}"/>
                </a:ext>
              </a:extLst>
            </p:cNvPr>
            <p:cNvSpPr/>
            <p:nvPr/>
          </p:nvSpPr>
          <p:spPr>
            <a:xfrm>
              <a:off x="5239122" y="45727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2" name="pt199">
              <a:extLst>
                <a:ext uri="{FF2B5EF4-FFF2-40B4-BE49-F238E27FC236}">
                  <a16:creationId xmlns:a16="http://schemas.microsoft.com/office/drawing/2014/main" id="{1FBF530D-3712-4F13-B8F3-9738F5EA4161}"/>
                </a:ext>
              </a:extLst>
            </p:cNvPr>
            <p:cNvSpPr/>
            <p:nvPr/>
          </p:nvSpPr>
          <p:spPr>
            <a:xfrm>
              <a:off x="4053246" y="35804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3" name="pt200">
              <a:extLst>
                <a:ext uri="{FF2B5EF4-FFF2-40B4-BE49-F238E27FC236}">
                  <a16:creationId xmlns:a16="http://schemas.microsoft.com/office/drawing/2014/main" id="{AD67EB64-E3BB-C058-E656-4AD9F8A73984}"/>
                </a:ext>
              </a:extLst>
            </p:cNvPr>
            <p:cNvSpPr/>
            <p:nvPr/>
          </p:nvSpPr>
          <p:spPr>
            <a:xfrm>
              <a:off x="4732912" y="28434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4" name="pt201">
              <a:extLst>
                <a:ext uri="{FF2B5EF4-FFF2-40B4-BE49-F238E27FC236}">
                  <a16:creationId xmlns:a16="http://schemas.microsoft.com/office/drawing/2014/main" id="{12983DF1-7C49-9BA8-2923-42A7F690A661}"/>
                </a:ext>
              </a:extLst>
            </p:cNvPr>
            <p:cNvSpPr/>
            <p:nvPr/>
          </p:nvSpPr>
          <p:spPr>
            <a:xfrm>
              <a:off x="4983845" y="24153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5" name="pt202">
              <a:extLst>
                <a:ext uri="{FF2B5EF4-FFF2-40B4-BE49-F238E27FC236}">
                  <a16:creationId xmlns:a16="http://schemas.microsoft.com/office/drawing/2014/main" id="{2D4E9E0D-3261-95E2-09A5-B586180C5537}"/>
                </a:ext>
              </a:extLst>
            </p:cNvPr>
            <p:cNvSpPr/>
            <p:nvPr/>
          </p:nvSpPr>
          <p:spPr>
            <a:xfrm>
              <a:off x="4838542" y="44597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6" name="pt203">
              <a:extLst>
                <a:ext uri="{FF2B5EF4-FFF2-40B4-BE49-F238E27FC236}">
                  <a16:creationId xmlns:a16="http://schemas.microsoft.com/office/drawing/2014/main" id="{93381788-E7AB-152F-C19C-2471CE40B20F}"/>
                </a:ext>
              </a:extLst>
            </p:cNvPr>
            <p:cNvSpPr/>
            <p:nvPr/>
          </p:nvSpPr>
          <p:spPr>
            <a:xfrm>
              <a:off x="4849617" y="39963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7" name="pt204">
              <a:extLst>
                <a:ext uri="{FF2B5EF4-FFF2-40B4-BE49-F238E27FC236}">
                  <a16:creationId xmlns:a16="http://schemas.microsoft.com/office/drawing/2014/main" id="{E5D3446B-3BAC-1BEE-9BBA-6D4A3101A4CF}"/>
                </a:ext>
              </a:extLst>
            </p:cNvPr>
            <p:cNvSpPr/>
            <p:nvPr/>
          </p:nvSpPr>
          <p:spPr>
            <a:xfrm>
              <a:off x="4684322" y="34221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8" name="pt205">
              <a:extLst>
                <a:ext uri="{FF2B5EF4-FFF2-40B4-BE49-F238E27FC236}">
                  <a16:creationId xmlns:a16="http://schemas.microsoft.com/office/drawing/2014/main" id="{69D29661-EFA2-E347-FDE7-EF949E8A7583}"/>
                </a:ext>
              </a:extLst>
            </p:cNvPr>
            <p:cNvSpPr/>
            <p:nvPr/>
          </p:nvSpPr>
          <p:spPr>
            <a:xfrm>
              <a:off x="5133370" y="29343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9" name="pt206">
              <a:extLst>
                <a:ext uri="{FF2B5EF4-FFF2-40B4-BE49-F238E27FC236}">
                  <a16:creationId xmlns:a16="http://schemas.microsoft.com/office/drawing/2014/main" id="{9039AB1F-42FF-115F-D0A3-6B337243FEC8}"/>
                </a:ext>
              </a:extLst>
            </p:cNvPr>
            <p:cNvSpPr/>
            <p:nvPr/>
          </p:nvSpPr>
          <p:spPr>
            <a:xfrm>
              <a:off x="4683842" y="34673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0" name="pt207">
              <a:extLst>
                <a:ext uri="{FF2B5EF4-FFF2-40B4-BE49-F238E27FC236}">
                  <a16:creationId xmlns:a16="http://schemas.microsoft.com/office/drawing/2014/main" id="{41B61FAE-B21D-DDD1-295E-DED4DDAE27B3}"/>
                </a:ext>
              </a:extLst>
            </p:cNvPr>
            <p:cNvSpPr/>
            <p:nvPr/>
          </p:nvSpPr>
          <p:spPr>
            <a:xfrm>
              <a:off x="4525995" y="29253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1" name="pt208">
              <a:extLst>
                <a:ext uri="{FF2B5EF4-FFF2-40B4-BE49-F238E27FC236}">
                  <a16:creationId xmlns:a16="http://schemas.microsoft.com/office/drawing/2014/main" id="{6D7382AA-5760-ACFB-EFD3-3DC1265752A9}"/>
                </a:ext>
              </a:extLst>
            </p:cNvPr>
            <p:cNvSpPr/>
            <p:nvPr/>
          </p:nvSpPr>
          <p:spPr>
            <a:xfrm>
              <a:off x="6486400" y="36592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2" name="pt209">
              <a:extLst>
                <a:ext uri="{FF2B5EF4-FFF2-40B4-BE49-F238E27FC236}">
                  <a16:creationId xmlns:a16="http://schemas.microsoft.com/office/drawing/2014/main" id="{0A785AF2-C8E5-8B6E-45BA-48367B9F3A7D}"/>
                </a:ext>
              </a:extLst>
            </p:cNvPr>
            <p:cNvSpPr/>
            <p:nvPr/>
          </p:nvSpPr>
          <p:spPr>
            <a:xfrm>
              <a:off x="4306098" y="30960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3" name="pt210">
              <a:extLst>
                <a:ext uri="{FF2B5EF4-FFF2-40B4-BE49-F238E27FC236}">
                  <a16:creationId xmlns:a16="http://schemas.microsoft.com/office/drawing/2014/main" id="{A7704903-3AA7-78B4-2928-DD61DEB550E7}"/>
                </a:ext>
              </a:extLst>
            </p:cNvPr>
            <p:cNvSpPr/>
            <p:nvPr/>
          </p:nvSpPr>
          <p:spPr>
            <a:xfrm>
              <a:off x="4319032" y="33629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4" name="pt211">
              <a:extLst>
                <a:ext uri="{FF2B5EF4-FFF2-40B4-BE49-F238E27FC236}">
                  <a16:creationId xmlns:a16="http://schemas.microsoft.com/office/drawing/2014/main" id="{B5AD2F31-690E-EA2A-6CC4-0EC283B5A49F}"/>
                </a:ext>
              </a:extLst>
            </p:cNvPr>
            <p:cNvSpPr/>
            <p:nvPr/>
          </p:nvSpPr>
          <p:spPr>
            <a:xfrm>
              <a:off x="4936901" y="35998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5" name="pt212">
              <a:extLst>
                <a:ext uri="{FF2B5EF4-FFF2-40B4-BE49-F238E27FC236}">
                  <a16:creationId xmlns:a16="http://schemas.microsoft.com/office/drawing/2014/main" id="{0DCCDA8E-6CC9-05B4-4076-D17A34C6A196}"/>
                </a:ext>
              </a:extLst>
            </p:cNvPr>
            <p:cNvSpPr/>
            <p:nvPr/>
          </p:nvSpPr>
          <p:spPr>
            <a:xfrm>
              <a:off x="4077607" y="30958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6" name="pt213">
              <a:extLst>
                <a:ext uri="{FF2B5EF4-FFF2-40B4-BE49-F238E27FC236}">
                  <a16:creationId xmlns:a16="http://schemas.microsoft.com/office/drawing/2014/main" id="{51777B15-0E45-397F-59B3-6CF36185A52F}"/>
                </a:ext>
              </a:extLst>
            </p:cNvPr>
            <p:cNvSpPr/>
            <p:nvPr/>
          </p:nvSpPr>
          <p:spPr>
            <a:xfrm>
              <a:off x="5477803" y="4903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7" name="pt214">
              <a:extLst>
                <a:ext uri="{FF2B5EF4-FFF2-40B4-BE49-F238E27FC236}">
                  <a16:creationId xmlns:a16="http://schemas.microsoft.com/office/drawing/2014/main" id="{274F19F4-8C30-0AB7-E874-22D9869A863A}"/>
                </a:ext>
              </a:extLst>
            </p:cNvPr>
            <p:cNvSpPr/>
            <p:nvPr/>
          </p:nvSpPr>
          <p:spPr>
            <a:xfrm>
              <a:off x="4941541" y="42228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8" name="pt215">
              <a:extLst>
                <a:ext uri="{FF2B5EF4-FFF2-40B4-BE49-F238E27FC236}">
                  <a16:creationId xmlns:a16="http://schemas.microsoft.com/office/drawing/2014/main" id="{CA2C4190-3116-295B-DBC3-8F2C3F726D1A}"/>
                </a:ext>
              </a:extLst>
            </p:cNvPr>
            <p:cNvSpPr/>
            <p:nvPr/>
          </p:nvSpPr>
          <p:spPr>
            <a:xfrm>
              <a:off x="4316651" y="33245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9" name="pt216">
              <a:extLst>
                <a:ext uri="{FF2B5EF4-FFF2-40B4-BE49-F238E27FC236}">
                  <a16:creationId xmlns:a16="http://schemas.microsoft.com/office/drawing/2014/main" id="{C7E20000-051D-C1B2-471F-AA34603CCDBF}"/>
                </a:ext>
              </a:extLst>
            </p:cNvPr>
            <p:cNvSpPr/>
            <p:nvPr/>
          </p:nvSpPr>
          <p:spPr>
            <a:xfrm>
              <a:off x="3700618" y="39645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0" name="pt217">
              <a:extLst>
                <a:ext uri="{FF2B5EF4-FFF2-40B4-BE49-F238E27FC236}">
                  <a16:creationId xmlns:a16="http://schemas.microsoft.com/office/drawing/2014/main" id="{0DA09574-D87A-E67B-0AE1-09FF8F28072E}"/>
                </a:ext>
              </a:extLst>
            </p:cNvPr>
            <p:cNvSpPr/>
            <p:nvPr/>
          </p:nvSpPr>
          <p:spPr>
            <a:xfrm>
              <a:off x="4648711" y="33993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1" name="pt218">
              <a:extLst>
                <a:ext uri="{FF2B5EF4-FFF2-40B4-BE49-F238E27FC236}">
                  <a16:creationId xmlns:a16="http://schemas.microsoft.com/office/drawing/2014/main" id="{4F4EAFD6-D753-6D72-EF3E-C632382455A1}"/>
                </a:ext>
              </a:extLst>
            </p:cNvPr>
            <p:cNvSpPr/>
            <p:nvPr/>
          </p:nvSpPr>
          <p:spPr>
            <a:xfrm>
              <a:off x="5123103" y="42286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2" name="pt219">
              <a:extLst>
                <a:ext uri="{FF2B5EF4-FFF2-40B4-BE49-F238E27FC236}">
                  <a16:creationId xmlns:a16="http://schemas.microsoft.com/office/drawing/2014/main" id="{D9B596B5-C12C-5F8C-B003-A14B929177AF}"/>
                </a:ext>
              </a:extLst>
            </p:cNvPr>
            <p:cNvSpPr/>
            <p:nvPr/>
          </p:nvSpPr>
          <p:spPr>
            <a:xfrm>
              <a:off x="3789037" y="25437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3" name="pt220">
              <a:extLst>
                <a:ext uri="{FF2B5EF4-FFF2-40B4-BE49-F238E27FC236}">
                  <a16:creationId xmlns:a16="http://schemas.microsoft.com/office/drawing/2014/main" id="{BD8481CB-A224-0AF9-E995-AF3D3D5517AE}"/>
                </a:ext>
              </a:extLst>
            </p:cNvPr>
            <p:cNvSpPr/>
            <p:nvPr/>
          </p:nvSpPr>
          <p:spPr>
            <a:xfrm>
              <a:off x="5418173" y="40473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4" name="pt221">
              <a:extLst>
                <a:ext uri="{FF2B5EF4-FFF2-40B4-BE49-F238E27FC236}">
                  <a16:creationId xmlns:a16="http://schemas.microsoft.com/office/drawing/2014/main" id="{7EE129C7-4845-C6DC-DD52-A5D84166CFF1}"/>
                </a:ext>
              </a:extLst>
            </p:cNvPr>
            <p:cNvSpPr/>
            <p:nvPr/>
          </p:nvSpPr>
          <p:spPr>
            <a:xfrm>
              <a:off x="5071690" y="40112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5" name="pt222">
              <a:extLst>
                <a:ext uri="{FF2B5EF4-FFF2-40B4-BE49-F238E27FC236}">
                  <a16:creationId xmlns:a16="http://schemas.microsoft.com/office/drawing/2014/main" id="{D24C5363-A626-6259-7C42-D6F81E132CD7}"/>
                </a:ext>
              </a:extLst>
            </p:cNvPr>
            <p:cNvSpPr/>
            <p:nvPr/>
          </p:nvSpPr>
          <p:spPr>
            <a:xfrm>
              <a:off x="4124373" y="3187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6" name="pt223">
              <a:extLst>
                <a:ext uri="{FF2B5EF4-FFF2-40B4-BE49-F238E27FC236}">
                  <a16:creationId xmlns:a16="http://schemas.microsoft.com/office/drawing/2014/main" id="{D9CD4772-BCFA-DC98-7C2A-B0FFD562C8AE}"/>
                </a:ext>
              </a:extLst>
            </p:cNvPr>
            <p:cNvSpPr/>
            <p:nvPr/>
          </p:nvSpPr>
          <p:spPr>
            <a:xfrm>
              <a:off x="4497246" y="37357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7" name="pt224">
              <a:extLst>
                <a:ext uri="{FF2B5EF4-FFF2-40B4-BE49-F238E27FC236}">
                  <a16:creationId xmlns:a16="http://schemas.microsoft.com/office/drawing/2014/main" id="{56170B5F-C72B-2A73-00D2-091B97BE94B2}"/>
                </a:ext>
              </a:extLst>
            </p:cNvPr>
            <p:cNvSpPr/>
            <p:nvPr/>
          </p:nvSpPr>
          <p:spPr>
            <a:xfrm>
              <a:off x="4639520" y="35604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8" name="pt225">
              <a:extLst>
                <a:ext uri="{FF2B5EF4-FFF2-40B4-BE49-F238E27FC236}">
                  <a16:creationId xmlns:a16="http://schemas.microsoft.com/office/drawing/2014/main" id="{56C0E7EA-8B1F-271D-8083-01ADB6A16178}"/>
                </a:ext>
              </a:extLst>
            </p:cNvPr>
            <p:cNvSpPr/>
            <p:nvPr/>
          </p:nvSpPr>
          <p:spPr>
            <a:xfrm>
              <a:off x="3852458" y="33150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9" name="pt226">
              <a:extLst>
                <a:ext uri="{FF2B5EF4-FFF2-40B4-BE49-F238E27FC236}">
                  <a16:creationId xmlns:a16="http://schemas.microsoft.com/office/drawing/2014/main" id="{825D4BD0-AEC4-006C-53C6-C557EB31D71F}"/>
                </a:ext>
              </a:extLst>
            </p:cNvPr>
            <p:cNvSpPr/>
            <p:nvPr/>
          </p:nvSpPr>
          <p:spPr>
            <a:xfrm>
              <a:off x="4715699" y="51263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0" name="pt227">
              <a:extLst>
                <a:ext uri="{FF2B5EF4-FFF2-40B4-BE49-F238E27FC236}">
                  <a16:creationId xmlns:a16="http://schemas.microsoft.com/office/drawing/2014/main" id="{D6311A86-932C-D9DF-F9AB-DFFAFA1F06B4}"/>
                </a:ext>
              </a:extLst>
            </p:cNvPr>
            <p:cNvSpPr/>
            <p:nvPr/>
          </p:nvSpPr>
          <p:spPr>
            <a:xfrm>
              <a:off x="4154759" y="30033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1" name="pt228">
              <a:extLst>
                <a:ext uri="{FF2B5EF4-FFF2-40B4-BE49-F238E27FC236}">
                  <a16:creationId xmlns:a16="http://schemas.microsoft.com/office/drawing/2014/main" id="{3D781DF0-196F-B46D-660D-CFA31D18AA56}"/>
                </a:ext>
              </a:extLst>
            </p:cNvPr>
            <p:cNvSpPr/>
            <p:nvPr/>
          </p:nvSpPr>
          <p:spPr>
            <a:xfrm>
              <a:off x="4494037" y="3876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2" name="pt229">
              <a:extLst>
                <a:ext uri="{FF2B5EF4-FFF2-40B4-BE49-F238E27FC236}">
                  <a16:creationId xmlns:a16="http://schemas.microsoft.com/office/drawing/2014/main" id="{4447439D-2DE2-6CBC-D9FE-EE9FFA3C171A}"/>
                </a:ext>
              </a:extLst>
            </p:cNvPr>
            <p:cNvSpPr/>
            <p:nvPr/>
          </p:nvSpPr>
          <p:spPr>
            <a:xfrm>
              <a:off x="4206437" y="26059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3" name="pt230">
              <a:extLst>
                <a:ext uri="{FF2B5EF4-FFF2-40B4-BE49-F238E27FC236}">
                  <a16:creationId xmlns:a16="http://schemas.microsoft.com/office/drawing/2014/main" id="{BAA29C72-9895-8280-BB0B-FDB90E9F1635}"/>
                </a:ext>
              </a:extLst>
            </p:cNvPr>
            <p:cNvSpPr/>
            <p:nvPr/>
          </p:nvSpPr>
          <p:spPr>
            <a:xfrm>
              <a:off x="4598960" y="46205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4" name="pt231">
              <a:extLst>
                <a:ext uri="{FF2B5EF4-FFF2-40B4-BE49-F238E27FC236}">
                  <a16:creationId xmlns:a16="http://schemas.microsoft.com/office/drawing/2014/main" id="{B13EBBA4-B684-7285-CE6A-2F497912B697}"/>
                </a:ext>
              </a:extLst>
            </p:cNvPr>
            <p:cNvSpPr/>
            <p:nvPr/>
          </p:nvSpPr>
          <p:spPr>
            <a:xfrm>
              <a:off x="4924102" y="36582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5" name="pt232">
              <a:extLst>
                <a:ext uri="{FF2B5EF4-FFF2-40B4-BE49-F238E27FC236}">
                  <a16:creationId xmlns:a16="http://schemas.microsoft.com/office/drawing/2014/main" id="{37308575-405C-FB98-C37F-732806EAC264}"/>
                </a:ext>
              </a:extLst>
            </p:cNvPr>
            <p:cNvSpPr/>
            <p:nvPr/>
          </p:nvSpPr>
          <p:spPr>
            <a:xfrm>
              <a:off x="4463153" y="25766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6" name="pt233">
              <a:extLst>
                <a:ext uri="{FF2B5EF4-FFF2-40B4-BE49-F238E27FC236}">
                  <a16:creationId xmlns:a16="http://schemas.microsoft.com/office/drawing/2014/main" id="{D3959CD4-5904-61B1-BCD8-DFC88D586BD8}"/>
                </a:ext>
              </a:extLst>
            </p:cNvPr>
            <p:cNvSpPr/>
            <p:nvPr/>
          </p:nvSpPr>
          <p:spPr>
            <a:xfrm>
              <a:off x="4478044" y="39134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7" name="pt234">
              <a:extLst>
                <a:ext uri="{FF2B5EF4-FFF2-40B4-BE49-F238E27FC236}">
                  <a16:creationId xmlns:a16="http://schemas.microsoft.com/office/drawing/2014/main" id="{A692D4EC-C248-4AB5-44D1-364FFEE11133}"/>
                </a:ext>
              </a:extLst>
            </p:cNvPr>
            <p:cNvSpPr/>
            <p:nvPr/>
          </p:nvSpPr>
          <p:spPr>
            <a:xfrm>
              <a:off x="4335456" y="40509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8" name="pt235">
              <a:extLst>
                <a:ext uri="{FF2B5EF4-FFF2-40B4-BE49-F238E27FC236}">
                  <a16:creationId xmlns:a16="http://schemas.microsoft.com/office/drawing/2014/main" id="{501C6B94-04DA-B51E-A47D-423E3B04B093}"/>
                </a:ext>
              </a:extLst>
            </p:cNvPr>
            <p:cNvSpPr/>
            <p:nvPr/>
          </p:nvSpPr>
          <p:spPr>
            <a:xfrm>
              <a:off x="4381441" y="28749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9" name="pt236">
              <a:extLst>
                <a:ext uri="{FF2B5EF4-FFF2-40B4-BE49-F238E27FC236}">
                  <a16:creationId xmlns:a16="http://schemas.microsoft.com/office/drawing/2014/main" id="{22C0341B-4331-7F40-F776-CAD9395024F6}"/>
                </a:ext>
              </a:extLst>
            </p:cNvPr>
            <p:cNvSpPr/>
            <p:nvPr/>
          </p:nvSpPr>
          <p:spPr>
            <a:xfrm>
              <a:off x="4467102" y="24180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0" name="pt237">
              <a:extLst>
                <a:ext uri="{FF2B5EF4-FFF2-40B4-BE49-F238E27FC236}">
                  <a16:creationId xmlns:a16="http://schemas.microsoft.com/office/drawing/2014/main" id="{D0EB0E73-D536-C737-69F5-D5797B8CF58C}"/>
                </a:ext>
              </a:extLst>
            </p:cNvPr>
            <p:cNvSpPr/>
            <p:nvPr/>
          </p:nvSpPr>
          <p:spPr>
            <a:xfrm>
              <a:off x="3948242" y="30798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1" name="pt238">
              <a:extLst>
                <a:ext uri="{FF2B5EF4-FFF2-40B4-BE49-F238E27FC236}">
                  <a16:creationId xmlns:a16="http://schemas.microsoft.com/office/drawing/2014/main" id="{09E569AF-FDFF-BB6F-53C5-985261672967}"/>
                </a:ext>
              </a:extLst>
            </p:cNvPr>
            <p:cNvSpPr/>
            <p:nvPr/>
          </p:nvSpPr>
          <p:spPr>
            <a:xfrm>
              <a:off x="3575906" y="20421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2" name="pt239">
              <a:extLst>
                <a:ext uri="{FF2B5EF4-FFF2-40B4-BE49-F238E27FC236}">
                  <a16:creationId xmlns:a16="http://schemas.microsoft.com/office/drawing/2014/main" id="{3FE52C2B-F1EB-2C77-BFCE-397B0631BFE7}"/>
                </a:ext>
              </a:extLst>
            </p:cNvPr>
            <p:cNvSpPr/>
            <p:nvPr/>
          </p:nvSpPr>
          <p:spPr>
            <a:xfrm>
              <a:off x="4427667" y="46244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3" name="pt240">
              <a:extLst>
                <a:ext uri="{FF2B5EF4-FFF2-40B4-BE49-F238E27FC236}">
                  <a16:creationId xmlns:a16="http://schemas.microsoft.com/office/drawing/2014/main" id="{D0B2669F-8F4B-FC5C-C4B8-A6C9E035775A}"/>
                </a:ext>
              </a:extLst>
            </p:cNvPr>
            <p:cNvSpPr/>
            <p:nvPr/>
          </p:nvSpPr>
          <p:spPr>
            <a:xfrm>
              <a:off x="3949765" y="3342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4" name="pt241">
              <a:extLst>
                <a:ext uri="{FF2B5EF4-FFF2-40B4-BE49-F238E27FC236}">
                  <a16:creationId xmlns:a16="http://schemas.microsoft.com/office/drawing/2014/main" id="{44F72620-F343-D7CB-3FEF-8D233E29A47F}"/>
                </a:ext>
              </a:extLst>
            </p:cNvPr>
            <p:cNvSpPr/>
            <p:nvPr/>
          </p:nvSpPr>
          <p:spPr>
            <a:xfrm>
              <a:off x="4358028" y="44697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5" name="pt242">
              <a:extLst>
                <a:ext uri="{FF2B5EF4-FFF2-40B4-BE49-F238E27FC236}">
                  <a16:creationId xmlns:a16="http://schemas.microsoft.com/office/drawing/2014/main" id="{C74AA1C9-5855-BE9F-3884-0265ACF93061}"/>
                </a:ext>
              </a:extLst>
            </p:cNvPr>
            <p:cNvSpPr/>
            <p:nvPr/>
          </p:nvSpPr>
          <p:spPr>
            <a:xfrm>
              <a:off x="3819674" y="29818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6" name="pt243">
              <a:extLst>
                <a:ext uri="{FF2B5EF4-FFF2-40B4-BE49-F238E27FC236}">
                  <a16:creationId xmlns:a16="http://schemas.microsoft.com/office/drawing/2014/main" id="{50A3BA70-D879-7806-8AF2-B11E16C4B833}"/>
                </a:ext>
              </a:extLst>
            </p:cNvPr>
            <p:cNvSpPr/>
            <p:nvPr/>
          </p:nvSpPr>
          <p:spPr>
            <a:xfrm>
              <a:off x="4058631" y="33970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7" name="pt244">
              <a:extLst>
                <a:ext uri="{FF2B5EF4-FFF2-40B4-BE49-F238E27FC236}">
                  <a16:creationId xmlns:a16="http://schemas.microsoft.com/office/drawing/2014/main" id="{07A96B62-E309-CD4B-8303-EC6905B02E0D}"/>
                </a:ext>
              </a:extLst>
            </p:cNvPr>
            <p:cNvSpPr/>
            <p:nvPr/>
          </p:nvSpPr>
          <p:spPr>
            <a:xfrm>
              <a:off x="4960044" y="3587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8" name="pt245">
              <a:extLst>
                <a:ext uri="{FF2B5EF4-FFF2-40B4-BE49-F238E27FC236}">
                  <a16:creationId xmlns:a16="http://schemas.microsoft.com/office/drawing/2014/main" id="{349FE6F6-9DB4-68B5-E731-639CB22A4E47}"/>
                </a:ext>
              </a:extLst>
            </p:cNvPr>
            <p:cNvSpPr/>
            <p:nvPr/>
          </p:nvSpPr>
          <p:spPr>
            <a:xfrm>
              <a:off x="4557639" y="35367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9" name="pt246">
              <a:extLst>
                <a:ext uri="{FF2B5EF4-FFF2-40B4-BE49-F238E27FC236}">
                  <a16:creationId xmlns:a16="http://schemas.microsoft.com/office/drawing/2014/main" id="{BA11870A-E6DF-A67A-668D-7C579AD30CA9}"/>
                </a:ext>
              </a:extLst>
            </p:cNvPr>
            <p:cNvSpPr/>
            <p:nvPr/>
          </p:nvSpPr>
          <p:spPr>
            <a:xfrm>
              <a:off x="4240434" y="20274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0" name="pt247">
              <a:extLst>
                <a:ext uri="{FF2B5EF4-FFF2-40B4-BE49-F238E27FC236}">
                  <a16:creationId xmlns:a16="http://schemas.microsoft.com/office/drawing/2014/main" id="{69ED0BD6-983B-ED91-8FB5-7236A8FFD72E}"/>
                </a:ext>
              </a:extLst>
            </p:cNvPr>
            <p:cNvSpPr/>
            <p:nvPr/>
          </p:nvSpPr>
          <p:spPr>
            <a:xfrm>
              <a:off x="4558508" y="31313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1" name="pt248">
              <a:extLst>
                <a:ext uri="{FF2B5EF4-FFF2-40B4-BE49-F238E27FC236}">
                  <a16:creationId xmlns:a16="http://schemas.microsoft.com/office/drawing/2014/main" id="{C285B6E3-2968-D032-9338-BA411F3A11E2}"/>
                </a:ext>
              </a:extLst>
            </p:cNvPr>
            <p:cNvSpPr/>
            <p:nvPr/>
          </p:nvSpPr>
          <p:spPr>
            <a:xfrm>
              <a:off x="4779879" y="33701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2" name="pt249">
              <a:extLst>
                <a:ext uri="{FF2B5EF4-FFF2-40B4-BE49-F238E27FC236}">
                  <a16:creationId xmlns:a16="http://schemas.microsoft.com/office/drawing/2014/main" id="{DECBCBD4-447B-CA40-25AA-7AD24981DB84}"/>
                </a:ext>
              </a:extLst>
            </p:cNvPr>
            <p:cNvSpPr/>
            <p:nvPr/>
          </p:nvSpPr>
          <p:spPr>
            <a:xfrm>
              <a:off x="4900534" y="38586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3" name="pt250">
              <a:extLst>
                <a:ext uri="{FF2B5EF4-FFF2-40B4-BE49-F238E27FC236}">
                  <a16:creationId xmlns:a16="http://schemas.microsoft.com/office/drawing/2014/main" id="{5B4E0F3F-1320-6AF1-2327-9A7824178A4F}"/>
                </a:ext>
              </a:extLst>
            </p:cNvPr>
            <p:cNvSpPr/>
            <p:nvPr/>
          </p:nvSpPr>
          <p:spPr>
            <a:xfrm>
              <a:off x="4369310" y="31331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4" name="pt251">
              <a:extLst>
                <a:ext uri="{FF2B5EF4-FFF2-40B4-BE49-F238E27FC236}">
                  <a16:creationId xmlns:a16="http://schemas.microsoft.com/office/drawing/2014/main" id="{5472000F-788F-6B79-679E-FE6436A77C4A}"/>
                </a:ext>
              </a:extLst>
            </p:cNvPr>
            <p:cNvSpPr/>
            <p:nvPr/>
          </p:nvSpPr>
          <p:spPr>
            <a:xfrm>
              <a:off x="4723990" y="31744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5" name="pt252">
              <a:extLst>
                <a:ext uri="{FF2B5EF4-FFF2-40B4-BE49-F238E27FC236}">
                  <a16:creationId xmlns:a16="http://schemas.microsoft.com/office/drawing/2014/main" id="{772DB569-EE61-CA07-89B3-988B61462CAA}"/>
                </a:ext>
              </a:extLst>
            </p:cNvPr>
            <p:cNvSpPr/>
            <p:nvPr/>
          </p:nvSpPr>
          <p:spPr>
            <a:xfrm>
              <a:off x="4565712" y="36317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6" name="pt253">
              <a:extLst>
                <a:ext uri="{FF2B5EF4-FFF2-40B4-BE49-F238E27FC236}">
                  <a16:creationId xmlns:a16="http://schemas.microsoft.com/office/drawing/2014/main" id="{DF95F796-F87D-0ECA-1879-B109937EC5C9}"/>
                </a:ext>
              </a:extLst>
            </p:cNvPr>
            <p:cNvSpPr/>
            <p:nvPr/>
          </p:nvSpPr>
          <p:spPr>
            <a:xfrm>
              <a:off x="4559317" y="36138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7" name="pt254">
              <a:extLst>
                <a:ext uri="{FF2B5EF4-FFF2-40B4-BE49-F238E27FC236}">
                  <a16:creationId xmlns:a16="http://schemas.microsoft.com/office/drawing/2014/main" id="{107D68BD-0306-4B70-D711-C5467C711E13}"/>
                </a:ext>
              </a:extLst>
            </p:cNvPr>
            <p:cNvSpPr/>
            <p:nvPr/>
          </p:nvSpPr>
          <p:spPr>
            <a:xfrm>
              <a:off x="4906824" y="30019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8" name="pt255">
              <a:extLst>
                <a:ext uri="{FF2B5EF4-FFF2-40B4-BE49-F238E27FC236}">
                  <a16:creationId xmlns:a16="http://schemas.microsoft.com/office/drawing/2014/main" id="{6C58039D-7ADE-256C-6C2E-2D5710E47895}"/>
                </a:ext>
              </a:extLst>
            </p:cNvPr>
            <p:cNvSpPr/>
            <p:nvPr/>
          </p:nvSpPr>
          <p:spPr>
            <a:xfrm>
              <a:off x="4419196" y="39569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9" name="pt256">
              <a:extLst>
                <a:ext uri="{FF2B5EF4-FFF2-40B4-BE49-F238E27FC236}">
                  <a16:creationId xmlns:a16="http://schemas.microsoft.com/office/drawing/2014/main" id="{FD8ACDE4-B7D0-336C-E3C4-2ACAE22D2F19}"/>
                </a:ext>
              </a:extLst>
            </p:cNvPr>
            <p:cNvSpPr/>
            <p:nvPr/>
          </p:nvSpPr>
          <p:spPr>
            <a:xfrm>
              <a:off x="4990770" y="43693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0" name="pt257">
              <a:extLst>
                <a:ext uri="{FF2B5EF4-FFF2-40B4-BE49-F238E27FC236}">
                  <a16:creationId xmlns:a16="http://schemas.microsoft.com/office/drawing/2014/main" id="{E2522C53-57CC-48EF-CAC0-34333476C33E}"/>
                </a:ext>
              </a:extLst>
            </p:cNvPr>
            <p:cNvSpPr/>
            <p:nvPr/>
          </p:nvSpPr>
          <p:spPr>
            <a:xfrm>
              <a:off x="5634889" y="35138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1" name="pt258">
              <a:extLst>
                <a:ext uri="{FF2B5EF4-FFF2-40B4-BE49-F238E27FC236}">
                  <a16:creationId xmlns:a16="http://schemas.microsoft.com/office/drawing/2014/main" id="{14B0ACA2-1ED9-68CB-2344-A38B5E92B8CD}"/>
                </a:ext>
              </a:extLst>
            </p:cNvPr>
            <p:cNvSpPr/>
            <p:nvPr/>
          </p:nvSpPr>
          <p:spPr>
            <a:xfrm>
              <a:off x="4955103" y="3305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2" name="pt259">
              <a:extLst>
                <a:ext uri="{FF2B5EF4-FFF2-40B4-BE49-F238E27FC236}">
                  <a16:creationId xmlns:a16="http://schemas.microsoft.com/office/drawing/2014/main" id="{47B84102-68AA-022C-4EBF-51CEF8A69D8D}"/>
                </a:ext>
              </a:extLst>
            </p:cNvPr>
            <p:cNvSpPr/>
            <p:nvPr/>
          </p:nvSpPr>
          <p:spPr>
            <a:xfrm>
              <a:off x="5669076" y="44985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3" name="pt260">
              <a:extLst>
                <a:ext uri="{FF2B5EF4-FFF2-40B4-BE49-F238E27FC236}">
                  <a16:creationId xmlns:a16="http://schemas.microsoft.com/office/drawing/2014/main" id="{CF4BDE98-1DC4-E212-80B5-966D9111A783}"/>
                </a:ext>
              </a:extLst>
            </p:cNvPr>
            <p:cNvSpPr/>
            <p:nvPr/>
          </p:nvSpPr>
          <p:spPr>
            <a:xfrm>
              <a:off x="5561444" y="31615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4" name="pt261">
              <a:extLst>
                <a:ext uri="{FF2B5EF4-FFF2-40B4-BE49-F238E27FC236}">
                  <a16:creationId xmlns:a16="http://schemas.microsoft.com/office/drawing/2014/main" id="{544BCF92-F8B8-74F3-A8A5-E2F58BA1717C}"/>
                </a:ext>
              </a:extLst>
            </p:cNvPr>
            <p:cNvSpPr/>
            <p:nvPr/>
          </p:nvSpPr>
          <p:spPr>
            <a:xfrm>
              <a:off x="4264397" y="36791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5" name="pt262">
              <a:extLst>
                <a:ext uri="{FF2B5EF4-FFF2-40B4-BE49-F238E27FC236}">
                  <a16:creationId xmlns:a16="http://schemas.microsoft.com/office/drawing/2014/main" id="{464EFBF5-540D-BE3F-9E76-01E289DF1104}"/>
                </a:ext>
              </a:extLst>
            </p:cNvPr>
            <p:cNvSpPr/>
            <p:nvPr/>
          </p:nvSpPr>
          <p:spPr>
            <a:xfrm>
              <a:off x="5210972" y="4526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6" name="pt263">
              <a:extLst>
                <a:ext uri="{FF2B5EF4-FFF2-40B4-BE49-F238E27FC236}">
                  <a16:creationId xmlns:a16="http://schemas.microsoft.com/office/drawing/2014/main" id="{596F9C1F-BD2C-8BB1-6EFC-A162CFFC5FE4}"/>
                </a:ext>
              </a:extLst>
            </p:cNvPr>
            <p:cNvSpPr/>
            <p:nvPr/>
          </p:nvSpPr>
          <p:spPr>
            <a:xfrm>
              <a:off x="4362645" y="31517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7" name="pt264">
              <a:extLst>
                <a:ext uri="{FF2B5EF4-FFF2-40B4-BE49-F238E27FC236}">
                  <a16:creationId xmlns:a16="http://schemas.microsoft.com/office/drawing/2014/main" id="{0C9E7FCA-61D9-DBD5-B36B-42362688B386}"/>
                </a:ext>
              </a:extLst>
            </p:cNvPr>
            <p:cNvSpPr/>
            <p:nvPr/>
          </p:nvSpPr>
          <p:spPr>
            <a:xfrm>
              <a:off x="5136681" y="38493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8" name="pt265">
              <a:extLst>
                <a:ext uri="{FF2B5EF4-FFF2-40B4-BE49-F238E27FC236}">
                  <a16:creationId xmlns:a16="http://schemas.microsoft.com/office/drawing/2014/main" id="{1859FA2A-8C82-CDBA-AB61-19DCED0A5727}"/>
                </a:ext>
              </a:extLst>
            </p:cNvPr>
            <p:cNvSpPr/>
            <p:nvPr/>
          </p:nvSpPr>
          <p:spPr>
            <a:xfrm>
              <a:off x="4722828" y="32013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9" name="pt266">
              <a:extLst>
                <a:ext uri="{FF2B5EF4-FFF2-40B4-BE49-F238E27FC236}">
                  <a16:creationId xmlns:a16="http://schemas.microsoft.com/office/drawing/2014/main" id="{272838B8-57D9-9F51-6D44-8F4C1BB9F762}"/>
                </a:ext>
              </a:extLst>
            </p:cNvPr>
            <p:cNvSpPr/>
            <p:nvPr/>
          </p:nvSpPr>
          <p:spPr>
            <a:xfrm>
              <a:off x="5312964" y="30626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0" name="pt267">
              <a:extLst>
                <a:ext uri="{FF2B5EF4-FFF2-40B4-BE49-F238E27FC236}">
                  <a16:creationId xmlns:a16="http://schemas.microsoft.com/office/drawing/2014/main" id="{E3C82D28-7D2C-E43F-9A62-C1EFC421F769}"/>
                </a:ext>
              </a:extLst>
            </p:cNvPr>
            <p:cNvSpPr/>
            <p:nvPr/>
          </p:nvSpPr>
          <p:spPr>
            <a:xfrm>
              <a:off x="5124267" y="30615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1" name="pt268">
              <a:extLst>
                <a:ext uri="{FF2B5EF4-FFF2-40B4-BE49-F238E27FC236}">
                  <a16:creationId xmlns:a16="http://schemas.microsoft.com/office/drawing/2014/main" id="{4C25A228-8400-963F-5F8E-CCA7E07104E1}"/>
                </a:ext>
              </a:extLst>
            </p:cNvPr>
            <p:cNvSpPr/>
            <p:nvPr/>
          </p:nvSpPr>
          <p:spPr>
            <a:xfrm>
              <a:off x="3906298" y="32178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2" name="pt269">
              <a:extLst>
                <a:ext uri="{FF2B5EF4-FFF2-40B4-BE49-F238E27FC236}">
                  <a16:creationId xmlns:a16="http://schemas.microsoft.com/office/drawing/2014/main" id="{76CCA577-22B5-C9EE-7AF0-9C17DE4BB6E2}"/>
                </a:ext>
              </a:extLst>
            </p:cNvPr>
            <p:cNvSpPr/>
            <p:nvPr/>
          </p:nvSpPr>
          <p:spPr>
            <a:xfrm>
              <a:off x="4533524" y="31799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3" name="pt270">
              <a:extLst>
                <a:ext uri="{FF2B5EF4-FFF2-40B4-BE49-F238E27FC236}">
                  <a16:creationId xmlns:a16="http://schemas.microsoft.com/office/drawing/2014/main" id="{DA9A8077-E388-BBE1-0594-A703C41C232C}"/>
                </a:ext>
              </a:extLst>
            </p:cNvPr>
            <p:cNvSpPr/>
            <p:nvPr/>
          </p:nvSpPr>
          <p:spPr>
            <a:xfrm>
              <a:off x="4493437" y="48491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4" name="pt271">
              <a:extLst>
                <a:ext uri="{FF2B5EF4-FFF2-40B4-BE49-F238E27FC236}">
                  <a16:creationId xmlns:a16="http://schemas.microsoft.com/office/drawing/2014/main" id="{9F031BFC-CD33-76A6-9E9F-CD79C9E91BC0}"/>
                </a:ext>
              </a:extLst>
            </p:cNvPr>
            <p:cNvSpPr/>
            <p:nvPr/>
          </p:nvSpPr>
          <p:spPr>
            <a:xfrm>
              <a:off x="5110419" y="44420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5" name="pt272">
              <a:extLst>
                <a:ext uri="{FF2B5EF4-FFF2-40B4-BE49-F238E27FC236}">
                  <a16:creationId xmlns:a16="http://schemas.microsoft.com/office/drawing/2014/main" id="{DDF3326A-D1FD-FA48-E182-BEFB24866227}"/>
                </a:ext>
              </a:extLst>
            </p:cNvPr>
            <p:cNvSpPr/>
            <p:nvPr/>
          </p:nvSpPr>
          <p:spPr>
            <a:xfrm>
              <a:off x="4292678" y="20398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6" name="pt273">
              <a:extLst>
                <a:ext uri="{FF2B5EF4-FFF2-40B4-BE49-F238E27FC236}">
                  <a16:creationId xmlns:a16="http://schemas.microsoft.com/office/drawing/2014/main" id="{EC9FD3D3-8FED-EBE8-B97C-879FB42A58BC}"/>
                </a:ext>
              </a:extLst>
            </p:cNvPr>
            <p:cNvSpPr/>
            <p:nvPr/>
          </p:nvSpPr>
          <p:spPr>
            <a:xfrm>
              <a:off x="4935134" y="30173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7" name="pt274">
              <a:extLst>
                <a:ext uri="{FF2B5EF4-FFF2-40B4-BE49-F238E27FC236}">
                  <a16:creationId xmlns:a16="http://schemas.microsoft.com/office/drawing/2014/main" id="{31B5AE29-D3CA-5B3C-C7C8-AB68C0A236BD}"/>
                </a:ext>
              </a:extLst>
            </p:cNvPr>
            <p:cNvSpPr/>
            <p:nvPr/>
          </p:nvSpPr>
          <p:spPr>
            <a:xfrm>
              <a:off x="5109179" y="44895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8" name="pt275">
              <a:extLst>
                <a:ext uri="{FF2B5EF4-FFF2-40B4-BE49-F238E27FC236}">
                  <a16:creationId xmlns:a16="http://schemas.microsoft.com/office/drawing/2014/main" id="{1BB8FF66-9CC3-9D0C-23DC-A8C3BD55E574}"/>
                </a:ext>
              </a:extLst>
            </p:cNvPr>
            <p:cNvSpPr/>
            <p:nvPr/>
          </p:nvSpPr>
          <p:spPr>
            <a:xfrm>
              <a:off x="4469638" y="27838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9" name="pt276">
              <a:extLst>
                <a:ext uri="{FF2B5EF4-FFF2-40B4-BE49-F238E27FC236}">
                  <a16:creationId xmlns:a16="http://schemas.microsoft.com/office/drawing/2014/main" id="{633974DE-93D9-F5B4-58DF-5D861281334B}"/>
                </a:ext>
              </a:extLst>
            </p:cNvPr>
            <p:cNvSpPr/>
            <p:nvPr/>
          </p:nvSpPr>
          <p:spPr>
            <a:xfrm>
              <a:off x="5003883" y="37935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0" name="pt277">
              <a:extLst>
                <a:ext uri="{FF2B5EF4-FFF2-40B4-BE49-F238E27FC236}">
                  <a16:creationId xmlns:a16="http://schemas.microsoft.com/office/drawing/2014/main" id="{1E1A5AC9-8DAF-21E1-7274-00AC0279088A}"/>
                </a:ext>
              </a:extLst>
            </p:cNvPr>
            <p:cNvSpPr/>
            <p:nvPr/>
          </p:nvSpPr>
          <p:spPr>
            <a:xfrm>
              <a:off x="5365735" y="20475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1" name="pt278">
              <a:extLst>
                <a:ext uri="{FF2B5EF4-FFF2-40B4-BE49-F238E27FC236}">
                  <a16:creationId xmlns:a16="http://schemas.microsoft.com/office/drawing/2014/main" id="{6842312F-D8A8-A8AF-3283-E2E6392AD0CF}"/>
                </a:ext>
              </a:extLst>
            </p:cNvPr>
            <p:cNvSpPr/>
            <p:nvPr/>
          </p:nvSpPr>
          <p:spPr>
            <a:xfrm>
              <a:off x="4985594" y="51267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2" name="pt279">
              <a:extLst>
                <a:ext uri="{FF2B5EF4-FFF2-40B4-BE49-F238E27FC236}">
                  <a16:creationId xmlns:a16="http://schemas.microsoft.com/office/drawing/2014/main" id="{065D5D89-C1F5-9912-2227-7B5D3BD880D7}"/>
                </a:ext>
              </a:extLst>
            </p:cNvPr>
            <p:cNvSpPr/>
            <p:nvPr/>
          </p:nvSpPr>
          <p:spPr>
            <a:xfrm>
              <a:off x="4463240" y="29955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3" name="pt280">
              <a:extLst>
                <a:ext uri="{FF2B5EF4-FFF2-40B4-BE49-F238E27FC236}">
                  <a16:creationId xmlns:a16="http://schemas.microsoft.com/office/drawing/2014/main" id="{7DB853A2-A486-A161-E8E4-4673140AF3D7}"/>
                </a:ext>
              </a:extLst>
            </p:cNvPr>
            <p:cNvSpPr/>
            <p:nvPr/>
          </p:nvSpPr>
          <p:spPr>
            <a:xfrm>
              <a:off x="4322165" y="36544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4" name="pt281">
              <a:extLst>
                <a:ext uri="{FF2B5EF4-FFF2-40B4-BE49-F238E27FC236}">
                  <a16:creationId xmlns:a16="http://schemas.microsoft.com/office/drawing/2014/main" id="{7F05160C-C2C2-66B1-F8FA-E4070CF1283E}"/>
                </a:ext>
              </a:extLst>
            </p:cNvPr>
            <p:cNvSpPr/>
            <p:nvPr/>
          </p:nvSpPr>
          <p:spPr>
            <a:xfrm>
              <a:off x="4480715" y="30254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5" name="pt282">
              <a:extLst>
                <a:ext uri="{FF2B5EF4-FFF2-40B4-BE49-F238E27FC236}">
                  <a16:creationId xmlns:a16="http://schemas.microsoft.com/office/drawing/2014/main" id="{DEB8E26D-D36E-A099-34E0-6B58E1D75C1C}"/>
                </a:ext>
              </a:extLst>
            </p:cNvPr>
            <p:cNvSpPr/>
            <p:nvPr/>
          </p:nvSpPr>
          <p:spPr>
            <a:xfrm>
              <a:off x="4444945" y="29342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6" name="pt283">
              <a:extLst>
                <a:ext uri="{FF2B5EF4-FFF2-40B4-BE49-F238E27FC236}">
                  <a16:creationId xmlns:a16="http://schemas.microsoft.com/office/drawing/2014/main" id="{D321B3F6-F720-6363-1D93-F21DF0DA6F50}"/>
                </a:ext>
              </a:extLst>
            </p:cNvPr>
            <p:cNvSpPr/>
            <p:nvPr/>
          </p:nvSpPr>
          <p:spPr>
            <a:xfrm>
              <a:off x="5024186" y="30214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7" name="pt284">
              <a:extLst>
                <a:ext uri="{FF2B5EF4-FFF2-40B4-BE49-F238E27FC236}">
                  <a16:creationId xmlns:a16="http://schemas.microsoft.com/office/drawing/2014/main" id="{5B8C3C8D-E899-C516-E7F4-BE8C58F098C9}"/>
                </a:ext>
              </a:extLst>
            </p:cNvPr>
            <p:cNvSpPr/>
            <p:nvPr/>
          </p:nvSpPr>
          <p:spPr>
            <a:xfrm>
              <a:off x="5355538" y="44758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8" name="pt285">
              <a:extLst>
                <a:ext uri="{FF2B5EF4-FFF2-40B4-BE49-F238E27FC236}">
                  <a16:creationId xmlns:a16="http://schemas.microsoft.com/office/drawing/2014/main" id="{CFB1E5DE-5034-694D-CC84-DCB537E1F39A}"/>
                </a:ext>
              </a:extLst>
            </p:cNvPr>
            <p:cNvSpPr/>
            <p:nvPr/>
          </p:nvSpPr>
          <p:spPr>
            <a:xfrm>
              <a:off x="4488819" y="25718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9" name="pt286">
              <a:extLst>
                <a:ext uri="{FF2B5EF4-FFF2-40B4-BE49-F238E27FC236}">
                  <a16:creationId xmlns:a16="http://schemas.microsoft.com/office/drawing/2014/main" id="{F73729EB-F22C-5121-4290-5FF931138E87}"/>
                </a:ext>
              </a:extLst>
            </p:cNvPr>
            <p:cNvSpPr/>
            <p:nvPr/>
          </p:nvSpPr>
          <p:spPr>
            <a:xfrm>
              <a:off x="5307820" y="45551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0" name="pt287">
              <a:extLst>
                <a:ext uri="{FF2B5EF4-FFF2-40B4-BE49-F238E27FC236}">
                  <a16:creationId xmlns:a16="http://schemas.microsoft.com/office/drawing/2014/main" id="{A639809A-E0FF-8A4D-8501-905803412D4C}"/>
                </a:ext>
              </a:extLst>
            </p:cNvPr>
            <p:cNvSpPr/>
            <p:nvPr/>
          </p:nvSpPr>
          <p:spPr>
            <a:xfrm>
              <a:off x="5299880" y="31004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1" name="pt288">
              <a:extLst>
                <a:ext uri="{FF2B5EF4-FFF2-40B4-BE49-F238E27FC236}">
                  <a16:creationId xmlns:a16="http://schemas.microsoft.com/office/drawing/2014/main" id="{284660F0-1469-7969-0D3F-BD72479360E9}"/>
                </a:ext>
              </a:extLst>
            </p:cNvPr>
            <p:cNvSpPr/>
            <p:nvPr/>
          </p:nvSpPr>
          <p:spPr>
            <a:xfrm>
              <a:off x="4889045" y="50261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2" name="pt289">
              <a:extLst>
                <a:ext uri="{FF2B5EF4-FFF2-40B4-BE49-F238E27FC236}">
                  <a16:creationId xmlns:a16="http://schemas.microsoft.com/office/drawing/2014/main" id="{C539DF7A-9486-8373-1BBF-792107C3C9A5}"/>
                </a:ext>
              </a:extLst>
            </p:cNvPr>
            <p:cNvSpPr/>
            <p:nvPr/>
          </p:nvSpPr>
          <p:spPr>
            <a:xfrm>
              <a:off x="4920277" y="25250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3" name="pt290">
              <a:extLst>
                <a:ext uri="{FF2B5EF4-FFF2-40B4-BE49-F238E27FC236}">
                  <a16:creationId xmlns:a16="http://schemas.microsoft.com/office/drawing/2014/main" id="{57CB3747-B067-B42D-DFCC-9947C92ECCC8}"/>
                </a:ext>
              </a:extLst>
            </p:cNvPr>
            <p:cNvSpPr/>
            <p:nvPr/>
          </p:nvSpPr>
          <p:spPr>
            <a:xfrm>
              <a:off x="4874114" y="29255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4" name="pt291">
              <a:extLst>
                <a:ext uri="{FF2B5EF4-FFF2-40B4-BE49-F238E27FC236}">
                  <a16:creationId xmlns:a16="http://schemas.microsoft.com/office/drawing/2014/main" id="{EB681999-9E4B-2D7D-BA9F-AB8EEB56B557}"/>
                </a:ext>
              </a:extLst>
            </p:cNvPr>
            <p:cNvSpPr/>
            <p:nvPr/>
          </p:nvSpPr>
          <p:spPr>
            <a:xfrm>
              <a:off x="4959169" y="41397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5" name="pt292">
              <a:extLst>
                <a:ext uri="{FF2B5EF4-FFF2-40B4-BE49-F238E27FC236}">
                  <a16:creationId xmlns:a16="http://schemas.microsoft.com/office/drawing/2014/main" id="{20BB20D4-76A4-00D5-9C66-FE633E79E7BE}"/>
                </a:ext>
              </a:extLst>
            </p:cNvPr>
            <p:cNvSpPr/>
            <p:nvPr/>
          </p:nvSpPr>
          <p:spPr>
            <a:xfrm>
              <a:off x="4112591" y="31753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6" name="pt293">
              <a:extLst>
                <a:ext uri="{FF2B5EF4-FFF2-40B4-BE49-F238E27FC236}">
                  <a16:creationId xmlns:a16="http://schemas.microsoft.com/office/drawing/2014/main" id="{4C0FFA35-6C69-4BA9-32AC-806F1C13C83C}"/>
                </a:ext>
              </a:extLst>
            </p:cNvPr>
            <p:cNvSpPr/>
            <p:nvPr/>
          </p:nvSpPr>
          <p:spPr>
            <a:xfrm>
              <a:off x="4835959" y="48477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7" name="pt294">
              <a:extLst>
                <a:ext uri="{FF2B5EF4-FFF2-40B4-BE49-F238E27FC236}">
                  <a16:creationId xmlns:a16="http://schemas.microsoft.com/office/drawing/2014/main" id="{93A2AE60-9AA7-E664-DBA8-675D3EDB24D2}"/>
                </a:ext>
              </a:extLst>
            </p:cNvPr>
            <p:cNvSpPr/>
            <p:nvPr/>
          </p:nvSpPr>
          <p:spPr>
            <a:xfrm>
              <a:off x="3977902" y="26041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8" name="pt295">
              <a:extLst>
                <a:ext uri="{FF2B5EF4-FFF2-40B4-BE49-F238E27FC236}">
                  <a16:creationId xmlns:a16="http://schemas.microsoft.com/office/drawing/2014/main" id="{B7878670-8DA3-69F0-C425-6B77308786B0}"/>
                </a:ext>
              </a:extLst>
            </p:cNvPr>
            <p:cNvSpPr/>
            <p:nvPr/>
          </p:nvSpPr>
          <p:spPr>
            <a:xfrm>
              <a:off x="4726510" y="49928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9" name="pt296">
              <a:extLst>
                <a:ext uri="{FF2B5EF4-FFF2-40B4-BE49-F238E27FC236}">
                  <a16:creationId xmlns:a16="http://schemas.microsoft.com/office/drawing/2014/main" id="{54A96BFA-F59C-7709-5D6F-DB38F002E3E3}"/>
                </a:ext>
              </a:extLst>
            </p:cNvPr>
            <p:cNvSpPr/>
            <p:nvPr/>
          </p:nvSpPr>
          <p:spPr>
            <a:xfrm>
              <a:off x="4284560" y="32401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0" name="pt297">
              <a:extLst>
                <a:ext uri="{FF2B5EF4-FFF2-40B4-BE49-F238E27FC236}">
                  <a16:creationId xmlns:a16="http://schemas.microsoft.com/office/drawing/2014/main" id="{A6174862-A728-CE99-B367-9D61894EF478}"/>
                </a:ext>
              </a:extLst>
            </p:cNvPr>
            <p:cNvSpPr/>
            <p:nvPr/>
          </p:nvSpPr>
          <p:spPr>
            <a:xfrm>
              <a:off x="4566009" y="26761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1" name="pt298">
              <a:extLst>
                <a:ext uri="{FF2B5EF4-FFF2-40B4-BE49-F238E27FC236}">
                  <a16:creationId xmlns:a16="http://schemas.microsoft.com/office/drawing/2014/main" id="{C06CAAE1-7032-2523-2AD1-EE8A15B931E3}"/>
                </a:ext>
              </a:extLst>
            </p:cNvPr>
            <p:cNvSpPr/>
            <p:nvPr/>
          </p:nvSpPr>
          <p:spPr>
            <a:xfrm>
              <a:off x="5094160" y="29133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2" name="pt299">
              <a:extLst>
                <a:ext uri="{FF2B5EF4-FFF2-40B4-BE49-F238E27FC236}">
                  <a16:creationId xmlns:a16="http://schemas.microsoft.com/office/drawing/2014/main" id="{940A5182-E954-9AE0-13D7-E26B5106E050}"/>
                </a:ext>
              </a:extLst>
            </p:cNvPr>
            <p:cNvSpPr/>
            <p:nvPr/>
          </p:nvSpPr>
          <p:spPr>
            <a:xfrm>
              <a:off x="4995459" y="33066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3" name="pt300">
              <a:extLst>
                <a:ext uri="{FF2B5EF4-FFF2-40B4-BE49-F238E27FC236}">
                  <a16:creationId xmlns:a16="http://schemas.microsoft.com/office/drawing/2014/main" id="{56CD6450-9212-28D7-7857-165971C84508}"/>
                </a:ext>
              </a:extLst>
            </p:cNvPr>
            <p:cNvSpPr/>
            <p:nvPr/>
          </p:nvSpPr>
          <p:spPr>
            <a:xfrm>
              <a:off x="4780055" y="30768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4" name="pt301">
              <a:extLst>
                <a:ext uri="{FF2B5EF4-FFF2-40B4-BE49-F238E27FC236}">
                  <a16:creationId xmlns:a16="http://schemas.microsoft.com/office/drawing/2014/main" id="{2AE33CEA-0895-56C2-2A9F-A932FF261C87}"/>
                </a:ext>
              </a:extLst>
            </p:cNvPr>
            <p:cNvSpPr/>
            <p:nvPr/>
          </p:nvSpPr>
          <p:spPr>
            <a:xfrm>
              <a:off x="4724695" y="47748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5" name="pt302">
              <a:extLst>
                <a:ext uri="{FF2B5EF4-FFF2-40B4-BE49-F238E27FC236}">
                  <a16:creationId xmlns:a16="http://schemas.microsoft.com/office/drawing/2014/main" id="{D905DE64-5CC6-7124-0069-F0B1F8EE7150}"/>
                </a:ext>
              </a:extLst>
            </p:cNvPr>
            <p:cNvSpPr/>
            <p:nvPr/>
          </p:nvSpPr>
          <p:spPr>
            <a:xfrm>
              <a:off x="4703591" y="24021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6" name="pt303">
              <a:extLst>
                <a:ext uri="{FF2B5EF4-FFF2-40B4-BE49-F238E27FC236}">
                  <a16:creationId xmlns:a16="http://schemas.microsoft.com/office/drawing/2014/main" id="{3BDB683F-7197-9FA2-F67A-3048F2124DF4}"/>
                </a:ext>
              </a:extLst>
            </p:cNvPr>
            <p:cNvSpPr/>
            <p:nvPr/>
          </p:nvSpPr>
          <p:spPr>
            <a:xfrm>
              <a:off x="4984672" y="39061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7" name="pt304">
              <a:extLst>
                <a:ext uri="{FF2B5EF4-FFF2-40B4-BE49-F238E27FC236}">
                  <a16:creationId xmlns:a16="http://schemas.microsoft.com/office/drawing/2014/main" id="{C76A40E6-BF1C-A1A0-7E38-39F61AD5E70E}"/>
                </a:ext>
              </a:extLst>
            </p:cNvPr>
            <p:cNvSpPr/>
            <p:nvPr/>
          </p:nvSpPr>
          <p:spPr>
            <a:xfrm>
              <a:off x="4108561" y="39741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8" name="pt305">
              <a:extLst>
                <a:ext uri="{FF2B5EF4-FFF2-40B4-BE49-F238E27FC236}">
                  <a16:creationId xmlns:a16="http://schemas.microsoft.com/office/drawing/2014/main" id="{7365AB94-7155-F62B-9D4D-BD52AEE2DF58}"/>
                </a:ext>
              </a:extLst>
            </p:cNvPr>
            <p:cNvSpPr/>
            <p:nvPr/>
          </p:nvSpPr>
          <p:spPr>
            <a:xfrm>
              <a:off x="4986209" y="23757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9" name="pt306">
              <a:extLst>
                <a:ext uri="{FF2B5EF4-FFF2-40B4-BE49-F238E27FC236}">
                  <a16:creationId xmlns:a16="http://schemas.microsoft.com/office/drawing/2014/main" id="{ACAB6EDD-2E54-E5D7-6947-D51F9C56BCDE}"/>
                </a:ext>
              </a:extLst>
            </p:cNvPr>
            <p:cNvSpPr/>
            <p:nvPr/>
          </p:nvSpPr>
          <p:spPr>
            <a:xfrm>
              <a:off x="4387957" y="17391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0" name="pt307">
              <a:extLst>
                <a:ext uri="{FF2B5EF4-FFF2-40B4-BE49-F238E27FC236}">
                  <a16:creationId xmlns:a16="http://schemas.microsoft.com/office/drawing/2014/main" id="{004C4480-6CDB-E601-94D1-FDDB4DAF167B}"/>
                </a:ext>
              </a:extLst>
            </p:cNvPr>
            <p:cNvSpPr/>
            <p:nvPr/>
          </p:nvSpPr>
          <p:spPr>
            <a:xfrm>
              <a:off x="5313263" y="50975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1" name="pt308">
              <a:extLst>
                <a:ext uri="{FF2B5EF4-FFF2-40B4-BE49-F238E27FC236}">
                  <a16:creationId xmlns:a16="http://schemas.microsoft.com/office/drawing/2014/main" id="{E542E4C4-3893-7E20-9997-3C7722D12ED3}"/>
                </a:ext>
              </a:extLst>
            </p:cNvPr>
            <p:cNvSpPr/>
            <p:nvPr/>
          </p:nvSpPr>
          <p:spPr>
            <a:xfrm>
              <a:off x="4133532" y="34782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2" name="pt309">
              <a:extLst>
                <a:ext uri="{FF2B5EF4-FFF2-40B4-BE49-F238E27FC236}">
                  <a16:creationId xmlns:a16="http://schemas.microsoft.com/office/drawing/2014/main" id="{D3D9A090-B9CA-E30B-D191-F41EEC01599A}"/>
                </a:ext>
              </a:extLst>
            </p:cNvPr>
            <p:cNvSpPr/>
            <p:nvPr/>
          </p:nvSpPr>
          <p:spPr>
            <a:xfrm>
              <a:off x="5033577" y="33812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3" name="pt310">
              <a:extLst>
                <a:ext uri="{FF2B5EF4-FFF2-40B4-BE49-F238E27FC236}">
                  <a16:creationId xmlns:a16="http://schemas.microsoft.com/office/drawing/2014/main" id="{6ACD6913-7FCE-631E-CA33-74E3F0DFFB15}"/>
                </a:ext>
              </a:extLst>
            </p:cNvPr>
            <p:cNvSpPr/>
            <p:nvPr/>
          </p:nvSpPr>
          <p:spPr>
            <a:xfrm>
              <a:off x="5096472" y="34201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4" name="pt311">
              <a:extLst>
                <a:ext uri="{FF2B5EF4-FFF2-40B4-BE49-F238E27FC236}">
                  <a16:creationId xmlns:a16="http://schemas.microsoft.com/office/drawing/2014/main" id="{1B4149AB-3C0E-A04B-62A9-637898FEAEC5}"/>
                </a:ext>
              </a:extLst>
            </p:cNvPr>
            <p:cNvSpPr/>
            <p:nvPr/>
          </p:nvSpPr>
          <p:spPr>
            <a:xfrm>
              <a:off x="4262972" y="48016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5" name="pt312">
              <a:extLst>
                <a:ext uri="{FF2B5EF4-FFF2-40B4-BE49-F238E27FC236}">
                  <a16:creationId xmlns:a16="http://schemas.microsoft.com/office/drawing/2014/main" id="{0B312629-C682-FA08-9ED0-E6EBA7896BA8}"/>
                </a:ext>
              </a:extLst>
            </p:cNvPr>
            <p:cNvSpPr/>
            <p:nvPr/>
          </p:nvSpPr>
          <p:spPr>
            <a:xfrm>
              <a:off x="5764814" y="38885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6" name="pt313">
              <a:extLst>
                <a:ext uri="{FF2B5EF4-FFF2-40B4-BE49-F238E27FC236}">
                  <a16:creationId xmlns:a16="http://schemas.microsoft.com/office/drawing/2014/main" id="{FED9F9C7-F67A-1081-B700-EA4FE3D98C58}"/>
                </a:ext>
              </a:extLst>
            </p:cNvPr>
            <p:cNvSpPr/>
            <p:nvPr/>
          </p:nvSpPr>
          <p:spPr>
            <a:xfrm>
              <a:off x="4461988" y="51227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7" name="pt314">
              <a:extLst>
                <a:ext uri="{FF2B5EF4-FFF2-40B4-BE49-F238E27FC236}">
                  <a16:creationId xmlns:a16="http://schemas.microsoft.com/office/drawing/2014/main" id="{7F91814C-13BA-9790-FC75-BAA5A8C9A14E}"/>
                </a:ext>
              </a:extLst>
            </p:cNvPr>
            <p:cNvSpPr/>
            <p:nvPr/>
          </p:nvSpPr>
          <p:spPr>
            <a:xfrm>
              <a:off x="4486093" y="32654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8" name="pt315">
              <a:extLst>
                <a:ext uri="{FF2B5EF4-FFF2-40B4-BE49-F238E27FC236}">
                  <a16:creationId xmlns:a16="http://schemas.microsoft.com/office/drawing/2014/main" id="{99E6B532-6CE0-F542-3002-0E66EFB283AC}"/>
                </a:ext>
              </a:extLst>
            </p:cNvPr>
            <p:cNvSpPr/>
            <p:nvPr/>
          </p:nvSpPr>
          <p:spPr>
            <a:xfrm>
              <a:off x="4734307" y="47953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9" name="pt316">
              <a:extLst>
                <a:ext uri="{FF2B5EF4-FFF2-40B4-BE49-F238E27FC236}">
                  <a16:creationId xmlns:a16="http://schemas.microsoft.com/office/drawing/2014/main" id="{F60D4D0D-510A-5FEE-3BE6-912FB6895EDA}"/>
                </a:ext>
              </a:extLst>
            </p:cNvPr>
            <p:cNvSpPr/>
            <p:nvPr/>
          </p:nvSpPr>
          <p:spPr>
            <a:xfrm>
              <a:off x="4729692" y="23246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0" name="pt317">
              <a:extLst>
                <a:ext uri="{FF2B5EF4-FFF2-40B4-BE49-F238E27FC236}">
                  <a16:creationId xmlns:a16="http://schemas.microsoft.com/office/drawing/2014/main" id="{E3610864-DD7B-0339-333D-DA9347533C5C}"/>
                </a:ext>
              </a:extLst>
            </p:cNvPr>
            <p:cNvSpPr/>
            <p:nvPr/>
          </p:nvSpPr>
          <p:spPr>
            <a:xfrm>
              <a:off x="4995391" y="34206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1" name="pt318">
              <a:extLst>
                <a:ext uri="{FF2B5EF4-FFF2-40B4-BE49-F238E27FC236}">
                  <a16:creationId xmlns:a16="http://schemas.microsoft.com/office/drawing/2014/main" id="{17B88573-EFDC-C4BA-B435-108EF4D7EC14}"/>
                </a:ext>
              </a:extLst>
            </p:cNvPr>
            <p:cNvSpPr/>
            <p:nvPr/>
          </p:nvSpPr>
          <p:spPr>
            <a:xfrm>
              <a:off x="4037559" y="28172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2" name="pt319">
              <a:extLst>
                <a:ext uri="{FF2B5EF4-FFF2-40B4-BE49-F238E27FC236}">
                  <a16:creationId xmlns:a16="http://schemas.microsoft.com/office/drawing/2014/main" id="{237A5623-E7A5-C27B-D48F-9F24640E556C}"/>
                </a:ext>
              </a:extLst>
            </p:cNvPr>
            <p:cNvSpPr/>
            <p:nvPr/>
          </p:nvSpPr>
          <p:spPr>
            <a:xfrm>
              <a:off x="4740200" y="51085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3" name="pt320">
              <a:extLst>
                <a:ext uri="{FF2B5EF4-FFF2-40B4-BE49-F238E27FC236}">
                  <a16:creationId xmlns:a16="http://schemas.microsoft.com/office/drawing/2014/main" id="{5E086850-FB30-0759-8853-4F1D964C795F}"/>
                </a:ext>
              </a:extLst>
            </p:cNvPr>
            <p:cNvSpPr/>
            <p:nvPr/>
          </p:nvSpPr>
          <p:spPr>
            <a:xfrm>
              <a:off x="4835944" y="47505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4" name="pt321">
              <a:extLst>
                <a:ext uri="{FF2B5EF4-FFF2-40B4-BE49-F238E27FC236}">
                  <a16:creationId xmlns:a16="http://schemas.microsoft.com/office/drawing/2014/main" id="{7345BA6B-5351-0606-F9E3-C192810E4713}"/>
                </a:ext>
              </a:extLst>
            </p:cNvPr>
            <p:cNvSpPr/>
            <p:nvPr/>
          </p:nvSpPr>
          <p:spPr>
            <a:xfrm>
              <a:off x="4941795" y="46338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5" name="pt322">
              <a:extLst>
                <a:ext uri="{FF2B5EF4-FFF2-40B4-BE49-F238E27FC236}">
                  <a16:creationId xmlns:a16="http://schemas.microsoft.com/office/drawing/2014/main" id="{14CD8123-51EA-D20D-25C5-770D4C1209B3}"/>
                </a:ext>
              </a:extLst>
            </p:cNvPr>
            <p:cNvSpPr/>
            <p:nvPr/>
          </p:nvSpPr>
          <p:spPr>
            <a:xfrm>
              <a:off x="5377603" y="23501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6" name="pt323">
              <a:extLst>
                <a:ext uri="{FF2B5EF4-FFF2-40B4-BE49-F238E27FC236}">
                  <a16:creationId xmlns:a16="http://schemas.microsoft.com/office/drawing/2014/main" id="{45F0F9D8-19EC-1671-2187-304BA57FCFE6}"/>
                </a:ext>
              </a:extLst>
            </p:cNvPr>
            <p:cNvSpPr/>
            <p:nvPr/>
          </p:nvSpPr>
          <p:spPr>
            <a:xfrm>
              <a:off x="4939168" y="36036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7" name="pt324">
              <a:extLst>
                <a:ext uri="{FF2B5EF4-FFF2-40B4-BE49-F238E27FC236}">
                  <a16:creationId xmlns:a16="http://schemas.microsoft.com/office/drawing/2014/main" id="{83D55790-00F7-98F0-A0CE-5AB3A4E0D439}"/>
                </a:ext>
              </a:extLst>
            </p:cNvPr>
            <p:cNvSpPr/>
            <p:nvPr/>
          </p:nvSpPr>
          <p:spPr>
            <a:xfrm>
              <a:off x="4927504" y="22908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8" name="pt325">
              <a:extLst>
                <a:ext uri="{FF2B5EF4-FFF2-40B4-BE49-F238E27FC236}">
                  <a16:creationId xmlns:a16="http://schemas.microsoft.com/office/drawing/2014/main" id="{8CDD798B-4CCF-EC57-3EF6-882AC3DA924F}"/>
                </a:ext>
              </a:extLst>
            </p:cNvPr>
            <p:cNvSpPr/>
            <p:nvPr/>
          </p:nvSpPr>
          <p:spPr>
            <a:xfrm>
              <a:off x="4158408" y="36750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9" name="pt326">
              <a:extLst>
                <a:ext uri="{FF2B5EF4-FFF2-40B4-BE49-F238E27FC236}">
                  <a16:creationId xmlns:a16="http://schemas.microsoft.com/office/drawing/2014/main" id="{4FED9E82-9E70-7E37-7750-9D923E4DC884}"/>
                </a:ext>
              </a:extLst>
            </p:cNvPr>
            <p:cNvSpPr/>
            <p:nvPr/>
          </p:nvSpPr>
          <p:spPr>
            <a:xfrm>
              <a:off x="4529949" y="2863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0" name="pt327">
              <a:extLst>
                <a:ext uri="{FF2B5EF4-FFF2-40B4-BE49-F238E27FC236}">
                  <a16:creationId xmlns:a16="http://schemas.microsoft.com/office/drawing/2014/main" id="{5F581E9C-5C2D-0146-9CC8-411643EEAC47}"/>
                </a:ext>
              </a:extLst>
            </p:cNvPr>
            <p:cNvSpPr/>
            <p:nvPr/>
          </p:nvSpPr>
          <p:spPr>
            <a:xfrm>
              <a:off x="4491427" y="26992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1" name="pt328">
              <a:extLst>
                <a:ext uri="{FF2B5EF4-FFF2-40B4-BE49-F238E27FC236}">
                  <a16:creationId xmlns:a16="http://schemas.microsoft.com/office/drawing/2014/main" id="{D5980B0D-6A35-9CEF-0FCA-525ABDF59FD6}"/>
                </a:ext>
              </a:extLst>
            </p:cNvPr>
            <p:cNvSpPr/>
            <p:nvPr/>
          </p:nvSpPr>
          <p:spPr>
            <a:xfrm>
              <a:off x="4801583" y="35078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2" name="pt329">
              <a:extLst>
                <a:ext uri="{FF2B5EF4-FFF2-40B4-BE49-F238E27FC236}">
                  <a16:creationId xmlns:a16="http://schemas.microsoft.com/office/drawing/2014/main" id="{BFFDC293-CBB6-32F6-5C44-3BACE9FAD6BF}"/>
                </a:ext>
              </a:extLst>
            </p:cNvPr>
            <p:cNvSpPr/>
            <p:nvPr/>
          </p:nvSpPr>
          <p:spPr>
            <a:xfrm>
              <a:off x="4111951" y="36947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3" name="pt330">
              <a:extLst>
                <a:ext uri="{FF2B5EF4-FFF2-40B4-BE49-F238E27FC236}">
                  <a16:creationId xmlns:a16="http://schemas.microsoft.com/office/drawing/2014/main" id="{D05BF2CA-6E74-3FD7-F200-F449EB6F5330}"/>
                </a:ext>
              </a:extLst>
            </p:cNvPr>
            <p:cNvSpPr/>
            <p:nvPr/>
          </p:nvSpPr>
          <p:spPr>
            <a:xfrm>
              <a:off x="4105906" y="33022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4" name="pt331">
              <a:extLst>
                <a:ext uri="{FF2B5EF4-FFF2-40B4-BE49-F238E27FC236}">
                  <a16:creationId xmlns:a16="http://schemas.microsoft.com/office/drawing/2014/main" id="{CA4DE71E-11A0-DD2E-623E-DC685E8EB0E2}"/>
                </a:ext>
              </a:extLst>
            </p:cNvPr>
            <p:cNvSpPr/>
            <p:nvPr/>
          </p:nvSpPr>
          <p:spPr>
            <a:xfrm>
              <a:off x="4601644" y="23101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5" name="pt332">
              <a:extLst>
                <a:ext uri="{FF2B5EF4-FFF2-40B4-BE49-F238E27FC236}">
                  <a16:creationId xmlns:a16="http://schemas.microsoft.com/office/drawing/2014/main" id="{314517AD-78AF-1EB5-3814-1F9B1F226EAE}"/>
                </a:ext>
              </a:extLst>
            </p:cNvPr>
            <p:cNvSpPr/>
            <p:nvPr/>
          </p:nvSpPr>
          <p:spPr>
            <a:xfrm>
              <a:off x="4622954" y="44645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6" name="pt333">
              <a:extLst>
                <a:ext uri="{FF2B5EF4-FFF2-40B4-BE49-F238E27FC236}">
                  <a16:creationId xmlns:a16="http://schemas.microsoft.com/office/drawing/2014/main" id="{E1A3FA86-42DA-E58A-E35A-04E989702D9C}"/>
                </a:ext>
              </a:extLst>
            </p:cNvPr>
            <p:cNvSpPr/>
            <p:nvPr/>
          </p:nvSpPr>
          <p:spPr>
            <a:xfrm>
              <a:off x="4246688" y="37704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7" name="pt334">
              <a:extLst>
                <a:ext uri="{FF2B5EF4-FFF2-40B4-BE49-F238E27FC236}">
                  <a16:creationId xmlns:a16="http://schemas.microsoft.com/office/drawing/2014/main" id="{05625792-38D5-4A8A-5370-249839ACF952}"/>
                </a:ext>
              </a:extLst>
            </p:cNvPr>
            <p:cNvSpPr/>
            <p:nvPr/>
          </p:nvSpPr>
          <p:spPr>
            <a:xfrm>
              <a:off x="4785762" y="34382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8" name="pt335">
              <a:extLst>
                <a:ext uri="{FF2B5EF4-FFF2-40B4-BE49-F238E27FC236}">
                  <a16:creationId xmlns:a16="http://schemas.microsoft.com/office/drawing/2014/main" id="{CA244F4C-8BAB-014E-210D-91389D4C096E}"/>
                </a:ext>
              </a:extLst>
            </p:cNvPr>
            <p:cNvSpPr/>
            <p:nvPr/>
          </p:nvSpPr>
          <p:spPr>
            <a:xfrm>
              <a:off x="4480389" y="27637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9" name="pt336">
              <a:extLst>
                <a:ext uri="{FF2B5EF4-FFF2-40B4-BE49-F238E27FC236}">
                  <a16:creationId xmlns:a16="http://schemas.microsoft.com/office/drawing/2014/main" id="{2011356C-963B-9B02-FEA5-75181AC961D8}"/>
                </a:ext>
              </a:extLst>
            </p:cNvPr>
            <p:cNvSpPr/>
            <p:nvPr/>
          </p:nvSpPr>
          <p:spPr>
            <a:xfrm>
              <a:off x="4493579" y="24021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0" name="pt337">
              <a:extLst>
                <a:ext uri="{FF2B5EF4-FFF2-40B4-BE49-F238E27FC236}">
                  <a16:creationId xmlns:a16="http://schemas.microsoft.com/office/drawing/2014/main" id="{BC64ECC7-22EC-FA6F-8614-87B990BADDC7}"/>
                </a:ext>
              </a:extLst>
            </p:cNvPr>
            <p:cNvSpPr/>
            <p:nvPr/>
          </p:nvSpPr>
          <p:spPr>
            <a:xfrm>
              <a:off x="4782794" y="45602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1" name="pt338">
              <a:extLst>
                <a:ext uri="{FF2B5EF4-FFF2-40B4-BE49-F238E27FC236}">
                  <a16:creationId xmlns:a16="http://schemas.microsoft.com/office/drawing/2014/main" id="{65BFAF17-7A5F-C362-D52E-89B770A39609}"/>
                </a:ext>
              </a:extLst>
            </p:cNvPr>
            <p:cNvSpPr/>
            <p:nvPr/>
          </p:nvSpPr>
          <p:spPr>
            <a:xfrm>
              <a:off x="4366660" y="28299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2" name="pt339">
              <a:extLst>
                <a:ext uri="{FF2B5EF4-FFF2-40B4-BE49-F238E27FC236}">
                  <a16:creationId xmlns:a16="http://schemas.microsoft.com/office/drawing/2014/main" id="{59647D0E-F626-6F64-6910-E0C50BC6BD37}"/>
                </a:ext>
              </a:extLst>
            </p:cNvPr>
            <p:cNvSpPr/>
            <p:nvPr/>
          </p:nvSpPr>
          <p:spPr>
            <a:xfrm>
              <a:off x="4455612" y="31449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3" name="pt340">
              <a:extLst>
                <a:ext uri="{FF2B5EF4-FFF2-40B4-BE49-F238E27FC236}">
                  <a16:creationId xmlns:a16="http://schemas.microsoft.com/office/drawing/2014/main" id="{6E16C3E5-2E1F-F55F-8142-B51D54631CDC}"/>
                </a:ext>
              </a:extLst>
            </p:cNvPr>
            <p:cNvSpPr/>
            <p:nvPr/>
          </p:nvSpPr>
          <p:spPr>
            <a:xfrm>
              <a:off x="3896159" y="32295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4" name="pt341">
              <a:extLst>
                <a:ext uri="{FF2B5EF4-FFF2-40B4-BE49-F238E27FC236}">
                  <a16:creationId xmlns:a16="http://schemas.microsoft.com/office/drawing/2014/main" id="{7A8A17C7-96A1-7FFC-76BD-D0B01EAB45E2}"/>
                </a:ext>
              </a:extLst>
            </p:cNvPr>
            <p:cNvSpPr/>
            <p:nvPr/>
          </p:nvSpPr>
          <p:spPr>
            <a:xfrm>
              <a:off x="4133848" y="24637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5" name="pt342">
              <a:extLst>
                <a:ext uri="{FF2B5EF4-FFF2-40B4-BE49-F238E27FC236}">
                  <a16:creationId xmlns:a16="http://schemas.microsoft.com/office/drawing/2014/main" id="{9F1E6FED-43C2-9C27-3989-2593CB04F7EF}"/>
                </a:ext>
              </a:extLst>
            </p:cNvPr>
            <p:cNvSpPr/>
            <p:nvPr/>
          </p:nvSpPr>
          <p:spPr>
            <a:xfrm>
              <a:off x="4678263" y="36602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6" name="pt343">
              <a:extLst>
                <a:ext uri="{FF2B5EF4-FFF2-40B4-BE49-F238E27FC236}">
                  <a16:creationId xmlns:a16="http://schemas.microsoft.com/office/drawing/2014/main" id="{2E3B7684-E0F7-5BDB-F51F-2916989E590C}"/>
                </a:ext>
              </a:extLst>
            </p:cNvPr>
            <p:cNvSpPr/>
            <p:nvPr/>
          </p:nvSpPr>
          <p:spPr>
            <a:xfrm>
              <a:off x="4939252" y="42380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7" name="pt344">
              <a:extLst>
                <a:ext uri="{FF2B5EF4-FFF2-40B4-BE49-F238E27FC236}">
                  <a16:creationId xmlns:a16="http://schemas.microsoft.com/office/drawing/2014/main" id="{D4D24590-8AF6-EAA7-DF0A-D22ECBD530E4}"/>
                </a:ext>
              </a:extLst>
            </p:cNvPr>
            <p:cNvSpPr/>
            <p:nvPr/>
          </p:nvSpPr>
          <p:spPr>
            <a:xfrm>
              <a:off x="5263622" y="36469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8" name="pt345">
              <a:extLst>
                <a:ext uri="{FF2B5EF4-FFF2-40B4-BE49-F238E27FC236}">
                  <a16:creationId xmlns:a16="http://schemas.microsoft.com/office/drawing/2014/main" id="{D53F8899-056E-F31A-88D3-93712704A5FB}"/>
                </a:ext>
              </a:extLst>
            </p:cNvPr>
            <p:cNvSpPr/>
            <p:nvPr/>
          </p:nvSpPr>
          <p:spPr>
            <a:xfrm>
              <a:off x="4632269" y="32057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9" name="pt346">
              <a:extLst>
                <a:ext uri="{FF2B5EF4-FFF2-40B4-BE49-F238E27FC236}">
                  <a16:creationId xmlns:a16="http://schemas.microsoft.com/office/drawing/2014/main" id="{CAEFE466-0DE4-4EF4-BE26-A9543DCD103E}"/>
                </a:ext>
              </a:extLst>
            </p:cNvPr>
            <p:cNvSpPr/>
            <p:nvPr/>
          </p:nvSpPr>
          <p:spPr>
            <a:xfrm>
              <a:off x="4176581" y="31266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0" name="pt347">
              <a:extLst>
                <a:ext uri="{FF2B5EF4-FFF2-40B4-BE49-F238E27FC236}">
                  <a16:creationId xmlns:a16="http://schemas.microsoft.com/office/drawing/2014/main" id="{1F713D18-404B-4F6E-5147-BB08FD59EAF8}"/>
                </a:ext>
              </a:extLst>
            </p:cNvPr>
            <p:cNvSpPr/>
            <p:nvPr/>
          </p:nvSpPr>
          <p:spPr>
            <a:xfrm>
              <a:off x="4682015" y="43793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1" name="pt348">
              <a:extLst>
                <a:ext uri="{FF2B5EF4-FFF2-40B4-BE49-F238E27FC236}">
                  <a16:creationId xmlns:a16="http://schemas.microsoft.com/office/drawing/2014/main" id="{9EAC74F5-7884-D747-91A9-FE7DF11BF4DA}"/>
                </a:ext>
              </a:extLst>
            </p:cNvPr>
            <p:cNvSpPr/>
            <p:nvPr/>
          </p:nvSpPr>
          <p:spPr>
            <a:xfrm>
              <a:off x="4442289" y="40705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2" name="pt349">
              <a:extLst>
                <a:ext uri="{FF2B5EF4-FFF2-40B4-BE49-F238E27FC236}">
                  <a16:creationId xmlns:a16="http://schemas.microsoft.com/office/drawing/2014/main" id="{658FCC10-3417-8F97-1E2D-CEBDE07C226D}"/>
                </a:ext>
              </a:extLst>
            </p:cNvPr>
            <p:cNvSpPr/>
            <p:nvPr/>
          </p:nvSpPr>
          <p:spPr>
            <a:xfrm>
              <a:off x="4310732" y="35078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3" name="pt350">
              <a:extLst>
                <a:ext uri="{FF2B5EF4-FFF2-40B4-BE49-F238E27FC236}">
                  <a16:creationId xmlns:a16="http://schemas.microsoft.com/office/drawing/2014/main" id="{D918D357-0AB4-94DE-8E05-205CB1AA127B}"/>
                </a:ext>
              </a:extLst>
            </p:cNvPr>
            <p:cNvSpPr/>
            <p:nvPr/>
          </p:nvSpPr>
          <p:spPr>
            <a:xfrm>
              <a:off x="4856698" y="36881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4" name="pt351">
              <a:extLst>
                <a:ext uri="{FF2B5EF4-FFF2-40B4-BE49-F238E27FC236}">
                  <a16:creationId xmlns:a16="http://schemas.microsoft.com/office/drawing/2014/main" id="{1FDFDDDD-E546-3F9B-FBC9-30106736377C}"/>
                </a:ext>
              </a:extLst>
            </p:cNvPr>
            <p:cNvSpPr/>
            <p:nvPr/>
          </p:nvSpPr>
          <p:spPr>
            <a:xfrm>
              <a:off x="4309872" y="41069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5" name="pt352">
              <a:extLst>
                <a:ext uri="{FF2B5EF4-FFF2-40B4-BE49-F238E27FC236}">
                  <a16:creationId xmlns:a16="http://schemas.microsoft.com/office/drawing/2014/main" id="{82FC2363-CAF3-09D0-8634-E4276023CF52}"/>
                </a:ext>
              </a:extLst>
            </p:cNvPr>
            <p:cNvSpPr/>
            <p:nvPr/>
          </p:nvSpPr>
          <p:spPr>
            <a:xfrm>
              <a:off x="3615942" y="42849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6" name="pt353">
              <a:extLst>
                <a:ext uri="{FF2B5EF4-FFF2-40B4-BE49-F238E27FC236}">
                  <a16:creationId xmlns:a16="http://schemas.microsoft.com/office/drawing/2014/main" id="{678C522D-0257-1413-2555-2F865C48BF22}"/>
                </a:ext>
              </a:extLst>
            </p:cNvPr>
            <p:cNvSpPr/>
            <p:nvPr/>
          </p:nvSpPr>
          <p:spPr>
            <a:xfrm>
              <a:off x="4829250" y="32442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7" name="pt354">
              <a:extLst>
                <a:ext uri="{FF2B5EF4-FFF2-40B4-BE49-F238E27FC236}">
                  <a16:creationId xmlns:a16="http://schemas.microsoft.com/office/drawing/2014/main" id="{F2582C76-E981-03F8-447C-3633A4DCF2FB}"/>
                </a:ext>
              </a:extLst>
            </p:cNvPr>
            <p:cNvSpPr/>
            <p:nvPr/>
          </p:nvSpPr>
          <p:spPr>
            <a:xfrm>
              <a:off x="4747086" y="45485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8" name="pt355">
              <a:extLst>
                <a:ext uri="{FF2B5EF4-FFF2-40B4-BE49-F238E27FC236}">
                  <a16:creationId xmlns:a16="http://schemas.microsoft.com/office/drawing/2014/main" id="{8E0CACA3-8CD8-B058-94CE-4EC8F9529F9A}"/>
                </a:ext>
              </a:extLst>
            </p:cNvPr>
            <p:cNvSpPr/>
            <p:nvPr/>
          </p:nvSpPr>
          <p:spPr>
            <a:xfrm>
              <a:off x="4076154" y="42425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9" name="pt356">
              <a:extLst>
                <a:ext uri="{FF2B5EF4-FFF2-40B4-BE49-F238E27FC236}">
                  <a16:creationId xmlns:a16="http://schemas.microsoft.com/office/drawing/2014/main" id="{74877451-8D67-2C9F-E453-5F7CE5903997}"/>
                </a:ext>
              </a:extLst>
            </p:cNvPr>
            <p:cNvSpPr/>
            <p:nvPr/>
          </p:nvSpPr>
          <p:spPr>
            <a:xfrm>
              <a:off x="4949003" y="41172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0" name="pt357">
              <a:extLst>
                <a:ext uri="{FF2B5EF4-FFF2-40B4-BE49-F238E27FC236}">
                  <a16:creationId xmlns:a16="http://schemas.microsoft.com/office/drawing/2014/main" id="{2CA8FFEF-CE15-45BC-55EC-F8360112CB00}"/>
                </a:ext>
              </a:extLst>
            </p:cNvPr>
            <p:cNvSpPr/>
            <p:nvPr/>
          </p:nvSpPr>
          <p:spPr>
            <a:xfrm>
              <a:off x="4647701" y="28319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1" name="pt358">
              <a:extLst>
                <a:ext uri="{FF2B5EF4-FFF2-40B4-BE49-F238E27FC236}">
                  <a16:creationId xmlns:a16="http://schemas.microsoft.com/office/drawing/2014/main" id="{976733A4-35F3-6949-9A27-3543779CFD41}"/>
                </a:ext>
              </a:extLst>
            </p:cNvPr>
            <p:cNvSpPr/>
            <p:nvPr/>
          </p:nvSpPr>
          <p:spPr>
            <a:xfrm>
              <a:off x="4292425" y="33954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2" name="pt359">
              <a:extLst>
                <a:ext uri="{FF2B5EF4-FFF2-40B4-BE49-F238E27FC236}">
                  <a16:creationId xmlns:a16="http://schemas.microsoft.com/office/drawing/2014/main" id="{439A6499-7FDA-85FA-88CE-AF8DFA3A28C4}"/>
                </a:ext>
              </a:extLst>
            </p:cNvPr>
            <p:cNvSpPr/>
            <p:nvPr/>
          </p:nvSpPr>
          <p:spPr>
            <a:xfrm>
              <a:off x="4271162" y="36394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3" name="pt360">
              <a:extLst>
                <a:ext uri="{FF2B5EF4-FFF2-40B4-BE49-F238E27FC236}">
                  <a16:creationId xmlns:a16="http://schemas.microsoft.com/office/drawing/2014/main" id="{D87DB82D-1FF2-0965-FA3E-CA2C72DE9592}"/>
                </a:ext>
              </a:extLst>
            </p:cNvPr>
            <p:cNvSpPr/>
            <p:nvPr/>
          </p:nvSpPr>
          <p:spPr>
            <a:xfrm>
              <a:off x="4820925" y="40670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4" name="pt361">
              <a:extLst>
                <a:ext uri="{FF2B5EF4-FFF2-40B4-BE49-F238E27FC236}">
                  <a16:creationId xmlns:a16="http://schemas.microsoft.com/office/drawing/2014/main" id="{E48CB0B0-597F-C6C9-3656-1A6C24BAEF82}"/>
                </a:ext>
              </a:extLst>
            </p:cNvPr>
            <p:cNvSpPr/>
            <p:nvPr/>
          </p:nvSpPr>
          <p:spPr>
            <a:xfrm>
              <a:off x="3462733" y="21001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5" name="pt362">
              <a:extLst>
                <a:ext uri="{FF2B5EF4-FFF2-40B4-BE49-F238E27FC236}">
                  <a16:creationId xmlns:a16="http://schemas.microsoft.com/office/drawing/2014/main" id="{02F4395B-DF31-93ED-15FC-E0E2BAD0927A}"/>
                </a:ext>
              </a:extLst>
            </p:cNvPr>
            <p:cNvSpPr/>
            <p:nvPr/>
          </p:nvSpPr>
          <p:spPr>
            <a:xfrm>
              <a:off x="5352100" y="26857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6" name="pt363">
              <a:extLst>
                <a:ext uri="{FF2B5EF4-FFF2-40B4-BE49-F238E27FC236}">
                  <a16:creationId xmlns:a16="http://schemas.microsoft.com/office/drawing/2014/main" id="{D07867CD-B72C-A639-1AFA-94D5F875A5E3}"/>
                </a:ext>
              </a:extLst>
            </p:cNvPr>
            <p:cNvSpPr/>
            <p:nvPr/>
          </p:nvSpPr>
          <p:spPr>
            <a:xfrm>
              <a:off x="4961145" y="34743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7" name="pt364">
              <a:extLst>
                <a:ext uri="{FF2B5EF4-FFF2-40B4-BE49-F238E27FC236}">
                  <a16:creationId xmlns:a16="http://schemas.microsoft.com/office/drawing/2014/main" id="{BC41AED0-59C0-4957-9C28-B088AD79129D}"/>
                </a:ext>
              </a:extLst>
            </p:cNvPr>
            <p:cNvSpPr/>
            <p:nvPr/>
          </p:nvSpPr>
          <p:spPr>
            <a:xfrm>
              <a:off x="4642604" y="39204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8" name="pt365">
              <a:extLst>
                <a:ext uri="{FF2B5EF4-FFF2-40B4-BE49-F238E27FC236}">
                  <a16:creationId xmlns:a16="http://schemas.microsoft.com/office/drawing/2014/main" id="{7634C995-6DD9-A47C-932E-FCA1EED8E13D}"/>
                </a:ext>
              </a:extLst>
            </p:cNvPr>
            <p:cNvSpPr/>
            <p:nvPr/>
          </p:nvSpPr>
          <p:spPr>
            <a:xfrm>
              <a:off x="4791757" y="31332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9" name="pt366">
              <a:extLst>
                <a:ext uri="{FF2B5EF4-FFF2-40B4-BE49-F238E27FC236}">
                  <a16:creationId xmlns:a16="http://schemas.microsoft.com/office/drawing/2014/main" id="{3EC67D79-86E9-AF3F-E958-FA8A9A40A9E3}"/>
                </a:ext>
              </a:extLst>
            </p:cNvPr>
            <p:cNvSpPr/>
            <p:nvPr/>
          </p:nvSpPr>
          <p:spPr>
            <a:xfrm>
              <a:off x="4990222" y="41540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0" name="pt367">
              <a:extLst>
                <a:ext uri="{FF2B5EF4-FFF2-40B4-BE49-F238E27FC236}">
                  <a16:creationId xmlns:a16="http://schemas.microsoft.com/office/drawing/2014/main" id="{F5E30A59-AEB2-A2BA-4674-E017CC5F2A1E}"/>
                </a:ext>
              </a:extLst>
            </p:cNvPr>
            <p:cNvSpPr/>
            <p:nvPr/>
          </p:nvSpPr>
          <p:spPr>
            <a:xfrm>
              <a:off x="4435994" y="23385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1" name="pt368">
              <a:extLst>
                <a:ext uri="{FF2B5EF4-FFF2-40B4-BE49-F238E27FC236}">
                  <a16:creationId xmlns:a16="http://schemas.microsoft.com/office/drawing/2014/main" id="{C7F04C3C-E6B2-51E5-5213-B95ACEF29320}"/>
                </a:ext>
              </a:extLst>
            </p:cNvPr>
            <p:cNvSpPr/>
            <p:nvPr/>
          </p:nvSpPr>
          <p:spPr>
            <a:xfrm>
              <a:off x="5016818" y="31780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2" name="pt369">
              <a:extLst>
                <a:ext uri="{FF2B5EF4-FFF2-40B4-BE49-F238E27FC236}">
                  <a16:creationId xmlns:a16="http://schemas.microsoft.com/office/drawing/2014/main" id="{65ADD82A-E160-384B-A3EB-833217C10A19}"/>
                </a:ext>
              </a:extLst>
            </p:cNvPr>
            <p:cNvSpPr/>
            <p:nvPr/>
          </p:nvSpPr>
          <p:spPr>
            <a:xfrm>
              <a:off x="6127905" y="50918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3" name="pt370">
              <a:extLst>
                <a:ext uri="{FF2B5EF4-FFF2-40B4-BE49-F238E27FC236}">
                  <a16:creationId xmlns:a16="http://schemas.microsoft.com/office/drawing/2014/main" id="{9531489C-A6C9-A377-7DFE-7EA8870D9AA1}"/>
                </a:ext>
              </a:extLst>
            </p:cNvPr>
            <p:cNvSpPr/>
            <p:nvPr/>
          </p:nvSpPr>
          <p:spPr>
            <a:xfrm>
              <a:off x="5192292" y="19909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4" name="pt371">
              <a:extLst>
                <a:ext uri="{FF2B5EF4-FFF2-40B4-BE49-F238E27FC236}">
                  <a16:creationId xmlns:a16="http://schemas.microsoft.com/office/drawing/2014/main" id="{80AC4D76-5DBB-C35E-4DAB-0089392FE650}"/>
                </a:ext>
              </a:extLst>
            </p:cNvPr>
            <p:cNvSpPr/>
            <p:nvPr/>
          </p:nvSpPr>
          <p:spPr>
            <a:xfrm>
              <a:off x="5286871" y="5433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5" name="pt372">
              <a:extLst>
                <a:ext uri="{FF2B5EF4-FFF2-40B4-BE49-F238E27FC236}">
                  <a16:creationId xmlns:a16="http://schemas.microsoft.com/office/drawing/2014/main" id="{8B8CE813-4C6C-EBE7-510A-DFEE8DB22FD9}"/>
                </a:ext>
              </a:extLst>
            </p:cNvPr>
            <p:cNvSpPr/>
            <p:nvPr/>
          </p:nvSpPr>
          <p:spPr>
            <a:xfrm>
              <a:off x="4184145" y="30819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6" name="pt373">
              <a:extLst>
                <a:ext uri="{FF2B5EF4-FFF2-40B4-BE49-F238E27FC236}">
                  <a16:creationId xmlns:a16="http://schemas.microsoft.com/office/drawing/2014/main" id="{09DEEE49-6D8F-98A8-C9F3-B436FBFD2688}"/>
                </a:ext>
              </a:extLst>
            </p:cNvPr>
            <p:cNvSpPr/>
            <p:nvPr/>
          </p:nvSpPr>
          <p:spPr>
            <a:xfrm>
              <a:off x="3645138" y="26633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7" name="pt374">
              <a:extLst>
                <a:ext uri="{FF2B5EF4-FFF2-40B4-BE49-F238E27FC236}">
                  <a16:creationId xmlns:a16="http://schemas.microsoft.com/office/drawing/2014/main" id="{1C4748CF-D04D-81BB-9D1C-A5BADC234AD7}"/>
                </a:ext>
              </a:extLst>
            </p:cNvPr>
            <p:cNvSpPr/>
            <p:nvPr/>
          </p:nvSpPr>
          <p:spPr>
            <a:xfrm>
              <a:off x="4856233" y="22565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8" name="pt375">
              <a:extLst>
                <a:ext uri="{FF2B5EF4-FFF2-40B4-BE49-F238E27FC236}">
                  <a16:creationId xmlns:a16="http://schemas.microsoft.com/office/drawing/2014/main" id="{7AEBD5E8-5E95-708C-A056-4AE0F15304D3}"/>
                </a:ext>
              </a:extLst>
            </p:cNvPr>
            <p:cNvSpPr/>
            <p:nvPr/>
          </p:nvSpPr>
          <p:spPr>
            <a:xfrm>
              <a:off x="4758877" y="50408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9" name="pt376">
              <a:extLst>
                <a:ext uri="{FF2B5EF4-FFF2-40B4-BE49-F238E27FC236}">
                  <a16:creationId xmlns:a16="http://schemas.microsoft.com/office/drawing/2014/main" id="{114ADAB4-773E-64F6-A985-11B8EA9BD875}"/>
                </a:ext>
              </a:extLst>
            </p:cNvPr>
            <p:cNvSpPr/>
            <p:nvPr/>
          </p:nvSpPr>
          <p:spPr>
            <a:xfrm>
              <a:off x="4853899" y="4312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0" name="pt377">
              <a:extLst>
                <a:ext uri="{FF2B5EF4-FFF2-40B4-BE49-F238E27FC236}">
                  <a16:creationId xmlns:a16="http://schemas.microsoft.com/office/drawing/2014/main" id="{386FBA91-C69E-DB46-510A-EFCA66FAA8A4}"/>
                </a:ext>
              </a:extLst>
            </p:cNvPr>
            <p:cNvSpPr/>
            <p:nvPr/>
          </p:nvSpPr>
          <p:spPr>
            <a:xfrm>
              <a:off x="5072641" y="41583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1" name="pt378">
              <a:extLst>
                <a:ext uri="{FF2B5EF4-FFF2-40B4-BE49-F238E27FC236}">
                  <a16:creationId xmlns:a16="http://schemas.microsoft.com/office/drawing/2014/main" id="{0AE547DC-71DB-B843-9213-547083E73BE7}"/>
                </a:ext>
              </a:extLst>
            </p:cNvPr>
            <p:cNvSpPr/>
            <p:nvPr/>
          </p:nvSpPr>
          <p:spPr>
            <a:xfrm>
              <a:off x="5290574" y="47291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2" name="pt379">
              <a:extLst>
                <a:ext uri="{FF2B5EF4-FFF2-40B4-BE49-F238E27FC236}">
                  <a16:creationId xmlns:a16="http://schemas.microsoft.com/office/drawing/2014/main" id="{CB611D63-07FD-1CB8-5599-71D4707D940E}"/>
                </a:ext>
              </a:extLst>
            </p:cNvPr>
            <p:cNvSpPr/>
            <p:nvPr/>
          </p:nvSpPr>
          <p:spPr>
            <a:xfrm>
              <a:off x="5492440" y="25799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3" name="pt380">
              <a:extLst>
                <a:ext uri="{FF2B5EF4-FFF2-40B4-BE49-F238E27FC236}">
                  <a16:creationId xmlns:a16="http://schemas.microsoft.com/office/drawing/2014/main" id="{644A35BE-AEC5-B97C-F0DF-FD511D81F34E}"/>
                </a:ext>
              </a:extLst>
            </p:cNvPr>
            <p:cNvSpPr/>
            <p:nvPr/>
          </p:nvSpPr>
          <p:spPr>
            <a:xfrm>
              <a:off x="4330337" y="30181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4" name="pt381">
              <a:extLst>
                <a:ext uri="{FF2B5EF4-FFF2-40B4-BE49-F238E27FC236}">
                  <a16:creationId xmlns:a16="http://schemas.microsoft.com/office/drawing/2014/main" id="{981A57EF-4059-2562-E74E-B005C489B160}"/>
                </a:ext>
              </a:extLst>
            </p:cNvPr>
            <p:cNvSpPr/>
            <p:nvPr/>
          </p:nvSpPr>
          <p:spPr>
            <a:xfrm>
              <a:off x="4435689" y="49238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5" name="pt382">
              <a:extLst>
                <a:ext uri="{FF2B5EF4-FFF2-40B4-BE49-F238E27FC236}">
                  <a16:creationId xmlns:a16="http://schemas.microsoft.com/office/drawing/2014/main" id="{AC3CFC0C-B38F-4C3A-BCCF-4C20FB23C666}"/>
                </a:ext>
              </a:extLst>
            </p:cNvPr>
            <p:cNvSpPr/>
            <p:nvPr/>
          </p:nvSpPr>
          <p:spPr>
            <a:xfrm>
              <a:off x="4803433" y="35698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6" name="pt383">
              <a:extLst>
                <a:ext uri="{FF2B5EF4-FFF2-40B4-BE49-F238E27FC236}">
                  <a16:creationId xmlns:a16="http://schemas.microsoft.com/office/drawing/2014/main" id="{B7188907-5E33-FC46-EE4B-4A167A738919}"/>
                </a:ext>
              </a:extLst>
            </p:cNvPr>
            <p:cNvSpPr/>
            <p:nvPr/>
          </p:nvSpPr>
          <p:spPr>
            <a:xfrm>
              <a:off x="4538301" y="46877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7" name="pt384">
              <a:extLst>
                <a:ext uri="{FF2B5EF4-FFF2-40B4-BE49-F238E27FC236}">
                  <a16:creationId xmlns:a16="http://schemas.microsoft.com/office/drawing/2014/main" id="{4089CBCC-BA48-8BCE-D90B-2754F0519751}"/>
                </a:ext>
              </a:extLst>
            </p:cNvPr>
            <p:cNvSpPr/>
            <p:nvPr/>
          </p:nvSpPr>
          <p:spPr>
            <a:xfrm>
              <a:off x="4290884" y="2949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8" name="pt385">
              <a:extLst>
                <a:ext uri="{FF2B5EF4-FFF2-40B4-BE49-F238E27FC236}">
                  <a16:creationId xmlns:a16="http://schemas.microsoft.com/office/drawing/2014/main" id="{6A15D589-1236-720D-0A0C-99E5C2563BE9}"/>
                </a:ext>
              </a:extLst>
            </p:cNvPr>
            <p:cNvSpPr/>
            <p:nvPr/>
          </p:nvSpPr>
          <p:spPr>
            <a:xfrm>
              <a:off x="4314098" y="2772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9" name="pt386">
              <a:extLst>
                <a:ext uri="{FF2B5EF4-FFF2-40B4-BE49-F238E27FC236}">
                  <a16:creationId xmlns:a16="http://schemas.microsoft.com/office/drawing/2014/main" id="{C02C63CD-5C10-9AB1-E226-2A88EFE47584}"/>
                </a:ext>
              </a:extLst>
            </p:cNvPr>
            <p:cNvSpPr/>
            <p:nvPr/>
          </p:nvSpPr>
          <p:spPr>
            <a:xfrm>
              <a:off x="4068040" y="34601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0" name="pt387">
              <a:extLst>
                <a:ext uri="{FF2B5EF4-FFF2-40B4-BE49-F238E27FC236}">
                  <a16:creationId xmlns:a16="http://schemas.microsoft.com/office/drawing/2014/main" id="{64B82ECE-0E22-87D4-9BEC-940E22F41C89}"/>
                </a:ext>
              </a:extLst>
            </p:cNvPr>
            <p:cNvSpPr/>
            <p:nvPr/>
          </p:nvSpPr>
          <p:spPr>
            <a:xfrm>
              <a:off x="5878049" y="40074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1" name="pt388">
              <a:extLst>
                <a:ext uri="{FF2B5EF4-FFF2-40B4-BE49-F238E27FC236}">
                  <a16:creationId xmlns:a16="http://schemas.microsoft.com/office/drawing/2014/main" id="{EA7E2A5E-0B95-D258-8E3F-E8AF5E8A6584}"/>
                </a:ext>
              </a:extLst>
            </p:cNvPr>
            <p:cNvSpPr/>
            <p:nvPr/>
          </p:nvSpPr>
          <p:spPr>
            <a:xfrm>
              <a:off x="4434329" y="31931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2" name="pt389">
              <a:extLst>
                <a:ext uri="{FF2B5EF4-FFF2-40B4-BE49-F238E27FC236}">
                  <a16:creationId xmlns:a16="http://schemas.microsoft.com/office/drawing/2014/main" id="{B384300A-4893-06AC-1DFB-4CC587D51068}"/>
                </a:ext>
              </a:extLst>
            </p:cNvPr>
            <p:cNvSpPr/>
            <p:nvPr/>
          </p:nvSpPr>
          <p:spPr>
            <a:xfrm>
              <a:off x="4682407" y="3781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3" name="pt390">
              <a:extLst>
                <a:ext uri="{FF2B5EF4-FFF2-40B4-BE49-F238E27FC236}">
                  <a16:creationId xmlns:a16="http://schemas.microsoft.com/office/drawing/2014/main" id="{923CF588-AC3E-0E0E-CAB0-08A4657E62BD}"/>
                </a:ext>
              </a:extLst>
            </p:cNvPr>
            <p:cNvSpPr/>
            <p:nvPr/>
          </p:nvSpPr>
          <p:spPr>
            <a:xfrm>
              <a:off x="4947158" y="35075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4" name="pt391">
              <a:extLst>
                <a:ext uri="{FF2B5EF4-FFF2-40B4-BE49-F238E27FC236}">
                  <a16:creationId xmlns:a16="http://schemas.microsoft.com/office/drawing/2014/main" id="{941C55F9-1E4A-EF88-90B1-AC0B428C5778}"/>
                </a:ext>
              </a:extLst>
            </p:cNvPr>
            <p:cNvSpPr/>
            <p:nvPr/>
          </p:nvSpPr>
          <p:spPr>
            <a:xfrm>
              <a:off x="4021160" y="23316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5" name="pt392">
              <a:extLst>
                <a:ext uri="{FF2B5EF4-FFF2-40B4-BE49-F238E27FC236}">
                  <a16:creationId xmlns:a16="http://schemas.microsoft.com/office/drawing/2014/main" id="{EFA46499-0769-7252-A44B-F112950CDD46}"/>
                </a:ext>
              </a:extLst>
            </p:cNvPr>
            <p:cNvSpPr/>
            <p:nvPr/>
          </p:nvSpPr>
          <p:spPr>
            <a:xfrm>
              <a:off x="4450321" y="38286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6" name="pt393">
              <a:extLst>
                <a:ext uri="{FF2B5EF4-FFF2-40B4-BE49-F238E27FC236}">
                  <a16:creationId xmlns:a16="http://schemas.microsoft.com/office/drawing/2014/main" id="{4E286C78-7E64-BB5E-2218-C30A2D8FE4EF}"/>
                </a:ext>
              </a:extLst>
            </p:cNvPr>
            <p:cNvSpPr/>
            <p:nvPr/>
          </p:nvSpPr>
          <p:spPr>
            <a:xfrm>
              <a:off x="4144506" y="2389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7" name="pt394">
              <a:extLst>
                <a:ext uri="{FF2B5EF4-FFF2-40B4-BE49-F238E27FC236}">
                  <a16:creationId xmlns:a16="http://schemas.microsoft.com/office/drawing/2014/main" id="{CE8D736B-FA67-5801-145B-323BFD8231A8}"/>
                </a:ext>
              </a:extLst>
            </p:cNvPr>
            <p:cNvSpPr/>
            <p:nvPr/>
          </p:nvSpPr>
          <p:spPr>
            <a:xfrm>
              <a:off x="4757178" y="29941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8" name="pt395">
              <a:extLst>
                <a:ext uri="{FF2B5EF4-FFF2-40B4-BE49-F238E27FC236}">
                  <a16:creationId xmlns:a16="http://schemas.microsoft.com/office/drawing/2014/main" id="{6BDF88D2-A985-D2D8-CBF7-2C767FFFC51C}"/>
                </a:ext>
              </a:extLst>
            </p:cNvPr>
            <p:cNvSpPr/>
            <p:nvPr/>
          </p:nvSpPr>
          <p:spPr>
            <a:xfrm>
              <a:off x="4343639" y="38316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9" name="pt396">
              <a:extLst>
                <a:ext uri="{FF2B5EF4-FFF2-40B4-BE49-F238E27FC236}">
                  <a16:creationId xmlns:a16="http://schemas.microsoft.com/office/drawing/2014/main" id="{86B8F318-68C6-DE5B-6814-25572F09A1CE}"/>
                </a:ext>
              </a:extLst>
            </p:cNvPr>
            <p:cNvSpPr/>
            <p:nvPr/>
          </p:nvSpPr>
          <p:spPr>
            <a:xfrm>
              <a:off x="4495693" y="32394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0" name="pt397">
              <a:extLst>
                <a:ext uri="{FF2B5EF4-FFF2-40B4-BE49-F238E27FC236}">
                  <a16:creationId xmlns:a16="http://schemas.microsoft.com/office/drawing/2014/main" id="{B560A42A-145F-54EC-3764-9636637E11AF}"/>
                </a:ext>
              </a:extLst>
            </p:cNvPr>
            <p:cNvSpPr/>
            <p:nvPr/>
          </p:nvSpPr>
          <p:spPr>
            <a:xfrm>
              <a:off x="4561168" y="30038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1" name="pt398">
              <a:extLst>
                <a:ext uri="{FF2B5EF4-FFF2-40B4-BE49-F238E27FC236}">
                  <a16:creationId xmlns:a16="http://schemas.microsoft.com/office/drawing/2014/main" id="{2F3A03D4-7C4F-F21A-6CBA-C301D718F1E1}"/>
                </a:ext>
              </a:extLst>
            </p:cNvPr>
            <p:cNvSpPr/>
            <p:nvPr/>
          </p:nvSpPr>
          <p:spPr>
            <a:xfrm>
              <a:off x="4511603" y="33838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2" name="pt399">
              <a:extLst>
                <a:ext uri="{FF2B5EF4-FFF2-40B4-BE49-F238E27FC236}">
                  <a16:creationId xmlns:a16="http://schemas.microsoft.com/office/drawing/2014/main" id="{7923F170-3A7B-BE32-3602-B9AF0A249C59}"/>
                </a:ext>
              </a:extLst>
            </p:cNvPr>
            <p:cNvSpPr/>
            <p:nvPr/>
          </p:nvSpPr>
          <p:spPr>
            <a:xfrm>
              <a:off x="4671672" y="26738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3" name="pt400">
              <a:extLst>
                <a:ext uri="{FF2B5EF4-FFF2-40B4-BE49-F238E27FC236}">
                  <a16:creationId xmlns:a16="http://schemas.microsoft.com/office/drawing/2014/main" id="{1CB06BC3-DDFD-7A93-98AA-A5C856E1A722}"/>
                </a:ext>
              </a:extLst>
            </p:cNvPr>
            <p:cNvSpPr/>
            <p:nvPr/>
          </p:nvSpPr>
          <p:spPr>
            <a:xfrm>
              <a:off x="4802088" y="43057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4" name="pt401">
              <a:extLst>
                <a:ext uri="{FF2B5EF4-FFF2-40B4-BE49-F238E27FC236}">
                  <a16:creationId xmlns:a16="http://schemas.microsoft.com/office/drawing/2014/main" id="{C81B6A81-8042-77D1-8685-A49356A740DB}"/>
                </a:ext>
              </a:extLst>
            </p:cNvPr>
            <p:cNvSpPr/>
            <p:nvPr/>
          </p:nvSpPr>
          <p:spPr>
            <a:xfrm>
              <a:off x="5637793" y="40853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5" name="pt402">
              <a:extLst>
                <a:ext uri="{FF2B5EF4-FFF2-40B4-BE49-F238E27FC236}">
                  <a16:creationId xmlns:a16="http://schemas.microsoft.com/office/drawing/2014/main" id="{681B69AE-320B-452E-3940-0C1AE5A496F6}"/>
                </a:ext>
              </a:extLst>
            </p:cNvPr>
            <p:cNvSpPr/>
            <p:nvPr/>
          </p:nvSpPr>
          <p:spPr>
            <a:xfrm>
              <a:off x="5329374" y="49626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6" name="pt403">
              <a:extLst>
                <a:ext uri="{FF2B5EF4-FFF2-40B4-BE49-F238E27FC236}">
                  <a16:creationId xmlns:a16="http://schemas.microsoft.com/office/drawing/2014/main" id="{B2373121-B82A-0C6F-D71B-14B925BFE09D}"/>
                </a:ext>
              </a:extLst>
            </p:cNvPr>
            <p:cNvSpPr/>
            <p:nvPr/>
          </p:nvSpPr>
          <p:spPr>
            <a:xfrm>
              <a:off x="5312069" y="43738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7" name="pt404">
              <a:extLst>
                <a:ext uri="{FF2B5EF4-FFF2-40B4-BE49-F238E27FC236}">
                  <a16:creationId xmlns:a16="http://schemas.microsoft.com/office/drawing/2014/main" id="{9A303E6B-1E76-B8D7-181D-232F00187644}"/>
                </a:ext>
              </a:extLst>
            </p:cNvPr>
            <p:cNvSpPr/>
            <p:nvPr/>
          </p:nvSpPr>
          <p:spPr>
            <a:xfrm>
              <a:off x="5058513" y="34260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8" name="pt405">
              <a:extLst>
                <a:ext uri="{FF2B5EF4-FFF2-40B4-BE49-F238E27FC236}">
                  <a16:creationId xmlns:a16="http://schemas.microsoft.com/office/drawing/2014/main" id="{25F68B72-351E-E518-4A59-0D56CBA68520}"/>
                </a:ext>
              </a:extLst>
            </p:cNvPr>
            <p:cNvSpPr/>
            <p:nvPr/>
          </p:nvSpPr>
          <p:spPr>
            <a:xfrm>
              <a:off x="5141355" y="35805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9" name="pt406">
              <a:extLst>
                <a:ext uri="{FF2B5EF4-FFF2-40B4-BE49-F238E27FC236}">
                  <a16:creationId xmlns:a16="http://schemas.microsoft.com/office/drawing/2014/main" id="{B21A65A8-7DA5-B522-397A-0A750B4D7F9B}"/>
                </a:ext>
              </a:extLst>
            </p:cNvPr>
            <p:cNvSpPr/>
            <p:nvPr/>
          </p:nvSpPr>
          <p:spPr>
            <a:xfrm>
              <a:off x="5102299" y="35720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0" name="pt407">
              <a:extLst>
                <a:ext uri="{FF2B5EF4-FFF2-40B4-BE49-F238E27FC236}">
                  <a16:creationId xmlns:a16="http://schemas.microsoft.com/office/drawing/2014/main" id="{643F3F13-0A3F-3978-593E-AEDE741EACE2}"/>
                </a:ext>
              </a:extLst>
            </p:cNvPr>
            <p:cNvSpPr/>
            <p:nvPr/>
          </p:nvSpPr>
          <p:spPr>
            <a:xfrm>
              <a:off x="5160778" y="4277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1" name="pt408">
              <a:extLst>
                <a:ext uri="{FF2B5EF4-FFF2-40B4-BE49-F238E27FC236}">
                  <a16:creationId xmlns:a16="http://schemas.microsoft.com/office/drawing/2014/main" id="{6D11CE15-2BAC-0C8B-BBE9-F40E7D4C95A8}"/>
                </a:ext>
              </a:extLst>
            </p:cNvPr>
            <p:cNvSpPr/>
            <p:nvPr/>
          </p:nvSpPr>
          <p:spPr>
            <a:xfrm>
              <a:off x="5116869" y="48537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2" name="pt409">
              <a:extLst>
                <a:ext uri="{FF2B5EF4-FFF2-40B4-BE49-F238E27FC236}">
                  <a16:creationId xmlns:a16="http://schemas.microsoft.com/office/drawing/2014/main" id="{3535F66F-A7E8-0EC1-3CC2-410F5192C1C5}"/>
                </a:ext>
              </a:extLst>
            </p:cNvPr>
            <p:cNvSpPr/>
            <p:nvPr/>
          </p:nvSpPr>
          <p:spPr>
            <a:xfrm>
              <a:off x="3980626" y="32905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3" name="pt410">
              <a:extLst>
                <a:ext uri="{FF2B5EF4-FFF2-40B4-BE49-F238E27FC236}">
                  <a16:creationId xmlns:a16="http://schemas.microsoft.com/office/drawing/2014/main" id="{87CE6355-127A-1D82-0808-C942F4779BDA}"/>
                </a:ext>
              </a:extLst>
            </p:cNvPr>
            <p:cNvSpPr/>
            <p:nvPr/>
          </p:nvSpPr>
          <p:spPr>
            <a:xfrm>
              <a:off x="4947904" y="48181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4" name="pt411">
              <a:extLst>
                <a:ext uri="{FF2B5EF4-FFF2-40B4-BE49-F238E27FC236}">
                  <a16:creationId xmlns:a16="http://schemas.microsoft.com/office/drawing/2014/main" id="{F61F4A91-4936-7621-C2C2-55FB69C298B2}"/>
                </a:ext>
              </a:extLst>
            </p:cNvPr>
            <p:cNvSpPr/>
            <p:nvPr/>
          </p:nvSpPr>
          <p:spPr>
            <a:xfrm>
              <a:off x="4705738" y="42535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5" name="pt412">
              <a:extLst>
                <a:ext uri="{FF2B5EF4-FFF2-40B4-BE49-F238E27FC236}">
                  <a16:creationId xmlns:a16="http://schemas.microsoft.com/office/drawing/2014/main" id="{AC4878CE-5607-6093-DA7C-AF663DC0749A}"/>
                </a:ext>
              </a:extLst>
            </p:cNvPr>
            <p:cNvSpPr/>
            <p:nvPr/>
          </p:nvSpPr>
          <p:spPr>
            <a:xfrm>
              <a:off x="4486455" y="35193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6" name="pt413">
              <a:extLst>
                <a:ext uri="{FF2B5EF4-FFF2-40B4-BE49-F238E27FC236}">
                  <a16:creationId xmlns:a16="http://schemas.microsoft.com/office/drawing/2014/main" id="{F04A92FF-DFF7-5A59-6C0E-DA15D6720F5B}"/>
                </a:ext>
              </a:extLst>
            </p:cNvPr>
            <p:cNvSpPr/>
            <p:nvPr/>
          </p:nvSpPr>
          <p:spPr>
            <a:xfrm>
              <a:off x="4378606" y="19256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7" name="pt414">
              <a:extLst>
                <a:ext uri="{FF2B5EF4-FFF2-40B4-BE49-F238E27FC236}">
                  <a16:creationId xmlns:a16="http://schemas.microsoft.com/office/drawing/2014/main" id="{0F60E8D9-BF53-C7C0-DBC7-F5947D30EF0F}"/>
                </a:ext>
              </a:extLst>
            </p:cNvPr>
            <p:cNvSpPr/>
            <p:nvPr/>
          </p:nvSpPr>
          <p:spPr>
            <a:xfrm>
              <a:off x="4965541" y="43345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8" name="pt415">
              <a:extLst>
                <a:ext uri="{FF2B5EF4-FFF2-40B4-BE49-F238E27FC236}">
                  <a16:creationId xmlns:a16="http://schemas.microsoft.com/office/drawing/2014/main" id="{3816B748-4FBD-0C89-FDD6-4B03E69163B7}"/>
                </a:ext>
              </a:extLst>
            </p:cNvPr>
            <p:cNvSpPr/>
            <p:nvPr/>
          </p:nvSpPr>
          <p:spPr>
            <a:xfrm>
              <a:off x="5031752" y="35808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9" name="pt416">
              <a:extLst>
                <a:ext uri="{FF2B5EF4-FFF2-40B4-BE49-F238E27FC236}">
                  <a16:creationId xmlns:a16="http://schemas.microsoft.com/office/drawing/2014/main" id="{C6F7E062-9C31-F1D6-C3B0-5A5B3DD79DCD}"/>
                </a:ext>
              </a:extLst>
            </p:cNvPr>
            <p:cNvSpPr/>
            <p:nvPr/>
          </p:nvSpPr>
          <p:spPr>
            <a:xfrm>
              <a:off x="4059035" y="33939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0" name="pt417">
              <a:extLst>
                <a:ext uri="{FF2B5EF4-FFF2-40B4-BE49-F238E27FC236}">
                  <a16:creationId xmlns:a16="http://schemas.microsoft.com/office/drawing/2014/main" id="{A474ED7F-B470-9B1F-DA97-6F7CAD0FE2FB}"/>
                </a:ext>
              </a:extLst>
            </p:cNvPr>
            <p:cNvSpPr/>
            <p:nvPr/>
          </p:nvSpPr>
          <p:spPr>
            <a:xfrm>
              <a:off x="4843670" y="46358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1" name="pt418">
              <a:extLst>
                <a:ext uri="{FF2B5EF4-FFF2-40B4-BE49-F238E27FC236}">
                  <a16:creationId xmlns:a16="http://schemas.microsoft.com/office/drawing/2014/main" id="{D28A5430-AFE9-4113-A9B1-0BAB7FA99DF5}"/>
                </a:ext>
              </a:extLst>
            </p:cNvPr>
            <p:cNvSpPr/>
            <p:nvPr/>
          </p:nvSpPr>
          <p:spPr>
            <a:xfrm>
              <a:off x="4464911" y="35453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2" name="pt419">
              <a:extLst>
                <a:ext uri="{FF2B5EF4-FFF2-40B4-BE49-F238E27FC236}">
                  <a16:creationId xmlns:a16="http://schemas.microsoft.com/office/drawing/2014/main" id="{7ED69CFA-1592-D90B-5D3F-CFF9D9FEC1F5}"/>
                </a:ext>
              </a:extLst>
            </p:cNvPr>
            <p:cNvSpPr/>
            <p:nvPr/>
          </p:nvSpPr>
          <p:spPr>
            <a:xfrm>
              <a:off x="4101251" y="41424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3" name="pt420">
              <a:extLst>
                <a:ext uri="{FF2B5EF4-FFF2-40B4-BE49-F238E27FC236}">
                  <a16:creationId xmlns:a16="http://schemas.microsoft.com/office/drawing/2014/main" id="{C6D16283-8D26-8903-2D87-BF5A35499EDA}"/>
                </a:ext>
              </a:extLst>
            </p:cNvPr>
            <p:cNvSpPr/>
            <p:nvPr/>
          </p:nvSpPr>
          <p:spPr>
            <a:xfrm>
              <a:off x="4945583" y="45937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4" name="pt421">
              <a:extLst>
                <a:ext uri="{FF2B5EF4-FFF2-40B4-BE49-F238E27FC236}">
                  <a16:creationId xmlns:a16="http://schemas.microsoft.com/office/drawing/2014/main" id="{447D99CD-5D4F-45C7-0ED8-1544E4CCEE4C}"/>
                </a:ext>
              </a:extLst>
            </p:cNvPr>
            <p:cNvSpPr/>
            <p:nvPr/>
          </p:nvSpPr>
          <p:spPr>
            <a:xfrm>
              <a:off x="4225739" y="44018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5" name="pt422">
              <a:extLst>
                <a:ext uri="{FF2B5EF4-FFF2-40B4-BE49-F238E27FC236}">
                  <a16:creationId xmlns:a16="http://schemas.microsoft.com/office/drawing/2014/main" id="{1F680C3B-AE53-E7F8-37C2-EFD234FB33ED}"/>
                </a:ext>
              </a:extLst>
            </p:cNvPr>
            <p:cNvSpPr/>
            <p:nvPr/>
          </p:nvSpPr>
          <p:spPr>
            <a:xfrm>
              <a:off x="5044381" y="42139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6" name="pt423">
              <a:extLst>
                <a:ext uri="{FF2B5EF4-FFF2-40B4-BE49-F238E27FC236}">
                  <a16:creationId xmlns:a16="http://schemas.microsoft.com/office/drawing/2014/main" id="{02190F1F-D368-6975-1154-FF899A2A73C4}"/>
                </a:ext>
              </a:extLst>
            </p:cNvPr>
            <p:cNvSpPr/>
            <p:nvPr/>
          </p:nvSpPr>
          <p:spPr>
            <a:xfrm>
              <a:off x="4226718" y="4188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7" name="pt424">
              <a:extLst>
                <a:ext uri="{FF2B5EF4-FFF2-40B4-BE49-F238E27FC236}">
                  <a16:creationId xmlns:a16="http://schemas.microsoft.com/office/drawing/2014/main" id="{FA0AE21F-8232-64F4-CD96-1DB08D8E9847}"/>
                </a:ext>
              </a:extLst>
            </p:cNvPr>
            <p:cNvSpPr/>
            <p:nvPr/>
          </p:nvSpPr>
          <p:spPr>
            <a:xfrm>
              <a:off x="4331387" y="37000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8" name="pt425">
              <a:extLst>
                <a:ext uri="{FF2B5EF4-FFF2-40B4-BE49-F238E27FC236}">
                  <a16:creationId xmlns:a16="http://schemas.microsoft.com/office/drawing/2014/main" id="{F97A4AE6-AFCA-B68A-09A0-DA08C089FD12}"/>
                </a:ext>
              </a:extLst>
            </p:cNvPr>
            <p:cNvSpPr/>
            <p:nvPr/>
          </p:nvSpPr>
          <p:spPr>
            <a:xfrm>
              <a:off x="5507252" y="37998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9" name="pt426">
              <a:extLst>
                <a:ext uri="{FF2B5EF4-FFF2-40B4-BE49-F238E27FC236}">
                  <a16:creationId xmlns:a16="http://schemas.microsoft.com/office/drawing/2014/main" id="{A7D40E26-BC9E-0FC7-D724-A9DD139A83DC}"/>
                </a:ext>
              </a:extLst>
            </p:cNvPr>
            <p:cNvSpPr/>
            <p:nvPr/>
          </p:nvSpPr>
          <p:spPr>
            <a:xfrm>
              <a:off x="4565919" y="36259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0" name="pt427">
              <a:extLst>
                <a:ext uri="{FF2B5EF4-FFF2-40B4-BE49-F238E27FC236}">
                  <a16:creationId xmlns:a16="http://schemas.microsoft.com/office/drawing/2014/main" id="{4D1F5CB5-1123-AA1C-E847-245BAC2B4D12}"/>
                </a:ext>
              </a:extLst>
            </p:cNvPr>
            <p:cNvSpPr/>
            <p:nvPr/>
          </p:nvSpPr>
          <p:spPr>
            <a:xfrm>
              <a:off x="4396172" y="38795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1" name="pt428">
              <a:extLst>
                <a:ext uri="{FF2B5EF4-FFF2-40B4-BE49-F238E27FC236}">
                  <a16:creationId xmlns:a16="http://schemas.microsoft.com/office/drawing/2014/main" id="{2F57981D-A772-2C5B-72B5-95EEAD9674D7}"/>
                </a:ext>
              </a:extLst>
            </p:cNvPr>
            <p:cNvSpPr/>
            <p:nvPr/>
          </p:nvSpPr>
          <p:spPr>
            <a:xfrm>
              <a:off x="5084289" y="35608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2" name="pt429">
              <a:extLst>
                <a:ext uri="{FF2B5EF4-FFF2-40B4-BE49-F238E27FC236}">
                  <a16:creationId xmlns:a16="http://schemas.microsoft.com/office/drawing/2014/main" id="{6420A8E0-008B-2BB9-A54A-11380808F518}"/>
                </a:ext>
              </a:extLst>
            </p:cNvPr>
            <p:cNvSpPr/>
            <p:nvPr/>
          </p:nvSpPr>
          <p:spPr>
            <a:xfrm>
              <a:off x="5010659" y="27491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3" name="pt430">
              <a:extLst>
                <a:ext uri="{FF2B5EF4-FFF2-40B4-BE49-F238E27FC236}">
                  <a16:creationId xmlns:a16="http://schemas.microsoft.com/office/drawing/2014/main" id="{3D40126E-49A3-6F14-6363-30FD1DD1176F}"/>
                </a:ext>
              </a:extLst>
            </p:cNvPr>
            <p:cNvSpPr/>
            <p:nvPr/>
          </p:nvSpPr>
          <p:spPr>
            <a:xfrm>
              <a:off x="4985105" y="43203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4" name="pt431">
              <a:extLst>
                <a:ext uri="{FF2B5EF4-FFF2-40B4-BE49-F238E27FC236}">
                  <a16:creationId xmlns:a16="http://schemas.microsoft.com/office/drawing/2014/main" id="{FCAFA4DB-3CDB-9A43-C7E0-A7338161E85E}"/>
                </a:ext>
              </a:extLst>
            </p:cNvPr>
            <p:cNvSpPr/>
            <p:nvPr/>
          </p:nvSpPr>
          <p:spPr>
            <a:xfrm>
              <a:off x="4300725" y="40901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5" name="pt432">
              <a:extLst>
                <a:ext uri="{FF2B5EF4-FFF2-40B4-BE49-F238E27FC236}">
                  <a16:creationId xmlns:a16="http://schemas.microsoft.com/office/drawing/2014/main" id="{73980BD7-B3A2-7378-A292-27B2492EC499}"/>
                </a:ext>
              </a:extLst>
            </p:cNvPr>
            <p:cNvSpPr/>
            <p:nvPr/>
          </p:nvSpPr>
          <p:spPr>
            <a:xfrm>
              <a:off x="4365334" y="44069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6" name="pt433">
              <a:extLst>
                <a:ext uri="{FF2B5EF4-FFF2-40B4-BE49-F238E27FC236}">
                  <a16:creationId xmlns:a16="http://schemas.microsoft.com/office/drawing/2014/main" id="{11875DB2-A95A-E693-2B11-92619B040173}"/>
                </a:ext>
              </a:extLst>
            </p:cNvPr>
            <p:cNvSpPr/>
            <p:nvPr/>
          </p:nvSpPr>
          <p:spPr>
            <a:xfrm>
              <a:off x="4416186" y="35985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7" name="pt434">
              <a:extLst>
                <a:ext uri="{FF2B5EF4-FFF2-40B4-BE49-F238E27FC236}">
                  <a16:creationId xmlns:a16="http://schemas.microsoft.com/office/drawing/2014/main" id="{DE46D20F-216B-774F-DBFE-1668CD41B472}"/>
                </a:ext>
              </a:extLst>
            </p:cNvPr>
            <p:cNvSpPr/>
            <p:nvPr/>
          </p:nvSpPr>
          <p:spPr>
            <a:xfrm>
              <a:off x="5099180" y="40320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8" name="pt435">
              <a:extLst>
                <a:ext uri="{FF2B5EF4-FFF2-40B4-BE49-F238E27FC236}">
                  <a16:creationId xmlns:a16="http://schemas.microsoft.com/office/drawing/2014/main" id="{ECBA04C5-558C-C19F-1504-A8452048C5A8}"/>
                </a:ext>
              </a:extLst>
            </p:cNvPr>
            <p:cNvSpPr/>
            <p:nvPr/>
          </p:nvSpPr>
          <p:spPr>
            <a:xfrm>
              <a:off x="4427992" y="43981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9" name="pt436">
              <a:extLst>
                <a:ext uri="{FF2B5EF4-FFF2-40B4-BE49-F238E27FC236}">
                  <a16:creationId xmlns:a16="http://schemas.microsoft.com/office/drawing/2014/main" id="{A99C7975-DAA3-8654-6A35-3AF77F792907}"/>
                </a:ext>
              </a:extLst>
            </p:cNvPr>
            <p:cNvSpPr/>
            <p:nvPr/>
          </p:nvSpPr>
          <p:spPr>
            <a:xfrm>
              <a:off x="3933016" y="25294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0" name="pt437">
              <a:extLst>
                <a:ext uri="{FF2B5EF4-FFF2-40B4-BE49-F238E27FC236}">
                  <a16:creationId xmlns:a16="http://schemas.microsoft.com/office/drawing/2014/main" id="{B93294F1-3005-BC99-02D6-99E65C138587}"/>
                </a:ext>
              </a:extLst>
            </p:cNvPr>
            <p:cNvSpPr/>
            <p:nvPr/>
          </p:nvSpPr>
          <p:spPr>
            <a:xfrm>
              <a:off x="5311863" y="48934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1" name="pt438">
              <a:extLst>
                <a:ext uri="{FF2B5EF4-FFF2-40B4-BE49-F238E27FC236}">
                  <a16:creationId xmlns:a16="http://schemas.microsoft.com/office/drawing/2014/main" id="{8F40DB95-E231-FFD8-2485-C1409AD44A80}"/>
                </a:ext>
              </a:extLst>
            </p:cNvPr>
            <p:cNvSpPr/>
            <p:nvPr/>
          </p:nvSpPr>
          <p:spPr>
            <a:xfrm>
              <a:off x="4632388" y="41382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2" name="pt439">
              <a:extLst>
                <a:ext uri="{FF2B5EF4-FFF2-40B4-BE49-F238E27FC236}">
                  <a16:creationId xmlns:a16="http://schemas.microsoft.com/office/drawing/2014/main" id="{F4407B24-5791-0FF5-26CB-DDEED0E61667}"/>
                </a:ext>
              </a:extLst>
            </p:cNvPr>
            <p:cNvSpPr/>
            <p:nvPr/>
          </p:nvSpPr>
          <p:spPr>
            <a:xfrm>
              <a:off x="4024427" y="37789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3" name="pt440">
              <a:extLst>
                <a:ext uri="{FF2B5EF4-FFF2-40B4-BE49-F238E27FC236}">
                  <a16:creationId xmlns:a16="http://schemas.microsoft.com/office/drawing/2014/main" id="{2082D8CA-A21A-EC95-BA56-0B7E35741FE2}"/>
                </a:ext>
              </a:extLst>
            </p:cNvPr>
            <p:cNvSpPr/>
            <p:nvPr/>
          </p:nvSpPr>
          <p:spPr>
            <a:xfrm>
              <a:off x="4395274" y="39641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4" name="pt441">
              <a:extLst>
                <a:ext uri="{FF2B5EF4-FFF2-40B4-BE49-F238E27FC236}">
                  <a16:creationId xmlns:a16="http://schemas.microsoft.com/office/drawing/2014/main" id="{595E8345-32C0-1FAB-D168-CD51B090B33F}"/>
                </a:ext>
              </a:extLst>
            </p:cNvPr>
            <p:cNvSpPr/>
            <p:nvPr/>
          </p:nvSpPr>
          <p:spPr>
            <a:xfrm>
              <a:off x="4689378" y="19100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5" name="pt442">
              <a:extLst>
                <a:ext uri="{FF2B5EF4-FFF2-40B4-BE49-F238E27FC236}">
                  <a16:creationId xmlns:a16="http://schemas.microsoft.com/office/drawing/2014/main" id="{1F26DB53-BBCD-B8F8-0A8B-CD88CCD1B6DD}"/>
                </a:ext>
              </a:extLst>
            </p:cNvPr>
            <p:cNvSpPr/>
            <p:nvPr/>
          </p:nvSpPr>
          <p:spPr>
            <a:xfrm>
              <a:off x="4861230" y="33043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6" name="pt443">
              <a:extLst>
                <a:ext uri="{FF2B5EF4-FFF2-40B4-BE49-F238E27FC236}">
                  <a16:creationId xmlns:a16="http://schemas.microsoft.com/office/drawing/2014/main" id="{035C1FB7-D6E2-9017-9430-9E47612378B0}"/>
                </a:ext>
              </a:extLst>
            </p:cNvPr>
            <p:cNvSpPr/>
            <p:nvPr/>
          </p:nvSpPr>
          <p:spPr>
            <a:xfrm>
              <a:off x="4457267" y="23625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7" name="pt444">
              <a:extLst>
                <a:ext uri="{FF2B5EF4-FFF2-40B4-BE49-F238E27FC236}">
                  <a16:creationId xmlns:a16="http://schemas.microsoft.com/office/drawing/2014/main" id="{98487651-F38D-2D28-3274-EC0539651F8D}"/>
                </a:ext>
              </a:extLst>
            </p:cNvPr>
            <p:cNvSpPr/>
            <p:nvPr/>
          </p:nvSpPr>
          <p:spPr>
            <a:xfrm>
              <a:off x="3968624" y="32354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8" name="pt445">
              <a:extLst>
                <a:ext uri="{FF2B5EF4-FFF2-40B4-BE49-F238E27FC236}">
                  <a16:creationId xmlns:a16="http://schemas.microsoft.com/office/drawing/2014/main" id="{BF7638F8-4A5E-4B70-40C2-0F53027BC57D}"/>
                </a:ext>
              </a:extLst>
            </p:cNvPr>
            <p:cNvSpPr/>
            <p:nvPr/>
          </p:nvSpPr>
          <p:spPr>
            <a:xfrm>
              <a:off x="4000160" y="28553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9" name="pt446">
              <a:extLst>
                <a:ext uri="{FF2B5EF4-FFF2-40B4-BE49-F238E27FC236}">
                  <a16:creationId xmlns:a16="http://schemas.microsoft.com/office/drawing/2014/main" id="{2FC18D84-6E0B-3810-ACDF-689450EE11CC}"/>
                </a:ext>
              </a:extLst>
            </p:cNvPr>
            <p:cNvSpPr/>
            <p:nvPr/>
          </p:nvSpPr>
          <p:spPr>
            <a:xfrm>
              <a:off x="4643502" y="38036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0" name="pt447">
              <a:extLst>
                <a:ext uri="{FF2B5EF4-FFF2-40B4-BE49-F238E27FC236}">
                  <a16:creationId xmlns:a16="http://schemas.microsoft.com/office/drawing/2014/main" id="{7C3D8F73-4E01-B850-67B9-0E690B207A4B}"/>
                </a:ext>
              </a:extLst>
            </p:cNvPr>
            <p:cNvSpPr/>
            <p:nvPr/>
          </p:nvSpPr>
          <p:spPr>
            <a:xfrm>
              <a:off x="4423876" y="29786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1" name="pt448">
              <a:extLst>
                <a:ext uri="{FF2B5EF4-FFF2-40B4-BE49-F238E27FC236}">
                  <a16:creationId xmlns:a16="http://schemas.microsoft.com/office/drawing/2014/main" id="{9EA67570-C486-8C3B-46DD-E5E811AF7EB5}"/>
                </a:ext>
              </a:extLst>
            </p:cNvPr>
            <p:cNvSpPr/>
            <p:nvPr/>
          </p:nvSpPr>
          <p:spPr>
            <a:xfrm>
              <a:off x="4325609" y="28342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2" name="pt449">
              <a:extLst>
                <a:ext uri="{FF2B5EF4-FFF2-40B4-BE49-F238E27FC236}">
                  <a16:creationId xmlns:a16="http://schemas.microsoft.com/office/drawing/2014/main" id="{3FA5D14E-59DE-E022-1AA8-64EDAD115C8A}"/>
                </a:ext>
              </a:extLst>
            </p:cNvPr>
            <p:cNvSpPr/>
            <p:nvPr/>
          </p:nvSpPr>
          <p:spPr>
            <a:xfrm>
              <a:off x="4108292" y="36341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3" name="pt450">
              <a:extLst>
                <a:ext uri="{FF2B5EF4-FFF2-40B4-BE49-F238E27FC236}">
                  <a16:creationId xmlns:a16="http://schemas.microsoft.com/office/drawing/2014/main" id="{052B1C5C-D955-A66F-F44E-436AF374669C}"/>
                </a:ext>
              </a:extLst>
            </p:cNvPr>
            <p:cNvSpPr/>
            <p:nvPr/>
          </p:nvSpPr>
          <p:spPr>
            <a:xfrm>
              <a:off x="4191191" y="38235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4" name="pt451">
              <a:extLst>
                <a:ext uri="{FF2B5EF4-FFF2-40B4-BE49-F238E27FC236}">
                  <a16:creationId xmlns:a16="http://schemas.microsoft.com/office/drawing/2014/main" id="{A666ABBC-59CA-23B7-566D-942C99461CAA}"/>
                </a:ext>
              </a:extLst>
            </p:cNvPr>
            <p:cNvSpPr/>
            <p:nvPr/>
          </p:nvSpPr>
          <p:spPr>
            <a:xfrm>
              <a:off x="4232742" y="35267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5" name="pt452">
              <a:extLst>
                <a:ext uri="{FF2B5EF4-FFF2-40B4-BE49-F238E27FC236}">
                  <a16:creationId xmlns:a16="http://schemas.microsoft.com/office/drawing/2014/main" id="{D3E7627C-4D21-0B7C-58A9-A70F879AEB67}"/>
                </a:ext>
              </a:extLst>
            </p:cNvPr>
            <p:cNvSpPr/>
            <p:nvPr/>
          </p:nvSpPr>
          <p:spPr>
            <a:xfrm>
              <a:off x="4133516" y="43110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6" name="pt453">
              <a:extLst>
                <a:ext uri="{FF2B5EF4-FFF2-40B4-BE49-F238E27FC236}">
                  <a16:creationId xmlns:a16="http://schemas.microsoft.com/office/drawing/2014/main" id="{193C8F4F-9941-FA7A-AA5B-3C9620C95C38}"/>
                </a:ext>
              </a:extLst>
            </p:cNvPr>
            <p:cNvSpPr/>
            <p:nvPr/>
          </p:nvSpPr>
          <p:spPr>
            <a:xfrm>
              <a:off x="4569583" y="37131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7" name="pt454">
              <a:extLst>
                <a:ext uri="{FF2B5EF4-FFF2-40B4-BE49-F238E27FC236}">
                  <a16:creationId xmlns:a16="http://schemas.microsoft.com/office/drawing/2014/main" id="{D2C3A2DF-9A3A-D185-0D7B-04A009D91F30}"/>
                </a:ext>
              </a:extLst>
            </p:cNvPr>
            <p:cNvSpPr/>
            <p:nvPr/>
          </p:nvSpPr>
          <p:spPr>
            <a:xfrm>
              <a:off x="3784085" y="31038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8" name="pt455">
              <a:extLst>
                <a:ext uri="{FF2B5EF4-FFF2-40B4-BE49-F238E27FC236}">
                  <a16:creationId xmlns:a16="http://schemas.microsoft.com/office/drawing/2014/main" id="{4020611C-3CFA-2B31-5727-3AEDFB9B16CA}"/>
                </a:ext>
              </a:extLst>
            </p:cNvPr>
            <p:cNvSpPr/>
            <p:nvPr/>
          </p:nvSpPr>
          <p:spPr>
            <a:xfrm>
              <a:off x="4831251" y="39833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9" name="pt456">
              <a:extLst>
                <a:ext uri="{FF2B5EF4-FFF2-40B4-BE49-F238E27FC236}">
                  <a16:creationId xmlns:a16="http://schemas.microsoft.com/office/drawing/2014/main" id="{8838B313-A4F4-6395-170C-572FCC4DF11D}"/>
                </a:ext>
              </a:extLst>
            </p:cNvPr>
            <p:cNvSpPr/>
            <p:nvPr/>
          </p:nvSpPr>
          <p:spPr>
            <a:xfrm>
              <a:off x="4499547" y="24761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0" name="pt457">
              <a:extLst>
                <a:ext uri="{FF2B5EF4-FFF2-40B4-BE49-F238E27FC236}">
                  <a16:creationId xmlns:a16="http://schemas.microsoft.com/office/drawing/2014/main" id="{36F49F00-FAB6-6B6E-C03C-EE1B7AE55FAD}"/>
                </a:ext>
              </a:extLst>
            </p:cNvPr>
            <p:cNvSpPr/>
            <p:nvPr/>
          </p:nvSpPr>
          <p:spPr>
            <a:xfrm>
              <a:off x="4121257" y="28408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1" name="pt458">
              <a:extLst>
                <a:ext uri="{FF2B5EF4-FFF2-40B4-BE49-F238E27FC236}">
                  <a16:creationId xmlns:a16="http://schemas.microsoft.com/office/drawing/2014/main" id="{287115C9-CF10-D14E-912C-D310BFF17475}"/>
                </a:ext>
              </a:extLst>
            </p:cNvPr>
            <p:cNvSpPr/>
            <p:nvPr/>
          </p:nvSpPr>
          <p:spPr>
            <a:xfrm>
              <a:off x="4473602" y="39834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2" name="pt459">
              <a:extLst>
                <a:ext uri="{FF2B5EF4-FFF2-40B4-BE49-F238E27FC236}">
                  <a16:creationId xmlns:a16="http://schemas.microsoft.com/office/drawing/2014/main" id="{E468EED8-47F2-8624-5E9A-52EB2B954DEE}"/>
                </a:ext>
              </a:extLst>
            </p:cNvPr>
            <p:cNvSpPr/>
            <p:nvPr/>
          </p:nvSpPr>
          <p:spPr>
            <a:xfrm>
              <a:off x="3411323" y="34570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3" name="pt460">
              <a:extLst>
                <a:ext uri="{FF2B5EF4-FFF2-40B4-BE49-F238E27FC236}">
                  <a16:creationId xmlns:a16="http://schemas.microsoft.com/office/drawing/2014/main" id="{D184DBCB-E958-9EF3-55F0-551C03AA8378}"/>
                </a:ext>
              </a:extLst>
            </p:cNvPr>
            <p:cNvSpPr/>
            <p:nvPr/>
          </p:nvSpPr>
          <p:spPr>
            <a:xfrm>
              <a:off x="4525373" y="35255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4" name="pt461">
              <a:extLst>
                <a:ext uri="{FF2B5EF4-FFF2-40B4-BE49-F238E27FC236}">
                  <a16:creationId xmlns:a16="http://schemas.microsoft.com/office/drawing/2014/main" id="{2ED29217-F354-1AF6-AD1B-672F2EEE0ED5}"/>
                </a:ext>
              </a:extLst>
            </p:cNvPr>
            <p:cNvSpPr/>
            <p:nvPr/>
          </p:nvSpPr>
          <p:spPr>
            <a:xfrm>
              <a:off x="4536548" y="48641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5" name="pt462">
              <a:extLst>
                <a:ext uri="{FF2B5EF4-FFF2-40B4-BE49-F238E27FC236}">
                  <a16:creationId xmlns:a16="http://schemas.microsoft.com/office/drawing/2014/main" id="{58773D66-3CEA-051A-8D3C-3B36A6624A91}"/>
                </a:ext>
              </a:extLst>
            </p:cNvPr>
            <p:cNvSpPr/>
            <p:nvPr/>
          </p:nvSpPr>
          <p:spPr>
            <a:xfrm>
              <a:off x="4367091" y="38679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6" name="pt463">
              <a:extLst>
                <a:ext uri="{FF2B5EF4-FFF2-40B4-BE49-F238E27FC236}">
                  <a16:creationId xmlns:a16="http://schemas.microsoft.com/office/drawing/2014/main" id="{0F7EF72C-68C9-2F92-121C-18D03AF0D10A}"/>
                </a:ext>
              </a:extLst>
            </p:cNvPr>
            <p:cNvSpPr/>
            <p:nvPr/>
          </p:nvSpPr>
          <p:spPr>
            <a:xfrm>
              <a:off x="4361144" y="34827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7" name="pt464">
              <a:extLst>
                <a:ext uri="{FF2B5EF4-FFF2-40B4-BE49-F238E27FC236}">
                  <a16:creationId xmlns:a16="http://schemas.microsoft.com/office/drawing/2014/main" id="{0E793DC5-E6C3-9146-1179-6D9A02F4E685}"/>
                </a:ext>
              </a:extLst>
            </p:cNvPr>
            <p:cNvSpPr/>
            <p:nvPr/>
          </p:nvSpPr>
          <p:spPr>
            <a:xfrm>
              <a:off x="4093620" y="37780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8" name="pt465">
              <a:extLst>
                <a:ext uri="{FF2B5EF4-FFF2-40B4-BE49-F238E27FC236}">
                  <a16:creationId xmlns:a16="http://schemas.microsoft.com/office/drawing/2014/main" id="{E9CACAC3-686A-4978-7A66-F2E250393893}"/>
                </a:ext>
              </a:extLst>
            </p:cNvPr>
            <p:cNvSpPr/>
            <p:nvPr/>
          </p:nvSpPr>
          <p:spPr>
            <a:xfrm>
              <a:off x="4552994" y="43605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9" name="pt466">
              <a:extLst>
                <a:ext uri="{FF2B5EF4-FFF2-40B4-BE49-F238E27FC236}">
                  <a16:creationId xmlns:a16="http://schemas.microsoft.com/office/drawing/2014/main" id="{B1EA8E1D-154C-8B67-0115-A7DDE06614FF}"/>
                </a:ext>
              </a:extLst>
            </p:cNvPr>
            <p:cNvSpPr/>
            <p:nvPr/>
          </p:nvSpPr>
          <p:spPr>
            <a:xfrm>
              <a:off x="4913520" y="40872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0" name="pt467">
              <a:extLst>
                <a:ext uri="{FF2B5EF4-FFF2-40B4-BE49-F238E27FC236}">
                  <a16:creationId xmlns:a16="http://schemas.microsoft.com/office/drawing/2014/main" id="{83BE0AAA-419B-FAE5-935A-C9DE6C902762}"/>
                </a:ext>
              </a:extLst>
            </p:cNvPr>
            <p:cNvSpPr/>
            <p:nvPr/>
          </p:nvSpPr>
          <p:spPr>
            <a:xfrm>
              <a:off x="4553113" y="45565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1" name="pt468">
              <a:extLst>
                <a:ext uri="{FF2B5EF4-FFF2-40B4-BE49-F238E27FC236}">
                  <a16:creationId xmlns:a16="http://schemas.microsoft.com/office/drawing/2014/main" id="{D9BF2A5E-8482-2E0C-F2BC-10778988FADC}"/>
                </a:ext>
              </a:extLst>
            </p:cNvPr>
            <p:cNvSpPr/>
            <p:nvPr/>
          </p:nvSpPr>
          <p:spPr>
            <a:xfrm>
              <a:off x="4227727" y="33701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2" name="pt469">
              <a:extLst>
                <a:ext uri="{FF2B5EF4-FFF2-40B4-BE49-F238E27FC236}">
                  <a16:creationId xmlns:a16="http://schemas.microsoft.com/office/drawing/2014/main" id="{28568432-E27A-C881-2AB8-C7E70EE13144}"/>
                </a:ext>
              </a:extLst>
            </p:cNvPr>
            <p:cNvSpPr/>
            <p:nvPr/>
          </p:nvSpPr>
          <p:spPr>
            <a:xfrm>
              <a:off x="4166026" y="34904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3" name="pt470">
              <a:extLst>
                <a:ext uri="{FF2B5EF4-FFF2-40B4-BE49-F238E27FC236}">
                  <a16:creationId xmlns:a16="http://schemas.microsoft.com/office/drawing/2014/main" id="{AE4D89CB-BF5B-4B04-FDA8-D128D340477A}"/>
                </a:ext>
              </a:extLst>
            </p:cNvPr>
            <p:cNvSpPr/>
            <p:nvPr/>
          </p:nvSpPr>
          <p:spPr>
            <a:xfrm>
              <a:off x="5575873" y="43951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4" name="pt471">
              <a:extLst>
                <a:ext uri="{FF2B5EF4-FFF2-40B4-BE49-F238E27FC236}">
                  <a16:creationId xmlns:a16="http://schemas.microsoft.com/office/drawing/2014/main" id="{D7DD5513-C43E-11C4-1DB0-42DA5C856507}"/>
                </a:ext>
              </a:extLst>
            </p:cNvPr>
            <p:cNvSpPr/>
            <p:nvPr/>
          </p:nvSpPr>
          <p:spPr>
            <a:xfrm>
              <a:off x="5120072" y="40170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5" name="pt472">
              <a:extLst>
                <a:ext uri="{FF2B5EF4-FFF2-40B4-BE49-F238E27FC236}">
                  <a16:creationId xmlns:a16="http://schemas.microsoft.com/office/drawing/2014/main" id="{88CD27B0-2EAE-5FDE-7EFC-DF6D256E48F8}"/>
                </a:ext>
              </a:extLst>
            </p:cNvPr>
            <p:cNvSpPr/>
            <p:nvPr/>
          </p:nvSpPr>
          <p:spPr>
            <a:xfrm>
              <a:off x="5252762" y="32209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6" name="pt473">
              <a:extLst>
                <a:ext uri="{FF2B5EF4-FFF2-40B4-BE49-F238E27FC236}">
                  <a16:creationId xmlns:a16="http://schemas.microsoft.com/office/drawing/2014/main" id="{FD1021E1-E00B-1A1C-973B-4F023240D158}"/>
                </a:ext>
              </a:extLst>
            </p:cNvPr>
            <p:cNvSpPr/>
            <p:nvPr/>
          </p:nvSpPr>
          <p:spPr>
            <a:xfrm>
              <a:off x="4108631" y="49070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7" name="pt474">
              <a:extLst>
                <a:ext uri="{FF2B5EF4-FFF2-40B4-BE49-F238E27FC236}">
                  <a16:creationId xmlns:a16="http://schemas.microsoft.com/office/drawing/2014/main" id="{058A859A-61D1-B858-A536-FBCB6BF88C35}"/>
                </a:ext>
              </a:extLst>
            </p:cNvPr>
            <p:cNvSpPr/>
            <p:nvPr/>
          </p:nvSpPr>
          <p:spPr>
            <a:xfrm>
              <a:off x="4327713" y="46265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8" name="pt475">
              <a:extLst>
                <a:ext uri="{FF2B5EF4-FFF2-40B4-BE49-F238E27FC236}">
                  <a16:creationId xmlns:a16="http://schemas.microsoft.com/office/drawing/2014/main" id="{C22FE5A7-EDC1-5A37-35BB-929737B3106B}"/>
                </a:ext>
              </a:extLst>
            </p:cNvPr>
            <p:cNvSpPr/>
            <p:nvPr/>
          </p:nvSpPr>
          <p:spPr>
            <a:xfrm>
              <a:off x="4539011" y="51950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9" name="pg476">
              <a:extLst>
                <a:ext uri="{FF2B5EF4-FFF2-40B4-BE49-F238E27FC236}">
                  <a16:creationId xmlns:a16="http://schemas.microsoft.com/office/drawing/2014/main" id="{2397FD17-2AB6-52D2-8048-95F0BC02E300}"/>
                </a:ext>
              </a:extLst>
            </p:cNvPr>
            <p:cNvSpPr/>
            <p:nvPr/>
          </p:nvSpPr>
          <p:spPr>
            <a:xfrm>
              <a:off x="3436149" y="2797120"/>
              <a:ext cx="4368136" cy="2610992"/>
            </a:xfrm>
            <a:custGeom>
              <a:avLst/>
              <a:gdLst/>
              <a:ahLst/>
              <a:cxnLst/>
              <a:rect l="0" t="0" r="0" b="0"/>
              <a:pathLst>
                <a:path w="4368136" h="2610992">
                  <a:moveTo>
                    <a:pt x="0" y="0"/>
                  </a:moveTo>
                  <a:lnTo>
                    <a:pt x="55292" y="32183"/>
                  </a:lnTo>
                  <a:lnTo>
                    <a:pt x="110585" y="64322"/>
                  </a:lnTo>
                  <a:lnTo>
                    <a:pt x="165878" y="96409"/>
                  </a:lnTo>
                  <a:lnTo>
                    <a:pt x="221171" y="128440"/>
                  </a:lnTo>
                  <a:lnTo>
                    <a:pt x="276464" y="160408"/>
                  </a:lnTo>
                  <a:lnTo>
                    <a:pt x="331757" y="192305"/>
                  </a:lnTo>
                  <a:lnTo>
                    <a:pt x="387050" y="224121"/>
                  </a:lnTo>
                  <a:lnTo>
                    <a:pt x="442342" y="255847"/>
                  </a:lnTo>
                  <a:lnTo>
                    <a:pt x="497635" y="287470"/>
                  </a:lnTo>
                  <a:lnTo>
                    <a:pt x="552928" y="318976"/>
                  </a:lnTo>
                  <a:lnTo>
                    <a:pt x="608221" y="350348"/>
                  </a:lnTo>
                  <a:lnTo>
                    <a:pt x="663514" y="381568"/>
                  </a:lnTo>
                  <a:lnTo>
                    <a:pt x="718807" y="412614"/>
                  </a:lnTo>
                  <a:lnTo>
                    <a:pt x="774100" y="443460"/>
                  </a:lnTo>
                  <a:lnTo>
                    <a:pt x="829392" y="474077"/>
                  </a:lnTo>
                  <a:lnTo>
                    <a:pt x="884685" y="504431"/>
                  </a:lnTo>
                  <a:lnTo>
                    <a:pt x="939978" y="534485"/>
                  </a:lnTo>
                  <a:lnTo>
                    <a:pt x="995271" y="564200"/>
                  </a:lnTo>
                  <a:lnTo>
                    <a:pt x="1050564" y="593530"/>
                  </a:lnTo>
                  <a:lnTo>
                    <a:pt x="1105857" y="622432"/>
                  </a:lnTo>
                  <a:lnTo>
                    <a:pt x="1161150" y="650861"/>
                  </a:lnTo>
                  <a:lnTo>
                    <a:pt x="1216443" y="678777"/>
                  </a:lnTo>
                  <a:lnTo>
                    <a:pt x="1271735" y="706149"/>
                  </a:lnTo>
                  <a:lnTo>
                    <a:pt x="1327028" y="732954"/>
                  </a:lnTo>
                  <a:lnTo>
                    <a:pt x="1382321" y="759183"/>
                  </a:lnTo>
                  <a:lnTo>
                    <a:pt x="1437614" y="784842"/>
                  </a:lnTo>
                  <a:lnTo>
                    <a:pt x="1492907" y="809950"/>
                  </a:lnTo>
                  <a:lnTo>
                    <a:pt x="1548200" y="834536"/>
                  </a:lnTo>
                  <a:lnTo>
                    <a:pt x="1603493" y="858638"/>
                  </a:lnTo>
                  <a:lnTo>
                    <a:pt x="1658785" y="882300"/>
                  </a:lnTo>
                  <a:lnTo>
                    <a:pt x="1714078" y="905566"/>
                  </a:lnTo>
                  <a:lnTo>
                    <a:pt x="1769371" y="928481"/>
                  </a:lnTo>
                  <a:lnTo>
                    <a:pt x="1824664" y="951086"/>
                  </a:lnTo>
                  <a:lnTo>
                    <a:pt x="1879957" y="973420"/>
                  </a:lnTo>
                  <a:lnTo>
                    <a:pt x="1935250" y="995516"/>
                  </a:lnTo>
                  <a:lnTo>
                    <a:pt x="1990543" y="1017405"/>
                  </a:lnTo>
                  <a:lnTo>
                    <a:pt x="2045836" y="1039113"/>
                  </a:lnTo>
                  <a:lnTo>
                    <a:pt x="2101128" y="1060663"/>
                  </a:lnTo>
                  <a:lnTo>
                    <a:pt x="2156421" y="1082075"/>
                  </a:lnTo>
                  <a:lnTo>
                    <a:pt x="2211714" y="1103366"/>
                  </a:lnTo>
                  <a:lnTo>
                    <a:pt x="2267007" y="1124551"/>
                  </a:lnTo>
                  <a:lnTo>
                    <a:pt x="2322300" y="1145642"/>
                  </a:lnTo>
                  <a:lnTo>
                    <a:pt x="2377593" y="1166651"/>
                  </a:lnTo>
                  <a:lnTo>
                    <a:pt x="2432886" y="1187586"/>
                  </a:lnTo>
                  <a:lnTo>
                    <a:pt x="2488178" y="1208455"/>
                  </a:lnTo>
                  <a:lnTo>
                    <a:pt x="2543471" y="1229267"/>
                  </a:lnTo>
                  <a:lnTo>
                    <a:pt x="2598764" y="1250026"/>
                  </a:lnTo>
                  <a:lnTo>
                    <a:pt x="2654057" y="1270739"/>
                  </a:lnTo>
                  <a:lnTo>
                    <a:pt x="2709350" y="1291410"/>
                  </a:lnTo>
                  <a:lnTo>
                    <a:pt x="2764643" y="1312042"/>
                  </a:lnTo>
                  <a:lnTo>
                    <a:pt x="2819936" y="1332640"/>
                  </a:lnTo>
                  <a:lnTo>
                    <a:pt x="2875228" y="1353207"/>
                  </a:lnTo>
                  <a:lnTo>
                    <a:pt x="2930521" y="1373746"/>
                  </a:lnTo>
                  <a:lnTo>
                    <a:pt x="2985814" y="1394259"/>
                  </a:lnTo>
                  <a:lnTo>
                    <a:pt x="3041107" y="1414748"/>
                  </a:lnTo>
                  <a:lnTo>
                    <a:pt x="3096400" y="1435215"/>
                  </a:lnTo>
                  <a:lnTo>
                    <a:pt x="3151693" y="1455662"/>
                  </a:lnTo>
                  <a:lnTo>
                    <a:pt x="3206986" y="1476091"/>
                  </a:lnTo>
                  <a:lnTo>
                    <a:pt x="3262279" y="1496504"/>
                  </a:lnTo>
                  <a:lnTo>
                    <a:pt x="3317571" y="1516900"/>
                  </a:lnTo>
                  <a:lnTo>
                    <a:pt x="3372864" y="1537282"/>
                  </a:lnTo>
                  <a:lnTo>
                    <a:pt x="3428157" y="1557651"/>
                  </a:lnTo>
                  <a:lnTo>
                    <a:pt x="3483450" y="1578007"/>
                  </a:lnTo>
                  <a:lnTo>
                    <a:pt x="3538743" y="1598352"/>
                  </a:lnTo>
                  <a:lnTo>
                    <a:pt x="3594036" y="1618686"/>
                  </a:lnTo>
                  <a:lnTo>
                    <a:pt x="3649329" y="1639010"/>
                  </a:lnTo>
                  <a:lnTo>
                    <a:pt x="3704621" y="1659324"/>
                  </a:lnTo>
                  <a:lnTo>
                    <a:pt x="3759914" y="1679630"/>
                  </a:lnTo>
                  <a:lnTo>
                    <a:pt x="3815207" y="1699927"/>
                  </a:lnTo>
                  <a:lnTo>
                    <a:pt x="3870500" y="1720217"/>
                  </a:lnTo>
                  <a:lnTo>
                    <a:pt x="3925793" y="1740499"/>
                  </a:lnTo>
                  <a:lnTo>
                    <a:pt x="3981086" y="1760775"/>
                  </a:lnTo>
                  <a:lnTo>
                    <a:pt x="4036379" y="1781044"/>
                  </a:lnTo>
                  <a:lnTo>
                    <a:pt x="4091672" y="1801307"/>
                  </a:lnTo>
                  <a:lnTo>
                    <a:pt x="4146964" y="1821564"/>
                  </a:lnTo>
                  <a:lnTo>
                    <a:pt x="4202257" y="1841816"/>
                  </a:lnTo>
                  <a:lnTo>
                    <a:pt x="4257550" y="1862063"/>
                  </a:lnTo>
                  <a:lnTo>
                    <a:pt x="4312843" y="1882305"/>
                  </a:lnTo>
                  <a:lnTo>
                    <a:pt x="4368136" y="1902542"/>
                  </a:lnTo>
                  <a:lnTo>
                    <a:pt x="4368136" y="2610992"/>
                  </a:lnTo>
                  <a:lnTo>
                    <a:pt x="4312843" y="2578344"/>
                  </a:lnTo>
                  <a:lnTo>
                    <a:pt x="4257550" y="2545701"/>
                  </a:lnTo>
                  <a:lnTo>
                    <a:pt x="4202257" y="2513062"/>
                  </a:lnTo>
                  <a:lnTo>
                    <a:pt x="4146964" y="2480429"/>
                  </a:lnTo>
                  <a:lnTo>
                    <a:pt x="4091672" y="2447801"/>
                  </a:lnTo>
                  <a:lnTo>
                    <a:pt x="4036379" y="2415179"/>
                  </a:lnTo>
                  <a:lnTo>
                    <a:pt x="3981086" y="2382563"/>
                  </a:lnTo>
                  <a:lnTo>
                    <a:pt x="3925793" y="2349954"/>
                  </a:lnTo>
                  <a:lnTo>
                    <a:pt x="3870500" y="2317351"/>
                  </a:lnTo>
                  <a:lnTo>
                    <a:pt x="3815207" y="2284756"/>
                  </a:lnTo>
                  <a:lnTo>
                    <a:pt x="3759914" y="2252168"/>
                  </a:lnTo>
                  <a:lnTo>
                    <a:pt x="3704621" y="2219588"/>
                  </a:lnTo>
                  <a:lnTo>
                    <a:pt x="3649329" y="2187018"/>
                  </a:lnTo>
                  <a:lnTo>
                    <a:pt x="3594036" y="2154456"/>
                  </a:lnTo>
                  <a:lnTo>
                    <a:pt x="3538743" y="2121905"/>
                  </a:lnTo>
                  <a:lnTo>
                    <a:pt x="3483450" y="2089365"/>
                  </a:lnTo>
                  <a:lnTo>
                    <a:pt x="3428157" y="2056836"/>
                  </a:lnTo>
                  <a:lnTo>
                    <a:pt x="3372864" y="2024320"/>
                  </a:lnTo>
                  <a:lnTo>
                    <a:pt x="3317571" y="1991817"/>
                  </a:lnTo>
                  <a:lnTo>
                    <a:pt x="3262279" y="1959328"/>
                  </a:lnTo>
                  <a:lnTo>
                    <a:pt x="3206986" y="1926855"/>
                  </a:lnTo>
                  <a:lnTo>
                    <a:pt x="3151693" y="1894399"/>
                  </a:lnTo>
                  <a:lnTo>
                    <a:pt x="3096400" y="1861961"/>
                  </a:lnTo>
                  <a:lnTo>
                    <a:pt x="3041107" y="1829544"/>
                  </a:lnTo>
                  <a:lnTo>
                    <a:pt x="2985814" y="1797148"/>
                  </a:lnTo>
                  <a:lnTo>
                    <a:pt x="2930521" y="1764775"/>
                  </a:lnTo>
                  <a:lnTo>
                    <a:pt x="2875228" y="1732429"/>
                  </a:lnTo>
                  <a:lnTo>
                    <a:pt x="2819936" y="1700111"/>
                  </a:lnTo>
                  <a:lnTo>
                    <a:pt x="2764643" y="1667824"/>
                  </a:lnTo>
                  <a:lnTo>
                    <a:pt x="2709350" y="1635571"/>
                  </a:lnTo>
                  <a:lnTo>
                    <a:pt x="2654057" y="1603357"/>
                  </a:lnTo>
                  <a:lnTo>
                    <a:pt x="2598764" y="1571184"/>
                  </a:lnTo>
                  <a:lnTo>
                    <a:pt x="2543471" y="1539059"/>
                  </a:lnTo>
                  <a:lnTo>
                    <a:pt x="2488178" y="1506985"/>
                  </a:lnTo>
                  <a:lnTo>
                    <a:pt x="2432886" y="1474970"/>
                  </a:lnTo>
                  <a:lnTo>
                    <a:pt x="2377593" y="1443020"/>
                  </a:lnTo>
                  <a:lnTo>
                    <a:pt x="2322300" y="1411143"/>
                  </a:lnTo>
                  <a:lnTo>
                    <a:pt x="2267007" y="1379349"/>
                  </a:lnTo>
                  <a:lnTo>
                    <a:pt x="2211714" y="1347649"/>
                  </a:lnTo>
                  <a:lnTo>
                    <a:pt x="2156421" y="1316055"/>
                  </a:lnTo>
                  <a:lnTo>
                    <a:pt x="2101128" y="1284582"/>
                  </a:lnTo>
                  <a:lnTo>
                    <a:pt x="2045836" y="1253247"/>
                  </a:lnTo>
                  <a:lnTo>
                    <a:pt x="1990543" y="1222070"/>
                  </a:lnTo>
                  <a:lnTo>
                    <a:pt x="1935250" y="1191074"/>
                  </a:lnTo>
                  <a:lnTo>
                    <a:pt x="1879957" y="1160284"/>
                  </a:lnTo>
                  <a:lnTo>
                    <a:pt x="1824664" y="1129733"/>
                  </a:lnTo>
                  <a:lnTo>
                    <a:pt x="1769371" y="1099453"/>
                  </a:lnTo>
                  <a:lnTo>
                    <a:pt x="1714078" y="1069483"/>
                  </a:lnTo>
                  <a:lnTo>
                    <a:pt x="1658785" y="1039864"/>
                  </a:lnTo>
                  <a:lnTo>
                    <a:pt x="1603493" y="1010641"/>
                  </a:lnTo>
                  <a:lnTo>
                    <a:pt x="1548200" y="981858"/>
                  </a:lnTo>
                  <a:lnTo>
                    <a:pt x="1492907" y="953559"/>
                  </a:lnTo>
                  <a:lnTo>
                    <a:pt x="1437614" y="925781"/>
                  </a:lnTo>
                  <a:lnTo>
                    <a:pt x="1382321" y="898555"/>
                  </a:lnTo>
                  <a:lnTo>
                    <a:pt x="1327028" y="871900"/>
                  </a:lnTo>
                  <a:lnTo>
                    <a:pt x="1271735" y="845819"/>
                  </a:lnTo>
                  <a:lnTo>
                    <a:pt x="1216443" y="820306"/>
                  </a:lnTo>
                  <a:lnTo>
                    <a:pt x="1161150" y="795338"/>
                  </a:lnTo>
                  <a:lnTo>
                    <a:pt x="1105857" y="770881"/>
                  </a:lnTo>
                  <a:lnTo>
                    <a:pt x="1050564" y="746898"/>
                  </a:lnTo>
                  <a:lnTo>
                    <a:pt x="995271" y="723343"/>
                  </a:lnTo>
                  <a:lnTo>
                    <a:pt x="939978" y="700172"/>
                  </a:lnTo>
                  <a:lnTo>
                    <a:pt x="884685" y="677342"/>
                  </a:lnTo>
                  <a:lnTo>
                    <a:pt x="829392" y="654811"/>
                  </a:lnTo>
                  <a:lnTo>
                    <a:pt x="774100" y="632542"/>
                  </a:lnTo>
                  <a:lnTo>
                    <a:pt x="718807" y="610503"/>
                  </a:lnTo>
                  <a:lnTo>
                    <a:pt x="663514" y="588664"/>
                  </a:lnTo>
                  <a:lnTo>
                    <a:pt x="608221" y="566999"/>
                  </a:lnTo>
                  <a:lnTo>
                    <a:pt x="552928" y="545486"/>
                  </a:lnTo>
                  <a:lnTo>
                    <a:pt x="497635" y="524107"/>
                  </a:lnTo>
                  <a:lnTo>
                    <a:pt x="442342" y="502845"/>
                  </a:lnTo>
                  <a:lnTo>
                    <a:pt x="387050" y="481686"/>
                  </a:lnTo>
                  <a:lnTo>
                    <a:pt x="331757" y="460617"/>
                  </a:lnTo>
                  <a:lnTo>
                    <a:pt x="276464" y="439628"/>
                  </a:lnTo>
                  <a:lnTo>
                    <a:pt x="221171" y="418711"/>
                  </a:lnTo>
                  <a:lnTo>
                    <a:pt x="165878" y="397857"/>
                  </a:lnTo>
                  <a:lnTo>
                    <a:pt x="110585" y="377060"/>
                  </a:lnTo>
                  <a:lnTo>
                    <a:pt x="55292" y="356313"/>
                  </a:lnTo>
                  <a:lnTo>
                    <a:pt x="0" y="335612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2950" name="pl477">
              <a:extLst>
                <a:ext uri="{FF2B5EF4-FFF2-40B4-BE49-F238E27FC236}">
                  <a16:creationId xmlns:a16="http://schemas.microsoft.com/office/drawing/2014/main" id="{C18A0605-ECCD-7989-D19F-0443437371AC}"/>
                </a:ext>
              </a:extLst>
            </p:cNvPr>
            <p:cNvSpPr/>
            <p:nvPr/>
          </p:nvSpPr>
          <p:spPr>
            <a:xfrm>
              <a:off x="3436149" y="2797120"/>
              <a:ext cx="4368136" cy="1902542"/>
            </a:xfrm>
            <a:custGeom>
              <a:avLst/>
              <a:gdLst/>
              <a:ahLst/>
              <a:cxnLst/>
              <a:rect l="0" t="0" r="0" b="0"/>
              <a:pathLst>
                <a:path w="4368136" h="1902542">
                  <a:moveTo>
                    <a:pt x="0" y="0"/>
                  </a:moveTo>
                  <a:lnTo>
                    <a:pt x="55292" y="32183"/>
                  </a:lnTo>
                  <a:lnTo>
                    <a:pt x="110585" y="64322"/>
                  </a:lnTo>
                  <a:lnTo>
                    <a:pt x="165878" y="96409"/>
                  </a:lnTo>
                  <a:lnTo>
                    <a:pt x="221171" y="128440"/>
                  </a:lnTo>
                  <a:lnTo>
                    <a:pt x="276464" y="160408"/>
                  </a:lnTo>
                  <a:lnTo>
                    <a:pt x="331757" y="192305"/>
                  </a:lnTo>
                  <a:lnTo>
                    <a:pt x="387050" y="224121"/>
                  </a:lnTo>
                  <a:lnTo>
                    <a:pt x="442342" y="255847"/>
                  </a:lnTo>
                  <a:lnTo>
                    <a:pt x="497635" y="287470"/>
                  </a:lnTo>
                  <a:lnTo>
                    <a:pt x="552928" y="318976"/>
                  </a:lnTo>
                  <a:lnTo>
                    <a:pt x="608221" y="350348"/>
                  </a:lnTo>
                  <a:lnTo>
                    <a:pt x="663514" y="381568"/>
                  </a:lnTo>
                  <a:lnTo>
                    <a:pt x="718807" y="412614"/>
                  </a:lnTo>
                  <a:lnTo>
                    <a:pt x="774100" y="443460"/>
                  </a:lnTo>
                  <a:lnTo>
                    <a:pt x="829392" y="474077"/>
                  </a:lnTo>
                  <a:lnTo>
                    <a:pt x="884685" y="504431"/>
                  </a:lnTo>
                  <a:lnTo>
                    <a:pt x="939978" y="534485"/>
                  </a:lnTo>
                  <a:lnTo>
                    <a:pt x="995271" y="564200"/>
                  </a:lnTo>
                  <a:lnTo>
                    <a:pt x="1050564" y="593530"/>
                  </a:lnTo>
                  <a:lnTo>
                    <a:pt x="1105857" y="622432"/>
                  </a:lnTo>
                  <a:lnTo>
                    <a:pt x="1161150" y="650861"/>
                  </a:lnTo>
                  <a:lnTo>
                    <a:pt x="1216443" y="678777"/>
                  </a:lnTo>
                  <a:lnTo>
                    <a:pt x="1271735" y="706149"/>
                  </a:lnTo>
                  <a:lnTo>
                    <a:pt x="1327028" y="732954"/>
                  </a:lnTo>
                  <a:lnTo>
                    <a:pt x="1382321" y="759183"/>
                  </a:lnTo>
                  <a:lnTo>
                    <a:pt x="1437614" y="784842"/>
                  </a:lnTo>
                  <a:lnTo>
                    <a:pt x="1492907" y="809950"/>
                  </a:lnTo>
                  <a:lnTo>
                    <a:pt x="1548200" y="834536"/>
                  </a:lnTo>
                  <a:lnTo>
                    <a:pt x="1603493" y="858638"/>
                  </a:lnTo>
                  <a:lnTo>
                    <a:pt x="1658785" y="882300"/>
                  </a:lnTo>
                  <a:lnTo>
                    <a:pt x="1714078" y="905566"/>
                  </a:lnTo>
                  <a:lnTo>
                    <a:pt x="1769371" y="928481"/>
                  </a:lnTo>
                  <a:lnTo>
                    <a:pt x="1824664" y="951086"/>
                  </a:lnTo>
                  <a:lnTo>
                    <a:pt x="1879957" y="973420"/>
                  </a:lnTo>
                  <a:lnTo>
                    <a:pt x="1935250" y="995516"/>
                  </a:lnTo>
                  <a:lnTo>
                    <a:pt x="1990543" y="1017405"/>
                  </a:lnTo>
                  <a:lnTo>
                    <a:pt x="2045836" y="1039113"/>
                  </a:lnTo>
                  <a:lnTo>
                    <a:pt x="2101128" y="1060663"/>
                  </a:lnTo>
                  <a:lnTo>
                    <a:pt x="2156421" y="1082075"/>
                  </a:lnTo>
                  <a:lnTo>
                    <a:pt x="2211714" y="1103366"/>
                  </a:lnTo>
                  <a:lnTo>
                    <a:pt x="2267007" y="1124551"/>
                  </a:lnTo>
                  <a:lnTo>
                    <a:pt x="2322300" y="1145642"/>
                  </a:lnTo>
                  <a:lnTo>
                    <a:pt x="2377593" y="1166651"/>
                  </a:lnTo>
                  <a:lnTo>
                    <a:pt x="2432886" y="1187586"/>
                  </a:lnTo>
                  <a:lnTo>
                    <a:pt x="2488178" y="1208455"/>
                  </a:lnTo>
                  <a:lnTo>
                    <a:pt x="2543471" y="1229267"/>
                  </a:lnTo>
                  <a:lnTo>
                    <a:pt x="2598764" y="1250026"/>
                  </a:lnTo>
                  <a:lnTo>
                    <a:pt x="2654057" y="1270739"/>
                  </a:lnTo>
                  <a:lnTo>
                    <a:pt x="2709350" y="1291410"/>
                  </a:lnTo>
                  <a:lnTo>
                    <a:pt x="2764643" y="1312042"/>
                  </a:lnTo>
                  <a:lnTo>
                    <a:pt x="2819936" y="1332640"/>
                  </a:lnTo>
                  <a:lnTo>
                    <a:pt x="2875228" y="1353207"/>
                  </a:lnTo>
                  <a:lnTo>
                    <a:pt x="2930521" y="1373746"/>
                  </a:lnTo>
                  <a:lnTo>
                    <a:pt x="2985814" y="1394259"/>
                  </a:lnTo>
                  <a:lnTo>
                    <a:pt x="3041107" y="1414748"/>
                  </a:lnTo>
                  <a:lnTo>
                    <a:pt x="3096400" y="1435215"/>
                  </a:lnTo>
                  <a:lnTo>
                    <a:pt x="3151693" y="1455662"/>
                  </a:lnTo>
                  <a:lnTo>
                    <a:pt x="3206986" y="1476091"/>
                  </a:lnTo>
                  <a:lnTo>
                    <a:pt x="3262279" y="1496504"/>
                  </a:lnTo>
                  <a:lnTo>
                    <a:pt x="3317571" y="1516900"/>
                  </a:lnTo>
                  <a:lnTo>
                    <a:pt x="3372864" y="1537282"/>
                  </a:lnTo>
                  <a:lnTo>
                    <a:pt x="3428157" y="1557651"/>
                  </a:lnTo>
                  <a:lnTo>
                    <a:pt x="3483450" y="1578007"/>
                  </a:lnTo>
                  <a:lnTo>
                    <a:pt x="3538743" y="1598352"/>
                  </a:lnTo>
                  <a:lnTo>
                    <a:pt x="3594036" y="1618686"/>
                  </a:lnTo>
                  <a:lnTo>
                    <a:pt x="3649329" y="1639010"/>
                  </a:lnTo>
                  <a:lnTo>
                    <a:pt x="3704621" y="1659324"/>
                  </a:lnTo>
                  <a:lnTo>
                    <a:pt x="3759914" y="1679630"/>
                  </a:lnTo>
                  <a:lnTo>
                    <a:pt x="3815207" y="1699927"/>
                  </a:lnTo>
                  <a:lnTo>
                    <a:pt x="3870500" y="1720217"/>
                  </a:lnTo>
                  <a:lnTo>
                    <a:pt x="3925793" y="1740499"/>
                  </a:lnTo>
                  <a:lnTo>
                    <a:pt x="3981086" y="1760775"/>
                  </a:lnTo>
                  <a:lnTo>
                    <a:pt x="4036379" y="1781044"/>
                  </a:lnTo>
                  <a:lnTo>
                    <a:pt x="4091672" y="1801307"/>
                  </a:lnTo>
                  <a:lnTo>
                    <a:pt x="4146964" y="1821564"/>
                  </a:lnTo>
                  <a:lnTo>
                    <a:pt x="4202257" y="1841816"/>
                  </a:lnTo>
                  <a:lnTo>
                    <a:pt x="4257550" y="1862063"/>
                  </a:lnTo>
                  <a:lnTo>
                    <a:pt x="4312843" y="1882305"/>
                  </a:lnTo>
                  <a:lnTo>
                    <a:pt x="4368136" y="1902542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2951" name="pl478">
              <a:extLst>
                <a:ext uri="{FF2B5EF4-FFF2-40B4-BE49-F238E27FC236}">
                  <a16:creationId xmlns:a16="http://schemas.microsoft.com/office/drawing/2014/main" id="{C9924D58-0E19-6F29-8212-916B4F088095}"/>
                </a:ext>
              </a:extLst>
            </p:cNvPr>
            <p:cNvSpPr/>
            <p:nvPr/>
          </p:nvSpPr>
          <p:spPr>
            <a:xfrm>
              <a:off x="3436149" y="3132732"/>
              <a:ext cx="4368136" cy="2275379"/>
            </a:xfrm>
            <a:custGeom>
              <a:avLst/>
              <a:gdLst/>
              <a:ahLst/>
              <a:cxnLst/>
              <a:rect l="0" t="0" r="0" b="0"/>
              <a:pathLst>
                <a:path w="4368136" h="2275379">
                  <a:moveTo>
                    <a:pt x="4368136" y="2275379"/>
                  </a:moveTo>
                  <a:lnTo>
                    <a:pt x="4312843" y="2242732"/>
                  </a:lnTo>
                  <a:lnTo>
                    <a:pt x="4257550" y="2210089"/>
                  </a:lnTo>
                  <a:lnTo>
                    <a:pt x="4202257" y="2177450"/>
                  </a:lnTo>
                  <a:lnTo>
                    <a:pt x="4146964" y="2144817"/>
                  </a:lnTo>
                  <a:lnTo>
                    <a:pt x="4091672" y="2112189"/>
                  </a:lnTo>
                  <a:lnTo>
                    <a:pt x="4036379" y="2079567"/>
                  </a:lnTo>
                  <a:lnTo>
                    <a:pt x="3981086" y="2046951"/>
                  </a:lnTo>
                  <a:lnTo>
                    <a:pt x="3925793" y="2014342"/>
                  </a:lnTo>
                  <a:lnTo>
                    <a:pt x="3870500" y="1981739"/>
                  </a:lnTo>
                  <a:lnTo>
                    <a:pt x="3815207" y="1949143"/>
                  </a:lnTo>
                  <a:lnTo>
                    <a:pt x="3759914" y="1916556"/>
                  </a:lnTo>
                  <a:lnTo>
                    <a:pt x="3704621" y="1883976"/>
                  </a:lnTo>
                  <a:lnTo>
                    <a:pt x="3649329" y="1851405"/>
                  </a:lnTo>
                  <a:lnTo>
                    <a:pt x="3594036" y="1818844"/>
                  </a:lnTo>
                  <a:lnTo>
                    <a:pt x="3538743" y="1786293"/>
                  </a:lnTo>
                  <a:lnTo>
                    <a:pt x="3483450" y="1753753"/>
                  </a:lnTo>
                  <a:lnTo>
                    <a:pt x="3428157" y="1721224"/>
                  </a:lnTo>
                  <a:lnTo>
                    <a:pt x="3372864" y="1688707"/>
                  </a:lnTo>
                  <a:lnTo>
                    <a:pt x="3317571" y="1656204"/>
                  </a:lnTo>
                  <a:lnTo>
                    <a:pt x="3262279" y="1623716"/>
                  </a:lnTo>
                  <a:lnTo>
                    <a:pt x="3206986" y="1591243"/>
                  </a:lnTo>
                  <a:lnTo>
                    <a:pt x="3151693" y="1558787"/>
                  </a:lnTo>
                  <a:lnTo>
                    <a:pt x="3096400" y="1526349"/>
                  </a:lnTo>
                  <a:lnTo>
                    <a:pt x="3041107" y="1493931"/>
                  </a:lnTo>
                  <a:lnTo>
                    <a:pt x="2985814" y="1461535"/>
                  </a:lnTo>
                  <a:lnTo>
                    <a:pt x="2930521" y="1429163"/>
                  </a:lnTo>
                  <a:lnTo>
                    <a:pt x="2875228" y="1396816"/>
                  </a:lnTo>
                  <a:lnTo>
                    <a:pt x="2819936" y="1364498"/>
                  </a:lnTo>
                  <a:lnTo>
                    <a:pt x="2764643" y="1332211"/>
                  </a:lnTo>
                  <a:lnTo>
                    <a:pt x="2709350" y="1299959"/>
                  </a:lnTo>
                  <a:lnTo>
                    <a:pt x="2654057" y="1267744"/>
                  </a:lnTo>
                  <a:lnTo>
                    <a:pt x="2598764" y="1235572"/>
                  </a:lnTo>
                  <a:lnTo>
                    <a:pt x="2543471" y="1203446"/>
                  </a:lnTo>
                  <a:lnTo>
                    <a:pt x="2488178" y="1171373"/>
                  </a:lnTo>
                  <a:lnTo>
                    <a:pt x="2432886" y="1139357"/>
                  </a:lnTo>
                  <a:lnTo>
                    <a:pt x="2377593" y="1107407"/>
                  </a:lnTo>
                  <a:lnTo>
                    <a:pt x="2322300" y="1075531"/>
                  </a:lnTo>
                  <a:lnTo>
                    <a:pt x="2267007" y="1043737"/>
                  </a:lnTo>
                  <a:lnTo>
                    <a:pt x="2211714" y="1012037"/>
                  </a:lnTo>
                  <a:lnTo>
                    <a:pt x="2156421" y="980443"/>
                  </a:lnTo>
                  <a:lnTo>
                    <a:pt x="2101128" y="948970"/>
                  </a:lnTo>
                  <a:lnTo>
                    <a:pt x="2045836" y="917635"/>
                  </a:lnTo>
                  <a:lnTo>
                    <a:pt x="1990543" y="886458"/>
                  </a:lnTo>
                  <a:lnTo>
                    <a:pt x="1935250" y="855461"/>
                  </a:lnTo>
                  <a:lnTo>
                    <a:pt x="1879957" y="824672"/>
                  </a:lnTo>
                  <a:lnTo>
                    <a:pt x="1824664" y="794121"/>
                  </a:lnTo>
                  <a:lnTo>
                    <a:pt x="1769371" y="763841"/>
                  </a:lnTo>
                  <a:lnTo>
                    <a:pt x="1714078" y="733870"/>
                  </a:lnTo>
                  <a:lnTo>
                    <a:pt x="1658785" y="704252"/>
                  </a:lnTo>
                  <a:lnTo>
                    <a:pt x="1603493" y="675029"/>
                  </a:lnTo>
                  <a:lnTo>
                    <a:pt x="1548200" y="646246"/>
                  </a:lnTo>
                  <a:lnTo>
                    <a:pt x="1492907" y="617947"/>
                  </a:lnTo>
                  <a:lnTo>
                    <a:pt x="1437614" y="590169"/>
                  </a:lnTo>
                  <a:lnTo>
                    <a:pt x="1382321" y="562943"/>
                  </a:lnTo>
                  <a:lnTo>
                    <a:pt x="1327028" y="536287"/>
                  </a:lnTo>
                  <a:lnTo>
                    <a:pt x="1271735" y="510207"/>
                  </a:lnTo>
                  <a:lnTo>
                    <a:pt x="1216443" y="484694"/>
                  </a:lnTo>
                  <a:lnTo>
                    <a:pt x="1161150" y="459725"/>
                  </a:lnTo>
                  <a:lnTo>
                    <a:pt x="1105857" y="435269"/>
                  </a:lnTo>
                  <a:lnTo>
                    <a:pt x="1050564" y="411286"/>
                  </a:lnTo>
                  <a:lnTo>
                    <a:pt x="995271" y="387731"/>
                  </a:lnTo>
                  <a:lnTo>
                    <a:pt x="939978" y="364560"/>
                  </a:lnTo>
                  <a:lnTo>
                    <a:pt x="884685" y="341730"/>
                  </a:lnTo>
                  <a:lnTo>
                    <a:pt x="829392" y="319199"/>
                  </a:lnTo>
                  <a:lnTo>
                    <a:pt x="774100" y="296930"/>
                  </a:lnTo>
                  <a:lnTo>
                    <a:pt x="718807" y="274891"/>
                  </a:lnTo>
                  <a:lnTo>
                    <a:pt x="663514" y="253052"/>
                  </a:lnTo>
                  <a:lnTo>
                    <a:pt x="608221" y="231387"/>
                  </a:lnTo>
                  <a:lnTo>
                    <a:pt x="552928" y="209874"/>
                  </a:lnTo>
                  <a:lnTo>
                    <a:pt x="497635" y="188495"/>
                  </a:lnTo>
                  <a:lnTo>
                    <a:pt x="442342" y="167233"/>
                  </a:lnTo>
                  <a:lnTo>
                    <a:pt x="387050" y="146073"/>
                  </a:lnTo>
                  <a:lnTo>
                    <a:pt x="331757" y="125005"/>
                  </a:lnTo>
                  <a:lnTo>
                    <a:pt x="276464" y="104016"/>
                  </a:lnTo>
                  <a:lnTo>
                    <a:pt x="221171" y="83099"/>
                  </a:lnTo>
                  <a:lnTo>
                    <a:pt x="165878" y="62245"/>
                  </a:lnTo>
                  <a:lnTo>
                    <a:pt x="110585" y="41448"/>
                  </a:lnTo>
                  <a:lnTo>
                    <a:pt x="55292" y="20701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2952" name="pl479">
              <a:extLst>
                <a:ext uri="{FF2B5EF4-FFF2-40B4-BE49-F238E27FC236}">
                  <a16:creationId xmlns:a16="http://schemas.microsoft.com/office/drawing/2014/main" id="{886257B8-8222-C090-86A9-75DA0C8A9F39}"/>
                </a:ext>
              </a:extLst>
            </p:cNvPr>
            <p:cNvSpPr/>
            <p:nvPr/>
          </p:nvSpPr>
          <p:spPr>
            <a:xfrm>
              <a:off x="3436149" y="2964926"/>
              <a:ext cx="4368136" cy="2088961"/>
            </a:xfrm>
            <a:custGeom>
              <a:avLst/>
              <a:gdLst/>
              <a:ahLst/>
              <a:cxnLst/>
              <a:rect l="0" t="0" r="0" b="0"/>
              <a:pathLst>
                <a:path w="4368136" h="2088961">
                  <a:moveTo>
                    <a:pt x="0" y="0"/>
                  </a:moveTo>
                  <a:lnTo>
                    <a:pt x="55292" y="26442"/>
                  </a:lnTo>
                  <a:lnTo>
                    <a:pt x="110585" y="52885"/>
                  </a:lnTo>
                  <a:lnTo>
                    <a:pt x="165878" y="79327"/>
                  </a:lnTo>
                  <a:lnTo>
                    <a:pt x="221171" y="105770"/>
                  </a:lnTo>
                  <a:lnTo>
                    <a:pt x="276464" y="132212"/>
                  </a:lnTo>
                  <a:lnTo>
                    <a:pt x="331757" y="158655"/>
                  </a:lnTo>
                  <a:lnTo>
                    <a:pt x="387050" y="185097"/>
                  </a:lnTo>
                  <a:lnTo>
                    <a:pt x="442342" y="211540"/>
                  </a:lnTo>
                  <a:lnTo>
                    <a:pt x="497635" y="237982"/>
                  </a:lnTo>
                  <a:lnTo>
                    <a:pt x="552928" y="264425"/>
                  </a:lnTo>
                  <a:lnTo>
                    <a:pt x="608221" y="290868"/>
                  </a:lnTo>
                  <a:lnTo>
                    <a:pt x="663514" y="317310"/>
                  </a:lnTo>
                  <a:lnTo>
                    <a:pt x="718807" y="343753"/>
                  </a:lnTo>
                  <a:lnTo>
                    <a:pt x="774100" y="370195"/>
                  </a:lnTo>
                  <a:lnTo>
                    <a:pt x="829392" y="396638"/>
                  </a:lnTo>
                  <a:lnTo>
                    <a:pt x="884685" y="423080"/>
                  </a:lnTo>
                  <a:lnTo>
                    <a:pt x="939978" y="449523"/>
                  </a:lnTo>
                  <a:lnTo>
                    <a:pt x="995271" y="475965"/>
                  </a:lnTo>
                  <a:lnTo>
                    <a:pt x="1050564" y="502408"/>
                  </a:lnTo>
                  <a:lnTo>
                    <a:pt x="1105857" y="528850"/>
                  </a:lnTo>
                  <a:lnTo>
                    <a:pt x="1161150" y="555293"/>
                  </a:lnTo>
                  <a:lnTo>
                    <a:pt x="1216443" y="581736"/>
                  </a:lnTo>
                  <a:lnTo>
                    <a:pt x="1271735" y="608178"/>
                  </a:lnTo>
                  <a:lnTo>
                    <a:pt x="1327028" y="634621"/>
                  </a:lnTo>
                  <a:lnTo>
                    <a:pt x="1382321" y="661063"/>
                  </a:lnTo>
                  <a:lnTo>
                    <a:pt x="1437614" y="687506"/>
                  </a:lnTo>
                  <a:lnTo>
                    <a:pt x="1492907" y="713948"/>
                  </a:lnTo>
                  <a:lnTo>
                    <a:pt x="1548200" y="740391"/>
                  </a:lnTo>
                  <a:lnTo>
                    <a:pt x="1603493" y="766833"/>
                  </a:lnTo>
                  <a:lnTo>
                    <a:pt x="1658785" y="793276"/>
                  </a:lnTo>
                  <a:lnTo>
                    <a:pt x="1714078" y="819718"/>
                  </a:lnTo>
                  <a:lnTo>
                    <a:pt x="1769371" y="846161"/>
                  </a:lnTo>
                  <a:lnTo>
                    <a:pt x="1824664" y="872604"/>
                  </a:lnTo>
                  <a:lnTo>
                    <a:pt x="1879957" y="899046"/>
                  </a:lnTo>
                  <a:lnTo>
                    <a:pt x="1935250" y="925489"/>
                  </a:lnTo>
                  <a:lnTo>
                    <a:pt x="1990543" y="951931"/>
                  </a:lnTo>
                  <a:lnTo>
                    <a:pt x="2045836" y="978374"/>
                  </a:lnTo>
                  <a:lnTo>
                    <a:pt x="2101128" y="1004816"/>
                  </a:lnTo>
                  <a:lnTo>
                    <a:pt x="2156421" y="1031259"/>
                  </a:lnTo>
                  <a:lnTo>
                    <a:pt x="2211714" y="1057701"/>
                  </a:lnTo>
                  <a:lnTo>
                    <a:pt x="2267007" y="1084144"/>
                  </a:lnTo>
                  <a:lnTo>
                    <a:pt x="2322300" y="1110586"/>
                  </a:lnTo>
                  <a:lnTo>
                    <a:pt x="2377593" y="1137029"/>
                  </a:lnTo>
                  <a:lnTo>
                    <a:pt x="2432886" y="1163472"/>
                  </a:lnTo>
                  <a:lnTo>
                    <a:pt x="2488178" y="1189914"/>
                  </a:lnTo>
                  <a:lnTo>
                    <a:pt x="2543471" y="1216357"/>
                  </a:lnTo>
                  <a:lnTo>
                    <a:pt x="2598764" y="1242799"/>
                  </a:lnTo>
                  <a:lnTo>
                    <a:pt x="2654057" y="1269242"/>
                  </a:lnTo>
                  <a:lnTo>
                    <a:pt x="2709350" y="1295684"/>
                  </a:lnTo>
                  <a:lnTo>
                    <a:pt x="2764643" y="1322127"/>
                  </a:lnTo>
                  <a:lnTo>
                    <a:pt x="2819936" y="1348569"/>
                  </a:lnTo>
                  <a:lnTo>
                    <a:pt x="2875228" y="1375012"/>
                  </a:lnTo>
                  <a:lnTo>
                    <a:pt x="2930521" y="1401454"/>
                  </a:lnTo>
                  <a:lnTo>
                    <a:pt x="2985814" y="1427897"/>
                  </a:lnTo>
                  <a:lnTo>
                    <a:pt x="3041107" y="1454340"/>
                  </a:lnTo>
                  <a:lnTo>
                    <a:pt x="3096400" y="1480782"/>
                  </a:lnTo>
                  <a:lnTo>
                    <a:pt x="3151693" y="1507225"/>
                  </a:lnTo>
                  <a:lnTo>
                    <a:pt x="3206986" y="1533667"/>
                  </a:lnTo>
                  <a:lnTo>
                    <a:pt x="3262279" y="1560110"/>
                  </a:lnTo>
                  <a:lnTo>
                    <a:pt x="3317571" y="1586552"/>
                  </a:lnTo>
                  <a:lnTo>
                    <a:pt x="3372864" y="1612995"/>
                  </a:lnTo>
                  <a:lnTo>
                    <a:pt x="3428157" y="1639437"/>
                  </a:lnTo>
                  <a:lnTo>
                    <a:pt x="3483450" y="1665880"/>
                  </a:lnTo>
                  <a:lnTo>
                    <a:pt x="3538743" y="1692322"/>
                  </a:lnTo>
                  <a:lnTo>
                    <a:pt x="3594036" y="1718765"/>
                  </a:lnTo>
                  <a:lnTo>
                    <a:pt x="3649329" y="1745208"/>
                  </a:lnTo>
                  <a:lnTo>
                    <a:pt x="3704621" y="1771650"/>
                  </a:lnTo>
                  <a:lnTo>
                    <a:pt x="3759914" y="1798093"/>
                  </a:lnTo>
                  <a:lnTo>
                    <a:pt x="3815207" y="1824535"/>
                  </a:lnTo>
                  <a:lnTo>
                    <a:pt x="3870500" y="1850978"/>
                  </a:lnTo>
                  <a:lnTo>
                    <a:pt x="3925793" y="1877420"/>
                  </a:lnTo>
                  <a:lnTo>
                    <a:pt x="3981086" y="1903863"/>
                  </a:lnTo>
                  <a:lnTo>
                    <a:pt x="4036379" y="1930305"/>
                  </a:lnTo>
                  <a:lnTo>
                    <a:pt x="4091672" y="1956748"/>
                  </a:lnTo>
                  <a:lnTo>
                    <a:pt x="4146964" y="1983190"/>
                  </a:lnTo>
                  <a:lnTo>
                    <a:pt x="4202257" y="2009633"/>
                  </a:lnTo>
                  <a:lnTo>
                    <a:pt x="4257550" y="2036076"/>
                  </a:lnTo>
                  <a:lnTo>
                    <a:pt x="4312843" y="2062518"/>
                  </a:lnTo>
                  <a:lnTo>
                    <a:pt x="4368136" y="2088961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53" name="tx480">
              <a:extLst>
                <a:ext uri="{FF2B5EF4-FFF2-40B4-BE49-F238E27FC236}">
                  <a16:creationId xmlns:a16="http://schemas.microsoft.com/office/drawing/2014/main" id="{25BD9E75-022D-B773-FE4A-1CF330B2244B}"/>
                </a:ext>
              </a:extLst>
            </p:cNvPr>
            <p:cNvSpPr/>
            <p:nvPr/>
          </p:nvSpPr>
          <p:spPr>
            <a:xfrm>
              <a:off x="2985597" y="5628157"/>
              <a:ext cx="169515" cy="222944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2954" name="tx481">
              <a:extLst>
                <a:ext uri="{FF2B5EF4-FFF2-40B4-BE49-F238E27FC236}">
                  <a16:creationId xmlns:a16="http://schemas.microsoft.com/office/drawing/2014/main" id="{0F05BD39-8EF4-6A17-C3D1-7471DBE84772}"/>
                </a:ext>
              </a:extLst>
            </p:cNvPr>
            <p:cNvSpPr/>
            <p:nvPr/>
          </p:nvSpPr>
          <p:spPr>
            <a:xfrm>
              <a:off x="2985597" y="4450226"/>
              <a:ext cx="169515" cy="218926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2955" name="tx482">
              <a:extLst>
                <a:ext uri="{FF2B5EF4-FFF2-40B4-BE49-F238E27FC236}">
                  <a16:creationId xmlns:a16="http://schemas.microsoft.com/office/drawing/2014/main" id="{885DD630-D9DB-0BB4-CFAA-3CBAC7C578E1}"/>
                </a:ext>
              </a:extLst>
            </p:cNvPr>
            <p:cNvSpPr/>
            <p:nvPr/>
          </p:nvSpPr>
          <p:spPr>
            <a:xfrm>
              <a:off x="2985597" y="3271848"/>
              <a:ext cx="169515" cy="215354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</a:t>
              </a:r>
            </a:p>
          </p:txBody>
        </p:sp>
        <p:sp>
          <p:nvSpPr>
            <p:cNvPr id="2956" name="tx483">
              <a:extLst>
                <a:ext uri="{FF2B5EF4-FFF2-40B4-BE49-F238E27FC236}">
                  <a16:creationId xmlns:a16="http://schemas.microsoft.com/office/drawing/2014/main" id="{7B2404C8-FB8F-DDCE-67B5-9F59CAC73A4A}"/>
                </a:ext>
              </a:extLst>
            </p:cNvPr>
            <p:cNvSpPr/>
            <p:nvPr/>
          </p:nvSpPr>
          <p:spPr>
            <a:xfrm>
              <a:off x="2985597" y="2082457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9</a:t>
              </a:r>
            </a:p>
          </p:txBody>
        </p:sp>
        <p:sp>
          <p:nvSpPr>
            <p:cNvPr id="2957" name="pl484">
              <a:extLst>
                <a:ext uri="{FF2B5EF4-FFF2-40B4-BE49-F238E27FC236}">
                  <a16:creationId xmlns:a16="http://schemas.microsoft.com/office/drawing/2014/main" id="{732B0C26-67A6-8130-FB21-70BDA20E55B8}"/>
                </a:ext>
              </a:extLst>
            </p:cNvPr>
            <p:cNvSpPr/>
            <p:nvPr/>
          </p:nvSpPr>
          <p:spPr>
            <a:xfrm>
              <a:off x="3182947" y="574201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58" name="pl485">
              <a:extLst>
                <a:ext uri="{FF2B5EF4-FFF2-40B4-BE49-F238E27FC236}">
                  <a16:creationId xmlns:a16="http://schemas.microsoft.com/office/drawing/2014/main" id="{8646006C-B422-0B04-8DCA-9AB0B454CC20}"/>
                </a:ext>
              </a:extLst>
            </p:cNvPr>
            <p:cNvSpPr/>
            <p:nvPr/>
          </p:nvSpPr>
          <p:spPr>
            <a:xfrm>
              <a:off x="3182947" y="456006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59" name="pl486">
              <a:extLst>
                <a:ext uri="{FF2B5EF4-FFF2-40B4-BE49-F238E27FC236}">
                  <a16:creationId xmlns:a16="http://schemas.microsoft.com/office/drawing/2014/main" id="{C794EC80-A0DF-8A6C-E5E2-D1FE72593ABF}"/>
                </a:ext>
              </a:extLst>
            </p:cNvPr>
            <p:cNvSpPr/>
            <p:nvPr/>
          </p:nvSpPr>
          <p:spPr>
            <a:xfrm>
              <a:off x="3182947" y="3378112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0" name="pl487">
              <a:extLst>
                <a:ext uri="{FF2B5EF4-FFF2-40B4-BE49-F238E27FC236}">
                  <a16:creationId xmlns:a16="http://schemas.microsoft.com/office/drawing/2014/main" id="{27350295-C6B4-A6BF-D20E-E89361D32758}"/>
                </a:ext>
              </a:extLst>
            </p:cNvPr>
            <p:cNvSpPr/>
            <p:nvPr/>
          </p:nvSpPr>
          <p:spPr>
            <a:xfrm>
              <a:off x="3182947" y="2196162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1" name="pl488">
              <a:extLst>
                <a:ext uri="{FF2B5EF4-FFF2-40B4-BE49-F238E27FC236}">
                  <a16:creationId xmlns:a16="http://schemas.microsoft.com/office/drawing/2014/main" id="{79688AF9-E987-28C5-8526-BD33CE76DACD}"/>
                </a:ext>
              </a:extLst>
            </p:cNvPr>
            <p:cNvSpPr/>
            <p:nvPr/>
          </p:nvSpPr>
          <p:spPr>
            <a:xfrm>
              <a:off x="4281504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2" name="pl489">
              <a:extLst>
                <a:ext uri="{FF2B5EF4-FFF2-40B4-BE49-F238E27FC236}">
                  <a16:creationId xmlns:a16="http://schemas.microsoft.com/office/drawing/2014/main" id="{0A448735-7AAE-AC64-F98C-DFC79FCA452F}"/>
                </a:ext>
              </a:extLst>
            </p:cNvPr>
            <p:cNvSpPr/>
            <p:nvPr/>
          </p:nvSpPr>
          <p:spPr>
            <a:xfrm>
              <a:off x="5423254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3" name="pl490">
              <a:extLst>
                <a:ext uri="{FF2B5EF4-FFF2-40B4-BE49-F238E27FC236}">
                  <a16:creationId xmlns:a16="http://schemas.microsoft.com/office/drawing/2014/main" id="{023C2E48-CAC3-99C6-78A5-AF2D031D8F1E}"/>
                </a:ext>
              </a:extLst>
            </p:cNvPr>
            <p:cNvSpPr/>
            <p:nvPr/>
          </p:nvSpPr>
          <p:spPr>
            <a:xfrm>
              <a:off x="6565004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4" name="pl491">
              <a:extLst>
                <a:ext uri="{FF2B5EF4-FFF2-40B4-BE49-F238E27FC236}">
                  <a16:creationId xmlns:a16="http://schemas.microsoft.com/office/drawing/2014/main" id="{58460A71-8482-58BE-94F5-56A53C0B7E16}"/>
                </a:ext>
              </a:extLst>
            </p:cNvPr>
            <p:cNvSpPr/>
            <p:nvPr/>
          </p:nvSpPr>
          <p:spPr>
            <a:xfrm>
              <a:off x="7706755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5" name="tx492">
              <a:extLst>
                <a:ext uri="{FF2B5EF4-FFF2-40B4-BE49-F238E27FC236}">
                  <a16:creationId xmlns:a16="http://schemas.microsoft.com/office/drawing/2014/main" id="{ADACDE36-3E26-55E8-1427-40E4733E0D0A}"/>
                </a:ext>
              </a:extLst>
            </p:cNvPr>
            <p:cNvSpPr/>
            <p:nvPr/>
          </p:nvSpPr>
          <p:spPr>
            <a:xfrm>
              <a:off x="4069647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2966" name="tx493">
              <a:extLst>
                <a:ext uri="{FF2B5EF4-FFF2-40B4-BE49-F238E27FC236}">
                  <a16:creationId xmlns:a16="http://schemas.microsoft.com/office/drawing/2014/main" id="{E51BB8D1-C0A5-5DC5-24FA-C00640491DDD}"/>
                </a:ext>
              </a:extLst>
            </p:cNvPr>
            <p:cNvSpPr/>
            <p:nvPr/>
          </p:nvSpPr>
          <p:spPr>
            <a:xfrm>
              <a:off x="5211397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2967" name="tx494">
              <a:extLst>
                <a:ext uri="{FF2B5EF4-FFF2-40B4-BE49-F238E27FC236}">
                  <a16:creationId xmlns:a16="http://schemas.microsoft.com/office/drawing/2014/main" id="{15555235-BD0E-EC3E-6846-89DF9DD77E49}"/>
                </a:ext>
              </a:extLst>
            </p:cNvPr>
            <p:cNvSpPr/>
            <p:nvPr/>
          </p:nvSpPr>
          <p:spPr>
            <a:xfrm>
              <a:off x="6353148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2968" name="tx495">
              <a:extLst>
                <a:ext uri="{FF2B5EF4-FFF2-40B4-BE49-F238E27FC236}">
                  <a16:creationId xmlns:a16="http://schemas.microsoft.com/office/drawing/2014/main" id="{A5EAA2DD-B28C-1743-A28B-D851EFA55271}"/>
                </a:ext>
              </a:extLst>
            </p:cNvPr>
            <p:cNvSpPr/>
            <p:nvPr/>
          </p:nvSpPr>
          <p:spPr>
            <a:xfrm>
              <a:off x="7410140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2969" name="tx496">
              <a:extLst>
                <a:ext uri="{FF2B5EF4-FFF2-40B4-BE49-F238E27FC236}">
                  <a16:creationId xmlns:a16="http://schemas.microsoft.com/office/drawing/2014/main" id="{4A98EB26-A287-653A-04B4-4D21F6B9D447}"/>
                </a:ext>
              </a:extLst>
            </p:cNvPr>
            <p:cNvSpPr/>
            <p:nvPr/>
          </p:nvSpPr>
          <p:spPr>
            <a:xfrm>
              <a:off x="4552822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2970" name="tx497">
              <a:extLst>
                <a:ext uri="{FF2B5EF4-FFF2-40B4-BE49-F238E27FC236}">
                  <a16:creationId xmlns:a16="http://schemas.microsoft.com/office/drawing/2014/main" id="{BD7657D2-014C-E43B-8C4B-1E33B6F9E6C2}"/>
                </a:ext>
              </a:extLst>
            </p:cNvPr>
            <p:cNvSpPr/>
            <p:nvPr/>
          </p:nvSpPr>
          <p:spPr>
            <a:xfrm rot="-5400000">
              <a:off x="2272667" y="3344568"/>
              <a:ext cx="1016347" cy="225623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ORC1</a:t>
              </a:r>
            </a:p>
          </p:txBody>
        </p:sp>
      </p:grpSp>
      <p:grpSp>
        <p:nvGrpSpPr>
          <p:cNvPr id="2971" name="グループ化 2970">
            <a:extLst>
              <a:ext uri="{FF2B5EF4-FFF2-40B4-BE49-F238E27FC236}">
                <a16:creationId xmlns:a16="http://schemas.microsoft.com/office/drawing/2014/main" id="{919AE629-86CD-F770-C60B-2990D2022986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3692128"/>
            <a:ext cx="2228850" cy="2228850"/>
            <a:chOff x="2605882" y="1038225"/>
            <a:chExt cx="5486400" cy="5486400"/>
          </a:xfrm>
        </p:grpSpPr>
        <p:sp>
          <p:nvSpPr>
            <p:cNvPr id="2972" name="rc3">
              <a:extLst>
                <a:ext uri="{FF2B5EF4-FFF2-40B4-BE49-F238E27FC236}">
                  <a16:creationId xmlns:a16="http://schemas.microsoft.com/office/drawing/2014/main" id="{49AEEBF0-7EA2-E8FB-2965-D4BD1BD56FAE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73" name="rc4">
              <a:extLst>
                <a:ext uri="{FF2B5EF4-FFF2-40B4-BE49-F238E27FC236}">
                  <a16:creationId xmlns:a16="http://schemas.microsoft.com/office/drawing/2014/main" id="{FB35BE97-3E71-1414-7A54-E18DEA73E0FA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74" name="rc5">
              <a:extLst>
                <a:ext uri="{FF2B5EF4-FFF2-40B4-BE49-F238E27FC236}">
                  <a16:creationId xmlns:a16="http://schemas.microsoft.com/office/drawing/2014/main" id="{7CED40C2-F040-F15B-50FE-87CD9E205FD4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2975" name="pl6">
              <a:extLst>
                <a:ext uri="{FF2B5EF4-FFF2-40B4-BE49-F238E27FC236}">
                  <a16:creationId xmlns:a16="http://schemas.microsoft.com/office/drawing/2014/main" id="{1F315F44-4674-28A6-2C84-A5E947D45346}"/>
                </a:ext>
              </a:extLst>
            </p:cNvPr>
            <p:cNvSpPr/>
            <p:nvPr/>
          </p:nvSpPr>
          <p:spPr>
            <a:xfrm>
              <a:off x="3387257" y="4837432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76" name="pl7">
              <a:extLst>
                <a:ext uri="{FF2B5EF4-FFF2-40B4-BE49-F238E27FC236}">
                  <a16:creationId xmlns:a16="http://schemas.microsoft.com/office/drawing/2014/main" id="{845CCBEB-A6AE-4249-F03F-1E57384971E4}"/>
                </a:ext>
              </a:extLst>
            </p:cNvPr>
            <p:cNvSpPr/>
            <p:nvPr/>
          </p:nvSpPr>
          <p:spPr>
            <a:xfrm>
              <a:off x="3387257" y="3325596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77" name="pl8">
              <a:extLst>
                <a:ext uri="{FF2B5EF4-FFF2-40B4-BE49-F238E27FC236}">
                  <a16:creationId xmlns:a16="http://schemas.microsoft.com/office/drawing/2014/main" id="{170F752B-7DBB-F84F-6BB2-BFA8AE698F2C}"/>
                </a:ext>
              </a:extLst>
            </p:cNvPr>
            <p:cNvSpPr/>
            <p:nvPr/>
          </p:nvSpPr>
          <p:spPr>
            <a:xfrm>
              <a:off x="3387257" y="1813760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78" name="pl9">
              <a:extLst>
                <a:ext uri="{FF2B5EF4-FFF2-40B4-BE49-F238E27FC236}">
                  <a16:creationId xmlns:a16="http://schemas.microsoft.com/office/drawing/2014/main" id="{FBCA2C97-11F6-49ED-AA2A-0A8A825461CD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79" name="pl10">
              <a:extLst>
                <a:ext uri="{FF2B5EF4-FFF2-40B4-BE49-F238E27FC236}">
                  <a16:creationId xmlns:a16="http://schemas.microsoft.com/office/drawing/2014/main" id="{9192C1BE-CF6E-DD3F-997D-F53EB7BCCC8A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0" name="pl11">
              <a:extLst>
                <a:ext uri="{FF2B5EF4-FFF2-40B4-BE49-F238E27FC236}">
                  <a16:creationId xmlns:a16="http://schemas.microsoft.com/office/drawing/2014/main" id="{D0CF1A00-FB5C-3418-F4B7-93B77E01663D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1" name="pl12">
              <a:extLst>
                <a:ext uri="{FF2B5EF4-FFF2-40B4-BE49-F238E27FC236}">
                  <a16:creationId xmlns:a16="http://schemas.microsoft.com/office/drawing/2014/main" id="{458D4808-2C79-2C2A-EEEF-A13D9EC60EE2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2" name="pl13">
              <a:extLst>
                <a:ext uri="{FF2B5EF4-FFF2-40B4-BE49-F238E27FC236}">
                  <a16:creationId xmlns:a16="http://schemas.microsoft.com/office/drawing/2014/main" id="{028C1A68-853E-3121-7AD6-4A9993A22D70}"/>
                </a:ext>
              </a:extLst>
            </p:cNvPr>
            <p:cNvSpPr/>
            <p:nvPr/>
          </p:nvSpPr>
          <p:spPr>
            <a:xfrm>
              <a:off x="3387257" y="5593350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3" name="pl14">
              <a:extLst>
                <a:ext uri="{FF2B5EF4-FFF2-40B4-BE49-F238E27FC236}">
                  <a16:creationId xmlns:a16="http://schemas.microsoft.com/office/drawing/2014/main" id="{BA7F444D-7FEA-D5CE-AF38-EA57E67B528F}"/>
                </a:ext>
              </a:extLst>
            </p:cNvPr>
            <p:cNvSpPr/>
            <p:nvPr/>
          </p:nvSpPr>
          <p:spPr>
            <a:xfrm>
              <a:off x="3387257" y="4081514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4" name="pl15">
              <a:extLst>
                <a:ext uri="{FF2B5EF4-FFF2-40B4-BE49-F238E27FC236}">
                  <a16:creationId xmlns:a16="http://schemas.microsoft.com/office/drawing/2014/main" id="{5844B55D-8F64-78E6-9776-D7A1C30D50C6}"/>
                </a:ext>
              </a:extLst>
            </p:cNvPr>
            <p:cNvSpPr/>
            <p:nvPr/>
          </p:nvSpPr>
          <p:spPr>
            <a:xfrm>
              <a:off x="3387257" y="2569678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5" name="pl16">
              <a:extLst>
                <a:ext uri="{FF2B5EF4-FFF2-40B4-BE49-F238E27FC236}">
                  <a16:creationId xmlns:a16="http://schemas.microsoft.com/office/drawing/2014/main" id="{18165686-205F-8379-3683-14133A862293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6" name="pl17">
              <a:extLst>
                <a:ext uri="{FF2B5EF4-FFF2-40B4-BE49-F238E27FC236}">
                  <a16:creationId xmlns:a16="http://schemas.microsoft.com/office/drawing/2014/main" id="{436059BF-AF27-6A5C-18C2-2C2B84537ABA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7" name="pl18">
              <a:extLst>
                <a:ext uri="{FF2B5EF4-FFF2-40B4-BE49-F238E27FC236}">
                  <a16:creationId xmlns:a16="http://schemas.microsoft.com/office/drawing/2014/main" id="{57517FF9-B5DB-9B6C-9927-8B88CB6F9980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8" name="pl19">
              <a:extLst>
                <a:ext uri="{FF2B5EF4-FFF2-40B4-BE49-F238E27FC236}">
                  <a16:creationId xmlns:a16="http://schemas.microsoft.com/office/drawing/2014/main" id="{486A6A04-6F45-A29A-429B-7FF68E5765C7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9" name="pt20">
              <a:extLst>
                <a:ext uri="{FF2B5EF4-FFF2-40B4-BE49-F238E27FC236}">
                  <a16:creationId xmlns:a16="http://schemas.microsoft.com/office/drawing/2014/main" id="{10E9E08F-A0A5-A90F-A31A-2F88D78F22AE}"/>
                </a:ext>
              </a:extLst>
            </p:cNvPr>
            <p:cNvSpPr/>
            <p:nvPr/>
          </p:nvSpPr>
          <p:spPr>
            <a:xfrm>
              <a:off x="4299164" y="27263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90" name="pt21">
              <a:extLst>
                <a:ext uri="{FF2B5EF4-FFF2-40B4-BE49-F238E27FC236}">
                  <a16:creationId xmlns:a16="http://schemas.microsoft.com/office/drawing/2014/main" id="{6B2F1EB8-6D7A-BC05-8F78-B654513C9333}"/>
                </a:ext>
              </a:extLst>
            </p:cNvPr>
            <p:cNvSpPr/>
            <p:nvPr/>
          </p:nvSpPr>
          <p:spPr>
            <a:xfrm>
              <a:off x="4877397" y="39466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91" name="pt22">
              <a:extLst>
                <a:ext uri="{FF2B5EF4-FFF2-40B4-BE49-F238E27FC236}">
                  <a16:creationId xmlns:a16="http://schemas.microsoft.com/office/drawing/2014/main" id="{E23230E6-BA59-5507-AA93-8207E5B88DE1}"/>
                </a:ext>
              </a:extLst>
            </p:cNvPr>
            <p:cNvSpPr/>
            <p:nvPr/>
          </p:nvSpPr>
          <p:spPr>
            <a:xfrm>
              <a:off x="5133850" y="36541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92" name="pt23">
              <a:extLst>
                <a:ext uri="{FF2B5EF4-FFF2-40B4-BE49-F238E27FC236}">
                  <a16:creationId xmlns:a16="http://schemas.microsoft.com/office/drawing/2014/main" id="{5C56590B-2263-8B15-5A2C-D96F20269474}"/>
                </a:ext>
              </a:extLst>
            </p:cNvPr>
            <p:cNvSpPr/>
            <p:nvPr/>
          </p:nvSpPr>
          <p:spPr>
            <a:xfrm>
              <a:off x="5294971" y="44954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93" name="pt24">
              <a:extLst>
                <a:ext uri="{FF2B5EF4-FFF2-40B4-BE49-F238E27FC236}">
                  <a16:creationId xmlns:a16="http://schemas.microsoft.com/office/drawing/2014/main" id="{D2DC1293-E238-4D06-98E7-0161FE304EB0}"/>
                </a:ext>
              </a:extLst>
            </p:cNvPr>
            <p:cNvSpPr/>
            <p:nvPr/>
          </p:nvSpPr>
          <p:spPr>
            <a:xfrm>
              <a:off x="5370246" y="26675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94" name="pt25">
              <a:extLst>
                <a:ext uri="{FF2B5EF4-FFF2-40B4-BE49-F238E27FC236}">
                  <a16:creationId xmlns:a16="http://schemas.microsoft.com/office/drawing/2014/main" id="{FE35ED85-343E-82BA-AE99-B5F78B2F3B04}"/>
                </a:ext>
              </a:extLst>
            </p:cNvPr>
            <p:cNvSpPr/>
            <p:nvPr/>
          </p:nvSpPr>
          <p:spPr>
            <a:xfrm>
              <a:off x="5535376" y="29955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95" name="pt26">
              <a:extLst>
                <a:ext uri="{FF2B5EF4-FFF2-40B4-BE49-F238E27FC236}">
                  <a16:creationId xmlns:a16="http://schemas.microsoft.com/office/drawing/2014/main" id="{3E2DC127-F9CA-4E50-A7DA-F62796DD2507}"/>
                </a:ext>
              </a:extLst>
            </p:cNvPr>
            <p:cNvSpPr/>
            <p:nvPr/>
          </p:nvSpPr>
          <p:spPr>
            <a:xfrm>
              <a:off x="5596696" y="45828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96" name="pt27">
              <a:extLst>
                <a:ext uri="{FF2B5EF4-FFF2-40B4-BE49-F238E27FC236}">
                  <a16:creationId xmlns:a16="http://schemas.microsoft.com/office/drawing/2014/main" id="{0FAAF6B5-A4E7-A139-7484-B0DCD717EA88}"/>
                </a:ext>
              </a:extLst>
            </p:cNvPr>
            <p:cNvSpPr/>
            <p:nvPr/>
          </p:nvSpPr>
          <p:spPr>
            <a:xfrm>
              <a:off x="4561897" y="22678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97" name="pt28">
              <a:extLst>
                <a:ext uri="{FF2B5EF4-FFF2-40B4-BE49-F238E27FC236}">
                  <a16:creationId xmlns:a16="http://schemas.microsoft.com/office/drawing/2014/main" id="{07EF6BE6-E51F-4B10-A4FF-5D64D7E45863}"/>
                </a:ext>
              </a:extLst>
            </p:cNvPr>
            <p:cNvSpPr/>
            <p:nvPr/>
          </p:nvSpPr>
          <p:spPr>
            <a:xfrm>
              <a:off x="4377885" y="45392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98" name="pt29">
              <a:extLst>
                <a:ext uri="{FF2B5EF4-FFF2-40B4-BE49-F238E27FC236}">
                  <a16:creationId xmlns:a16="http://schemas.microsoft.com/office/drawing/2014/main" id="{65D218DB-CA78-3640-784B-863718CAEE0B}"/>
                </a:ext>
              </a:extLst>
            </p:cNvPr>
            <p:cNvSpPr/>
            <p:nvPr/>
          </p:nvSpPr>
          <p:spPr>
            <a:xfrm>
              <a:off x="5064319" y="21670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99" name="pt30">
              <a:extLst>
                <a:ext uri="{FF2B5EF4-FFF2-40B4-BE49-F238E27FC236}">
                  <a16:creationId xmlns:a16="http://schemas.microsoft.com/office/drawing/2014/main" id="{3B356928-63D9-0453-9FF9-56B00255440C}"/>
                </a:ext>
              </a:extLst>
            </p:cNvPr>
            <p:cNvSpPr/>
            <p:nvPr/>
          </p:nvSpPr>
          <p:spPr>
            <a:xfrm>
              <a:off x="4583042" y="37102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0" name="pt31">
              <a:extLst>
                <a:ext uri="{FF2B5EF4-FFF2-40B4-BE49-F238E27FC236}">
                  <a16:creationId xmlns:a16="http://schemas.microsoft.com/office/drawing/2014/main" id="{CF6399D2-A48F-BD4C-DA90-D408597612D5}"/>
                </a:ext>
              </a:extLst>
            </p:cNvPr>
            <p:cNvSpPr/>
            <p:nvPr/>
          </p:nvSpPr>
          <p:spPr>
            <a:xfrm>
              <a:off x="4313069" y="41741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1" name="pt32">
              <a:extLst>
                <a:ext uri="{FF2B5EF4-FFF2-40B4-BE49-F238E27FC236}">
                  <a16:creationId xmlns:a16="http://schemas.microsoft.com/office/drawing/2014/main" id="{72E4198D-E4AB-0575-27A4-D87A954385F9}"/>
                </a:ext>
              </a:extLst>
            </p:cNvPr>
            <p:cNvSpPr/>
            <p:nvPr/>
          </p:nvSpPr>
          <p:spPr>
            <a:xfrm>
              <a:off x="4598055" y="26890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2" name="pt33">
              <a:extLst>
                <a:ext uri="{FF2B5EF4-FFF2-40B4-BE49-F238E27FC236}">
                  <a16:creationId xmlns:a16="http://schemas.microsoft.com/office/drawing/2014/main" id="{B45D157D-3E29-F6AB-F84A-BC734112C7C9}"/>
                </a:ext>
              </a:extLst>
            </p:cNvPr>
            <p:cNvSpPr/>
            <p:nvPr/>
          </p:nvSpPr>
          <p:spPr>
            <a:xfrm>
              <a:off x="4599528" y="36844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3" name="pt34">
              <a:extLst>
                <a:ext uri="{FF2B5EF4-FFF2-40B4-BE49-F238E27FC236}">
                  <a16:creationId xmlns:a16="http://schemas.microsoft.com/office/drawing/2014/main" id="{171193E3-ECD2-2E14-EE52-404A9F7F3541}"/>
                </a:ext>
              </a:extLst>
            </p:cNvPr>
            <p:cNvSpPr/>
            <p:nvPr/>
          </p:nvSpPr>
          <p:spPr>
            <a:xfrm>
              <a:off x="4252293" y="20200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4" name="pt35">
              <a:extLst>
                <a:ext uri="{FF2B5EF4-FFF2-40B4-BE49-F238E27FC236}">
                  <a16:creationId xmlns:a16="http://schemas.microsoft.com/office/drawing/2014/main" id="{91348279-CAAB-2493-6C31-1889D09D605E}"/>
                </a:ext>
              </a:extLst>
            </p:cNvPr>
            <p:cNvSpPr/>
            <p:nvPr/>
          </p:nvSpPr>
          <p:spPr>
            <a:xfrm>
              <a:off x="4654488" y="35589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5" name="pt36">
              <a:extLst>
                <a:ext uri="{FF2B5EF4-FFF2-40B4-BE49-F238E27FC236}">
                  <a16:creationId xmlns:a16="http://schemas.microsoft.com/office/drawing/2014/main" id="{96DF5432-A6AC-BAAE-88AC-A9916DE9ADA8}"/>
                </a:ext>
              </a:extLst>
            </p:cNvPr>
            <p:cNvSpPr/>
            <p:nvPr/>
          </p:nvSpPr>
          <p:spPr>
            <a:xfrm>
              <a:off x="4174254" y="42646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6" name="pt37">
              <a:extLst>
                <a:ext uri="{FF2B5EF4-FFF2-40B4-BE49-F238E27FC236}">
                  <a16:creationId xmlns:a16="http://schemas.microsoft.com/office/drawing/2014/main" id="{F4647764-BB99-470B-BB90-011446C289F7}"/>
                </a:ext>
              </a:extLst>
            </p:cNvPr>
            <p:cNvSpPr/>
            <p:nvPr/>
          </p:nvSpPr>
          <p:spPr>
            <a:xfrm>
              <a:off x="5424787" y="33734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7" name="pt38">
              <a:extLst>
                <a:ext uri="{FF2B5EF4-FFF2-40B4-BE49-F238E27FC236}">
                  <a16:creationId xmlns:a16="http://schemas.microsoft.com/office/drawing/2014/main" id="{CCD776AD-0726-CCC4-8D2A-6751050D838D}"/>
                </a:ext>
              </a:extLst>
            </p:cNvPr>
            <p:cNvSpPr/>
            <p:nvPr/>
          </p:nvSpPr>
          <p:spPr>
            <a:xfrm>
              <a:off x="4640045" y="30370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8" name="pt39">
              <a:extLst>
                <a:ext uri="{FF2B5EF4-FFF2-40B4-BE49-F238E27FC236}">
                  <a16:creationId xmlns:a16="http://schemas.microsoft.com/office/drawing/2014/main" id="{8A6A6B38-3202-46E7-B82B-3F181481A638}"/>
                </a:ext>
              </a:extLst>
            </p:cNvPr>
            <p:cNvSpPr/>
            <p:nvPr/>
          </p:nvSpPr>
          <p:spPr>
            <a:xfrm>
              <a:off x="5146114" y="48752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9" name="pt40">
              <a:extLst>
                <a:ext uri="{FF2B5EF4-FFF2-40B4-BE49-F238E27FC236}">
                  <a16:creationId xmlns:a16="http://schemas.microsoft.com/office/drawing/2014/main" id="{FAAD5C79-D776-AF51-9B3A-15F3F8BEFB1D}"/>
                </a:ext>
              </a:extLst>
            </p:cNvPr>
            <p:cNvSpPr/>
            <p:nvPr/>
          </p:nvSpPr>
          <p:spPr>
            <a:xfrm>
              <a:off x="5775545" y="40760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0" name="pt41">
              <a:extLst>
                <a:ext uri="{FF2B5EF4-FFF2-40B4-BE49-F238E27FC236}">
                  <a16:creationId xmlns:a16="http://schemas.microsoft.com/office/drawing/2014/main" id="{9785B6DD-BEAB-199A-C70E-A6578A96FA74}"/>
                </a:ext>
              </a:extLst>
            </p:cNvPr>
            <p:cNvSpPr/>
            <p:nvPr/>
          </p:nvSpPr>
          <p:spPr>
            <a:xfrm>
              <a:off x="4756446" y="22477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1" name="pt42">
              <a:extLst>
                <a:ext uri="{FF2B5EF4-FFF2-40B4-BE49-F238E27FC236}">
                  <a16:creationId xmlns:a16="http://schemas.microsoft.com/office/drawing/2014/main" id="{9C6B04C9-2F2B-0FC7-FBE5-BC5D6AA7C852}"/>
                </a:ext>
              </a:extLst>
            </p:cNvPr>
            <p:cNvSpPr/>
            <p:nvPr/>
          </p:nvSpPr>
          <p:spPr>
            <a:xfrm>
              <a:off x="7787164" y="50263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2" name="pt43">
              <a:extLst>
                <a:ext uri="{FF2B5EF4-FFF2-40B4-BE49-F238E27FC236}">
                  <a16:creationId xmlns:a16="http://schemas.microsoft.com/office/drawing/2014/main" id="{C02A1FFE-CF92-0A21-6BB6-99B8CEE2D1D6}"/>
                </a:ext>
              </a:extLst>
            </p:cNvPr>
            <p:cNvSpPr/>
            <p:nvPr/>
          </p:nvSpPr>
          <p:spPr>
            <a:xfrm>
              <a:off x="7371065" y="45847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3" name="pt44">
              <a:extLst>
                <a:ext uri="{FF2B5EF4-FFF2-40B4-BE49-F238E27FC236}">
                  <a16:creationId xmlns:a16="http://schemas.microsoft.com/office/drawing/2014/main" id="{B4522DDB-E469-6BF8-C7FF-2CFFC6543E17}"/>
                </a:ext>
              </a:extLst>
            </p:cNvPr>
            <p:cNvSpPr/>
            <p:nvPr/>
          </p:nvSpPr>
          <p:spPr>
            <a:xfrm>
              <a:off x="7664292" y="48058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4" name="pt45">
              <a:extLst>
                <a:ext uri="{FF2B5EF4-FFF2-40B4-BE49-F238E27FC236}">
                  <a16:creationId xmlns:a16="http://schemas.microsoft.com/office/drawing/2014/main" id="{7B6DBFF6-95D7-E405-F498-49A7354693C0}"/>
                </a:ext>
              </a:extLst>
            </p:cNvPr>
            <p:cNvSpPr/>
            <p:nvPr/>
          </p:nvSpPr>
          <p:spPr>
            <a:xfrm>
              <a:off x="7038252" y="54381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5" name="pt46">
              <a:extLst>
                <a:ext uri="{FF2B5EF4-FFF2-40B4-BE49-F238E27FC236}">
                  <a16:creationId xmlns:a16="http://schemas.microsoft.com/office/drawing/2014/main" id="{46192980-1E8F-2BCD-37C3-8B2A180F3EC8}"/>
                </a:ext>
              </a:extLst>
            </p:cNvPr>
            <p:cNvSpPr/>
            <p:nvPr/>
          </p:nvSpPr>
          <p:spPr>
            <a:xfrm>
              <a:off x="7677725" y="5047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6" name="pt47">
              <a:extLst>
                <a:ext uri="{FF2B5EF4-FFF2-40B4-BE49-F238E27FC236}">
                  <a16:creationId xmlns:a16="http://schemas.microsoft.com/office/drawing/2014/main" id="{0FD8CF4B-3C6E-355A-E25C-EF0DA73C3200}"/>
                </a:ext>
              </a:extLst>
            </p:cNvPr>
            <p:cNvSpPr/>
            <p:nvPr/>
          </p:nvSpPr>
          <p:spPr>
            <a:xfrm>
              <a:off x="7456557" y="50019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7" name="pt48">
              <a:extLst>
                <a:ext uri="{FF2B5EF4-FFF2-40B4-BE49-F238E27FC236}">
                  <a16:creationId xmlns:a16="http://schemas.microsoft.com/office/drawing/2014/main" id="{44CC3FF1-D5E0-BB1F-E01F-FEFF8D5E8255}"/>
                </a:ext>
              </a:extLst>
            </p:cNvPr>
            <p:cNvSpPr/>
            <p:nvPr/>
          </p:nvSpPr>
          <p:spPr>
            <a:xfrm>
              <a:off x="6889789" y="49816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8" name="pt49">
              <a:extLst>
                <a:ext uri="{FF2B5EF4-FFF2-40B4-BE49-F238E27FC236}">
                  <a16:creationId xmlns:a16="http://schemas.microsoft.com/office/drawing/2014/main" id="{A7144A83-85CB-8703-9C35-EB7FFA05FA00}"/>
                </a:ext>
              </a:extLst>
            </p:cNvPr>
            <p:cNvSpPr/>
            <p:nvPr/>
          </p:nvSpPr>
          <p:spPr>
            <a:xfrm>
              <a:off x="4901127" y="34624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9" name="pt50">
              <a:extLst>
                <a:ext uri="{FF2B5EF4-FFF2-40B4-BE49-F238E27FC236}">
                  <a16:creationId xmlns:a16="http://schemas.microsoft.com/office/drawing/2014/main" id="{FD0D33BD-535A-E076-2D47-F00406CB9128}"/>
                </a:ext>
              </a:extLst>
            </p:cNvPr>
            <p:cNvSpPr/>
            <p:nvPr/>
          </p:nvSpPr>
          <p:spPr>
            <a:xfrm>
              <a:off x="4590700" y="44506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0" name="pt51">
              <a:extLst>
                <a:ext uri="{FF2B5EF4-FFF2-40B4-BE49-F238E27FC236}">
                  <a16:creationId xmlns:a16="http://schemas.microsoft.com/office/drawing/2014/main" id="{CFCEBE3F-91D3-4F03-B40A-D992ECE029B5}"/>
                </a:ext>
              </a:extLst>
            </p:cNvPr>
            <p:cNvSpPr/>
            <p:nvPr/>
          </p:nvSpPr>
          <p:spPr>
            <a:xfrm>
              <a:off x="5234164" y="38742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1" name="pt52">
              <a:extLst>
                <a:ext uri="{FF2B5EF4-FFF2-40B4-BE49-F238E27FC236}">
                  <a16:creationId xmlns:a16="http://schemas.microsoft.com/office/drawing/2014/main" id="{21DCF132-3A4D-59AF-33AC-F4C244712881}"/>
                </a:ext>
              </a:extLst>
            </p:cNvPr>
            <p:cNvSpPr/>
            <p:nvPr/>
          </p:nvSpPr>
          <p:spPr>
            <a:xfrm>
              <a:off x="5362942" y="50250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2" name="pt53">
              <a:extLst>
                <a:ext uri="{FF2B5EF4-FFF2-40B4-BE49-F238E27FC236}">
                  <a16:creationId xmlns:a16="http://schemas.microsoft.com/office/drawing/2014/main" id="{43FC73CB-3D4B-9E08-0F60-7B0D849ACB46}"/>
                </a:ext>
              </a:extLst>
            </p:cNvPr>
            <p:cNvSpPr/>
            <p:nvPr/>
          </p:nvSpPr>
          <p:spPr>
            <a:xfrm>
              <a:off x="5662001" y="27286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3" name="pt54">
              <a:extLst>
                <a:ext uri="{FF2B5EF4-FFF2-40B4-BE49-F238E27FC236}">
                  <a16:creationId xmlns:a16="http://schemas.microsoft.com/office/drawing/2014/main" id="{58B5C448-75F9-6FDA-C11F-C0C3B4582FF8}"/>
                </a:ext>
              </a:extLst>
            </p:cNvPr>
            <p:cNvSpPr/>
            <p:nvPr/>
          </p:nvSpPr>
          <p:spPr>
            <a:xfrm>
              <a:off x="4793104" y="24839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4" name="pt55">
              <a:extLst>
                <a:ext uri="{FF2B5EF4-FFF2-40B4-BE49-F238E27FC236}">
                  <a16:creationId xmlns:a16="http://schemas.microsoft.com/office/drawing/2014/main" id="{80BB1F42-8AC5-016A-A8E9-59993F49BD34}"/>
                </a:ext>
              </a:extLst>
            </p:cNvPr>
            <p:cNvSpPr/>
            <p:nvPr/>
          </p:nvSpPr>
          <p:spPr>
            <a:xfrm>
              <a:off x="5355926" y="39054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5" name="pt56">
              <a:extLst>
                <a:ext uri="{FF2B5EF4-FFF2-40B4-BE49-F238E27FC236}">
                  <a16:creationId xmlns:a16="http://schemas.microsoft.com/office/drawing/2014/main" id="{EFDED8E3-533D-14F2-5202-48CE2EF209C8}"/>
                </a:ext>
              </a:extLst>
            </p:cNvPr>
            <p:cNvSpPr/>
            <p:nvPr/>
          </p:nvSpPr>
          <p:spPr>
            <a:xfrm>
              <a:off x="4596973" y="43889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6" name="pt57">
              <a:extLst>
                <a:ext uri="{FF2B5EF4-FFF2-40B4-BE49-F238E27FC236}">
                  <a16:creationId xmlns:a16="http://schemas.microsoft.com/office/drawing/2014/main" id="{5553AFBC-8F79-A6E3-D165-0381DD5A547A}"/>
                </a:ext>
              </a:extLst>
            </p:cNvPr>
            <p:cNvSpPr/>
            <p:nvPr/>
          </p:nvSpPr>
          <p:spPr>
            <a:xfrm>
              <a:off x="4313567" y="45827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7" name="pt58">
              <a:extLst>
                <a:ext uri="{FF2B5EF4-FFF2-40B4-BE49-F238E27FC236}">
                  <a16:creationId xmlns:a16="http://schemas.microsoft.com/office/drawing/2014/main" id="{7B88D7A7-E97A-7F98-8141-CD2574B34C10}"/>
                </a:ext>
              </a:extLst>
            </p:cNvPr>
            <p:cNvSpPr/>
            <p:nvPr/>
          </p:nvSpPr>
          <p:spPr>
            <a:xfrm>
              <a:off x="5343928" y="24774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8" name="pt59">
              <a:extLst>
                <a:ext uri="{FF2B5EF4-FFF2-40B4-BE49-F238E27FC236}">
                  <a16:creationId xmlns:a16="http://schemas.microsoft.com/office/drawing/2014/main" id="{6020E202-99CE-B87B-C1A1-4B64E6DB841D}"/>
                </a:ext>
              </a:extLst>
            </p:cNvPr>
            <p:cNvSpPr/>
            <p:nvPr/>
          </p:nvSpPr>
          <p:spPr>
            <a:xfrm>
              <a:off x="5780880" y="46564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9" name="pt60">
              <a:extLst>
                <a:ext uri="{FF2B5EF4-FFF2-40B4-BE49-F238E27FC236}">
                  <a16:creationId xmlns:a16="http://schemas.microsoft.com/office/drawing/2014/main" id="{481A019C-A1B6-102C-1F06-CB97E0892E1D}"/>
                </a:ext>
              </a:extLst>
            </p:cNvPr>
            <p:cNvSpPr/>
            <p:nvPr/>
          </p:nvSpPr>
          <p:spPr>
            <a:xfrm>
              <a:off x="5132317" y="35647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0" name="pt61">
              <a:extLst>
                <a:ext uri="{FF2B5EF4-FFF2-40B4-BE49-F238E27FC236}">
                  <a16:creationId xmlns:a16="http://schemas.microsoft.com/office/drawing/2014/main" id="{C1B37B4F-9513-CAE5-DDD2-49D9D59E8882}"/>
                </a:ext>
              </a:extLst>
            </p:cNvPr>
            <p:cNvSpPr/>
            <p:nvPr/>
          </p:nvSpPr>
          <p:spPr>
            <a:xfrm>
              <a:off x="6239838" y="46821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1" name="pt62">
              <a:extLst>
                <a:ext uri="{FF2B5EF4-FFF2-40B4-BE49-F238E27FC236}">
                  <a16:creationId xmlns:a16="http://schemas.microsoft.com/office/drawing/2014/main" id="{E170D31E-1794-7C3C-C14B-37F483D6F3CF}"/>
                </a:ext>
              </a:extLst>
            </p:cNvPr>
            <p:cNvSpPr/>
            <p:nvPr/>
          </p:nvSpPr>
          <p:spPr>
            <a:xfrm>
              <a:off x="5448845" y="48836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2" name="pt63">
              <a:extLst>
                <a:ext uri="{FF2B5EF4-FFF2-40B4-BE49-F238E27FC236}">
                  <a16:creationId xmlns:a16="http://schemas.microsoft.com/office/drawing/2014/main" id="{48B107AF-9D46-2A26-4C81-230E041B2235}"/>
                </a:ext>
              </a:extLst>
            </p:cNvPr>
            <p:cNvSpPr/>
            <p:nvPr/>
          </p:nvSpPr>
          <p:spPr>
            <a:xfrm>
              <a:off x="5959065" y="51242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3" name="pt64">
              <a:extLst>
                <a:ext uri="{FF2B5EF4-FFF2-40B4-BE49-F238E27FC236}">
                  <a16:creationId xmlns:a16="http://schemas.microsoft.com/office/drawing/2014/main" id="{020F6876-9D26-2A40-916E-1A51697B8F12}"/>
                </a:ext>
              </a:extLst>
            </p:cNvPr>
            <p:cNvSpPr/>
            <p:nvPr/>
          </p:nvSpPr>
          <p:spPr>
            <a:xfrm>
              <a:off x="4837800" y="27443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4" name="pt65">
              <a:extLst>
                <a:ext uri="{FF2B5EF4-FFF2-40B4-BE49-F238E27FC236}">
                  <a16:creationId xmlns:a16="http://schemas.microsoft.com/office/drawing/2014/main" id="{C9405D0B-DBEE-67B8-BADC-C4E79480FC75}"/>
                </a:ext>
              </a:extLst>
            </p:cNvPr>
            <p:cNvSpPr/>
            <p:nvPr/>
          </p:nvSpPr>
          <p:spPr>
            <a:xfrm>
              <a:off x="5396781" y="45654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5" name="pt66">
              <a:extLst>
                <a:ext uri="{FF2B5EF4-FFF2-40B4-BE49-F238E27FC236}">
                  <a16:creationId xmlns:a16="http://schemas.microsoft.com/office/drawing/2014/main" id="{ECC494A7-0C87-F7D6-6A42-16E03059AFEE}"/>
                </a:ext>
              </a:extLst>
            </p:cNvPr>
            <p:cNvSpPr/>
            <p:nvPr/>
          </p:nvSpPr>
          <p:spPr>
            <a:xfrm>
              <a:off x="4578545" y="30417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6" name="pt67">
              <a:extLst>
                <a:ext uri="{FF2B5EF4-FFF2-40B4-BE49-F238E27FC236}">
                  <a16:creationId xmlns:a16="http://schemas.microsoft.com/office/drawing/2014/main" id="{32D27EE4-DBB7-99EF-51FB-944E64DE10EC}"/>
                </a:ext>
              </a:extLst>
            </p:cNvPr>
            <p:cNvSpPr/>
            <p:nvPr/>
          </p:nvSpPr>
          <p:spPr>
            <a:xfrm>
              <a:off x="5667064" y="21707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7" name="pt68">
              <a:extLst>
                <a:ext uri="{FF2B5EF4-FFF2-40B4-BE49-F238E27FC236}">
                  <a16:creationId xmlns:a16="http://schemas.microsoft.com/office/drawing/2014/main" id="{1C68A3BE-22CD-611D-D818-B08A50A259E1}"/>
                </a:ext>
              </a:extLst>
            </p:cNvPr>
            <p:cNvSpPr/>
            <p:nvPr/>
          </p:nvSpPr>
          <p:spPr>
            <a:xfrm>
              <a:off x="4455453" y="43812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8" name="pt69">
              <a:extLst>
                <a:ext uri="{FF2B5EF4-FFF2-40B4-BE49-F238E27FC236}">
                  <a16:creationId xmlns:a16="http://schemas.microsoft.com/office/drawing/2014/main" id="{2C654796-0781-BB8A-6553-E3C64983467B}"/>
                </a:ext>
              </a:extLst>
            </p:cNvPr>
            <p:cNvSpPr/>
            <p:nvPr/>
          </p:nvSpPr>
          <p:spPr>
            <a:xfrm>
              <a:off x="4602475" y="26825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9" name="pt70">
              <a:extLst>
                <a:ext uri="{FF2B5EF4-FFF2-40B4-BE49-F238E27FC236}">
                  <a16:creationId xmlns:a16="http://schemas.microsoft.com/office/drawing/2014/main" id="{3654FB69-C259-52DE-FDE7-8BDA6C9EE81C}"/>
                </a:ext>
              </a:extLst>
            </p:cNvPr>
            <p:cNvSpPr/>
            <p:nvPr/>
          </p:nvSpPr>
          <p:spPr>
            <a:xfrm>
              <a:off x="5159343" y="46754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0" name="pt71">
              <a:extLst>
                <a:ext uri="{FF2B5EF4-FFF2-40B4-BE49-F238E27FC236}">
                  <a16:creationId xmlns:a16="http://schemas.microsoft.com/office/drawing/2014/main" id="{65D9C17F-EA2E-B11F-46AE-414682C9BC9E}"/>
                </a:ext>
              </a:extLst>
            </p:cNvPr>
            <p:cNvSpPr/>
            <p:nvPr/>
          </p:nvSpPr>
          <p:spPr>
            <a:xfrm>
              <a:off x="4611418" y="36039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1" name="pt72">
              <a:extLst>
                <a:ext uri="{FF2B5EF4-FFF2-40B4-BE49-F238E27FC236}">
                  <a16:creationId xmlns:a16="http://schemas.microsoft.com/office/drawing/2014/main" id="{A21E9CA6-2A63-D1A5-A589-0890A4D3FD05}"/>
                </a:ext>
              </a:extLst>
            </p:cNvPr>
            <p:cNvSpPr/>
            <p:nvPr/>
          </p:nvSpPr>
          <p:spPr>
            <a:xfrm>
              <a:off x="5210241" y="43556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2" name="pt73">
              <a:extLst>
                <a:ext uri="{FF2B5EF4-FFF2-40B4-BE49-F238E27FC236}">
                  <a16:creationId xmlns:a16="http://schemas.microsoft.com/office/drawing/2014/main" id="{1FFF8025-4B4E-D037-CA6E-33132A4A794C}"/>
                </a:ext>
              </a:extLst>
            </p:cNvPr>
            <p:cNvSpPr/>
            <p:nvPr/>
          </p:nvSpPr>
          <p:spPr>
            <a:xfrm>
              <a:off x="4452610" y="28941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3" name="pt74">
              <a:extLst>
                <a:ext uri="{FF2B5EF4-FFF2-40B4-BE49-F238E27FC236}">
                  <a16:creationId xmlns:a16="http://schemas.microsoft.com/office/drawing/2014/main" id="{F4EEAE96-2036-12F8-A7C7-537AFB980E32}"/>
                </a:ext>
              </a:extLst>
            </p:cNvPr>
            <p:cNvSpPr/>
            <p:nvPr/>
          </p:nvSpPr>
          <p:spPr>
            <a:xfrm>
              <a:off x="4173380" y="27333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4" name="pt75">
              <a:extLst>
                <a:ext uri="{FF2B5EF4-FFF2-40B4-BE49-F238E27FC236}">
                  <a16:creationId xmlns:a16="http://schemas.microsoft.com/office/drawing/2014/main" id="{A0AB3377-0C1C-9DDB-5418-2ADFA3346F36}"/>
                </a:ext>
              </a:extLst>
            </p:cNvPr>
            <p:cNvSpPr/>
            <p:nvPr/>
          </p:nvSpPr>
          <p:spPr>
            <a:xfrm>
              <a:off x="4314062" y="24336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5" name="pt76">
              <a:extLst>
                <a:ext uri="{FF2B5EF4-FFF2-40B4-BE49-F238E27FC236}">
                  <a16:creationId xmlns:a16="http://schemas.microsoft.com/office/drawing/2014/main" id="{6D6E4EF9-C6D6-02BF-1234-41E0D0A2AD92}"/>
                </a:ext>
              </a:extLst>
            </p:cNvPr>
            <p:cNvSpPr/>
            <p:nvPr/>
          </p:nvSpPr>
          <p:spPr>
            <a:xfrm>
              <a:off x="4594487" y="53743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6" name="pt77">
              <a:extLst>
                <a:ext uri="{FF2B5EF4-FFF2-40B4-BE49-F238E27FC236}">
                  <a16:creationId xmlns:a16="http://schemas.microsoft.com/office/drawing/2014/main" id="{8822D434-1502-CDC7-99CD-6E4CB8AFBA2A}"/>
                </a:ext>
              </a:extLst>
            </p:cNvPr>
            <p:cNvSpPr/>
            <p:nvPr/>
          </p:nvSpPr>
          <p:spPr>
            <a:xfrm>
              <a:off x="4025564" y="32757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7" name="pt78">
              <a:extLst>
                <a:ext uri="{FF2B5EF4-FFF2-40B4-BE49-F238E27FC236}">
                  <a16:creationId xmlns:a16="http://schemas.microsoft.com/office/drawing/2014/main" id="{75C4BAC9-543F-DD9B-E5E2-CAE991BDC586}"/>
                </a:ext>
              </a:extLst>
            </p:cNvPr>
            <p:cNvSpPr/>
            <p:nvPr/>
          </p:nvSpPr>
          <p:spPr>
            <a:xfrm>
              <a:off x="4330266" y="46010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8" name="pt79">
              <a:extLst>
                <a:ext uri="{FF2B5EF4-FFF2-40B4-BE49-F238E27FC236}">
                  <a16:creationId xmlns:a16="http://schemas.microsoft.com/office/drawing/2014/main" id="{6E5EBB06-87B7-24B7-9DAB-B35042C93E90}"/>
                </a:ext>
              </a:extLst>
            </p:cNvPr>
            <p:cNvSpPr/>
            <p:nvPr/>
          </p:nvSpPr>
          <p:spPr>
            <a:xfrm>
              <a:off x="4515159" y="18919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9" name="pt80">
              <a:extLst>
                <a:ext uri="{FF2B5EF4-FFF2-40B4-BE49-F238E27FC236}">
                  <a16:creationId xmlns:a16="http://schemas.microsoft.com/office/drawing/2014/main" id="{AAF7A0E9-A044-790E-82CF-889066378D63}"/>
                </a:ext>
              </a:extLst>
            </p:cNvPr>
            <p:cNvSpPr/>
            <p:nvPr/>
          </p:nvSpPr>
          <p:spPr>
            <a:xfrm>
              <a:off x="4680970" y="47352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0" name="pt81">
              <a:extLst>
                <a:ext uri="{FF2B5EF4-FFF2-40B4-BE49-F238E27FC236}">
                  <a16:creationId xmlns:a16="http://schemas.microsoft.com/office/drawing/2014/main" id="{E3E31D4B-0390-DFD7-8B79-A26EF3C29987}"/>
                </a:ext>
              </a:extLst>
            </p:cNvPr>
            <p:cNvSpPr/>
            <p:nvPr/>
          </p:nvSpPr>
          <p:spPr>
            <a:xfrm>
              <a:off x="4189501" y="21025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1" name="pt82">
              <a:extLst>
                <a:ext uri="{FF2B5EF4-FFF2-40B4-BE49-F238E27FC236}">
                  <a16:creationId xmlns:a16="http://schemas.microsoft.com/office/drawing/2014/main" id="{FD1432C4-8DA4-B8FE-2B36-CCFEC5D7AF1C}"/>
                </a:ext>
              </a:extLst>
            </p:cNvPr>
            <p:cNvSpPr/>
            <p:nvPr/>
          </p:nvSpPr>
          <p:spPr>
            <a:xfrm>
              <a:off x="4314216" y="4509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2" name="pt83">
              <a:extLst>
                <a:ext uri="{FF2B5EF4-FFF2-40B4-BE49-F238E27FC236}">
                  <a16:creationId xmlns:a16="http://schemas.microsoft.com/office/drawing/2014/main" id="{07070272-C11B-3714-63E7-ACAA51E97EB8}"/>
                </a:ext>
              </a:extLst>
            </p:cNvPr>
            <p:cNvSpPr/>
            <p:nvPr/>
          </p:nvSpPr>
          <p:spPr>
            <a:xfrm>
              <a:off x="5281281" y="42912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3" name="pt84">
              <a:extLst>
                <a:ext uri="{FF2B5EF4-FFF2-40B4-BE49-F238E27FC236}">
                  <a16:creationId xmlns:a16="http://schemas.microsoft.com/office/drawing/2014/main" id="{CAB23540-4CD0-8DFC-E83D-D592EFB9D049}"/>
                </a:ext>
              </a:extLst>
            </p:cNvPr>
            <p:cNvSpPr/>
            <p:nvPr/>
          </p:nvSpPr>
          <p:spPr>
            <a:xfrm>
              <a:off x="4511107" y="40394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4" name="pt85">
              <a:extLst>
                <a:ext uri="{FF2B5EF4-FFF2-40B4-BE49-F238E27FC236}">
                  <a16:creationId xmlns:a16="http://schemas.microsoft.com/office/drawing/2014/main" id="{0E68B665-7C68-2E82-0F2E-939725099216}"/>
                </a:ext>
              </a:extLst>
            </p:cNvPr>
            <p:cNvSpPr/>
            <p:nvPr/>
          </p:nvSpPr>
          <p:spPr>
            <a:xfrm>
              <a:off x="4713597" y="51082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5" name="pt86">
              <a:extLst>
                <a:ext uri="{FF2B5EF4-FFF2-40B4-BE49-F238E27FC236}">
                  <a16:creationId xmlns:a16="http://schemas.microsoft.com/office/drawing/2014/main" id="{0A205C85-9E32-D25D-1225-02F4A1FD6D2B}"/>
                </a:ext>
              </a:extLst>
            </p:cNvPr>
            <p:cNvSpPr/>
            <p:nvPr/>
          </p:nvSpPr>
          <p:spPr>
            <a:xfrm>
              <a:off x="4990545" y="45228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6" name="pt87">
              <a:extLst>
                <a:ext uri="{FF2B5EF4-FFF2-40B4-BE49-F238E27FC236}">
                  <a16:creationId xmlns:a16="http://schemas.microsoft.com/office/drawing/2014/main" id="{A806CF66-8F16-5927-85EC-51A8F0DFAB94}"/>
                </a:ext>
              </a:extLst>
            </p:cNvPr>
            <p:cNvSpPr/>
            <p:nvPr/>
          </p:nvSpPr>
          <p:spPr>
            <a:xfrm>
              <a:off x="4994186" y="29470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7" name="pt88">
              <a:extLst>
                <a:ext uri="{FF2B5EF4-FFF2-40B4-BE49-F238E27FC236}">
                  <a16:creationId xmlns:a16="http://schemas.microsoft.com/office/drawing/2014/main" id="{C71E55DE-A334-B3FC-2868-FDB237484E80}"/>
                </a:ext>
              </a:extLst>
            </p:cNvPr>
            <p:cNvSpPr/>
            <p:nvPr/>
          </p:nvSpPr>
          <p:spPr>
            <a:xfrm>
              <a:off x="5505835" y="3606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8" name="pt89">
              <a:extLst>
                <a:ext uri="{FF2B5EF4-FFF2-40B4-BE49-F238E27FC236}">
                  <a16:creationId xmlns:a16="http://schemas.microsoft.com/office/drawing/2014/main" id="{C7266543-6530-11D8-A32F-79AD4F87CD3B}"/>
                </a:ext>
              </a:extLst>
            </p:cNvPr>
            <p:cNvSpPr/>
            <p:nvPr/>
          </p:nvSpPr>
          <p:spPr>
            <a:xfrm>
              <a:off x="6508791" y="47570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9" name="pt90">
              <a:extLst>
                <a:ext uri="{FF2B5EF4-FFF2-40B4-BE49-F238E27FC236}">
                  <a16:creationId xmlns:a16="http://schemas.microsoft.com/office/drawing/2014/main" id="{32A87233-F7FB-DF9E-56B5-E9F4A0623622}"/>
                </a:ext>
              </a:extLst>
            </p:cNvPr>
            <p:cNvSpPr/>
            <p:nvPr/>
          </p:nvSpPr>
          <p:spPr>
            <a:xfrm>
              <a:off x="4863666" y="32914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0" name="pt91">
              <a:extLst>
                <a:ext uri="{FF2B5EF4-FFF2-40B4-BE49-F238E27FC236}">
                  <a16:creationId xmlns:a16="http://schemas.microsoft.com/office/drawing/2014/main" id="{6AD791F9-F0EC-7881-D410-8A9CE85C7743}"/>
                </a:ext>
              </a:extLst>
            </p:cNvPr>
            <p:cNvSpPr/>
            <p:nvPr/>
          </p:nvSpPr>
          <p:spPr>
            <a:xfrm>
              <a:off x="6392882" y="51865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1" name="pt92">
              <a:extLst>
                <a:ext uri="{FF2B5EF4-FFF2-40B4-BE49-F238E27FC236}">
                  <a16:creationId xmlns:a16="http://schemas.microsoft.com/office/drawing/2014/main" id="{2635FEEE-C564-4034-3E9A-0FA419DD86A3}"/>
                </a:ext>
              </a:extLst>
            </p:cNvPr>
            <p:cNvSpPr/>
            <p:nvPr/>
          </p:nvSpPr>
          <p:spPr>
            <a:xfrm>
              <a:off x="5252615" y="39797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2" name="pt93">
              <a:extLst>
                <a:ext uri="{FF2B5EF4-FFF2-40B4-BE49-F238E27FC236}">
                  <a16:creationId xmlns:a16="http://schemas.microsoft.com/office/drawing/2014/main" id="{4765FC9A-2D72-770B-E9E3-31424B4356A9}"/>
                </a:ext>
              </a:extLst>
            </p:cNvPr>
            <p:cNvSpPr/>
            <p:nvPr/>
          </p:nvSpPr>
          <p:spPr>
            <a:xfrm>
              <a:off x="6037347" y="48198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3" name="pt94">
              <a:extLst>
                <a:ext uri="{FF2B5EF4-FFF2-40B4-BE49-F238E27FC236}">
                  <a16:creationId xmlns:a16="http://schemas.microsoft.com/office/drawing/2014/main" id="{CA6EFDE8-5777-C35B-40E7-9B8AB27E0B21}"/>
                </a:ext>
              </a:extLst>
            </p:cNvPr>
            <p:cNvSpPr/>
            <p:nvPr/>
          </p:nvSpPr>
          <p:spPr>
            <a:xfrm>
              <a:off x="4949296" y="32648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4" name="pt95">
              <a:extLst>
                <a:ext uri="{FF2B5EF4-FFF2-40B4-BE49-F238E27FC236}">
                  <a16:creationId xmlns:a16="http://schemas.microsoft.com/office/drawing/2014/main" id="{B3CB52C5-C70D-6B1E-CDA7-28688291B87D}"/>
                </a:ext>
              </a:extLst>
            </p:cNvPr>
            <p:cNvSpPr/>
            <p:nvPr/>
          </p:nvSpPr>
          <p:spPr>
            <a:xfrm>
              <a:off x="5894158" y="50592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5" name="pt96">
              <a:extLst>
                <a:ext uri="{FF2B5EF4-FFF2-40B4-BE49-F238E27FC236}">
                  <a16:creationId xmlns:a16="http://schemas.microsoft.com/office/drawing/2014/main" id="{C6B280BE-96A9-6A6F-614D-109E2952052E}"/>
                </a:ext>
              </a:extLst>
            </p:cNvPr>
            <p:cNvSpPr/>
            <p:nvPr/>
          </p:nvSpPr>
          <p:spPr>
            <a:xfrm>
              <a:off x="4995679" y="26947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6" name="pt97">
              <a:extLst>
                <a:ext uri="{FF2B5EF4-FFF2-40B4-BE49-F238E27FC236}">
                  <a16:creationId xmlns:a16="http://schemas.microsoft.com/office/drawing/2014/main" id="{D7DA3215-25D8-1FFA-0278-24E3E14B5E05}"/>
                </a:ext>
              </a:extLst>
            </p:cNvPr>
            <p:cNvSpPr/>
            <p:nvPr/>
          </p:nvSpPr>
          <p:spPr>
            <a:xfrm>
              <a:off x="4431125" y="25511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7" name="pt98">
              <a:extLst>
                <a:ext uri="{FF2B5EF4-FFF2-40B4-BE49-F238E27FC236}">
                  <a16:creationId xmlns:a16="http://schemas.microsoft.com/office/drawing/2014/main" id="{FCD9BFF9-B4B9-BC46-0B1B-AA54FBDD439E}"/>
                </a:ext>
              </a:extLst>
            </p:cNvPr>
            <p:cNvSpPr/>
            <p:nvPr/>
          </p:nvSpPr>
          <p:spPr>
            <a:xfrm>
              <a:off x="4937107" y="39483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8" name="pt99">
              <a:extLst>
                <a:ext uri="{FF2B5EF4-FFF2-40B4-BE49-F238E27FC236}">
                  <a16:creationId xmlns:a16="http://schemas.microsoft.com/office/drawing/2014/main" id="{7D7DAB3C-F69E-CCE6-FD10-7F2A3BD4A02A}"/>
                </a:ext>
              </a:extLst>
            </p:cNvPr>
            <p:cNvSpPr/>
            <p:nvPr/>
          </p:nvSpPr>
          <p:spPr>
            <a:xfrm>
              <a:off x="4318932" y="47899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9" name="pt100">
              <a:extLst>
                <a:ext uri="{FF2B5EF4-FFF2-40B4-BE49-F238E27FC236}">
                  <a16:creationId xmlns:a16="http://schemas.microsoft.com/office/drawing/2014/main" id="{FB2C5672-A02F-069B-5D84-676BF33DE478}"/>
                </a:ext>
              </a:extLst>
            </p:cNvPr>
            <p:cNvSpPr/>
            <p:nvPr/>
          </p:nvSpPr>
          <p:spPr>
            <a:xfrm>
              <a:off x="4164405" y="35543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0" name="pt101">
              <a:extLst>
                <a:ext uri="{FF2B5EF4-FFF2-40B4-BE49-F238E27FC236}">
                  <a16:creationId xmlns:a16="http://schemas.microsoft.com/office/drawing/2014/main" id="{18D15F50-6FE3-4D6B-452A-41C057172CA2}"/>
                </a:ext>
              </a:extLst>
            </p:cNvPr>
            <p:cNvSpPr/>
            <p:nvPr/>
          </p:nvSpPr>
          <p:spPr>
            <a:xfrm>
              <a:off x="4540675" y="24777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1" name="pt102">
              <a:extLst>
                <a:ext uri="{FF2B5EF4-FFF2-40B4-BE49-F238E27FC236}">
                  <a16:creationId xmlns:a16="http://schemas.microsoft.com/office/drawing/2014/main" id="{0006BBCF-0253-7384-16FD-345E9AD142AB}"/>
                </a:ext>
              </a:extLst>
            </p:cNvPr>
            <p:cNvSpPr/>
            <p:nvPr/>
          </p:nvSpPr>
          <p:spPr>
            <a:xfrm>
              <a:off x="5090774" y="28378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2" name="pt103">
              <a:extLst>
                <a:ext uri="{FF2B5EF4-FFF2-40B4-BE49-F238E27FC236}">
                  <a16:creationId xmlns:a16="http://schemas.microsoft.com/office/drawing/2014/main" id="{C73C9E2A-8E98-75FD-0FEF-B53620A7D8BE}"/>
                </a:ext>
              </a:extLst>
            </p:cNvPr>
            <p:cNvSpPr/>
            <p:nvPr/>
          </p:nvSpPr>
          <p:spPr>
            <a:xfrm>
              <a:off x="3750427" y="20173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3" name="pt104">
              <a:extLst>
                <a:ext uri="{FF2B5EF4-FFF2-40B4-BE49-F238E27FC236}">
                  <a16:creationId xmlns:a16="http://schemas.microsoft.com/office/drawing/2014/main" id="{57F3127A-462A-6473-F05C-2AD453B6F512}"/>
                </a:ext>
              </a:extLst>
            </p:cNvPr>
            <p:cNvSpPr/>
            <p:nvPr/>
          </p:nvSpPr>
          <p:spPr>
            <a:xfrm>
              <a:off x="4583148" y="26440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4" name="pt105">
              <a:extLst>
                <a:ext uri="{FF2B5EF4-FFF2-40B4-BE49-F238E27FC236}">
                  <a16:creationId xmlns:a16="http://schemas.microsoft.com/office/drawing/2014/main" id="{7BB8929A-8FAC-F929-06DA-B4C01BDB39BA}"/>
                </a:ext>
              </a:extLst>
            </p:cNvPr>
            <p:cNvSpPr/>
            <p:nvPr/>
          </p:nvSpPr>
          <p:spPr>
            <a:xfrm>
              <a:off x="4952056" y="30036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5" name="pt106">
              <a:extLst>
                <a:ext uri="{FF2B5EF4-FFF2-40B4-BE49-F238E27FC236}">
                  <a16:creationId xmlns:a16="http://schemas.microsoft.com/office/drawing/2014/main" id="{5BC48C58-A4DA-0647-DD22-8DF9335A5201}"/>
                </a:ext>
              </a:extLst>
            </p:cNvPr>
            <p:cNvSpPr/>
            <p:nvPr/>
          </p:nvSpPr>
          <p:spPr>
            <a:xfrm>
              <a:off x="4854581" y="23943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6" name="pt107">
              <a:extLst>
                <a:ext uri="{FF2B5EF4-FFF2-40B4-BE49-F238E27FC236}">
                  <a16:creationId xmlns:a16="http://schemas.microsoft.com/office/drawing/2014/main" id="{948281DD-2DE8-80EE-5C21-2D99617D21AF}"/>
                </a:ext>
              </a:extLst>
            </p:cNvPr>
            <p:cNvSpPr/>
            <p:nvPr/>
          </p:nvSpPr>
          <p:spPr>
            <a:xfrm>
              <a:off x="4318080" y="48723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7" name="pt108">
              <a:extLst>
                <a:ext uri="{FF2B5EF4-FFF2-40B4-BE49-F238E27FC236}">
                  <a16:creationId xmlns:a16="http://schemas.microsoft.com/office/drawing/2014/main" id="{726D6360-73BE-A2FF-89F6-82870F0C44CA}"/>
                </a:ext>
              </a:extLst>
            </p:cNvPr>
            <p:cNvSpPr/>
            <p:nvPr/>
          </p:nvSpPr>
          <p:spPr>
            <a:xfrm>
              <a:off x="3979729" y="47661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8" name="pt109">
              <a:extLst>
                <a:ext uri="{FF2B5EF4-FFF2-40B4-BE49-F238E27FC236}">
                  <a16:creationId xmlns:a16="http://schemas.microsoft.com/office/drawing/2014/main" id="{FA11855F-AD38-2CBB-7DE5-64A98869E2AF}"/>
                </a:ext>
              </a:extLst>
            </p:cNvPr>
            <p:cNvSpPr/>
            <p:nvPr/>
          </p:nvSpPr>
          <p:spPr>
            <a:xfrm>
              <a:off x="6138044" y="44752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9" name="pt110">
              <a:extLst>
                <a:ext uri="{FF2B5EF4-FFF2-40B4-BE49-F238E27FC236}">
                  <a16:creationId xmlns:a16="http://schemas.microsoft.com/office/drawing/2014/main" id="{CDF45D42-35F9-ED5C-9A66-D0544CCE9FDB}"/>
                </a:ext>
              </a:extLst>
            </p:cNvPr>
            <p:cNvSpPr/>
            <p:nvPr/>
          </p:nvSpPr>
          <p:spPr>
            <a:xfrm>
              <a:off x="4955497" y="31596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0" name="pt111">
              <a:extLst>
                <a:ext uri="{FF2B5EF4-FFF2-40B4-BE49-F238E27FC236}">
                  <a16:creationId xmlns:a16="http://schemas.microsoft.com/office/drawing/2014/main" id="{C3E01C49-E09F-7EA0-93D0-7D9937C2AE3A}"/>
                </a:ext>
              </a:extLst>
            </p:cNvPr>
            <p:cNvSpPr/>
            <p:nvPr/>
          </p:nvSpPr>
          <p:spPr>
            <a:xfrm>
              <a:off x="4851696" y="40034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1" name="pt112">
              <a:extLst>
                <a:ext uri="{FF2B5EF4-FFF2-40B4-BE49-F238E27FC236}">
                  <a16:creationId xmlns:a16="http://schemas.microsoft.com/office/drawing/2014/main" id="{B9EDBC91-E194-F3E5-CAE7-10F078CBFEBA}"/>
                </a:ext>
              </a:extLst>
            </p:cNvPr>
            <p:cNvSpPr/>
            <p:nvPr/>
          </p:nvSpPr>
          <p:spPr>
            <a:xfrm>
              <a:off x="5224225" y="27503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2" name="pt113">
              <a:extLst>
                <a:ext uri="{FF2B5EF4-FFF2-40B4-BE49-F238E27FC236}">
                  <a16:creationId xmlns:a16="http://schemas.microsoft.com/office/drawing/2014/main" id="{F2C7C41A-8FD6-A32F-0EF4-8A489032F544}"/>
                </a:ext>
              </a:extLst>
            </p:cNvPr>
            <p:cNvSpPr/>
            <p:nvPr/>
          </p:nvSpPr>
          <p:spPr>
            <a:xfrm>
              <a:off x="4989089" y="33984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3" name="pt114">
              <a:extLst>
                <a:ext uri="{FF2B5EF4-FFF2-40B4-BE49-F238E27FC236}">
                  <a16:creationId xmlns:a16="http://schemas.microsoft.com/office/drawing/2014/main" id="{F4D11B69-D9E2-4F66-C4A9-131A25B62894}"/>
                </a:ext>
              </a:extLst>
            </p:cNvPr>
            <p:cNvSpPr/>
            <p:nvPr/>
          </p:nvSpPr>
          <p:spPr>
            <a:xfrm>
              <a:off x="5000117" y="38203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4" name="pt115">
              <a:extLst>
                <a:ext uri="{FF2B5EF4-FFF2-40B4-BE49-F238E27FC236}">
                  <a16:creationId xmlns:a16="http://schemas.microsoft.com/office/drawing/2014/main" id="{9E11DFF9-264C-F67E-EA9C-25BBA701BA0F}"/>
                </a:ext>
              </a:extLst>
            </p:cNvPr>
            <p:cNvSpPr/>
            <p:nvPr/>
          </p:nvSpPr>
          <p:spPr>
            <a:xfrm>
              <a:off x="4748547" y="37136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5" name="pt116">
              <a:extLst>
                <a:ext uri="{FF2B5EF4-FFF2-40B4-BE49-F238E27FC236}">
                  <a16:creationId xmlns:a16="http://schemas.microsoft.com/office/drawing/2014/main" id="{511B765D-0401-DE25-3F6D-DE06BD0465DA}"/>
                </a:ext>
              </a:extLst>
            </p:cNvPr>
            <p:cNvSpPr/>
            <p:nvPr/>
          </p:nvSpPr>
          <p:spPr>
            <a:xfrm>
              <a:off x="5112954" y="26352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6" name="pt117">
              <a:extLst>
                <a:ext uri="{FF2B5EF4-FFF2-40B4-BE49-F238E27FC236}">
                  <a16:creationId xmlns:a16="http://schemas.microsoft.com/office/drawing/2014/main" id="{88B90339-434F-FAE1-70C6-139891C58B2F}"/>
                </a:ext>
              </a:extLst>
            </p:cNvPr>
            <p:cNvSpPr/>
            <p:nvPr/>
          </p:nvSpPr>
          <p:spPr>
            <a:xfrm>
              <a:off x="6018343" y="25547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7" name="pt118">
              <a:extLst>
                <a:ext uri="{FF2B5EF4-FFF2-40B4-BE49-F238E27FC236}">
                  <a16:creationId xmlns:a16="http://schemas.microsoft.com/office/drawing/2014/main" id="{E7535CFB-2211-DF01-3124-C58F63F12B32}"/>
                </a:ext>
              </a:extLst>
            </p:cNvPr>
            <p:cNvSpPr/>
            <p:nvPr/>
          </p:nvSpPr>
          <p:spPr>
            <a:xfrm>
              <a:off x="6257380" y="50506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8" name="pt119">
              <a:extLst>
                <a:ext uri="{FF2B5EF4-FFF2-40B4-BE49-F238E27FC236}">
                  <a16:creationId xmlns:a16="http://schemas.microsoft.com/office/drawing/2014/main" id="{4D718319-5D2A-6D20-89F4-BEE6DCBA5615}"/>
                </a:ext>
              </a:extLst>
            </p:cNvPr>
            <p:cNvSpPr/>
            <p:nvPr/>
          </p:nvSpPr>
          <p:spPr>
            <a:xfrm>
              <a:off x="5018251" y="4102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9" name="pt120">
              <a:extLst>
                <a:ext uri="{FF2B5EF4-FFF2-40B4-BE49-F238E27FC236}">
                  <a16:creationId xmlns:a16="http://schemas.microsoft.com/office/drawing/2014/main" id="{8D6E8795-4FFF-5595-4580-6ED3D138AC7C}"/>
                </a:ext>
              </a:extLst>
            </p:cNvPr>
            <p:cNvSpPr/>
            <p:nvPr/>
          </p:nvSpPr>
          <p:spPr>
            <a:xfrm>
              <a:off x="4532953" y="34928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0" name="pt121">
              <a:extLst>
                <a:ext uri="{FF2B5EF4-FFF2-40B4-BE49-F238E27FC236}">
                  <a16:creationId xmlns:a16="http://schemas.microsoft.com/office/drawing/2014/main" id="{79D55E8C-5977-FABF-81E4-29C8786D68B4}"/>
                </a:ext>
              </a:extLst>
            </p:cNvPr>
            <p:cNvSpPr/>
            <p:nvPr/>
          </p:nvSpPr>
          <p:spPr>
            <a:xfrm>
              <a:off x="6129631" y="47964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1" name="pt122">
              <a:extLst>
                <a:ext uri="{FF2B5EF4-FFF2-40B4-BE49-F238E27FC236}">
                  <a16:creationId xmlns:a16="http://schemas.microsoft.com/office/drawing/2014/main" id="{0D8AAABA-7FED-6AEA-BB7B-E8C95FE2BF51}"/>
                </a:ext>
              </a:extLst>
            </p:cNvPr>
            <p:cNvSpPr/>
            <p:nvPr/>
          </p:nvSpPr>
          <p:spPr>
            <a:xfrm>
              <a:off x="5193280" y="23989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2" name="pt123">
              <a:extLst>
                <a:ext uri="{FF2B5EF4-FFF2-40B4-BE49-F238E27FC236}">
                  <a16:creationId xmlns:a16="http://schemas.microsoft.com/office/drawing/2014/main" id="{C0FC7703-4C97-7528-8B6E-B7398B6815E9}"/>
                </a:ext>
              </a:extLst>
            </p:cNvPr>
            <p:cNvSpPr/>
            <p:nvPr/>
          </p:nvSpPr>
          <p:spPr>
            <a:xfrm>
              <a:off x="5728543" y="49814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3" name="pt124">
              <a:extLst>
                <a:ext uri="{FF2B5EF4-FFF2-40B4-BE49-F238E27FC236}">
                  <a16:creationId xmlns:a16="http://schemas.microsoft.com/office/drawing/2014/main" id="{72CF7F11-5D8D-2625-3E8D-9764669910E1}"/>
                </a:ext>
              </a:extLst>
            </p:cNvPr>
            <p:cNvSpPr/>
            <p:nvPr/>
          </p:nvSpPr>
          <p:spPr>
            <a:xfrm>
              <a:off x="5304691" y="46612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4" name="pt125">
              <a:extLst>
                <a:ext uri="{FF2B5EF4-FFF2-40B4-BE49-F238E27FC236}">
                  <a16:creationId xmlns:a16="http://schemas.microsoft.com/office/drawing/2014/main" id="{37FAC821-61CB-3B49-55FF-6C0BBF41ED73}"/>
                </a:ext>
              </a:extLst>
            </p:cNvPr>
            <p:cNvSpPr/>
            <p:nvPr/>
          </p:nvSpPr>
          <p:spPr>
            <a:xfrm>
              <a:off x="5119208" y="34294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5" name="pt126">
              <a:extLst>
                <a:ext uri="{FF2B5EF4-FFF2-40B4-BE49-F238E27FC236}">
                  <a16:creationId xmlns:a16="http://schemas.microsoft.com/office/drawing/2014/main" id="{D94540F9-B813-AAD2-998C-8E9F60DA6EBE}"/>
                </a:ext>
              </a:extLst>
            </p:cNvPr>
            <p:cNvSpPr/>
            <p:nvPr/>
          </p:nvSpPr>
          <p:spPr>
            <a:xfrm>
              <a:off x="5297599" y="28686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6" name="pt127">
              <a:extLst>
                <a:ext uri="{FF2B5EF4-FFF2-40B4-BE49-F238E27FC236}">
                  <a16:creationId xmlns:a16="http://schemas.microsoft.com/office/drawing/2014/main" id="{F8BA850E-5094-4F7D-3883-D8D880CD2E04}"/>
                </a:ext>
              </a:extLst>
            </p:cNvPr>
            <p:cNvSpPr/>
            <p:nvPr/>
          </p:nvSpPr>
          <p:spPr>
            <a:xfrm>
              <a:off x="5085798" y="40687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7" name="pt128">
              <a:extLst>
                <a:ext uri="{FF2B5EF4-FFF2-40B4-BE49-F238E27FC236}">
                  <a16:creationId xmlns:a16="http://schemas.microsoft.com/office/drawing/2014/main" id="{F8B559A1-6D54-FD98-7F02-8C6609740860}"/>
                </a:ext>
              </a:extLst>
            </p:cNvPr>
            <p:cNvSpPr/>
            <p:nvPr/>
          </p:nvSpPr>
          <p:spPr>
            <a:xfrm>
              <a:off x="5717744" y="50149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8" name="pt129">
              <a:extLst>
                <a:ext uri="{FF2B5EF4-FFF2-40B4-BE49-F238E27FC236}">
                  <a16:creationId xmlns:a16="http://schemas.microsoft.com/office/drawing/2014/main" id="{1BFDEECF-7F2E-4ABD-4E68-246C0D10F719}"/>
                </a:ext>
              </a:extLst>
            </p:cNvPr>
            <p:cNvSpPr/>
            <p:nvPr/>
          </p:nvSpPr>
          <p:spPr>
            <a:xfrm>
              <a:off x="5005985" y="47958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9" name="pt130">
              <a:extLst>
                <a:ext uri="{FF2B5EF4-FFF2-40B4-BE49-F238E27FC236}">
                  <a16:creationId xmlns:a16="http://schemas.microsoft.com/office/drawing/2014/main" id="{5D89DDA2-FF85-7467-0813-C0C4125AB019}"/>
                </a:ext>
              </a:extLst>
            </p:cNvPr>
            <p:cNvSpPr/>
            <p:nvPr/>
          </p:nvSpPr>
          <p:spPr>
            <a:xfrm>
              <a:off x="4252107" y="29564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0" name="pt131">
              <a:extLst>
                <a:ext uri="{FF2B5EF4-FFF2-40B4-BE49-F238E27FC236}">
                  <a16:creationId xmlns:a16="http://schemas.microsoft.com/office/drawing/2014/main" id="{32F32C02-120A-10B1-F2B3-F4BDD7782577}"/>
                </a:ext>
              </a:extLst>
            </p:cNvPr>
            <p:cNvSpPr/>
            <p:nvPr/>
          </p:nvSpPr>
          <p:spPr>
            <a:xfrm>
              <a:off x="4914362" y="28350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1" name="pt132">
              <a:extLst>
                <a:ext uri="{FF2B5EF4-FFF2-40B4-BE49-F238E27FC236}">
                  <a16:creationId xmlns:a16="http://schemas.microsoft.com/office/drawing/2014/main" id="{D3B6B808-D754-A8AB-528B-92E0870B49A1}"/>
                </a:ext>
              </a:extLst>
            </p:cNvPr>
            <p:cNvSpPr/>
            <p:nvPr/>
          </p:nvSpPr>
          <p:spPr>
            <a:xfrm>
              <a:off x="4090558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2" name="pt133">
              <a:extLst>
                <a:ext uri="{FF2B5EF4-FFF2-40B4-BE49-F238E27FC236}">
                  <a16:creationId xmlns:a16="http://schemas.microsoft.com/office/drawing/2014/main" id="{45CEB834-0D48-17AF-9688-FEFECD0C1687}"/>
                </a:ext>
              </a:extLst>
            </p:cNvPr>
            <p:cNvSpPr/>
            <p:nvPr/>
          </p:nvSpPr>
          <p:spPr>
            <a:xfrm>
              <a:off x="4750290" y="20423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3" name="pt134">
              <a:extLst>
                <a:ext uri="{FF2B5EF4-FFF2-40B4-BE49-F238E27FC236}">
                  <a16:creationId xmlns:a16="http://schemas.microsoft.com/office/drawing/2014/main" id="{FEA3B298-1962-8B78-2534-91ABCEE35269}"/>
                </a:ext>
              </a:extLst>
            </p:cNvPr>
            <p:cNvSpPr/>
            <p:nvPr/>
          </p:nvSpPr>
          <p:spPr>
            <a:xfrm>
              <a:off x="5045348" y="34652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4" name="pt135">
              <a:extLst>
                <a:ext uri="{FF2B5EF4-FFF2-40B4-BE49-F238E27FC236}">
                  <a16:creationId xmlns:a16="http://schemas.microsoft.com/office/drawing/2014/main" id="{E2B61EEC-C3D0-5AB9-B28B-BDD87B3566AD}"/>
                </a:ext>
              </a:extLst>
            </p:cNvPr>
            <p:cNvSpPr/>
            <p:nvPr/>
          </p:nvSpPr>
          <p:spPr>
            <a:xfrm>
              <a:off x="5202852" y="50731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5" name="pt136">
              <a:extLst>
                <a:ext uri="{FF2B5EF4-FFF2-40B4-BE49-F238E27FC236}">
                  <a16:creationId xmlns:a16="http://schemas.microsoft.com/office/drawing/2014/main" id="{393276C2-D4D4-C81C-5BE7-FDB972B52479}"/>
                </a:ext>
              </a:extLst>
            </p:cNvPr>
            <p:cNvSpPr/>
            <p:nvPr/>
          </p:nvSpPr>
          <p:spPr>
            <a:xfrm>
              <a:off x="5379556" y="26464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6" name="pt137">
              <a:extLst>
                <a:ext uri="{FF2B5EF4-FFF2-40B4-BE49-F238E27FC236}">
                  <a16:creationId xmlns:a16="http://schemas.microsoft.com/office/drawing/2014/main" id="{CA230781-C832-288D-0F03-9100B91E56EB}"/>
                </a:ext>
              </a:extLst>
            </p:cNvPr>
            <p:cNvSpPr/>
            <p:nvPr/>
          </p:nvSpPr>
          <p:spPr>
            <a:xfrm>
              <a:off x="5016163" y="48083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7" name="pt138">
              <a:extLst>
                <a:ext uri="{FF2B5EF4-FFF2-40B4-BE49-F238E27FC236}">
                  <a16:creationId xmlns:a16="http://schemas.microsoft.com/office/drawing/2014/main" id="{CC174E54-A2F7-5467-53DC-6DE456AAA290}"/>
                </a:ext>
              </a:extLst>
            </p:cNvPr>
            <p:cNvSpPr/>
            <p:nvPr/>
          </p:nvSpPr>
          <p:spPr>
            <a:xfrm>
              <a:off x="4853595" y="34395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8" name="pt139">
              <a:extLst>
                <a:ext uri="{FF2B5EF4-FFF2-40B4-BE49-F238E27FC236}">
                  <a16:creationId xmlns:a16="http://schemas.microsoft.com/office/drawing/2014/main" id="{BB432B37-A24B-720D-80E5-74B45F3ADBE4}"/>
                </a:ext>
              </a:extLst>
            </p:cNvPr>
            <p:cNvSpPr/>
            <p:nvPr/>
          </p:nvSpPr>
          <p:spPr>
            <a:xfrm>
              <a:off x="4725492" y="34691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9" name="pt140">
              <a:extLst>
                <a:ext uri="{FF2B5EF4-FFF2-40B4-BE49-F238E27FC236}">
                  <a16:creationId xmlns:a16="http://schemas.microsoft.com/office/drawing/2014/main" id="{E5A66E40-C501-7E90-7C93-E17FA4C3B42E}"/>
                </a:ext>
              </a:extLst>
            </p:cNvPr>
            <p:cNvSpPr/>
            <p:nvPr/>
          </p:nvSpPr>
          <p:spPr>
            <a:xfrm>
              <a:off x="5476184" y="43447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0" name="pt141">
              <a:extLst>
                <a:ext uri="{FF2B5EF4-FFF2-40B4-BE49-F238E27FC236}">
                  <a16:creationId xmlns:a16="http://schemas.microsoft.com/office/drawing/2014/main" id="{43AF2A9F-D144-B2F4-0B1B-3249E4A259BE}"/>
                </a:ext>
              </a:extLst>
            </p:cNvPr>
            <p:cNvSpPr/>
            <p:nvPr/>
          </p:nvSpPr>
          <p:spPr>
            <a:xfrm>
              <a:off x="4478556" y="26516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1" name="pt142">
              <a:extLst>
                <a:ext uri="{FF2B5EF4-FFF2-40B4-BE49-F238E27FC236}">
                  <a16:creationId xmlns:a16="http://schemas.microsoft.com/office/drawing/2014/main" id="{122399BD-D62E-F87F-1934-964E946617AB}"/>
                </a:ext>
              </a:extLst>
            </p:cNvPr>
            <p:cNvSpPr/>
            <p:nvPr/>
          </p:nvSpPr>
          <p:spPr>
            <a:xfrm>
              <a:off x="4948142" y="43459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2" name="pt143">
              <a:extLst>
                <a:ext uri="{FF2B5EF4-FFF2-40B4-BE49-F238E27FC236}">
                  <a16:creationId xmlns:a16="http://schemas.microsoft.com/office/drawing/2014/main" id="{F4D5C5D5-521A-9C09-41DC-BB3E8FAA051D}"/>
                </a:ext>
              </a:extLst>
            </p:cNvPr>
            <p:cNvSpPr/>
            <p:nvPr/>
          </p:nvSpPr>
          <p:spPr>
            <a:xfrm>
              <a:off x="3593178" y="31591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3" name="pt144">
              <a:extLst>
                <a:ext uri="{FF2B5EF4-FFF2-40B4-BE49-F238E27FC236}">
                  <a16:creationId xmlns:a16="http://schemas.microsoft.com/office/drawing/2014/main" id="{37AAD7F7-972F-D233-4794-88F83DC49413}"/>
                </a:ext>
              </a:extLst>
            </p:cNvPr>
            <p:cNvSpPr/>
            <p:nvPr/>
          </p:nvSpPr>
          <p:spPr>
            <a:xfrm>
              <a:off x="5178404" y="43972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4" name="pt145">
              <a:extLst>
                <a:ext uri="{FF2B5EF4-FFF2-40B4-BE49-F238E27FC236}">
                  <a16:creationId xmlns:a16="http://schemas.microsoft.com/office/drawing/2014/main" id="{94C3680D-7839-BDCE-00C9-43A22313F2B7}"/>
                </a:ext>
              </a:extLst>
            </p:cNvPr>
            <p:cNvSpPr/>
            <p:nvPr/>
          </p:nvSpPr>
          <p:spPr>
            <a:xfrm>
              <a:off x="4861693" y="35182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5" name="pt146">
              <a:extLst>
                <a:ext uri="{FF2B5EF4-FFF2-40B4-BE49-F238E27FC236}">
                  <a16:creationId xmlns:a16="http://schemas.microsoft.com/office/drawing/2014/main" id="{7259D426-BB79-2BFD-6111-711D7818DEB3}"/>
                </a:ext>
              </a:extLst>
            </p:cNvPr>
            <p:cNvSpPr/>
            <p:nvPr/>
          </p:nvSpPr>
          <p:spPr>
            <a:xfrm>
              <a:off x="4842850" y="41927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6" name="pt147">
              <a:extLst>
                <a:ext uri="{FF2B5EF4-FFF2-40B4-BE49-F238E27FC236}">
                  <a16:creationId xmlns:a16="http://schemas.microsoft.com/office/drawing/2014/main" id="{6FC7D626-75C1-1464-9B6B-DB044F27971F}"/>
                </a:ext>
              </a:extLst>
            </p:cNvPr>
            <p:cNvSpPr/>
            <p:nvPr/>
          </p:nvSpPr>
          <p:spPr>
            <a:xfrm>
              <a:off x="4348652" y="47765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7" name="pt148">
              <a:extLst>
                <a:ext uri="{FF2B5EF4-FFF2-40B4-BE49-F238E27FC236}">
                  <a16:creationId xmlns:a16="http://schemas.microsoft.com/office/drawing/2014/main" id="{4FF6442E-3C6C-2AAC-0526-746F4DE6C6C2}"/>
                </a:ext>
              </a:extLst>
            </p:cNvPr>
            <p:cNvSpPr/>
            <p:nvPr/>
          </p:nvSpPr>
          <p:spPr>
            <a:xfrm>
              <a:off x="4841237" y="31424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8" name="pt149">
              <a:extLst>
                <a:ext uri="{FF2B5EF4-FFF2-40B4-BE49-F238E27FC236}">
                  <a16:creationId xmlns:a16="http://schemas.microsoft.com/office/drawing/2014/main" id="{EB50141A-03DA-C3CC-C853-A899D8F508BE}"/>
                </a:ext>
              </a:extLst>
            </p:cNvPr>
            <p:cNvSpPr/>
            <p:nvPr/>
          </p:nvSpPr>
          <p:spPr>
            <a:xfrm>
              <a:off x="4587748" y="27494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9" name="pt150">
              <a:extLst>
                <a:ext uri="{FF2B5EF4-FFF2-40B4-BE49-F238E27FC236}">
                  <a16:creationId xmlns:a16="http://schemas.microsoft.com/office/drawing/2014/main" id="{A97EBC27-BF0E-CFCD-4B8F-DAD292169412}"/>
                </a:ext>
              </a:extLst>
            </p:cNvPr>
            <p:cNvSpPr/>
            <p:nvPr/>
          </p:nvSpPr>
          <p:spPr>
            <a:xfrm>
              <a:off x="5258281" y="30401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0" name="pt151">
              <a:extLst>
                <a:ext uri="{FF2B5EF4-FFF2-40B4-BE49-F238E27FC236}">
                  <a16:creationId xmlns:a16="http://schemas.microsoft.com/office/drawing/2014/main" id="{2799C41D-FEDA-0038-B4F6-29E9ABA55956}"/>
                </a:ext>
              </a:extLst>
            </p:cNvPr>
            <p:cNvSpPr/>
            <p:nvPr/>
          </p:nvSpPr>
          <p:spPr>
            <a:xfrm>
              <a:off x="3898128" y="46686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1" name="pt152">
              <a:extLst>
                <a:ext uri="{FF2B5EF4-FFF2-40B4-BE49-F238E27FC236}">
                  <a16:creationId xmlns:a16="http://schemas.microsoft.com/office/drawing/2014/main" id="{CE7BD6A2-2B8F-CD56-33A9-EA19AA0745BE}"/>
                </a:ext>
              </a:extLst>
            </p:cNvPr>
            <p:cNvSpPr/>
            <p:nvPr/>
          </p:nvSpPr>
          <p:spPr>
            <a:xfrm>
              <a:off x="4249103" y="28668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2" name="pt153">
              <a:extLst>
                <a:ext uri="{FF2B5EF4-FFF2-40B4-BE49-F238E27FC236}">
                  <a16:creationId xmlns:a16="http://schemas.microsoft.com/office/drawing/2014/main" id="{B9E3D64E-624D-8A67-437E-7A2529246D55}"/>
                </a:ext>
              </a:extLst>
            </p:cNvPr>
            <p:cNvSpPr/>
            <p:nvPr/>
          </p:nvSpPr>
          <p:spPr>
            <a:xfrm>
              <a:off x="4648203" y="44120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3" name="pt154">
              <a:extLst>
                <a:ext uri="{FF2B5EF4-FFF2-40B4-BE49-F238E27FC236}">
                  <a16:creationId xmlns:a16="http://schemas.microsoft.com/office/drawing/2014/main" id="{8CF3DBD9-BAE5-912B-30CB-1436F037528D}"/>
                </a:ext>
              </a:extLst>
            </p:cNvPr>
            <p:cNvSpPr/>
            <p:nvPr/>
          </p:nvSpPr>
          <p:spPr>
            <a:xfrm>
              <a:off x="4954917" y="40439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4" name="pt155">
              <a:extLst>
                <a:ext uri="{FF2B5EF4-FFF2-40B4-BE49-F238E27FC236}">
                  <a16:creationId xmlns:a16="http://schemas.microsoft.com/office/drawing/2014/main" id="{F5421552-DFDC-77B7-F233-CBB0E4960224}"/>
                </a:ext>
              </a:extLst>
            </p:cNvPr>
            <p:cNvSpPr/>
            <p:nvPr/>
          </p:nvSpPr>
          <p:spPr>
            <a:xfrm>
              <a:off x="4458512" y="52363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5" name="pt156">
              <a:extLst>
                <a:ext uri="{FF2B5EF4-FFF2-40B4-BE49-F238E27FC236}">
                  <a16:creationId xmlns:a16="http://schemas.microsoft.com/office/drawing/2014/main" id="{B65E6B79-9C02-7144-7D18-1EFC9EF73D87}"/>
                </a:ext>
              </a:extLst>
            </p:cNvPr>
            <p:cNvSpPr/>
            <p:nvPr/>
          </p:nvSpPr>
          <p:spPr>
            <a:xfrm>
              <a:off x="4253405" y="39525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6" name="pt157">
              <a:extLst>
                <a:ext uri="{FF2B5EF4-FFF2-40B4-BE49-F238E27FC236}">
                  <a16:creationId xmlns:a16="http://schemas.microsoft.com/office/drawing/2014/main" id="{4296B410-0915-9023-ED07-27EC4FF7D031}"/>
                </a:ext>
              </a:extLst>
            </p:cNvPr>
            <p:cNvSpPr/>
            <p:nvPr/>
          </p:nvSpPr>
          <p:spPr>
            <a:xfrm>
              <a:off x="4989600" y="31830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7" name="pt158">
              <a:extLst>
                <a:ext uri="{FF2B5EF4-FFF2-40B4-BE49-F238E27FC236}">
                  <a16:creationId xmlns:a16="http://schemas.microsoft.com/office/drawing/2014/main" id="{B7BDFE72-AAFE-6BE7-AA70-0F92C7FA43BC}"/>
                </a:ext>
              </a:extLst>
            </p:cNvPr>
            <p:cNvSpPr/>
            <p:nvPr/>
          </p:nvSpPr>
          <p:spPr>
            <a:xfrm>
              <a:off x="4658801" y="3813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8" name="pt159">
              <a:extLst>
                <a:ext uri="{FF2B5EF4-FFF2-40B4-BE49-F238E27FC236}">
                  <a16:creationId xmlns:a16="http://schemas.microsoft.com/office/drawing/2014/main" id="{D1DFA972-5CD9-DD47-1FC7-B90D7749A3DD}"/>
                </a:ext>
              </a:extLst>
            </p:cNvPr>
            <p:cNvSpPr/>
            <p:nvPr/>
          </p:nvSpPr>
          <p:spPr>
            <a:xfrm>
              <a:off x="4717673" y="29509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9" name="pt160">
              <a:extLst>
                <a:ext uri="{FF2B5EF4-FFF2-40B4-BE49-F238E27FC236}">
                  <a16:creationId xmlns:a16="http://schemas.microsoft.com/office/drawing/2014/main" id="{D369E17A-7153-9202-06BB-AF8E31319B68}"/>
                </a:ext>
              </a:extLst>
            </p:cNvPr>
            <p:cNvSpPr/>
            <p:nvPr/>
          </p:nvSpPr>
          <p:spPr>
            <a:xfrm>
              <a:off x="4149018" y="36554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0" name="pt161">
              <a:extLst>
                <a:ext uri="{FF2B5EF4-FFF2-40B4-BE49-F238E27FC236}">
                  <a16:creationId xmlns:a16="http://schemas.microsoft.com/office/drawing/2014/main" id="{31E6A66D-7396-6F32-0834-67F3288A1F39}"/>
                </a:ext>
              </a:extLst>
            </p:cNvPr>
            <p:cNvSpPr/>
            <p:nvPr/>
          </p:nvSpPr>
          <p:spPr>
            <a:xfrm>
              <a:off x="4708100" y="47404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1" name="pt162">
              <a:extLst>
                <a:ext uri="{FF2B5EF4-FFF2-40B4-BE49-F238E27FC236}">
                  <a16:creationId xmlns:a16="http://schemas.microsoft.com/office/drawing/2014/main" id="{F86B7CF6-C7D4-21F6-01CE-74F7F1EB7FD8}"/>
                </a:ext>
              </a:extLst>
            </p:cNvPr>
            <p:cNvSpPr/>
            <p:nvPr/>
          </p:nvSpPr>
          <p:spPr>
            <a:xfrm>
              <a:off x="4512162" y="37729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2" name="pt163">
              <a:extLst>
                <a:ext uri="{FF2B5EF4-FFF2-40B4-BE49-F238E27FC236}">
                  <a16:creationId xmlns:a16="http://schemas.microsoft.com/office/drawing/2014/main" id="{E0915CAB-58CF-FFDA-7D29-30409348AEAE}"/>
                </a:ext>
              </a:extLst>
            </p:cNvPr>
            <p:cNvSpPr/>
            <p:nvPr/>
          </p:nvSpPr>
          <p:spPr>
            <a:xfrm>
              <a:off x="4841725" y="43220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3" name="pt164">
              <a:extLst>
                <a:ext uri="{FF2B5EF4-FFF2-40B4-BE49-F238E27FC236}">
                  <a16:creationId xmlns:a16="http://schemas.microsoft.com/office/drawing/2014/main" id="{9690B037-45E4-0179-6B6E-39B3F821F352}"/>
                </a:ext>
              </a:extLst>
            </p:cNvPr>
            <p:cNvSpPr/>
            <p:nvPr/>
          </p:nvSpPr>
          <p:spPr>
            <a:xfrm>
              <a:off x="5240211" y="45156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4" name="pt165">
              <a:extLst>
                <a:ext uri="{FF2B5EF4-FFF2-40B4-BE49-F238E27FC236}">
                  <a16:creationId xmlns:a16="http://schemas.microsoft.com/office/drawing/2014/main" id="{F073E147-FB7D-1E99-3A1F-24711A64A231}"/>
                </a:ext>
              </a:extLst>
            </p:cNvPr>
            <p:cNvSpPr/>
            <p:nvPr/>
          </p:nvSpPr>
          <p:spPr>
            <a:xfrm>
              <a:off x="4490111" y="38287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5" name="pt166">
              <a:extLst>
                <a:ext uri="{FF2B5EF4-FFF2-40B4-BE49-F238E27FC236}">
                  <a16:creationId xmlns:a16="http://schemas.microsoft.com/office/drawing/2014/main" id="{B4C4769B-7475-CEA7-647D-9E532863AEE0}"/>
                </a:ext>
              </a:extLst>
            </p:cNvPr>
            <p:cNvSpPr/>
            <p:nvPr/>
          </p:nvSpPr>
          <p:spPr>
            <a:xfrm>
              <a:off x="5379353" y="43353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6" name="pt167">
              <a:extLst>
                <a:ext uri="{FF2B5EF4-FFF2-40B4-BE49-F238E27FC236}">
                  <a16:creationId xmlns:a16="http://schemas.microsoft.com/office/drawing/2014/main" id="{4CEE684B-C75B-2706-6A1F-99D2598568F5}"/>
                </a:ext>
              </a:extLst>
            </p:cNvPr>
            <p:cNvSpPr/>
            <p:nvPr/>
          </p:nvSpPr>
          <p:spPr>
            <a:xfrm>
              <a:off x="4747316" y="37526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7" name="pt168">
              <a:extLst>
                <a:ext uri="{FF2B5EF4-FFF2-40B4-BE49-F238E27FC236}">
                  <a16:creationId xmlns:a16="http://schemas.microsoft.com/office/drawing/2014/main" id="{69465A00-A56E-87E6-D553-A6D1C52BB646}"/>
                </a:ext>
              </a:extLst>
            </p:cNvPr>
            <p:cNvSpPr/>
            <p:nvPr/>
          </p:nvSpPr>
          <p:spPr>
            <a:xfrm>
              <a:off x="5490210" y="35786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8" name="pt169">
              <a:extLst>
                <a:ext uri="{FF2B5EF4-FFF2-40B4-BE49-F238E27FC236}">
                  <a16:creationId xmlns:a16="http://schemas.microsoft.com/office/drawing/2014/main" id="{6D15373F-32AF-9E14-599E-8E4A9378D888}"/>
                </a:ext>
              </a:extLst>
            </p:cNvPr>
            <p:cNvSpPr/>
            <p:nvPr/>
          </p:nvSpPr>
          <p:spPr>
            <a:xfrm>
              <a:off x="5206398" y="24568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9" name="pt170">
              <a:extLst>
                <a:ext uri="{FF2B5EF4-FFF2-40B4-BE49-F238E27FC236}">
                  <a16:creationId xmlns:a16="http://schemas.microsoft.com/office/drawing/2014/main" id="{505FF60B-A35B-BF96-64EC-653FAEA0D64A}"/>
                </a:ext>
              </a:extLst>
            </p:cNvPr>
            <p:cNvSpPr/>
            <p:nvPr/>
          </p:nvSpPr>
          <p:spPr>
            <a:xfrm>
              <a:off x="4716357" y="44727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0" name="pt171">
              <a:extLst>
                <a:ext uri="{FF2B5EF4-FFF2-40B4-BE49-F238E27FC236}">
                  <a16:creationId xmlns:a16="http://schemas.microsoft.com/office/drawing/2014/main" id="{5112C63F-0389-BCC4-90E8-556F7E923BE1}"/>
                </a:ext>
              </a:extLst>
            </p:cNvPr>
            <p:cNvSpPr/>
            <p:nvPr/>
          </p:nvSpPr>
          <p:spPr>
            <a:xfrm>
              <a:off x="5345175" y="51514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1" name="pt172">
              <a:extLst>
                <a:ext uri="{FF2B5EF4-FFF2-40B4-BE49-F238E27FC236}">
                  <a16:creationId xmlns:a16="http://schemas.microsoft.com/office/drawing/2014/main" id="{F9EE717E-FD03-AAB4-B83D-B6EC2D7E75C4}"/>
                </a:ext>
              </a:extLst>
            </p:cNvPr>
            <p:cNvSpPr/>
            <p:nvPr/>
          </p:nvSpPr>
          <p:spPr>
            <a:xfrm>
              <a:off x="5574100" y="30248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2" name="pt173">
              <a:extLst>
                <a:ext uri="{FF2B5EF4-FFF2-40B4-BE49-F238E27FC236}">
                  <a16:creationId xmlns:a16="http://schemas.microsoft.com/office/drawing/2014/main" id="{E5DCA178-FEE7-7B06-629E-7BACEF1312A7}"/>
                </a:ext>
              </a:extLst>
            </p:cNvPr>
            <p:cNvSpPr/>
            <p:nvPr/>
          </p:nvSpPr>
          <p:spPr>
            <a:xfrm>
              <a:off x="5257427" y="41244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3" name="pt174">
              <a:extLst>
                <a:ext uri="{FF2B5EF4-FFF2-40B4-BE49-F238E27FC236}">
                  <a16:creationId xmlns:a16="http://schemas.microsoft.com/office/drawing/2014/main" id="{29B05893-6727-8889-49B0-69849092F268}"/>
                </a:ext>
              </a:extLst>
            </p:cNvPr>
            <p:cNvSpPr/>
            <p:nvPr/>
          </p:nvSpPr>
          <p:spPr>
            <a:xfrm>
              <a:off x="5423206" y="41140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4" name="pt175">
              <a:extLst>
                <a:ext uri="{FF2B5EF4-FFF2-40B4-BE49-F238E27FC236}">
                  <a16:creationId xmlns:a16="http://schemas.microsoft.com/office/drawing/2014/main" id="{65FA2A8A-4318-0A07-8B91-C05F430B903E}"/>
                </a:ext>
              </a:extLst>
            </p:cNvPr>
            <p:cNvSpPr/>
            <p:nvPr/>
          </p:nvSpPr>
          <p:spPr>
            <a:xfrm>
              <a:off x="5271119" y="37761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5" name="pt176">
              <a:extLst>
                <a:ext uri="{FF2B5EF4-FFF2-40B4-BE49-F238E27FC236}">
                  <a16:creationId xmlns:a16="http://schemas.microsoft.com/office/drawing/2014/main" id="{C7AE7CCF-59B4-342B-C7F7-521CA551A6EB}"/>
                </a:ext>
              </a:extLst>
            </p:cNvPr>
            <p:cNvSpPr/>
            <p:nvPr/>
          </p:nvSpPr>
          <p:spPr>
            <a:xfrm>
              <a:off x="4723326" y="34037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6" name="pt177">
              <a:extLst>
                <a:ext uri="{FF2B5EF4-FFF2-40B4-BE49-F238E27FC236}">
                  <a16:creationId xmlns:a16="http://schemas.microsoft.com/office/drawing/2014/main" id="{A5BAA32A-A4F7-C2F7-E6B7-10E053EC7FCE}"/>
                </a:ext>
              </a:extLst>
            </p:cNvPr>
            <p:cNvSpPr/>
            <p:nvPr/>
          </p:nvSpPr>
          <p:spPr>
            <a:xfrm>
              <a:off x="4831382" y="37164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7" name="pt178">
              <a:extLst>
                <a:ext uri="{FF2B5EF4-FFF2-40B4-BE49-F238E27FC236}">
                  <a16:creationId xmlns:a16="http://schemas.microsoft.com/office/drawing/2014/main" id="{EFC16AEE-B45E-52FC-283C-E69575BE5DF0}"/>
                </a:ext>
              </a:extLst>
            </p:cNvPr>
            <p:cNvSpPr/>
            <p:nvPr/>
          </p:nvSpPr>
          <p:spPr>
            <a:xfrm>
              <a:off x="4198008" y="27389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8" name="pt179">
              <a:extLst>
                <a:ext uri="{FF2B5EF4-FFF2-40B4-BE49-F238E27FC236}">
                  <a16:creationId xmlns:a16="http://schemas.microsoft.com/office/drawing/2014/main" id="{249C0C41-D11B-32E5-0AE1-A8EF9B895908}"/>
                </a:ext>
              </a:extLst>
            </p:cNvPr>
            <p:cNvSpPr/>
            <p:nvPr/>
          </p:nvSpPr>
          <p:spPr>
            <a:xfrm>
              <a:off x="4954170" y="46606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9" name="pt180">
              <a:extLst>
                <a:ext uri="{FF2B5EF4-FFF2-40B4-BE49-F238E27FC236}">
                  <a16:creationId xmlns:a16="http://schemas.microsoft.com/office/drawing/2014/main" id="{A9FFB9D8-71E9-6E40-9DD4-609608C52D37}"/>
                </a:ext>
              </a:extLst>
            </p:cNvPr>
            <p:cNvSpPr/>
            <p:nvPr/>
          </p:nvSpPr>
          <p:spPr>
            <a:xfrm>
              <a:off x="5069105" y="29315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0" name="pt181">
              <a:extLst>
                <a:ext uri="{FF2B5EF4-FFF2-40B4-BE49-F238E27FC236}">
                  <a16:creationId xmlns:a16="http://schemas.microsoft.com/office/drawing/2014/main" id="{6560FE7B-FAD3-C8FD-384D-10954ADA4B28}"/>
                </a:ext>
              </a:extLst>
            </p:cNvPr>
            <p:cNvSpPr/>
            <p:nvPr/>
          </p:nvSpPr>
          <p:spPr>
            <a:xfrm>
              <a:off x="5036707" y="46594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1" name="pt182">
              <a:extLst>
                <a:ext uri="{FF2B5EF4-FFF2-40B4-BE49-F238E27FC236}">
                  <a16:creationId xmlns:a16="http://schemas.microsoft.com/office/drawing/2014/main" id="{B50286A9-96C4-DF74-F840-7FC109072C67}"/>
                </a:ext>
              </a:extLst>
            </p:cNvPr>
            <p:cNvSpPr/>
            <p:nvPr/>
          </p:nvSpPr>
          <p:spPr>
            <a:xfrm>
              <a:off x="5439891" y="44483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2" name="pt183">
              <a:extLst>
                <a:ext uri="{FF2B5EF4-FFF2-40B4-BE49-F238E27FC236}">
                  <a16:creationId xmlns:a16="http://schemas.microsoft.com/office/drawing/2014/main" id="{FD782B38-E0AA-A0AC-C0F9-8CA429D3BEF3}"/>
                </a:ext>
              </a:extLst>
            </p:cNvPr>
            <p:cNvSpPr/>
            <p:nvPr/>
          </p:nvSpPr>
          <p:spPr>
            <a:xfrm>
              <a:off x="6077498" y="29057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3" name="pt184">
              <a:extLst>
                <a:ext uri="{FF2B5EF4-FFF2-40B4-BE49-F238E27FC236}">
                  <a16:creationId xmlns:a16="http://schemas.microsoft.com/office/drawing/2014/main" id="{FE679023-AB6E-677C-0556-E640EAC82D1C}"/>
                </a:ext>
              </a:extLst>
            </p:cNvPr>
            <p:cNvSpPr/>
            <p:nvPr/>
          </p:nvSpPr>
          <p:spPr>
            <a:xfrm>
              <a:off x="4357391" y="35270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4" name="pt185">
              <a:extLst>
                <a:ext uri="{FF2B5EF4-FFF2-40B4-BE49-F238E27FC236}">
                  <a16:creationId xmlns:a16="http://schemas.microsoft.com/office/drawing/2014/main" id="{C9C67B9F-1064-EE76-BB69-4F4F04F042F1}"/>
                </a:ext>
              </a:extLst>
            </p:cNvPr>
            <p:cNvSpPr/>
            <p:nvPr/>
          </p:nvSpPr>
          <p:spPr>
            <a:xfrm>
              <a:off x="4879451" y="35084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5" name="pt186">
              <a:extLst>
                <a:ext uri="{FF2B5EF4-FFF2-40B4-BE49-F238E27FC236}">
                  <a16:creationId xmlns:a16="http://schemas.microsoft.com/office/drawing/2014/main" id="{5E33FB71-EAD2-6593-E921-CDAD9E3FDBDE}"/>
                </a:ext>
              </a:extLst>
            </p:cNvPr>
            <p:cNvSpPr/>
            <p:nvPr/>
          </p:nvSpPr>
          <p:spPr>
            <a:xfrm>
              <a:off x="4820705" y="28129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6" name="pt187">
              <a:extLst>
                <a:ext uri="{FF2B5EF4-FFF2-40B4-BE49-F238E27FC236}">
                  <a16:creationId xmlns:a16="http://schemas.microsoft.com/office/drawing/2014/main" id="{417D667D-E002-0AA6-B6B8-25320FA6D1DD}"/>
                </a:ext>
              </a:extLst>
            </p:cNvPr>
            <p:cNvSpPr/>
            <p:nvPr/>
          </p:nvSpPr>
          <p:spPr>
            <a:xfrm>
              <a:off x="3886453" y="42103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7" name="pt188">
              <a:extLst>
                <a:ext uri="{FF2B5EF4-FFF2-40B4-BE49-F238E27FC236}">
                  <a16:creationId xmlns:a16="http://schemas.microsoft.com/office/drawing/2014/main" id="{4CAB2B05-1F3F-0C4E-27F3-E735A4D2BACD}"/>
                </a:ext>
              </a:extLst>
            </p:cNvPr>
            <p:cNvSpPr/>
            <p:nvPr/>
          </p:nvSpPr>
          <p:spPr>
            <a:xfrm>
              <a:off x="4542908" y="49144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8" name="pt189">
              <a:extLst>
                <a:ext uri="{FF2B5EF4-FFF2-40B4-BE49-F238E27FC236}">
                  <a16:creationId xmlns:a16="http://schemas.microsoft.com/office/drawing/2014/main" id="{9D9F4579-9D22-D6BE-D344-C4F91B1923A6}"/>
                </a:ext>
              </a:extLst>
            </p:cNvPr>
            <p:cNvSpPr/>
            <p:nvPr/>
          </p:nvSpPr>
          <p:spPr>
            <a:xfrm>
              <a:off x="4639268" y="40150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9" name="pt190">
              <a:extLst>
                <a:ext uri="{FF2B5EF4-FFF2-40B4-BE49-F238E27FC236}">
                  <a16:creationId xmlns:a16="http://schemas.microsoft.com/office/drawing/2014/main" id="{93ECBE27-68DB-6F5D-BCB1-992CC8CAC60A}"/>
                </a:ext>
              </a:extLst>
            </p:cNvPr>
            <p:cNvSpPr/>
            <p:nvPr/>
          </p:nvSpPr>
          <p:spPr>
            <a:xfrm>
              <a:off x="5239042" y="18478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0" name="pt191">
              <a:extLst>
                <a:ext uri="{FF2B5EF4-FFF2-40B4-BE49-F238E27FC236}">
                  <a16:creationId xmlns:a16="http://schemas.microsoft.com/office/drawing/2014/main" id="{345D1239-4083-9BDD-5F3F-6A1300236A00}"/>
                </a:ext>
              </a:extLst>
            </p:cNvPr>
            <p:cNvSpPr/>
            <p:nvPr/>
          </p:nvSpPr>
          <p:spPr>
            <a:xfrm>
              <a:off x="4660859" y="33177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1" name="pt192">
              <a:extLst>
                <a:ext uri="{FF2B5EF4-FFF2-40B4-BE49-F238E27FC236}">
                  <a16:creationId xmlns:a16="http://schemas.microsoft.com/office/drawing/2014/main" id="{AC3BFB49-DA7C-C043-ED1D-509744315CC3}"/>
                </a:ext>
              </a:extLst>
            </p:cNvPr>
            <p:cNvSpPr/>
            <p:nvPr/>
          </p:nvSpPr>
          <p:spPr>
            <a:xfrm>
              <a:off x="4686535" y="45639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2" name="pt193">
              <a:extLst>
                <a:ext uri="{FF2B5EF4-FFF2-40B4-BE49-F238E27FC236}">
                  <a16:creationId xmlns:a16="http://schemas.microsoft.com/office/drawing/2014/main" id="{0550551A-F2D3-576F-42F6-428BCBDF1F96}"/>
                </a:ext>
              </a:extLst>
            </p:cNvPr>
            <p:cNvSpPr/>
            <p:nvPr/>
          </p:nvSpPr>
          <p:spPr>
            <a:xfrm>
              <a:off x="4686489" y="25902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3" name="pt194">
              <a:extLst>
                <a:ext uri="{FF2B5EF4-FFF2-40B4-BE49-F238E27FC236}">
                  <a16:creationId xmlns:a16="http://schemas.microsoft.com/office/drawing/2014/main" id="{38C10D27-E5EB-5312-9C12-1BB455C84374}"/>
                </a:ext>
              </a:extLst>
            </p:cNvPr>
            <p:cNvSpPr/>
            <p:nvPr/>
          </p:nvSpPr>
          <p:spPr>
            <a:xfrm>
              <a:off x="4490144" y="23814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4" name="pt195">
              <a:extLst>
                <a:ext uri="{FF2B5EF4-FFF2-40B4-BE49-F238E27FC236}">
                  <a16:creationId xmlns:a16="http://schemas.microsoft.com/office/drawing/2014/main" id="{11FF3222-F1A6-1301-BFEB-571FF2D89B9E}"/>
                </a:ext>
              </a:extLst>
            </p:cNvPr>
            <p:cNvSpPr/>
            <p:nvPr/>
          </p:nvSpPr>
          <p:spPr>
            <a:xfrm>
              <a:off x="4692845" y="31088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5" name="pt196">
              <a:extLst>
                <a:ext uri="{FF2B5EF4-FFF2-40B4-BE49-F238E27FC236}">
                  <a16:creationId xmlns:a16="http://schemas.microsoft.com/office/drawing/2014/main" id="{E458B9E3-A4DD-9F64-B04A-18859BF16D7E}"/>
                </a:ext>
              </a:extLst>
            </p:cNvPr>
            <p:cNvSpPr/>
            <p:nvPr/>
          </p:nvSpPr>
          <p:spPr>
            <a:xfrm>
              <a:off x="5336449" y="4322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6" name="pt197">
              <a:extLst>
                <a:ext uri="{FF2B5EF4-FFF2-40B4-BE49-F238E27FC236}">
                  <a16:creationId xmlns:a16="http://schemas.microsoft.com/office/drawing/2014/main" id="{3612FE49-7600-699F-C5D5-37A7E698BE59}"/>
                </a:ext>
              </a:extLst>
            </p:cNvPr>
            <p:cNvSpPr/>
            <p:nvPr/>
          </p:nvSpPr>
          <p:spPr>
            <a:xfrm>
              <a:off x="4192409" y="27157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7" name="pt198">
              <a:extLst>
                <a:ext uri="{FF2B5EF4-FFF2-40B4-BE49-F238E27FC236}">
                  <a16:creationId xmlns:a16="http://schemas.microsoft.com/office/drawing/2014/main" id="{121E39C0-F16E-BFF1-4D31-A83DCD94BC07}"/>
                </a:ext>
              </a:extLst>
            </p:cNvPr>
            <p:cNvSpPr/>
            <p:nvPr/>
          </p:nvSpPr>
          <p:spPr>
            <a:xfrm>
              <a:off x="4848098" y="39028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8" name="pt199">
              <a:extLst>
                <a:ext uri="{FF2B5EF4-FFF2-40B4-BE49-F238E27FC236}">
                  <a16:creationId xmlns:a16="http://schemas.microsoft.com/office/drawing/2014/main" id="{12A8D565-17B2-F61A-726C-A6BD7333CAA2}"/>
                </a:ext>
              </a:extLst>
            </p:cNvPr>
            <p:cNvSpPr/>
            <p:nvPr/>
          </p:nvSpPr>
          <p:spPr>
            <a:xfrm>
              <a:off x="5090178" y="25261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9" name="pt200">
              <a:extLst>
                <a:ext uri="{FF2B5EF4-FFF2-40B4-BE49-F238E27FC236}">
                  <a16:creationId xmlns:a16="http://schemas.microsoft.com/office/drawing/2014/main" id="{E60DB9C8-21C1-DEBF-A7A2-441A0BA846CE}"/>
                </a:ext>
              </a:extLst>
            </p:cNvPr>
            <p:cNvSpPr/>
            <p:nvPr/>
          </p:nvSpPr>
          <p:spPr>
            <a:xfrm>
              <a:off x="4950000" y="48806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0" name="pt201">
              <a:extLst>
                <a:ext uri="{FF2B5EF4-FFF2-40B4-BE49-F238E27FC236}">
                  <a16:creationId xmlns:a16="http://schemas.microsoft.com/office/drawing/2014/main" id="{AD0C8B9F-D533-C19A-1CC1-6AE5B167602D}"/>
                </a:ext>
              </a:extLst>
            </p:cNvPr>
            <p:cNvSpPr/>
            <p:nvPr/>
          </p:nvSpPr>
          <p:spPr>
            <a:xfrm>
              <a:off x="4960685" y="48362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1" name="pt202">
              <a:extLst>
                <a:ext uri="{FF2B5EF4-FFF2-40B4-BE49-F238E27FC236}">
                  <a16:creationId xmlns:a16="http://schemas.microsoft.com/office/drawing/2014/main" id="{5E0D5C09-B25E-5002-384B-EB35D8A484FD}"/>
                </a:ext>
              </a:extLst>
            </p:cNvPr>
            <p:cNvSpPr/>
            <p:nvPr/>
          </p:nvSpPr>
          <p:spPr>
            <a:xfrm>
              <a:off x="4801221" y="29837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2" name="pt203">
              <a:extLst>
                <a:ext uri="{FF2B5EF4-FFF2-40B4-BE49-F238E27FC236}">
                  <a16:creationId xmlns:a16="http://schemas.microsoft.com/office/drawing/2014/main" id="{43F3F6E2-7A02-0527-3D07-288B3E396C34}"/>
                </a:ext>
              </a:extLst>
            </p:cNvPr>
            <p:cNvSpPr/>
            <p:nvPr/>
          </p:nvSpPr>
          <p:spPr>
            <a:xfrm>
              <a:off x="5234427" y="25300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3" name="pt204">
              <a:extLst>
                <a:ext uri="{FF2B5EF4-FFF2-40B4-BE49-F238E27FC236}">
                  <a16:creationId xmlns:a16="http://schemas.microsoft.com/office/drawing/2014/main" id="{ED3D7FA8-3DB0-B43F-1834-0757153C57B4}"/>
                </a:ext>
              </a:extLst>
            </p:cNvPr>
            <p:cNvSpPr/>
            <p:nvPr/>
          </p:nvSpPr>
          <p:spPr>
            <a:xfrm>
              <a:off x="4800759" y="35951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4" name="pt205">
              <a:extLst>
                <a:ext uri="{FF2B5EF4-FFF2-40B4-BE49-F238E27FC236}">
                  <a16:creationId xmlns:a16="http://schemas.microsoft.com/office/drawing/2014/main" id="{6E586F2E-6BC0-8A6E-27FA-121B6DC7558F}"/>
                </a:ext>
              </a:extLst>
            </p:cNvPr>
            <p:cNvSpPr/>
            <p:nvPr/>
          </p:nvSpPr>
          <p:spPr>
            <a:xfrm>
              <a:off x="4648480" y="34268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5" name="pt206">
              <a:extLst>
                <a:ext uri="{FF2B5EF4-FFF2-40B4-BE49-F238E27FC236}">
                  <a16:creationId xmlns:a16="http://schemas.microsoft.com/office/drawing/2014/main" id="{DE6B8CE0-B6A9-8328-D339-2F98BACB405E}"/>
                </a:ext>
              </a:extLst>
            </p:cNvPr>
            <p:cNvSpPr/>
            <p:nvPr/>
          </p:nvSpPr>
          <p:spPr>
            <a:xfrm>
              <a:off x="6539723" y="25491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6" name="pt207">
              <a:extLst>
                <a:ext uri="{FF2B5EF4-FFF2-40B4-BE49-F238E27FC236}">
                  <a16:creationId xmlns:a16="http://schemas.microsoft.com/office/drawing/2014/main" id="{BCDDDE5F-AB4F-0D65-2ACC-EB5C0CFF32DD}"/>
                </a:ext>
              </a:extLst>
            </p:cNvPr>
            <p:cNvSpPr/>
            <p:nvPr/>
          </p:nvSpPr>
          <p:spPr>
            <a:xfrm>
              <a:off x="4436341" y="28262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7" name="pt208">
              <a:extLst>
                <a:ext uri="{FF2B5EF4-FFF2-40B4-BE49-F238E27FC236}">
                  <a16:creationId xmlns:a16="http://schemas.microsoft.com/office/drawing/2014/main" id="{8373FA0F-9D3F-C58C-3E84-D36B9EC6A9F8}"/>
                </a:ext>
              </a:extLst>
            </p:cNvPr>
            <p:cNvSpPr/>
            <p:nvPr/>
          </p:nvSpPr>
          <p:spPr>
            <a:xfrm>
              <a:off x="4448818" y="31486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8" name="pt209">
              <a:extLst>
                <a:ext uri="{FF2B5EF4-FFF2-40B4-BE49-F238E27FC236}">
                  <a16:creationId xmlns:a16="http://schemas.microsoft.com/office/drawing/2014/main" id="{E63A9017-F675-6330-0208-DB98D2B7C3FB}"/>
                </a:ext>
              </a:extLst>
            </p:cNvPr>
            <p:cNvSpPr/>
            <p:nvPr/>
          </p:nvSpPr>
          <p:spPr>
            <a:xfrm>
              <a:off x="5044890" y="37377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9" name="pt210">
              <a:extLst>
                <a:ext uri="{FF2B5EF4-FFF2-40B4-BE49-F238E27FC236}">
                  <a16:creationId xmlns:a16="http://schemas.microsoft.com/office/drawing/2014/main" id="{ECE4A218-0815-2E72-3FD6-F2D45011BB58}"/>
                </a:ext>
              </a:extLst>
            </p:cNvPr>
            <p:cNvSpPr/>
            <p:nvPr/>
          </p:nvSpPr>
          <p:spPr>
            <a:xfrm>
              <a:off x="4215911" y="23830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0" name="pt211">
              <a:extLst>
                <a:ext uri="{FF2B5EF4-FFF2-40B4-BE49-F238E27FC236}">
                  <a16:creationId xmlns:a16="http://schemas.microsoft.com/office/drawing/2014/main" id="{25F685B2-6313-D5E3-5B71-A205C756C7DC}"/>
                </a:ext>
              </a:extLst>
            </p:cNvPr>
            <p:cNvSpPr/>
            <p:nvPr/>
          </p:nvSpPr>
          <p:spPr>
            <a:xfrm>
              <a:off x="5566709" y="42451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1" name="pt212">
              <a:extLst>
                <a:ext uri="{FF2B5EF4-FFF2-40B4-BE49-F238E27FC236}">
                  <a16:creationId xmlns:a16="http://schemas.microsoft.com/office/drawing/2014/main" id="{B2858E17-1D3D-AA97-FD71-C529612E3ED5}"/>
                </a:ext>
              </a:extLst>
            </p:cNvPr>
            <p:cNvSpPr/>
            <p:nvPr/>
          </p:nvSpPr>
          <p:spPr>
            <a:xfrm>
              <a:off x="5049366" y="44857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2" name="pt213">
              <a:extLst>
                <a:ext uri="{FF2B5EF4-FFF2-40B4-BE49-F238E27FC236}">
                  <a16:creationId xmlns:a16="http://schemas.microsoft.com/office/drawing/2014/main" id="{7C9C02E8-F451-AD80-503B-E09659FBC112}"/>
                </a:ext>
              </a:extLst>
            </p:cNvPr>
            <p:cNvSpPr/>
            <p:nvPr/>
          </p:nvSpPr>
          <p:spPr>
            <a:xfrm>
              <a:off x="4446521" y="36012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3" name="pt214">
              <a:extLst>
                <a:ext uri="{FF2B5EF4-FFF2-40B4-BE49-F238E27FC236}">
                  <a16:creationId xmlns:a16="http://schemas.microsoft.com/office/drawing/2014/main" id="{1633CB47-37D5-DD11-78C1-2FBDA12F3BCD}"/>
                </a:ext>
              </a:extLst>
            </p:cNvPr>
            <p:cNvSpPr/>
            <p:nvPr/>
          </p:nvSpPr>
          <p:spPr>
            <a:xfrm>
              <a:off x="3852222" y="2934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4" name="pt215">
              <a:extLst>
                <a:ext uri="{FF2B5EF4-FFF2-40B4-BE49-F238E27FC236}">
                  <a16:creationId xmlns:a16="http://schemas.microsoft.com/office/drawing/2014/main" id="{378D5FE1-3234-0A49-F47A-2584C88AC020}"/>
                </a:ext>
              </a:extLst>
            </p:cNvPr>
            <p:cNvSpPr/>
            <p:nvPr/>
          </p:nvSpPr>
          <p:spPr>
            <a:xfrm>
              <a:off x="4766867" y="30821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5" name="pt216">
              <a:extLst>
                <a:ext uri="{FF2B5EF4-FFF2-40B4-BE49-F238E27FC236}">
                  <a16:creationId xmlns:a16="http://schemas.microsoft.com/office/drawing/2014/main" id="{20C34638-F324-9B49-948C-A902B7BA6558}"/>
                </a:ext>
              </a:extLst>
            </p:cNvPr>
            <p:cNvSpPr/>
            <p:nvPr/>
          </p:nvSpPr>
          <p:spPr>
            <a:xfrm>
              <a:off x="5224522" y="29363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6" name="pt217">
              <a:extLst>
                <a:ext uri="{FF2B5EF4-FFF2-40B4-BE49-F238E27FC236}">
                  <a16:creationId xmlns:a16="http://schemas.microsoft.com/office/drawing/2014/main" id="{4670B6BD-42AA-4DA6-676B-35491C009D9A}"/>
                </a:ext>
              </a:extLst>
            </p:cNvPr>
            <p:cNvSpPr/>
            <p:nvPr/>
          </p:nvSpPr>
          <p:spPr>
            <a:xfrm>
              <a:off x="3937522" y="46536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7" name="pt218">
              <a:extLst>
                <a:ext uri="{FF2B5EF4-FFF2-40B4-BE49-F238E27FC236}">
                  <a16:creationId xmlns:a16="http://schemas.microsoft.com/office/drawing/2014/main" id="{C2C49FC1-5ED5-F208-0A12-AD5D2653239C}"/>
                </a:ext>
              </a:extLst>
            </p:cNvPr>
            <p:cNvSpPr/>
            <p:nvPr/>
          </p:nvSpPr>
          <p:spPr>
            <a:xfrm>
              <a:off x="5509183" y="3057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8" name="pt219">
              <a:extLst>
                <a:ext uri="{FF2B5EF4-FFF2-40B4-BE49-F238E27FC236}">
                  <a16:creationId xmlns:a16="http://schemas.microsoft.com/office/drawing/2014/main" id="{1267007A-4DCE-914E-A097-266447123903}"/>
                </a:ext>
              </a:extLst>
            </p:cNvPr>
            <p:cNvSpPr/>
            <p:nvPr/>
          </p:nvSpPr>
          <p:spPr>
            <a:xfrm>
              <a:off x="5174924" y="4156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9" name="pt220">
              <a:extLst>
                <a:ext uri="{FF2B5EF4-FFF2-40B4-BE49-F238E27FC236}">
                  <a16:creationId xmlns:a16="http://schemas.microsoft.com/office/drawing/2014/main" id="{14B136D1-E6B4-18CE-B175-8079EB43B132}"/>
                </a:ext>
              </a:extLst>
            </p:cNvPr>
            <p:cNvSpPr/>
            <p:nvPr/>
          </p:nvSpPr>
          <p:spPr>
            <a:xfrm>
              <a:off x="4261027" y="29622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0" name="pt221">
              <a:extLst>
                <a:ext uri="{FF2B5EF4-FFF2-40B4-BE49-F238E27FC236}">
                  <a16:creationId xmlns:a16="http://schemas.microsoft.com/office/drawing/2014/main" id="{E45D2A76-724E-05CD-1882-51F288B96937}"/>
                </a:ext>
              </a:extLst>
            </p:cNvPr>
            <p:cNvSpPr/>
            <p:nvPr/>
          </p:nvSpPr>
          <p:spPr>
            <a:xfrm>
              <a:off x="4620745" y="43890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1" name="pt222">
              <a:extLst>
                <a:ext uri="{FF2B5EF4-FFF2-40B4-BE49-F238E27FC236}">
                  <a16:creationId xmlns:a16="http://schemas.microsoft.com/office/drawing/2014/main" id="{A40AA769-57C5-1CE9-346B-F3BA27E36DCE}"/>
                </a:ext>
              </a:extLst>
            </p:cNvPr>
            <p:cNvSpPr/>
            <p:nvPr/>
          </p:nvSpPr>
          <p:spPr>
            <a:xfrm>
              <a:off x="4758000" y="29115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2" name="pt223">
              <a:extLst>
                <a:ext uri="{FF2B5EF4-FFF2-40B4-BE49-F238E27FC236}">
                  <a16:creationId xmlns:a16="http://schemas.microsoft.com/office/drawing/2014/main" id="{0E040CE2-4A0A-77FA-260D-1FD0BB77B883}"/>
                </a:ext>
              </a:extLst>
            </p:cNvPr>
            <p:cNvSpPr/>
            <p:nvPr/>
          </p:nvSpPr>
          <p:spPr>
            <a:xfrm>
              <a:off x="3998705" y="42380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3" name="pt224">
              <a:extLst>
                <a:ext uri="{FF2B5EF4-FFF2-40B4-BE49-F238E27FC236}">
                  <a16:creationId xmlns:a16="http://schemas.microsoft.com/office/drawing/2014/main" id="{2ED53C3D-FAF9-6364-A13A-0AEAA887CE4B}"/>
                </a:ext>
              </a:extLst>
            </p:cNvPr>
            <p:cNvSpPr/>
            <p:nvPr/>
          </p:nvSpPr>
          <p:spPr>
            <a:xfrm>
              <a:off x="4831492" y="46938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4" name="pt225">
              <a:extLst>
                <a:ext uri="{FF2B5EF4-FFF2-40B4-BE49-F238E27FC236}">
                  <a16:creationId xmlns:a16="http://schemas.microsoft.com/office/drawing/2014/main" id="{46AF943B-CABB-0866-0F70-BE3585532178}"/>
                </a:ext>
              </a:extLst>
            </p:cNvPr>
            <p:cNvSpPr/>
            <p:nvPr/>
          </p:nvSpPr>
          <p:spPr>
            <a:xfrm>
              <a:off x="4290341" y="29455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5" name="pt226">
              <a:extLst>
                <a:ext uri="{FF2B5EF4-FFF2-40B4-BE49-F238E27FC236}">
                  <a16:creationId xmlns:a16="http://schemas.microsoft.com/office/drawing/2014/main" id="{1B5E8BA6-1BCB-112B-7ED7-237B4408663D}"/>
                </a:ext>
              </a:extLst>
            </p:cNvPr>
            <p:cNvSpPr/>
            <p:nvPr/>
          </p:nvSpPr>
          <p:spPr>
            <a:xfrm>
              <a:off x="4617649" y="19660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6" name="pt227">
              <a:extLst>
                <a:ext uri="{FF2B5EF4-FFF2-40B4-BE49-F238E27FC236}">
                  <a16:creationId xmlns:a16="http://schemas.microsoft.com/office/drawing/2014/main" id="{EF1451EE-9A47-6DA1-8DAE-EADC0CF1038E}"/>
                </a:ext>
              </a:extLst>
            </p:cNvPr>
            <p:cNvSpPr/>
            <p:nvPr/>
          </p:nvSpPr>
          <p:spPr>
            <a:xfrm>
              <a:off x="4340196" y="43776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7" name="pt228">
              <a:extLst>
                <a:ext uri="{FF2B5EF4-FFF2-40B4-BE49-F238E27FC236}">
                  <a16:creationId xmlns:a16="http://schemas.microsoft.com/office/drawing/2014/main" id="{4FF74C68-9331-6060-8B8B-90EBFA4F2447}"/>
                </a:ext>
              </a:extLst>
            </p:cNvPr>
            <p:cNvSpPr/>
            <p:nvPr/>
          </p:nvSpPr>
          <p:spPr>
            <a:xfrm>
              <a:off x="4718871" y="49461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8" name="pt229">
              <a:extLst>
                <a:ext uri="{FF2B5EF4-FFF2-40B4-BE49-F238E27FC236}">
                  <a16:creationId xmlns:a16="http://schemas.microsoft.com/office/drawing/2014/main" id="{16F87E39-DF4D-F2AF-FF45-5AFC35BD9E88}"/>
                </a:ext>
              </a:extLst>
            </p:cNvPr>
            <p:cNvSpPr/>
            <p:nvPr/>
          </p:nvSpPr>
          <p:spPr>
            <a:xfrm>
              <a:off x="5032542" y="51847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9" name="pt230">
              <a:extLst>
                <a:ext uri="{FF2B5EF4-FFF2-40B4-BE49-F238E27FC236}">
                  <a16:creationId xmlns:a16="http://schemas.microsoft.com/office/drawing/2014/main" id="{AC798334-3CFA-266F-1E52-D75201CF5633}"/>
                </a:ext>
              </a:extLst>
            </p:cNvPr>
            <p:cNvSpPr/>
            <p:nvPr/>
          </p:nvSpPr>
          <p:spPr>
            <a:xfrm>
              <a:off x="4587855" y="35133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0" name="pt231">
              <a:extLst>
                <a:ext uri="{FF2B5EF4-FFF2-40B4-BE49-F238E27FC236}">
                  <a16:creationId xmlns:a16="http://schemas.microsoft.com/office/drawing/2014/main" id="{49461BE9-DC25-4B79-DF93-D8B22B433963}"/>
                </a:ext>
              </a:extLst>
            </p:cNvPr>
            <p:cNvSpPr/>
            <p:nvPr/>
          </p:nvSpPr>
          <p:spPr>
            <a:xfrm>
              <a:off x="4602221" y="50620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1" name="pt232">
              <a:extLst>
                <a:ext uri="{FF2B5EF4-FFF2-40B4-BE49-F238E27FC236}">
                  <a16:creationId xmlns:a16="http://schemas.microsoft.com/office/drawing/2014/main" id="{ADBE0DD0-7B6B-3900-C96C-BC49B3B4170C}"/>
                </a:ext>
              </a:extLst>
            </p:cNvPr>
            <p:cNvSpPr/>
            <p:nvPr/>
          </p:nvSpPr>
          <p:spPr>
            <a:xfrm>
              <a:off x="4464664" y="34372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2" name="pt233">
              <a:extLst>
                <a:ext uri="{FF2B5EF4-FFF2-40B4-BE49-F238E27FC236}">
                  <a16:creationId xmlns:a16="http://schemas.microsoft.com/office/drawing/2014/main" id="{95441016-3B56-6D64-0631-9FBBE8DBD982}"/>
                </a:ext>
              </a:extLst>
            </p:cNvPr>
            <p:cNvSpPr/>
            <p:nvPr/>
          </p:nvSpPr>
          <p:spPr>
            <a:xfrm>
              <a:off x="4509025" y="24552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3" name="pt234">
              <a:extLst>
                <a:ext uri="{FF2B5EF4-FFF2-40B4-BE49-F238E27FC236}">
                  <a16:creationId xmlns:a16="http://schemas.microsoft.com/office/drawing/2014/main" id="{910175D7-126D-BBFE-ED24-F83D2B25C1F8}"/>
                </a:ext>
              </a:extLst>
            </p:cNvPr>
            <p:cNvSpPr/>
            <p:nvPr/>
          </p:nvSpPr>
          <p:spPr>
            <a:xfrm>
              <a:off x="4591664" y="44337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4" name="pt235">
              <a:extLst>
                <a:ext uri="{FF2B5EF4-FFF2-40B4-BE49-F238E27FC236}">
                  <a16:creationId xmlns:a16="http://schemas.microsoft.com/office/drawing/2014/main" id="{9893D3FC-C854-E80A-5308-51BCEF0ACA55}"/>
                </a:ext>
              </a:extLst>
            </p:cNvPr>
            <p:cNvSpPr/>
            <p:nvPr/>
          </p:nvSpPr>
          <p:spPr>
            <a:xfrm>
              <a:off x="4091110" y="43260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5" name="pt236">
              <a:extLst>
                <a:ext uri="{FF2B5EF4-FFF2-40B4-BE49-F238E27FC236}">
                  <a16:creationId xmlns:a16="http://schemas.microsoft.com/office/drawing/2014/main" id="{10459BBA-8E17-3248-040E-A6B781C7AC20}"/>
                </a:ext>
              </a:extLst>
            </p:cNvPr>
            <p:cNvSpPr/>
            <p:nvPr/>
          </p:nvSpPr>
          <p:spPr>
            <a:xfrm>
              <a:off x="3731910" y="47857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6" name="pt237">
              <a:extLst>
                <a:ext uri="{FF2B5EF4-FFF2-40B4-BE49-F238E27FC236}">
                  <a16:creationId xmlns:a16="http://schemas.microsoft.com/office/drawing/2014/main" id="{F3D9CE39-F23D-6190-23E8-E3B0FA5DE6F6}"/>
                </a:ext>
              </a:extLst>
            </p:cNvPr>
            <p:cNvSpPr/>
            <p:nvPr/>
          </p:nvSpPr>
          <p:spPr>
            <a:xfrm>
              <a:off x="4553621" y="35651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7" name="pt238">
              <a:extLst>
                <a:ext uri="{FF2B5EF4-FFF2-40B4-BE49-F238E27FC236}">
                  <a16:creationId xmlns:a16="http://schemas.microsoft.com/office/drawing/2014/main" id="{E568BE85-145B-6267-5BC1-1C93F148D969}"/>
                </a:ext>
              </a:extLst>
            </p:cNvPr>
            <p:cNvSpPr/>
            <p:nvPr/>
          </p:nvSpPr>
          <p:spPr>
            <a:xfrm>
              <a:off x="4092579" y="42955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8" name="pt239">
              <a:extLst>
                <a:ext uri="{FF2B5EF4-FFF2-40B4-BE49-F238E27FC236}">
                  <a16:creationId xmlns:a16="http://schemas.microsoft.com/office/drawing/2014/main" id="{0EFE14A2-BA8C-A2DA-48F5-D190F48BCD2B}"/>
                </a:ext>
              </a:extLst>
            </p:cNvPr>
            <p:cNvSpPr/>
            <p:nvPr/>
          </p:nvSpPr>
          <p:spPr>
            <a:xfrm>
              <a:off x="4486439" y="31485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9" name="pt240">
              <a:extLst>
                <a:ext uri="{FF2B5EF4-FFF2-40B4-BE49-F238E27FC236}">
                  <a16:creationId xmlns:a16="http://schemas.microsoft.com/office/drawing/2014/main" id="{F80A25D5-AC77-3861-C877-F3A92BCE0CED}"/>
                </a:ext>
              </a:extLst>
            </p:cNvPr>
            <p:cNvSpPr/>
            <p:nvPr/>
          </p:nvSpPr>
          <p:spPr>
            <a:xfrm>
              <a:off x="3967078" y="35594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0" name="pt241">
              <a:extLst>
                <a:ext uri="{FF2B5EF4-FFF2-40B4-BE49-F238E27FC236}">
                  <a16:creationId xmlns:a16="http://schemas.microsoft.com/office/drawing/2014/main" id="{10571D93-55D9-B049-6437-1A5EE0281575}"/>
                </a:ext>
              </a:extLst>
            </p:cNvPr>
            <p:cNvSpPr/>
            <p:nvPr/>
          </p:nvSpPr>
          <p:spPr>
            <a:xfrm>
              <a:off x="4197605" y="43107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1" name="pt242">
              <a:extLst>
                <a:ext uri="{FF2B5EF4-FFF2-40B4-BE49-F238E27FC236}">
                  <a16:creationId xmlns:a16="http://schemas.microsoft.com/office/drawing/2014/main" id="{DFE98313-98FC-2AAE-CC4C-7D527DDB8604}"/>
                </a:ext>
              </a:extLst>
            </p:cNvPr>
            <p:cNvSpPr/>
            <p:nvPr/>
          </p:nvSpPr>
          <p:spPr>
            <a:xfrm>
              <a:off x="5067216" y="45418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2" name="pt243">
              <a:extLst>
                <a:ext uri="{FF2B5EF4-FFF2-40B4-BE49-F238E27FC236}">
                  <a16:creationId xmlns:a16="http://schemas.microsoft.com/office/drawing/2014/main" id="{EDBD9AB2-704D-0E3E-D1D5-C0A840238B78}"/>
                </a:ext>
              </a:extLst>
            </p:cNvPr>
            <p:cNvSpPr/>
            <p:nvPr/>
          </p:nvSpPr>
          <p:spPr>
            <a:xfrm>
              <a:off x="4679008" y="32128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3" name="pt244">
              <a:extLst>
                <a:ext uri="{FF2B5EF4-FFF2-40B4-BE49-F238E27FC236}">
                  <a16:creationId xmlns:a16="http://schemas.microsoft.com/office/drawing/2014/main" id="{9C3D6565-28F2-CB5F-A421-02935150E7F1}"/>
                </a:ext>
              </a:extLst>
            </p:cNvPr>
            <p:cNvSpPr/>
            <p:nvPr/>
          </p:nvSpPr>
          <p:spPr>
            <a:xfrm>
              <a:off x="4372994" y="26876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4" name="pt245">
              <a:extLst>
                <a:ext uri="{FF2B5EF4-FFF2-40B4-BE49-F238E27FC236}">
                  <a16:creationId xmlns:a16="http://schemas.microsoft.com/office/drawing/2014/main" id="{C2362571-87B3-B7E3-ED04-67322F5EB07E}"/>
                </a:ext>
              </a:extLst>
            </p:cNvPr>
            <p:cNvSpPr/>
            <p:nvPr/>
          </p:nvSpPr>
          <p:spPr>
            <a:xfrm>
              <a:off x="4679846" y="47997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5" name="pt246">
              <a:extLst>
                <a:ext uri="{FF2B5EF4-FFF2-40B4-BE49-F238E27FC236}">
                  <a16:creationId xmlns:a16="http://schemas.microsoft.com/office/drawing/2014/main" id="{3F2094F8-31B6-F285-2A03-D1B76A1E7BFE}"/>
                </a:ext>
              </a:extLst>
            </p:cNvPr>
            <p:cNvSpPr/>
            <p:nvPr/>
          </p:nvSpPr>
          <p:spPr>
            <a:xfrm>
              <a:off x="4893407" y="43336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6" name="pt247">
              <a:extLst>
                <a:ext uri="{FF2B5EF4-FFF2-40B4-BE49-F238E27FC236}">
                  <a16:creationId xmlns:a16="http://schemas.microsoft.com/office/drawing/2014/main" id="{AEC5197B-45A5-D9E0-2CC6-EF71D4E1F45A}"/>
                </a:ext>
              </a:extLst>
            </p:cNvPr>
            <p:cNvSpPr/>
            <p:nvPr/>
          </p:nvSpPr>
          <p:spPr>
            <a:xfrm>
              <a:off x="5009806" y="33476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7" name="pt248">
              <a:extLst>
                <a:ext uri="{FF2B5EF4-FFF2-40B4-BE49-F238E27FC236}">
                  <a16:creationId xmlns:a16="http://schemas.microsoft.com/office/drawing/2014/main" id="{F71F28FA-112C-CA9D-1B71-4F16B20C8EA3}"/>
                </a:ext>
              </a:extLst>
            </p:cNvPr>
            <p:cNvSpPr/>
            <p:nvPr/>
          </p:nvSpPr>
          <p:spPr>
            <a:xfrm>
              <a:off x="4497323" y="25012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8" name="pt249">
              <a:extLst>
                <a:ext uri="{FF2B5EF4-FFF2-40B4-BE49-F238E27FC236}">
                  <a16:creationId xmlns:a16="http://schemas.microsoft.com/office/drawing/2014/main" id="{AD4B6522-63E1-6BA8-7911-1E57942BA89D}"/>
                </a:ext>
              </a:extLst>
            </p:cNvPr>
            <p:cNvSpPr/>
            <p:nvPr/>
          </p:nvSpPr>
          <p:spPr>
            <a:xfrm>
              <a:off x="4839490" y="29014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9" name="pt250">
              <a:extLst>
                <a:ext uri="{FF2B5EF4-FFF2-40B4-BE49-F238E27FC236}">
                  <a16:creationId xmlns:a16="http://schemas.microsoft.com/office/drawing/2014/main" id="{B7288429-96E8-C0AF-4880-4D0FC6AFC474}"/>
                </a:ext>
              </a:extLst>
            </p:cNvPr>
            <p:cNvSpPr/>
            <p:nvPr/>
          </p:nvSpPr>
          <p:spPr>
            <a:xfrm>
              <a:off x="4686796" y="42803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0" name="pt251">
              <a:extLst>
                <a:ext uri="{FF2B5EF4-FFF2-40B4-BE49-F238E27FC236}">
                  <a16:creationId xmlns:a16="http://schemas.microsoft.com/office/drawing/2014/main" id="{0ACC74F0-887F-D607-4747-0E99AF413E7C}"/>
                </a:ext>
              </a:extLst>
            </p:cNvPr>
            <p:cNvSpPr/>
            <p:nvPr/>
          </p:nvSpPr>
          <p:spPr>
            <a:xfrm>
              <a:off x="4680627" y="29145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1" name="pt252">
              <a:extLst>
                <a:ext uri="{FF2B5EF4-FFF2-40B4-BE49-F238E27FC236}">
                  <a16:creationId xmlns:a16="http://schemas.microsoft.com/office/drawing/2014/main" id="{AD4B071E-BAE9-C0C3-E432-CC946E8F624E}"/>
                </a:ext>
              </a:extLst>
            </p:cNvPr>
            <p:cNvSpPr/>
            <p:nvPr/>
          </p:nvSpPr>
          <p:spPr>
            <a:xfrm>
              <a:off x="5015873" y="26673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2" name="pt253">
              <a:extLst>
                <a:ext uri="{FF2B5EF4-FFF2-40B4-BE49-F238E27FC236}">
                  <a16:creationId xmlns:a16="http://schemas.microsoft.com/office/drawing/2014/main" id="{F97433C0-9C98-3252-208D-1A071F66D2EC}"/>
                </a:ext>
              </a:extLst>
            </p:cNvPr>
            <p:cNvSpPr/>
            <p:nvPr/>
          </p:nvSpPr>
          <p:spPr>
            <a:xfrm>
              <a:off x="4545449" y="22577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3" name="pt254">
              <a:extLst>
                <a:ext uri="{FF2B5EF4-FFF2-40B4-BE49-F238E27FC236}">
                  <a16:creationId xmlns:a16="http://schemas.microsoft.com/office/drawing/2014/main" id="{84236900-F47F-D63E-181A-B53D4DCD50B9}"/>
                </a:ext>
              </a:extLst>
            </p:cNvPr>
            <p:cNvSpPr/>
            <p:nvPr/>
          </p:nvSpPr>
          <p:spPr>
            <a:xfrm>
              <a:off x="5096858" y="50483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4" name="pt255">
              <a:extLst>
                <a:ext uri="{FF2B5EF4-FFF2-40B4-BE49-F238E27FC236}">
                  <a16:creationId xmlns:a16="http://schemas.microsoft.com/office/drawing/2014/main" id="{9D49F574-A6FF-F51B-F9EC-0956DD55B70D}"/>
                </a:ext>
              </a:extLst>
            </p:cNvPr>
            <p:cNvSpPr/>
            <p:nvPr/>
          </p:nvSpPr>
          <p:spPr>
            <a:xfrm>
              <a:off x="5718253" y="28891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5" name="pt256">
              <a:extLst>
                <a:ext uri="{FF2B5EF4-FFF2-40B4-BE49-F238E27FC236}">
                  <a16:creationId xmlns:a16="http://schemas.microsoft.com/office/drawing/2014/main" id="{BD0B0010-4029-8EBD-44C1-9473CB37BFBA}"/>
                </a:ext>
              </a:extLst>
            </p:cNvPr>
            <p:cNvSpPr/>
            <p:nvPr/>
          </p:nvSpPr>
          <p:spPr>
            <a:xfrm>
              <a:off x="5062450" y="44990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6" name="pt257">
              <a:extLst>
                <a:ext uri="{FF2B5EF4-FFF2-40B4-BE49-F238E27FC236}">
                  <a16:creationId xmlns:a16="http://schemas.microsoft.com/office/drawing/2014/main" id="{D9C049D7-A0D6-A49A-3A12-8EC2510BEEB4}"/>
                </a:ext>
              </a:extLst>
            </p:cNvPr>
            <p:cNvSpPr/>
            <p:nvPr/>
          </p:nvSpPr>
          <p:spPr>
            <a:xfrm>
              <a:off x="5751234" y="48210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7" name="pt258">
              <a:extLst>
                <a:ext uri="{FF2B5EF4-FFF2-40B4-BE49-F238E27FC236}">
                  <a16:creationId xmlns:a16="http://schemas.microsoft.com/office/drawing/2014/main" id="{ADF810B5-837B-FB2C-7D26-D4A5FDF0A7E7}"/>
                </a:ext>
              </a:extLst>
            </p:cNvPr>
            <p:cNvSpPr/>
            <p:nvPr/>
          </p:nvSpPr>
          <p:spPr>
            <a:xfrm>
              <a:off x="5647399" y="30676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8" name="pt259">
              <a:extLst>
                <a:ext uri="{FF2B5EF4-FFF2-40B4-BE49-F238E27FC236}">
                  <a16:creationId xmlns:a16="http://schemas.microsoft.com/office/drawing/2014/main" id="{0255FDC0-69A3-5EB9-ABEE-CC30677F7843}"/>
                </a:ext>
              </a:extLst>
            </p:cNvPr>
            <p:cNvSpPr/>
            <p:nvPr/>
          </p:nvSpPr>
          <p:spPr>
            <a:xfrm>
              <a:off x="4396111" y="24903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9" name="pt260">
              <a:extLst>
                <a:ext uri="{FF2B5EF4-FFF2-40B4-BE49-F238E27FC236}">
                  <a16:creationId xmlns:a16="http://schemas.microsoft.com/office/drawing/2014/main" id="{F76CA4E0-8E86-AA62-1299-31E18E58E94F}"/>
                </a:ext>
              </a:extLst>
            </p:cNvPr>
            <p:cNvSpPr/>
            <p:nvPr/>
          </p:nvSpPr>
          <p:spPr>
            <a:xfrm>
              <a:off x="5309291" y="28234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0" name="pt261">
              <a:extLst>
                <a:ext uri="{FF2B5EF4-FFF2-40B4-BE49-F238E27FC236}">
                  <a16:creationId xmlns:a16="http://schemas.microsoft.com/office/drawing/2014/main" id="{A74C3B23-33D1-E50B-1A6C-AED2D957E6A6}"/>
                </a:ext>
              </a:extLst>
            </p:cNvPr>
            <p:cNvSpPr/>
            <p:nvPr/>
          </p:nvSpPr>
          <p:spPr>
            <a:xfrm>
              <a:off x="4490893" y="48683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1" name="pt262">
              <a:extLst>
                <a:ext uri="{FF2B5EF4-FFF2-40B4-BE49-F238E27FC236}">
                  <a16:creationId xmlns:a16="http://schemas.microsoft.com/office/drawing/2014/main" id="{05DD9DEC-C603-47AE-38A9-462710117FE9}"/>
                </a:ext>
              </a:extLst>
            </p:cNvPr>
            <p:cNvSpPr/>
            <p:nvPr/>
          </p:nvSpPr>
          <p:spPr>
            <a:xfrm>
              <a:off x="5237621" y="44988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2" name="pt263">
              <a:extLst>
                <a:ext uri="{FF2B5EF4-FFF2-40B4-BE49-F238E27FC236}">
                  <a16:creationId xmlns:a16="http://schemas.microsoft.com/office/drawing/2014/main" id="{233CFF92-524B-60BD-766E-939E4DD74F47}"/>
                </a:ext>
              </a:extLst>
            </p:cNvPr>
            <p:cNvSpPr/>
            <p:nvPr/>
          </p:nvSpPr>
          <p:spPr>
            <a:xfrm>
              <a:off x="4838369" y="31883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3" name="pt264">
              <a:extLst>
                <a:ext uri="{FF2B5EF4-FFF2-40B4-BE49-F238E27FC236}">
                  <a16:creationId xmlns:a16="http://schemas.microsoft.com/office/drawing/2014/main" id="{31E0935F-C982-FC59-4D4A-1EE29FCC1457}"/>
                </a:ext>
              </a:extLst>
            </p:cNvPr>
            <p:cNvSpPr/>
            <p:nvPr/>
          </p:nvSpPr>
          <p:spPr>
            <a:xfrm>
              <a:off x="5407686" y="19565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4" name="pt265">
              <a:extLst>
                <a:ext uri="{FF2B5EF4-FFF2-40B4-BE49-F238E27FC236}">
                  <a16:creationId xmlns:a16="http://schemas.microsoft.com/office/drawing/2014/main" id="{6E64ACFE-CB2C-3BC4-E56F-E682D5C8D543}"/>
                </a:ext>
              </a:extLst>
            </p:cNvPr>
            <p:cNvSpPr/>
            <p:nvPr/>
          </p:nvSpPr>
          <p:spPr>
            <a:xfrm>
              <a:off x="5225646" y="25728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5" name="pt266">
              <a:extLst>
                <a:ext uri="{FF2B5EF4-FFF2-40B4-BE49-F238E27FC236}">
                  <a16:creationId xmlns:a16="http://schemas.microsoft.com/office/drawing/2014/main" id="{9E1399CC-C42D-6272-E48A-B1AD5E9F1D0C}"/>
                </a:ext>
              </a:extLst>
            </p:cNvPr>
            <p:cNvSpPr/>
            <p:nvPr/>
          </p:nvSpPr>
          <p:spPr>
            <a:xfrm>
              <a:off x="4050645" y="43265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6" name="pt267">
              <a:extLst>
                <a:ext uri="{FF2B5EF4-FFF2-40B4-BE49-F238E27FC236}">
                  <a16:creationId xmlns:a16="http://schemas.microsoft.com/office/drawing/2014/main" id="{2B6B7238-635A-4357-1CDC-48F75AC5608E}"/>
                </a:ext>
              </a:extLst>
            </p:cNvPr>
            <p:cNvSpPr/>
            <p:nvPr/>
          </p:nvSpPr>
          <p:spPr>
            <a:xfrm>
              <a:off x="4655744" y="48421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7" name="pt268">
              <a:extLst>
                <a:ext uri="{FF2B5EF4-FFF2-40B4-BE49-F238E27FC236}">
                  <a16:creationId xmlns:a16="http://schemas.microsoft.com/office/drawing/2014/main" id="{23737A0B-4034-FE42-0C75-B4BD6AC1250B}"/>
                </a:ext>
              </a:extLst>
            </p:cNvPr>
            <p:cNvSpPr/>
            <p:nvPr/>
          </p:nvSpPr>
          <p:spPr>
            <a:xfrm>
              <a:off x="4617071" y="3860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8" name="pt269">
              <a:extLst>
                <a:ext uri="{FF2B5EF4-FFF2-40B4-BE49-F238E27FC236}">
                  <a16:creationId xmlns:a16="http://schemas.microsoft.com/office/drawing/2014/main" id="{7A8D9A9A-73A1-7315-FA30-010E16BD360B}"/>
                </a:ext>
              </a:extLst>
            </p:cNvPr>
            <p:cNvSpPr/>
            <p:nvPr/>
          </p:nvSpPr>
          <p:spPr>
            <a:xfrm>
              <a:off x="5212286" y="40532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9" name="pt270">
              <a:extLst>
                <a:ext uri="{FF2B5EF4-FFF2-40B4-BE49-F238E27FC236}">
                  <a16:creationId xmlns:a16="http://schemas.microsoft.com/office/drawing/2014/main" id="{73F821C3-02EC-D873-474F-39C2AEE5F1EB}"/>
                </a:ext>
              </a:extLst>
            </p:cNvPr>
            <p:cNvSpPr/>
            <p:nvPr/>
          </p:nvSpPr>
          <p:spPr>
            <a:xfrm>
              <a:off x="4423395" y="44427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0" name="pt271">
              <a:extLst>
                <a:ext uri="{FF2B5EF4-FFF2-40B4-BE49-F238E27FC236}">
                  <a16:creationId xmlns:a16="http://schemas.microsoft.com/office/drawing/2014/main" id="{F037289C-EFEB-BD92-48E4-D8285DAEAD3B}"/>
                </a:ext>
              </a:extLst>
            </p:cNvPr>
            <p:cNvSpPr/>
            <p:nvPr/>
          </p:nvSpPr>
          <p:spPr>
            <a:xfrm>
              <a:off x="5043185" y="44010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1" name="pt272">
              <a:extLst>
                <a:ext uri="{FF2B5EF4-FFF2-40B4-BE49-F238E27FC236}">
                  <a16:creationId xmlns:a16="http://schemas.microsoft.com/office/drawing/2014/main" id="{880FB13E-3262-14ED-E91F-F3B356BC351A}"/>
                </a:ext>
              </a:extLst>
            </p:cNvPr>
            <p:cNvSpPr/>
            <p:nvPr/>
          </p:nvSpPr>
          <p:spPr>
            <a:xfrm>
              <a:off x="5211090" y="31704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2" name="pt273">
              <a:extLst>
                <a:ext uri="{FF2B5EF4-FFF2-40B4-BE49-F238E27FC236}">
                  <a16:creationId xmlns:a16="http://schemas.microsoft.com/office/drawing/2014/main" id="{5137B8D2-68DD-B556-0903-36D3A0B5BC4F}"/>
                </a:ext>
              </a:extLst>
            </p:cNvPr>
            <p:cNvSpPr/>
            <p:nvPr/>
          </p:nvSpPr>
          <p:spPr>
            <a:xfrm>
              <a:off x="4594112" y="48915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3" name="pt274">
              <a:extLst>
                <a:ext uri="{FF2B5EF4-FFF2-40B4-BE49-F238E27FC236}">
                  <a16:creationId xmlns:a16="http://schemas.microsoft.com/office/drawing/2014/main" id="{BC107BAF-D4AF-75E8-2BCE-26B59D651B2C}"/>
                </a:ext>
              </a:extLst>
            </p:cNvPr>
            <p:cNvSpPr/>
            <p:nvPr/>
          </p:nvSpPr>
          <p:spPr>
            <a:xfrm>
              <a:off x="5109508" y="38578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4" name="pt275">
              <a:extLst>
                <a:ext uri="{FF2B5EF4-FFF2-40B4-BE49-F238E27FC236}">
                  <a16:creationId xmlns:a16="http://schemas.microsoft.com/office/drawing/2014/main" id="{283308DA-3711-AEE4-A5CB-ABE8C7130036}"/>
                </a:ext>
              </a:extLst>
            </p:cNvPr>
            <p:cNvSpPr/>
            <p:nvPr/>
          </p:nvSpPr>
          <p:spPr>
            <a:xfrm>
              <a:off x="5458595" y="21403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5" name="pt276">
              <a:extLst>
                <a:ext uri="{FF2B5EF4-FFF2-40B4-BE49-F238E27FC236}">
                  <a16:creationId xmlns:a16="http://schemas.microsoft.com/office/drawing/2014/main" id="{1772D3DB-615B-4928-C906-07D59540E355}"/>
                </a:ext>
              </a:extLst>
            </p:cNvPr>
            <p:cNvSpPr/>
            <p:nvPr/>
          </p:nvSpPr>
          <p:spPr>
            <a:xfrm>
              <a:off x="5091865" y="43981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6" name="pt277">
              <a:extLst>
                <a:ext uri="{FF2B5EF4-FFF2-40B4-BE49-F238E27FC236}">
                  <a16:creationId xmlns:a16="http://schemas.microsoft.com/office/drawing/2014/main" id="{4A151771-AD57-9ABB-2195-49D05D446337}"/>
                </a:ext>
              </a:extLst>
            </p:cNvPr>
            <p:cNvSpPr/>
            <p:nvPr/>
          </p:nvSpPr>
          <p:spPr>
            <a:xfrm>
              <a:off x="4587939" y="42247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7" name="pt278">
              <a:extLst>
                <a:ext uri="{FF2B5EF4-FFF2-40B4-BE49-F238E27FC236}">
                  <a16:creationId xmlns:a16="http://schemas.microsoft.com/office/drawing/2014/main" id="{3CEE639F-2CDD-EEC0-FEFC-ADFBA5A8C992}"/>
                </a:ext>
              </a:extLst>
            </p:cNvPr>
            <p:cNvSpPr/>
            <p:nvPr/>
          </p:nvSpPr>
          <p:spPr>
            <a:xfrm>
              <a:off x="4451841" y="45727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8" name="pt279">
              <a:extLst>
                <a:ext uri="{FF2B5EF4-FFF2-40B4-BE49-F238E27FC236}">
                  <a16:creationId xmlns:a16="http://schemas.microsoft.com/office/drawing/2014/main" id="{5ECFBA84-6833-0A88-7934-89C68A4E1447}"/>
                </a:ext>
              </a:extLst>
            </p:cNvPr>
            <p:cNvSpPr/>
            <p:nvPr/>
          </p:nvSpPr>
          <p:spPr>
            <a:xfrm>
              <a:off x="4604798" y="37076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9" name="pt280">
              <a:extLst>
                <a:ext uri="{FF2B5EF4-FFF2-40B4-BE49-F238E27FC236}">
                  <a16:creationId xmlns:a16="http://schemas.microsoft.com/office/drawing/2014/main" id="{C6B9271B-21A6-FEB5-5E50-D65C571DCEFB}"/>
                </a:ext>
              </a:extLst>
            </p:cNvPr>
            <p:cNvSpPr/>
            <p:nvPr/>
          </p:nvSpPr>
          <p:spPr>
            <a:xfrm>
              <a:off x="4570289" y="38153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0" name="pt281">
              <a:extLst>
                <a:ext uri="{FF2B5EF4-FFF2-40B4-BE49-F238E27FC236}">
                  <a16:creationId xmlns:a16="http://schemas.microsoft.com/office/drawing/2014/main" id="{F012C183-A633-D7DB-2203-D4125BB3D27F}"/>
                </a:ext>
              </a:extLst>
            </p:cNvPr>
            <p:cNvSpPr/>
            <p:nvPr/>
          </p:nvSpPr>
          <p:spPr>
            <a:xfrm>
              <a:off x="5129095" y="30673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1" name="pt282">
              <a:extLst>
                <a:ext uri="{FF2B5EF4-FFF2-40B4-BE49-F238E27FC236}">
                  <a16:creationId xmlns:a16="http://schemas.microsoft.com/office/drawing/2014/main" id="{2BE33454-2FB1-744D-63BA-2D9CFFADF7A0}"/>
                </a:ext>
              </a:extLst>
            </p:cNvPr>
            <p:cNvSpPr/>
            <p:nvPr/>
          </p:nvSpPr>
          <p:spPr>
            <a:xfrm>
              <a:off x="5448758" y="37257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2" name="pt283">
              <a:extLst>
                <a:ext uri="{FF2B5EF4-FFF2-40B4-BE49-F238E27FC236}">
                  <a16:creationId xmlns:a16="http://schemas.microsoft.com/office/drawing/2014/main" id="{2E33505B-9656-8BB0-A3ED-7811352A0FE2}"/>
                </a:ext>
              </a:extLst>
            </p:cNvPr>
            <p:cNvSpPr/>
            <p:nvPr/>
          </p:nvSpPr>
          <p:spPr>
            <a:xfrm>
              <a:off x="4612616" y="41461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3" name="pt284">
              <a:extLst>
                <a:ext uri="{FF2B5EF4-FFF2-40B4-BE49-F238E27FC236}">
                  <a16:creationId xmlns:a16="http://schemas.microsoft.com/office/drawing/2014/main" id="{FBC81FA3-4286-DE8A-C978-C36F98B073A4}"/>
                </a:ext>
              </a:extLst>
            </p:cNvPr>
            <p:cNvSpPr/>
            <p:nvPr/>
          </p:nvSpPr>
          <p:spPr>
            <a:xfrm>
              <a:off x="5402723" y="51911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4" name="pt285">
              <a:extLst>
                <a:ext uri="{FF2B5EF4-FFF2-40B4-BE49-F238E27FC236}">
                  <a16:creationId xmlns:a16="http://schemas.microsoft.com/office/drawing/2014/main" id="{003ADF45-25C9-093A-E19D-8BD52ADF6BA9}"/>
                </a:ext>
              </a:extLst>
            </p:cNvPr>
            <p:cNvSpPr/>
            <p:nvPr/>
          </p:nvSpPr>
          <p:spPr>
            <a:xfrm>
              <a:off x="5395063" y="32097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5" name="pt286">
              <a:extLst>
                <a:ext uri="{FF2B5EF4-FFF2-40B4-BE49-F238E27FC236}">
                  <a16:creationId xmlns:a16="http://schemas.microsoft.com/office/drawing/2014/main" id="{67B5D9B8-CA26-D692-3C37-5A8DDD83B6DF}"/>
                </a:ext>
              </a:extLst>
            </p:cNvPr>
            <p:cNvSpPr/>
            <p:nvPr/>
          </p:nvSpPr>
          <p:spPr>
            <a:xfrm>
              <a:off x="4998722" y="48864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6" name="pt287">
              <a:extLst>
                <a:ext uri="{FF2B5EF4-FFF2-40B4-BE49-F238E27FC236}">
                  <a16:creationId xmlns:a16="http://schemas.microsoft.com/office/drawing/2014/main" id="{4506D647-795B-F604-A2C1-D53D2DAE37CD}"/>
                </a:ext>
              </a:extLst>
            </p:cNvPr>
            <p:cNvSpPr/>
            <p:nvPr/>
          </p:nvSpPr>
          <p:spPr>
            <a:xfrm>
              <a:off x="5028852" y="29211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7" name="pt288">
              <a:extLst>
                <a:ext uri="{FF2B5EF4-FFF2-40B4-BE49-F238E27FC236}">
                  <a16:creationId xmlns:a16="http://schemas.microsoft.com/office/drawing/2014/main" id="{2072DBC4-BF1B-3FC0-85EE-09183134FE31}"/>
                </a:ext>
              </a:extLst>
            </p:cNvPr>
            <p:cNvSpPr/>
            <p:nvPr/>
          </p:nvSpPr>
          <p:spPr>
            <a:xfrm>
              <a:off x="4984317" y="31077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8" name="pt289">
              <a:extLst>
                <a:ext uri="{FF2B5EF4-FFF2-40B4-BE49-F238E27FC236}">
                  <a16:creationId xmlns:a16="http://schemas.microsoft.com/office/drawing/2014/main" id="{4691A8CC-408D-D03A-FD4A-C3303452DE6F}"/>
                </a:ext>
              </a:extLst>
            </p:cNvPr>
            <p:cNvSpPr/>
            <p:nvPr/>
          </p:nvSpPr>
          <p:spPr>
            <a:xfrm>
              <a:off x="5066373" y="47549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9" name="pt290">
              <a:extLst>
                <a:ext uri="{FF2B5EF4-FFF2-40B4-BE49-F238E27FC236}">
                  <a16:creationId xmlns:a16="http://schemas.microsoft.com/office/drawing/2014/main" id="{E544D180-1CB8-1038-4C7A-95A78272B828}"/>
                </a:ext>
              </a:extLst>
            </p:cNvPr>
            <p:cNvSpPr/>
            <p:nvPr/>
          </p:nvSpPr>
          <p:spPr>
            <a:xfrm>
              <a:off x="4249661" y="41192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0" name="pt291">
              <a:extLst>
                <a:ext uri="{FF2B5EF4-FFF2-40B4-BE49-F238E27FC236}">
                  <a16:creationId xmlns:a16="http://schemas.microsoft.com/office/drawing/2014/main" id="{EEF14A88-65F2-708A-3E30-86DC851B74A1}"/>
                </a:ext>
              </a:extLst>
            </p:cNvPr>
            <p:cNvSpPr/>
            <p:nvPr/>
          </p:nvSpPr>
          <p:spPr>
            <a:xfrm>
              <a:off x="4947509" y="48218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1" name="pt292">
              <a:extLst>
                <a:ext uri="{FF2B5EF4-FFF2-40B4-BE49-F238E27FC236}">
                  <a16:creationId xmlns:a16="http://schemas.microsoft.com/office/drawing/2014/main" id="{93D8BEB0-3E3A-C0CE-0B45-D5418B161906}"/>
                </a:ext>
              </a:extLst>
            </p:cNvPr>
            <p:cNvSpPr/>
            <p:nvPr/>
          </p:nvSpPr>
          <p:spPr>
            <a:xfrm>
              <a:off x="4119723" y="27353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2" name="pt293">
              <a:extLst>
                <a:ext uri="{FF2B5EF4-FFF2-40B4-BE49-F238E27FC236}">
                  <a16:creationId xmlns:a16="http://schemas.microsoft.com/office/drawing/2014/main" id="{98466901-C215-2C61-F3B3-95AFC1116139}"/>
                </a:ext>
              </a:extLst>
            </p:cNvPr>
            <p:cNvSpPr/>
            <p:nvPr/>
          </p:nvSpPr>
          <p:spPr>
            <a:xfrm>
              <a:off x="4841921" y="25676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3" name="pt294">
              <a:extLst>
                <a:ext uri="{FF2B5EF4-FFF2-40B4-BE49-F238E27FC236}">
                  <a16:creationId xmlns:a16="http://schemas.microsoft.com/office/drawing/2014/main" id="{B32AACAA-4F3A-F3FD-3D1A-7EDCB9CF2E4D}"/>
                </a:ext>
              </a:extLst>
            </p:cNvPr>
            <p:cNvSpPr/>
            <p:nvPr/>
          </p:nvSpPr>
          <p:spPr>
            <a:xfrm>
              <a:off x="4415562" y="4302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4" name="pt295">
              <a:extLst>
                <a:ext uri="{FF2B5EF4-FFF2-40B4-BE49-F238E27FC236}">
                  <a16:creationId xmlns:a16="http://schemas.microsoft.com/office/drawing/2014/main" id="{085F0347-2A02-CB6B-5CF2-3CEBFB17EE52}"/>
                </a:ext>
              </a:extLst>
            </p:cNvPr>
            <p:cNvSpPr/>
            <p:nvPr/>
          </p:nvSpPr>
          <p:spPr>
            <a:xfrm>
              <a:off x="4687082" y="35119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5" name="pt296">
              <a:extLst>
                <a:ext uri="{FF2B5EF4-FFF2-40B4-BE49-F238E27FC236}">
                  <a16:creationId xmlns:a16="http://schemas.microsoft.com/office/drawing/2014/main" id="{6A72047F-6EF3-F7E8-BD7C-A3987F90C9C4}"/>
                </a:ext>
              </a:extLst>
            </p:cNvPr>
            <p:cNvSpPr/>
            <p:nvPr/>
          </p:nvSpPr>
          <p:spPr>
            <a:xfrm>
              <a:off x="5196601" y="26487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6" name="pt297">
              <a:extLst>
                <a:ext uri="{FF2B5EF4-FFF2-40B4-BE49-F238E27FC236}">
                  <a16:creationId xmlns:a16="http://schemas.microsoft.com/office/drawing/2014/main" id="{C6B976BF-892B-C7E8-596D-8E3967DA7FB9}"/>
                </a:ext>
              </a:extLst>
            </p:cNvPr>
            <p:cNvSpPr/>
            <p:nvPr/>
          </p:nvSpPr>
          <p:spPr>
            <a:xfrm>
              <a:off x="5101382" y="50956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7" name="pt298">
              <a:extLst>
                <a:ext uri="{FF2B5EF4-FFF2-40B4-BE49-F238E27FC236}">
                  <a16:creationId xmlns:a16="http://schemas.microsoft.com/office/drawing/2014/main" id="{E6C76C43-E9EC-0B5E-856B-8625249A8EDA}"/>
                </a:ext>
              </a:extLst>
            </p:cNvPr>
            <p:cNvSpPr/>
            <p:nvPr/>
          </p:nvSpPr>
          <p:spPr>
            <a:xfrm>
              <a:off x="4893577" y="33589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8" name="pt299">
              <a:extLst>
                <a:ext uri="{FF2B5EF4-FFF2-40B4-BE49-F238E27FC236}">
                  <a16:creationId xmlns:a16="http://schemas.microsoft.com/office/drawing/2014/main" id="{47282D89-D814-0467-91D6-8BBD1E37785A}"/>
                </a:ext>
              </a:extLst>
            </p:cNvPr>
            <p:cNvSpPr/>
            <p:nvPr/>
          </p:nvSpPr>
          <p:spPr>
            <a:xfrm>
              <a:off x="4840171" y="42795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9" name="pt300">
              <a:extLst>
                <a:ext uri="{FF2B5EF4-FFF2-40B4-BE49-F238E27FC236}">
                  <a16:creationId xmlns:a16="http://schemas.microsoft.com/office/drawing/2014/main" id="{08D2EC8F-A916-5572-3DAD-F9FF9D5ECCBA}"/>
                </a:ext>
              </a:extLst>
            </p:cNvPr>
            <p:cNvSpPr/>
            <p:nvPr/>
          </p:nvSpPr>
          <p:spPr>
            <a:xfrm>
              <a:off x="4819811" y="41528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0" name="pt301">
              <a:extLst>
                <a:ext uri="{FF2B5EF4-FFF2-40B4-BE49-F238E27FC236}">
                  <a16:creationId xmlns:a16="http://schemas.microsoft.com/office/drawing/2014/main" id="{46846422-D6A1-54BE-0C4A-02A28373F5DC}"/>
                </a:ext>
              </a:extLst>
            </p:cNvPr>
            <p:cNvSpPr/>
            <p:nvPr/>
          </p:nvSpPr>
          <p:spPr>
            <a:xfrm>
              <a:off x="5090976" y="31170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1" name="pt302">
              <a:extLst>
                <a:ext uri="{FF2B5EF4-FFF2-40B4-BE49-F238E27FC236}">
                  <a16:creationId xmlns:a16="http://schemas.microsoft.com/office/drawing/2014/main" id="{FE42FE4D-A169-EA6B-6B92-DABCA044F022}"/>
                </a:ext>
              </a:extLst>
            </p:cNvPr>
            <p:cNvSpPr/>
            <p:nvPr/>
          </p:nvSpPr>
          <p:spPr>
            <a:xfrm>
              <a:off x="4245773" y="37783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2" name="pt303">
              <a:extLst>
                <a:ext uri="{FF2B5EF4-FFF2-40B4-BE49-F238E27FC236}">
                  <a16:creationId xmlns:a16="http://schemas.microsoft.com/office/drawing/2014/main" id="{EB49A3F2-5965-8474-02AD-031258970D4B}"/>
                </a:ext>
              </a:extLst>
            </p:cNvPr>
            <p:cNvSpPr/>
            <p:nvPr/>
          </p:nvSpPr>
          <p:spPr>
            <a:xfrm>
              <a:off x="5092458" y="24345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3" name="pt304">
              <a:extLst>
                <a:ext uri="{FF2B5EF4-FFF2-40B4-BE49-F238E27FC236}">
                  <a16:creationId xmlns:a16="http://schemas.microsoft.com/office/drawing/2014/main" id="{E6ECC574-A999-EE21-24CA-B6031912CF3E}"/>
                </a:ext>
              </a:extLst>
            </p:cNvPr>
            <p:cNvSpPr/>
            <p:nvPr/>
          </p:nvSpPr>
          <p:spPr>
            <a:xfrm>
              <a:off x="4515312" y="53693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4" name="pt305">
              <a:extLst>
                <a:ext uri="{FF2B5EF4-FFF2-40B4-BE49-F238E27FC236}">
                  <a16:creationId xmlns:a16="http://schemas.microsoft.com/office/drawing/2014/main" id="{FBB3A90E-4CB5-5BE0-ACF4-2CA9F1BF3BB1}"/>
                </a:ext>
              </a:extLst>
            </p:cNvPr>
            <p:cNvSpPr/>
            <p:nvPr/>
          </p:nvSpPr>
          <p:spPr>
            <a:xfrm>
              <a:off x="5407974" y="50235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5" name="pt306">
              <a:extLst>
                <a:ext uri="{FF2B5EF4-FFF2-40B4-BE49-F238E27FC236}">
                  <a16:creationId xmlns:a16="http://schemas.microsoft.com/office/drawing/2014/main" id="{45B6B5D4-5BD1-ABBF-BF47-3779C8B6FC32}"/>
                </a:ext>
              </a:extLst>
            </p:cNvPr>
            <p:cNvSpPr/>
            <p:nvPr/>
          </p:nvSpPr>
          <p:spPr>
            <a:xfrm>
              <a:off x="4269863" y="46157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6" name="pt307">
              <a:extLst>
                <a:ext uri="{FF2B5EF4-FFF2-40B4-BE49-F238E27FC236}">
                  <a16:creationId xmlns:a16="http://schemas.microsoft.com/office/drawing/2014/main" id="{7A4DCBA1-0B33-F00F-A246-482020D72146}"/>
                </a:ext>
              </a:extLst>
            </p:cNvPr>
            <p:cNvSpPr/>
            <p:nvPr/>
          </p:nvSpPr>
          <p:spPr>
            <a:xfrm>
              <a:off x="5138155" y="29110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7" name="pt308">
              <a:extLst>
                <a:ext uri="{FF2B5EF4-FFF2-40B4-BE49-F238E27FC236}">
                  <a16:creationId xmlns:a16="http://schemas.microsoft.com/office/drawing/2014/main" id="{ACE38252-1809-26AD-2184-B32006F78909}"/>
                </a:ext>
              </a:extLst>
            </p:cNvPr>
            <p:cNvSpPr/>
            <p:nvPr/>
          </p:nvSpPr>
          <p:spPr>
            <a:xfrm>
              <a:off x="5198831" y="37206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8" name="pt309">
              <a:extLst>
                <a:ext uri="{FF2B5EF4-FFF2-40B4-BE49-F238E27FC236}">
                  <a16:creationId xmlns:a16="http://schemas.microsoft.com/office/drawing/2014/main" id="{ED4C6877-8548-E4EB-7F34-F622F33910A3}"/>
                </a:ext>
              </a:extLst>
            </p:cNvPr>
            <p:cNvSpPr/>
            <p:nvPr/>
          </p:nvSpPr>
          <p:spPr>
            <a:xfrm>
              <a:off x="4394736" y="30744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9" name="pt310">
              <a:extLst>
                <a:ext uri="{FF2B5EF4-FFF2-40B4-BE49-F238E27FC236}">
                  <a16:creationId xmlns:a16="http://schemas.microsoft.com/office/drawing/2014/main" id="{CCB0B759-609E-FCB3-78EC-A85B1B8BED46}"/>
                </a:ext>
              </a:extLst>
            </p:cNvPr>
            <p:cNvSpPr/>
            <p:nvPr/>
          </p:nvSpPr>
          <p:spPr>
            <a:xfrm>
              <a:off x="5843594" y="48049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0" name="pt311">
              <a:extLst>
                <a:ext uri="{FF2B5EF4-FFF2-40B4-BE49-F238E27FC236}">
                  <a16:creationId xmlns:a16="http://schemas.microsoft.com/office/drawing/2014/main" id="{86EF3405-0DE1-E884-ED00-26F4676DCB90}"/>
                </a:ext>
              </a:extLst>
            </p:cNvPr>
            <p:cNvSpPr/>
            <p:nvPr/>
          </p:nvSpPr>
          <p:spPr>
            <a:xfrm>
              <a:off x="4586731" y="48022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1" name="pt312">
              <a:extLst>
                <a:ext uri="{FF2B5EF4-FFF2-40B4-BE49-F238E27FC236}">
                  <a16:creationId xmlns:a16="http://schemas.microsoft.com/office/drawing/2014/main" id="{FB36DDC6-160E-FA75-96E8-FFFABFC6E533}"/>
                </a:ext>
              </a:extLst>
            </p:cNvPr>
            <p:cNvSpPr/>
            <p:nvPr/>
          </p:nvSpPr>
          <p:spPr>
            <a:xfrm>
              <a:off x="4609986" y="28427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2" name="pt313">
              <a:extLst>
                <a:ext uri="{FF2B5EF4-FFF2-40B4-BE49-F238E27FC236}">
                  <a16:creationId xmlns:a16="http://schemas.microsoft.com/office/drawing/2014/main" id="{EC18D05F-587A-B19A-1E28-20180CB9B68B}"/>
                </a:ext>
              </a:extLst>
            </p:cNvPr>
            <p:cNvSpPr/>
            <p:nvPr/>
          </p:nvSpPr>
          <p:spPr>
            <a:xfrm>
              <a:off x="4849443" y="51220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3" name="pt314">
              <a:extLst>
                <a:ext uri="{FF2B5EF4-FFF2-40B4-BE49-F238E27FC236}">
                  <a16:creationId xmlns:a16="http://schemas.microsoft.com/office/drawing/2014/main" id="{E4149889-BAE6-7656-BC53-151295994D89}"/>
                </a:ext>
              </a:extLst>
            </p:cNvPr>
            <p:cNvSpPr/>
            <p:nvPr/>
          </p:nvSpPr>
          <p:spPr>
            <a:xfrm>
              <a:off x="4844991" y="24829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4" name="pt315">
              <a:extLst>
                <a:ext uri="{FF2B5EF4-FFF2-40B4-BE49-F238E27FC236}">
                  <a16:creationId xmlns:a16="http://schemas.microsoft.com/office/drawing/2014/main" id="{30C9291A-1E4C-A26D-8EA4-83B603F929B8}"/>
                </a:ext>
              </a:extLst>
            </p:cNvPr>
            <p:cNvSpPr/>
            <p:nvPr/>
          </p:nvSpPr>
          <p:spPr>
            <a:xfrm>
              <a:off x="5101316" y="45105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5" name="pt316">
              <a:extLst>
                <a:ext uri="{FF2B5EF4-FFF2-40B4-BE49-F238E27FC236}">
                  <a16:creationId xmlns:a16="http://schemas.microsoft.com/office/drawing/2014/main" id="{354CC667-F060-9E66-A95A-0C86A00E3D9A}"/>
                </a:ext>
              </a:extLst>
            </p:cNvPr>
            <p:cNvSpPr/>
            <p:nvPr/>
          </p:nvSpPr>
          <p:spPr>
            <a:xfrm>
              <a:off x="4177275" y="47970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6" name="pt317">
              <a:extLst>
                <a:ext uri="{FF2B5EF4-FFF2-40B4-BE49-F238E27FC236}">
                  <a16:creationId xmlns:a16="http://schemas.microsoft.com/office/drawing/2014/main" id="{F176CDF2-EF91-83F5-75F7-BCC9923B1FF8}"/>
                </a:ext>
              </a:extLst>
            </p:cNvPr>
            <p:cNvSpPr/>
            <p:nvPr/>
          </p:nvSpPr>
          <p:spPr>
            <a:xfrm>
              <a:off x="4855128" y="44698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7" name="pt318">
              <a:extLst>
                <a:ext uri="{FF2B5EF4-FFF2-40B4-BE49-F238E27FC236}">
                  <a16:creationId xmlns:a16="http://schemas.microsoft.com/office/drawing/2014/main" id="{DFA03832-DFC9-CADA-B52F-E79C61967FD5}"/>
                </a:ext>
              </a:extLst>
            </p:cNvPr>
            <p:cNvSpPr/>
            <p:nvPr/>
          </p:nvSpPr>
          <p:spPr>
            <a:xfrm>
              <a:off x="4947494" y="43747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8" name="pt319">
              <a:extLst>
                <a:ext uri="{FF2B5EF4-FFF2-40B4-BE49-F238E27FC236}">
                  <a16:creationId xmlns:a16="http://schemas.microsoft.com/office/drawing/2014/main" id="{88E5A49B-47C1-7D74-9ACA-B0E7D5FE7C1E}"/>
                </a:ext>
              </a:extLst>
            </p:cNvPr>
            <p:cNvSpPr/>
            <p:nvPr/>
          </p:nvSpPr>
          <p:spPr>
            <a:xfrm>
              <a:off x="5049611" y="22854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9" name="pt320">
              <a:extLst>
                <a:ext uri="{FF2B5EF4-FFF2-40B4-BE49-F238E27FC236}">
                  <a16:creationId xmlns:a16="http://schemas.microsoft.com/office/drawing/2014/main" id="{393039D5-EA05-1329-727B-6DF69FB4938F}"/>
                </a:ext>
              </a:extLst>
            </p:cNvPr>
            <p:cNvSpPr/>
            <p:nvPr/>
          </p:nvSpPr>
          <p:spPr>
            <a:xfrm>
              <a:off x="5470044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0" name="pt321">
              <a:extLst>
                <a:ext uri="{FF2B5EF4-FFF2-40B4-BE49-F238E27FC236}">
                  <a16:creationId xmlns:a16="http://schemas.microsoft.com/office/drawing/2014/main" id="{258A9FAB-5015-75C7-7967-851FA6CFF191}"/>
                </a:ext>
              </a:extLst>
            </p:cNvPr>
            <p:cNvSpPr/>
            <p:nvPr/>
          </p:nvSpPr>
          <p:spPr>
            <a:xfrm>
              <a:off x="5047077" y="53701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1" name="pt322">
              <a:extLst>
                <a:ext uri="{FF2B5EF4-FFF2-40B4-BE49-F238E27FC236}">
                  <a16:creationId xmlns:a16="http://schemas.microsoft.com/office/drawing/2014/main" id="{7FA43147-0B60-A4B8-C52C-F2FA7E1C5D12}"/>
                </a:ext>
              </a:extLst>
            </p:cNvPr>
            <p:cNvSpPr/>
            <p:nvPr/>
          </p:nvSpPr>
          <p:spPr>
            <a:xfrm>
              <a:off x="5035824" y="30052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2" name="pt323">
              <a:extLst>
                <a:ext uri="{FF2B5EF4-FFF2-40B4-BE49-F238E27FC236}">
                  <a16:creationId xmlns:a16="http://schemas.microsoft.com/office/drawing/2014/main" id="{A9FDA8BA-4200-A929-6EE3-28CA9DF9B6EE}"/>
                </a:ext>
              </a:extLst>
            </p:cNvPr>
            <p:cNvSpPr/>
            <p:nvPr/>
          </p:nvSpPr>
          <p:spPr>
            <a:xfrm>
              <a:off x="4293862" y="33246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3" name="pt324">
              <a:extLst>
                <a:ext uri="{FF2B5EF4-FFF2-40B4-BE49-F238E27FC236}">
                  <a16:creationId xmlns:a16="http://schemas.microsoft.com/office/drawing/2014/main" id="{1E2B4145-825A-470B-FD34-DEF0ADAD4790}"/>
                </a:ext>
              </a:extLst>
            </p:cNvPr>
            <p:cNvSpPr/>
            <p:nvPr/>
          </p:nvSpPr>
          <p:spPr>
            <a:xfrm>
              <a:off x="4652295" y="40578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4" name="pt325">
              <a:extLst>
                <a:ext uri="{FF2B5EF4-FFF2-40B4-BE49-F238E27FC236}">
                  <a16:creationId xmlns:a16="http://schemas.microsoft.com/office/drawing/2014/main" id="{2EDA80E5-7DA1-7EB2-693B-E467931909DB}"/>
                </a:ext>
              </a:extLst>
            </p:cNvPr>
            <p:cNvSpPr/>
            <p:nvPr/>
          </p:nvSpPr>
          <p:spPr>
            <a:xfrm>
              <a:off x="4615131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5" name="pt326">
              <a:extLst>
                <a:ext uri="{FF2B5EF4-FFF2-40B4-BE49-F238E27FC236}">
                  <a16:creationId xmlns:a16="http://schemas.microsoft.com/office/drawing/2014/main" id="{171724D7-B930-3AC1-50E4-C4C0CFA80124}"/>
                </a:ext>
              </a:extLst>
            </p:cNvPr>
            <p:cNvSpPr/>
            <p:nvPr/>
          </p:nvSpPr>
          <p:spPr>
            <a:xfrm>
              <a:off x="4914345" y="2473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6" name="pt327">
              <a:extLst>
                <a:ext uri="{FF2B5EF4-FFF2-40B4-BE49-F238E27FC236}">
                  <a16:creationId xmlns:a16="http://schemas.microsoft.com/office/drawing/2014/main" id="{359CFA46-0D91-689A-FBAE-8FDDBDB9A876}"/>
                </a:ext>
              </a:extLst>
            </p:cNvPr>
            <p:cNvSpPr/>
            <p:nvPr/>
          </p:nvSpPr>
          <p:spPr>
            <a:xfrm>
              <a:off x="4249043" y="26124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7" name="pt328">
              <a:extLst>
                <a:ext uri="{FF2B5EF4-FFF2-40B4-BE49-F238E27FC236}">
                  <a16:creationId xmlns:a16="http://schemas.microsoft.com/office/drawing/2014/main" id="{24175656-2450-95EB-8597-97646B5B4014}"/>
                </a:ext>
              </a:extLst>
            </p:cNvPr>
            <p:cNvSpPr/>
            <p:nvPr/>
          </p:nvSpPr>
          <p:spPr>
            <a:xfrm>
              <a:off x="4243212" y="45928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8" name="pt329">
              <a:extLst>
                <a:ext uri="{FF2B5EF4-FFF2-40B4-BE49-F238E27FC236}">
                  <a16:creationId xmlns:a16="http://schemas.microsoft.com/office/drawing/2014/main" id="{3D50B1AE-A8F9-A1C0-2330-BC08E79D6C3C}"/>
                </a:ext>
              </a:extLst>
            </p:cNvPr>
            <p:cNvSpPr/>
            <p:nvPr/>
          </p:nvSpPr>
          <p:spPr>
            <a:xfrm>
              <a:off x="4721461" y="44490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9" name="pt330">
              <a:extLst>
                <a:ext uri="{FF2B5EF4-FFF2-40B4-BE49-F238E27FC236}">
                  <a16:creationId xmlns:a16="http://schemas.microsoft.com/office/drawing/2014/main" id="{3F108DBF-0C23-0B83-2A30-F6A4A4FEBB65}"/>
                </a:ext>
              </a:extLst>
            </p:cNvPr>
            <p:cNvSpPr/>
            <p:nvPr/>
          </p:nvSpPr>
          <p:spPr>
            <a:xfrm>
              <a:off x="4742018" y="31604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0" name="pt331">
              <a:extLst>
                <a:ext uri="{FF2B5EF4-FFF2-40B4-BE49-F238E27FC236}">
                  <a16:creationId xmlns:a16="http://schemas.microsoft.com/office/drawing/2014/main" id="{53D3B568-2796-E800-EF9E-9CBAACBB8617}"/>
                </a:ext>
              </a:extLst>
            </p:cNvPr>
            <p:cNvSpPr/>
            <p:nvPr/>
          </p:nvSpPr>
          <p:spPr>
            <a:xfrm>
              <a:off x="4379026" y="31063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1" name="pt332">
              <a:extLst>
                <a:ext uri="{FF2B5EF4-FFF2-40B4-BE49-F238E27FC236}">
                  <a16:creationId xmlns:a16="http://schemas.microsoft.com/office/drawing/2014/main" id="{D7CD67DB-56EA-6EFE-889F-9054001B2FC2}"/>
                </a:ext>
              </a:extLst>
            </p:cNvPr>
            <p:cNvSpPr/>
            <p:nvPr/>
          </p:nvSpPr>
          <p:spPr>
            <a:xfrm>
              <a:off x="4899082" y="30800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2" name="pt333">
              <a:extLst>
                <a:ext uri="{FF2B5EF4-FFF2-40B4-BE49-F238E27FC236}">
                  <a16:creationId xmlns:a16="http://schemas.microsoft.com/office/drawing/2014/main" id="{59BE4088-0C32-A799-CC3E-5428D78F9402}"/>
                </a:ext>
              </a:extLst>
            </p:cNvPr>
            <p:cNvSpPr/>
            <p:nvPr/>
          </p:nvSpPr>
          <p:spPr>
            <a:xfrm>
              <a:off x="4604483" y="26077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3" name="pt334">
              <a:extLst>
                <a:ext uri="{FF2B5EF4-FFF2-40B4-BE49-F238E27FC236}">
                  <a16:creationId xmlns:a16="http://schemas.microsoft.com/office/drawing/2014/main" id="{52FD7D0D-6E41-2332-22C8-09A55E44A28B}"/>
                </a:ext>
              </a:extLst>
            </p:cNvPr>
            <p:cNvSpPr/>
            <p:nvPr/>
          </p:nvSpPr>
          <p:spPr>
            <a:xfrm>
              <a:off x="4617208" y="28443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4" name="pt335">
              <a:extLst>
                <a:ext uri="{FF2B5EF4-FFF2-40B4-BE49-F238E27FC236}">
                  <a16:creationId xmlns:a16="http://schemas.microsoft.com/office/drawing/2014/main" id="{53196FBF-31EE-C533-BCF9-DE110C23D9EC}"/>
                </a:ext>
              </a:extLst>
            </p:cNvPr>
            <p:cNvSpPr/>
            <p:nvPr/>
          </p:nvSpPr>
          <p:spPr>
            <a:xfrm>
              <a:off x="4896220" y="4547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5" name="pt336">
              <a:extLst>
                <a:ext uri="{FF2B5EF4-FFF2-40B4-BE49-F238E27FC236}">
                  <a16:creationId xmlns:a16="http://schemas.microsoft.com/office/drawing/2014/main" id="{2AC14ED5-F632-DB33-101C-24EC369E3B3D}"/>
                </a:ext>
              </a:extLst>
            </p:cNvPr>
            <p:cNvSpPr/>
            <p:nvPr/>
          </p:nvSpPr>
          <p:spPr>
            <a:xfrm>
              <a:off x="4494767" y="50393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6" name="pt337">
              <a:extLst>
                <a:ext uri="{FF2B5EF4-FFF2-40B4-BE49-F238E27FC236}">
                  <a16:creationId xmlns:a16="http://schemas.microsoft.com/office/drawing/2014/main" id="{7C8B01E2-0DEA-D8C1-E8C4-CE71BDE5F93E}"/>
                </a:ext>
              </a:extLst>
            </p:cNvPr>
            <p:cNvSpPr/>
            <p:nvPr/>
          </p:nvSpPr>
          <p:spPr>
            <a:xfrm>
              <a:off x="4580581" y="47440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7" name="pt338">
              <a:extLst>
                <a:ext uri="{FF2B5EF4-FFF2-40B4-BE49-F238E27FC236}">
                  <a16:creationId xmlns:a16="http://schemas.microsoft.com/office/drawing/2014/main" id="{4E67F9D2-D630-7506-6E3C-BCE6DF7ABB09}"/>
                </a:ext>
              </a:extLst>
            </p:cNvPr>
            <p:cNvSpPr/>
            <p:nvPr/>
          </p:nvSpPr>
          <p:spPr>
            <a:xfrm>
              <a:off x="4040864" y="43492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8" name="pt339">
              <a:extLst>
                <a:ext uri="{FF2B5EF4-FFF2-40B4-BE49-F238E27FC236}">
                  <a16:creationId xmlns:a16="http://schemas.microsoft.com/office/drawing/2014/main" id="{252BAB87-9DEC-00ED-0060-378760A67884}"/>
                </a:ext>
              </a:extLst>
            </p:cNvPr>
            <p:cNvSpPr/>
            <p:nvPr/>
          </p:nvSpPr>
          <p:spPr>
            <a:xfrm>
              <a:off x="4270168" y="21593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9" name="pt340">
              <a:extLst>
                <a:ext uri="{FF2B5EF4-FFF2-40B4-BE49-F238E27FC236}">
                  <a16:creationId xmlns:a16="http://schemas.microsoft.com/office/drawing/2014/main" id="{C4D5EFCB-22E6-A065-2A46-B015B71BC62B}"/>
                </a:ext>
              </a:extLst>
            </p:cNvPr>
            <p:cNvSpPr/>
            <p:nvPr/>
          </p:nvSpPr>
          <p:spPr>
            <a:xfrm>
              <a:off x="4795376" y="39500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0" name="pt341">
              <a:extLst>
                <a:ext uri="{FF2B5EF4-FFF2-40B4-BE49-F238E27FC236}">
                  <a16:creationId xmlns:a16="http://schemas.microsoft.com/office/drawing/2014/main" id="{E1C9694C-1657-FF47-47A8-702289C71F1C}"/>
                </a:ext>
              </a:extLst>
            </p:cNvPr>
            <p:cNvSpPr/>
            <p:nvPr/>
          </p:nvSpPr>
          <p:spPr>
            <a:xfrm>
              <a:off x="5047158" y="37807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1" name="pt342">
              <a:extLst>
                <a:ext uri="{FF2B5EF4-FFF2-40B4-BE49-F238E27FC236}">
                  <a16:creationId xmlns:a16="http://schemas.microsoft.com/office/drawing/2014/main" id="{57AAD3DF-5896-AEEE-7F03-8E03640858A8}"/>
                </a:ext>
              </a:extLst>
            </p:cNvPr>
            <p:cNvSpPr/>
            <p:nvPr/>
          </p:nvSpPr>
          <p:spPr>
            <a:xfrm>
              <a:off x="5360084" y="30448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2" name="pt343">
              <a:extLst>
                <a:ext uri="{FF2B5EF4-FFF2-40B4-BE49-F238E27FC236}">
                  <a16:creationId xmlns:a16="http://schemas.microsoft.com/office/drawing/2014/main" id="{6830E569-B0B6-9204-5BC4-DFAD2913461B}"/>
                </a:ext>
              </a:extLst>
            </p:cNvPr>
            <p:cNvSpPr/>
            <p:nvPr/>
          </p:nvSpPr>
          <p:spPr>
            <a:xfrm>
              <a:off x="4751005" y="48419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3" name="pt344">
              <a:extLst>
                <a:ext uri="{FF2B5EF4-FFF2-40B4-BE49-F238E27FC236}">
                  <a16:creationId xmlns:a16="http://schemas.microsoft.com/office/drawing/2014/main" id="{D03B50CD-2AAF-10B3-B3DE-5DA20E8AF3F6}"/>
                </a:ext>
              </a:extLst>
            </p:cNvPr>
            <p:cNvSpPr/>
            <p:nvPr/>
          </p:nvSpPr>
          <p:spPr>
            <a:xfrm>
              <a:off x="4311393" y="46100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4" name="pt345">
              <a:extLst>
                <a:ext uri="{FF2B5EF4-FFF2-40B4-BE49-F238E27FC236}">
                  <a16:creationId xmlns:a16="http://schemas.microsoft.com/office/drawing/2014/main" id="{2A42DC73-9879-C792-D073-06B9F371EC53}"/>
                </a:ext>
              </a:extLst>
            </p:cNvPr>
            <p:cNvSpPr/>
            <p:nvPr/>
          </p:nvSpPr>
          <p:spPr>
            <a:xfrm>
              <a:off x="4798996" y="43751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5" name="pt346">
              <a:extLst>
                <a:ext uri="{FF2B5EF4-FFF2-40B4-BE49-F238E27FC236}">
                  <a16:creationId xmlns:a16="http://schemas.microsoft.com/office/drawing/2014/main" id="{6350505C-48CA-4A61-EA31-30631B6B9D44}"/>
                </a:ext>
              </a:extLst>
            </p:cNvPr>
            <p:cNvSpPr/>
            <p:nvPr/>
          </p:nvSpPr>
          <p:spPr>
            <a:xfrm>
              <a:off x="4567727" y="42000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6" name="pt347">
              <a:extLst>
                <a:ext uri="{FF2B5EF4-FFF2-40B4-BE49-F238E27FC236}">
                  <a16:creationId xmlns:a16="http://schemas.microsoft.com/office/drawing/2014/main" id="{A4E3F85C-5FB2-1F0B-0935-8A80D203CE73}"/>
                </a:ext>
              </a:extLst>
            </p:cNvPr>
            <p:cNvSpPr/>
            <p:nvPr/>
          </p:nvSpPr>
          <p:spPr>
            <a:xfrm>
              <a:off x="4440812" y="35322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7" name="pt348">
              <a:extLst>
                <a:ext uri="{FF2B5EF4-FFF2-40B4-BE49-F238E27FC236}">
                  <a16:creationId xmlns:a16="http://schemas.microsoft.com/office/drawing/2014/main" id="{EF354025-662B-8E89-06E9-EE0FA5256696}"/>
                </a:ext>
              </a:extLst>
            </p:cNvPr>
            <p:cNvSpPr/>
            <p:nvPr/>
          </p:nvSpPr>
          <p:spPr>
            <a:xfrm>
              <a:off x="4967516" y="44497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8" name="pt349">
              <a:extLst>
                <a:ext uri="{FF2B5EF4-FFF2-40B4-BE49-F238E27FC236}">
                  <a16:creationId xmlns:a16="http://schemas.microsoft.com/office/drawing/2014/main" id="{47677F5F-FC40-AAAA-B5EF-F1489B151F24}"/>
                </a:ext>
              </a:extLst>
            </p:cNvPr>
            <p:cNvSpPr/>
            <p:nvPr/>
          </p:nvSpPr>
          <p:spPr>
            <a:xfrm>
              <a:off x="4439982" y="30595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9" name="pt350">
              <a:extLst>
                <a:ext uri="{FF2B5EF4-FFF2-40B4-BE49-F238E27FC236}">
                  <a16:creationId xmlns:a16="http://schemas.microsoft.com/office/drawing/2014/main" id="{4EF65EDC-5DFE-FA28-6033-A1472830FAD8}"/>
                </a:ext>
              </a:extLst>
            </p:cNvPr>
            <p:cNvSpPr/>
            <p:nvPr/>
          </p:nvSpPr>
          <p:spPr>
            <a:xfrm>
              <a:off x="3770533" y="33796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0" name="pt351">
              <a:extLst>
                <a:ext uri="{FF2B5EF4-FFF2-40B4-BE49-F238E27FC236}">
                  <a16:creationId xmlns:a16="http://schemas.microsoft.com/office/drawing/2014/main" id="{B12F1104-D2C0-782B-6770-73AEFD10AA03}"/>
                </a:ext>
              </a:extLst>
            </p:cNvPr>
            <p:cNvSpPr/>
            <p:nvPr/>
          </p:nvSpPr>
          <p:spPr>
            <a:xfrm>
              <a:off x="4941037" y="36794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1" name="pt352">
              <a:extLst>
                <a:ext uri="{FF2B5EF4-FFF2-40B4-BE49-F238E27FC236}">
                  <a16:creationId xmlns:a16="http://schemas.microsoft.com/office/drawing/2014/main" id="{55F2D201-6B36-DF01-8CFD-516A50A37663}"/>
                </a:ext>
              </a:extLst>
            </p:cNvPr>
            <p:cNvSpPr/>
            <p:nvPr/>
          </p:nvSpPr>
          <p:spPr>
            <a:xfrm>
              <a:off x="4861771" y="42234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2" name="pt353">
              <a:extLst>
                <a:ext uri="{FF2B5EF4-FFF2-40B4-BE49-F238E27FC236}">
                  <a16:creationId xmlns:a16="http://schemas.microsoft.com/office/drawing/2014/main" id="{21954B37-38FB-A830-4FB7-74E9990E26B4}"/>
                </a:ext>
              </a:extLst>
            </p:cNvPr>
            <p:cNvSpPr/>
            <p:nvPr/>
          </p:nvSpPr>
          <p:spPr>
            <a:xfrm>
              <a:off x="4214509" y="3102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3" name="pt354">
              <a:extLst>
                <a:ext uri="{FF2B5EF4-FFF2-40B4-BE49-F238E27FC236}">
                  <a16:creationId xmlns:a16="http://schemas.microsoft.com/office/drawing/2014/main" id="{094A07AA-3E20-4A18-C166-BFABBA3BCD46}"/>
                </a:ext>
              </a:extLst>
            </p:cNvPr>
            <p:cNvSpPr/>
            <p:nvPr/>
          </p:nvSpPr>
          <p:spPr>
            <a:xfrm>
              <a:off x="5056565" y="39071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4" name="pt355">
              <a:extLst>
                <a:ext uri="{FF2B5EF4-FFF2-40B4-BE49-F238E27FC236}">
                  <a16:creationId xmlns:a16="http://schemas.microsoft.com/office/drawing/2014/main" id="{D8ED1A7D-CAEF-5F46-FA9E-FBBE8DCC6036}"/>
                </a:ext>
              </a:extLst>
            </p:cNvPr>
            <p:cNvSpPr/>
            <p:nvPr/>
          </p:nvSpPr>
          <p:spPr>
            <a:xfrm>
              <a:off x="4765892" y="21409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5" name="pt356">
              <a:extLst>
                <a:ext uri="{FF2B5EF4-FFF2-40B4-BE49-F238E27FC236}">
                  <a16:creationId xmlns:a16="http://schemas.microsoft.com/office/drawing/2014/main" id="{4421E5F9-3F13-C13D-A6DF-79777771C153}"/>
                </a:ext>
              </a:extLst>
            </p:cNvPr>
            <p:cNvSpPr/>
            <p:nvPr/>
          </p:nvSpPr>
          <p:spPr>
            <a:xfrm>
              <a:off x="4423150" y="47281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6" name="pt357">
              <a:extLst>
                <a:ext uri="{FF2B5EF4-FFF2-40B4-BE49-F238E27FC236}">
                  <a16:creationId xmlns:a16="http://schemas.microsoft.com/office/drawing/2014/main" id="{90E226E5-CA04-5E4D-A181-536F813BA46B}"/>
                </a:ext>
              </a:extLst>
            </p:cNvPr>
            <p:cNvSpPr/>
            <p:nvPr/>
          </p:nvSpPr>
          <p:spPr>
            <a:xfrm>
              <a:off x="4402637" y="38297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7" name="pt358">
              <a:extLst>
                <a:ext uri="{FF2B5EF4-FFF2-40B4-BE49-F238E27FC236}">
                  <a16:creationId xmlns:a16="http://schemas.microsoft.com/office/drawing/2014/main" id="{F9738B89-DF61-2D27-3348-CC3C5104AC1A}"/>
                </a:ext>
              </a:extLst>
            </p:cNvPr>
            <p:cNvSpPr/>
            <p:nvPr/>
          </p:nvSpPr>
          <p:spPr>
            <a:xfrm>
              <a:off x="4933005" y="41703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8" name="pt359">
              <a:extLst>
                <a:ext uri="{FF2B5EF4-FFF2-40B4-BE49-F238E27FC236}">
                  <a16:creationId xmlns:a16="http://schemas.microsoft.com/office/drawing/2014/main" id="{2493A559-41BB-E9D7-B2A4-7BF419754393}"/>
                </a:ext>
              </a:extLst>
            </p:cNvPr>
            <p:cNvSpPr/>
            <p:nvPr/>
          </p:nvSpPr>
          <p:spPr>
            <a:xfrm>
              <a:off x="3622729" y="27149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9" name="pt360">
              <a:extLst>
                <a:ext uri="{FF2B5EF4-FFF2-40B4-BE49-F238E27FC236}">
                  <a16:creationId xmlns:a16="http://schemas.microsoft.com/office/drawing/2014/main" id="{68B2C2DD-81CC-441D-C762-D85D60A5186A}"/>
                </a:ext>
              </a:extLst>
            </p:cNvPr>
            <p:cNvSpPr/>
            <p:nvPr/>
          </p:nvSpPr>
          <p:spPr>
            <a:xfrm>
              <a:off x="5445441" y="50028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0" name="pt361">
              <a:extLst>
                <a:ext uri="{FF2B5EF4-FFF2-40B4-BE49-F238E27FC236}">
                  <a16:creationId xmlns:a16="http://schemas.microsoft.com/office/drawing/2014/main" id="{80A3ADEA-62D3-7BBF-DEE1-7DCA3B1F35DE}"/>
                </a:ext>
              </a:extLst>
            </p:cNvPr>
            <p:cNvSpPr/>
            <p:nvPr/>
          </p:nvSpPr>
          <p:spPr>
            <a:xfrm>
              <a:off x="5068279" y="42622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1" name="pt362">
              <a:extLst>
                <a:ext uri="{FF2B5EF4-FFF2-40B4-BE49-F238E27FC236}">
                  <a16:creationId xmlns:a16="http://schemas.microsoft.com/office/drawing/2014/main" id="{546463E4-07B2-3B7A-2D3B-58D7950CBA2B}"/>
                </a:ext>
              </a:extLst>
            </p:cNvPr>
            <p:cNvSpPr/>
            <p:nvPr/>
          </p:nvSpPr>
          <p:spPr>
            <a:xfrm>
              <a:off x="4760976" y="31466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2" name="pt363">
              <a:extLst>
                <a:ext uri="{FF2B5EF4-FFF2-40B4-BE49-F238E27FC236}">
                  <a16:creationId xmlns:a16="http://schemas.microsoft.com/office/drawing/2014/main" id="{0B163ED0-3789-85A3-631F-57DE28C81DE7}"/>
                </a:ext>
              </a:extLst>
            </p:cNvPr>
            <p:cNvSpPr/>
            <p:nvPr/>
          </p:nvSpPr>
          <p:spPr>
            <a:xfrm>
              <a:off x="4904866" y="43325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3" name="pt364">
              <a:extLst>
                <a:ext uri="{FF2B5EF4-FFF2-40B4-BE49-F238E27FC236}">
                  <a16:creationId xmlns:a16="http://schemas.microsoft.com/office/drawing/2014/main" id="{C085ED47-AFD3-F89D-CD31-BA88E89522C9}"/>
                </a:ext>
              </a:extLst>
            </p:cNvPr>
            <p:cNvSpPr/>
            <p:nvPr/>
          </p:nvSpPr>
          <p:spPr>
            <a:xfrm>
              <a:off x="5096330" y="34066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4" name="pt365">
              <a:extLst>
                <a:ext uri="{FF2B5EF4-FFF2-40B4-BE49-F238E27FC236}">
                  <a16:creationId xmlns:a16="http://schemas.microsoft.com/office/drawing/2014/main" id="{7B6A1737-3EFB-EDC9-D41F-161D433769BF}"/>
                </a:ext>
              </a:extLst>
            </p:cNvPr>
            <p:cNvSpPr/>
            <p:nvPr/>
          </p:nvSpPr>
          <p:spPr>
            <a:xfrm>
              <a:off x="4561655" y="24297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5" name="pt366">
              <a:extLst>
                <a:ext uri="{FF2B5EF4-FFF2-40B4-BE49-F238E27FC236}">
                  <a16:creationId xmlns:a16="http://schemas.microsoft.com/office/drawing/2014/main" id="{1D2ACF8E-A2AF-0D6B-CC9C-50B56D0C27B9}"/>
                </a:ext>
              </a:extLst>
            </p:cNvPr>
            <p:cNvSpPr/>
            <p:nvPr/>
          </p:nvSpPr>
          <p:spPr>
            <a:xfrm>
              <a:off x="5121987" y="48609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6" name="pt367">
              <a:extLst>
                <a:ext uri="{FF2B5EF4-FFF2-40B4-BE49-F238E27FC236}">
                  <a16:creationId xmlns:a16="http://schemas.microsoft.com/office/drawing/2014/main" id="{AF905D65-7143-FAEE-6A2A-DCCA4C4F2D6F}"/>
                </a:ext>
              </a:extLst>
            </p:cNvPr>
            <p:cNvSpPr/>
            <p:nvPr/>
          </p:nvSpPr>
          <p:spPr>
            <a:xfrm>
              <a:off x="6193876" y="45472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7" name="pt368">
              <a:extLst>
                <a:ext uri="{FF2B5EF4-FFF2-40B4-BE49-F238E27FC236}">
                  <a16:creationId xmlns:a16="http://schemas.microsoft.com/office/drawing/2014/main" id="{D9751B06-6C18-15F5-DCB8-F1112B0DDA5B}"/>
                </a:ext>
              </a:extLst>
            </p:cNvPr>
            <p:cNvSpPr/>
            <p:nvPr/>
          </p:nvSpPr>
          <p:spPr>
            <a:xfrm>
              <a:off x="5291271" y="41753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8" name="pt369">
              <a:extLst>
                <a:ext uri="{FF2B5EF4-FFF2-40B4-BE49-F238E27FC236}">
                  <a16:creationId xmlns:a16="http://schemas.microsoft.com/office/drawing/2014/main" id="{8AF4D8DD-2FD2-5385-F6E1-2E5F958E99E0}"/>
                </a:ext>
              </a:extLst>
            </p:cNvPr>
            <p:cNvSpPr/>
            <p:nvPr/>
          </p:nvSpPr>
          <p:spPr>
            <a:xfrm>
              <a:off x="5382513" y="48746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9" name="pt370">
              <a:extLst>
                <a:ext uri="{FF2B5EF4-FFF2-40B4-BE49-F238E27FC236}">
                  <a16:creationId xmlns:a16="http://schemas.microsoft.com/office/drawing/2014/main" id="{328EE6EF-2411-5A19-EED0-BD2B87F3F6FF}"/>
                </a:ext>
              </a:extLst>
            </p:cNvPr>
            <p:cNvSpPr/>
            <p:nvPr/>
          </p:nvSpPr>
          <p:spPr>
            <a:xfrm>
              <a:off x="4318690" y="48824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0" name="pt371">
              <a:extLst>
                <a:ext uri="{FF2B5EF4-FFF2-40B4-BE49-F238E27FC236}">
                  <a16:creationId xmlns:a16="http://schemas.microsoft.com/office/drawing/2014/main" id="{8E3BCEB5-C338-414C-C73A-108AAE5CFBB2}"/>
                </a:ext>
              </a:extLst>
            </p:cNvPr>
            <p:cNvSpPr/>
            <p:nvPr/>
          </p:nvSpPr>
          <p:spPr>
            <a:xfrm>
              <a:off x="3798699" y="49195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1" name="pt372">
              <a:extLst>
                <a:ext uri="{FF2B5EF4-FFF2-40B4-BE49-F238E27FC236}">
                  <a16:creationId xmlns:a16="http://schemas.microsoft.com/office/drawing/2014/main" id="{15FA374F-4ABF-7C4C-DC33-8D290CE674CC}"/>
                </a:ext>
              </a:extLst>
            </p:cNvPr>
            <p:cNvSpPr/>
            <p:nvPr/>
          </p:nvSpPr>
          <p:spPr>
            <a:xfrm>
              <a:off x="4967067" y="28807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2" name="pt373">
              <a:extLst>
                <a:ext uri="{FF2B5EF4-FFF2-40B4-BE49-F238E27FC236}">
                  <a16:creationId xmlns:a16="http://schemas.microsoft.com/office/drawing/2014/main" id="{CAB25787-91C8-B552-07BC-74188405C099}"/>
                </a:ext>
              </a:extLst>
            </p:cNvPr>
            <p:cNvSpPr/>
            <p:nvPr/>
          </p:nvSpPr>
          <p:spPr>
            <a:xfrm>
              <a:off x="4873147" y="42174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3" name="pt374">
              <a:extLst>
                <a:ext uri="{FF2B5EF4-FFF2-40B4-BE49-F238E27FC236}">
                  <a16:creationId xmlns:a16="http://schemas.microsoft.com/office/drawing/2014/main" id="{5576B441-323F-A0F7-3FC4-D174D178B032}"/>
                </a:ext>
              </a:extLst>
            </p:cNvPr>
            <p:cNvSpPr/>
            <p:nvPr/>
          </p:nvSpPr>
          <p:spPr>
            <a:xfrm>
              <a:off x="4964816" y="30129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4" name="pt375">
              <a:extLst>
                <a:ext uri="{FF2B5EF4-FFF2-40B4-BE49-F238E27FC236}">
                  <a16:creationId xmlns:a16="http://schemas.microsoft.com/office/drawing/2014/main" id="{9776DDDD-678E-835E-39BB-7933B9A51128}"/>
                </a:ext>
              </a:extLst>
            </p:cNvPr>
            <p:cNvSpPr/>
            <p:nvPr/>
          </p:nvSpPr>
          <p:spPr>
            <a:xfrm>
              <a:off x="5175841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5" name="pt376">
              <a:extLst>
                <a:ext uri="{FF2B5EF4-FFF2-40B4-BE49-F238E27FC236}">
                  <a16:creationId xmlns:a16="http://schemas.microsoft.com/office/drawing/2014/main" id="{26A524EE-0398-1E3E-21CB-8AAAB4B9C20F}"/>
                </a:ext>
              </a:extLst>
            </p:cNvPr>
            <p:cNvSpPr/>
            <p:nvPr/>
          </p:nvSpPr>
          <p:spPr>
            <a:xfrm>
              <a:off x="5386085" y="4318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6" name="pt377">
              <a:extLst>
                <a:ext uri="{FF2B5EF4-FFF2-40B4-BE49-F238E27FC236}">
                  <a16:creationId xmlns:a16="http://schemas.microsoft.com/office/drawing/2014/main" id="{ECB82208-5E69-56C6-AE40-1E706B1923DC}"/>
                </a:ext>
              </a:extLst>
            </p:cNvPr>
            <p:cNvSpPr/>
            <p:nvPr/>
          </p:nvSpPr>
          <p:spPr>
            <a:xfrm>
              <a:off x="5580830" y="41814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7" name="pt378">
              <a:extLst>
                <a:ext uri="{FF2B5EF4-FFF2-40B4-BE49-F238E27FC236}">
                  <a16:creationId xmlns:a16="http://schemas.microsoft.com/office/drawing/2014/main" id="{42EA37D4-CEDD-3CEA-BC2F-4B237C930B03}"/>
                </a:ext>
              </a:extLst>
            </p:cNvPr>
            <p:cNvSpPr/>
            <p:nvPr/>
          </p:nvSpPr>
          <p:spPr>
            <a:xfrm>
              <a:off x="4459724" y="30646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8" name="pt379">
              <a:extLst>
                <a:ext uri="{FF2B5EF4-FFF2-40B4-BE49-F238E27FC236}">
                  <a16:creationId xmlns:a16="http://schemas.microsoft.com/office/drawing/2014/main" id="{AEE68E2D-892D-4473-9EEF-D94AADD32B06}"/>
                </a:ext>
              </a:extLst>
            </p:cNvPr>
            <p:cNvSpPr/>
            <p:nvPr/>
          </p:nvSpPr>
          <p:spPr>
            <a:xfrm>
              <a:off x="4561360" y="4170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9" name="pt380">
              <a:extLst>
                <a:ext uri="{FF2B5EF4-FFF2-40B4-BE49-F238E27FC236}">
                  <a16:creationId xmlns:a16="http://schemas.microsoft.com/office/drawing/2014/main" id="{80CE9906-BAE9-E471-F775-EAB4D2148B41}"/>
                </a:ext>
              </a:extLst>
            </p:cNvPr>
            <p:cNvSpPr/>
            <p:nvPr/>
          </p:nvSpPr>
          <p:spPr>
            <a:xfrm>
              <a:off x="4916130" y="4410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0" name="pt381">
              <a:extLst>
                <a:ext uri="{FF2B5EF4-FFF2-40B4-BE49-F238E27FC236}">
                  <a16:creationId xmlns:a16="http://schemas.microsoft.com/office/drawing/2014/main" id="{2FF80B6F-63E1-053F-A1C6-E2865AABDCEE}"/>
                </a:ext>
              </a:extLst>
            </p:cNvPr>
            <p:cNvSpPr/>
            <p:nvPr/>
          </p:nvSpPr>
          <p:spPr>
            <a:xfrm>
              <a:off x="4660352" y="42879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1" name="pt382">
              <a:extLst>
                <a:ext uri="{FF2B5EF4-FFF2-40B4-BE49-F238E27FC236}">
                  <a16:creationId xmlns:a16="http://schemas.microsoft.com/office/drawing/2014/main" id="{DB48F362-8D72-50FF-D8F2-4A4BE1BAAAA0}"/>
                </a:ext>
              </a:extLst>
            </p:cNvPr>
            <p:cNvSpPr/>
            <p:nvPr/>
          </p:nvSpPr>
          <p:spPr>
            <a:xfrm>
              <a:off x="4421663" y="49204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2" name="pt383">
              <a:extLst>
                <a:ext uri="{FF2B5EF4-FFF2-40B4-BE49-F238E27FC236}">
                  <a16:creationId xmlns:a16="http://schemas.microsoft.com/office/drawing/2014/main" id="{B7CE1369-3E95-C446-A2DF-749B0408C06D}"/>
                </a:ext>
              </a:extLst>
            </p:cNvPr>
            <p:cNvSpPr/>
            <p:nvPr/>
          </p:nvSpPr>
          <p:spPr>
            <a:xfrm>
              <a:off x="4444059" y="47878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3" name="pt384">
              <a:extLst>
                <a:ext uri="{FF2B5EF4-FFF2-40B4-BE49-F238E27FC236}">
                  <a16:creationId xmlns:a16="http://schemas.microsoft.com/office/drawing/2014/main" id="{7B29FA9F-A20F-0243-C9A8-7411B6EBBF2D}"/>
                </a:ext>
              </a:extLst>
            </p:cNvPr>
            <p:cNvSpPr/>
            <p:nvPr/>
          </p:nvSpPr>
          <p:spPr>
            <a:xfrm>
              <a:off x="4206681" y="38651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4" name="pt385">
              <a:extLst>
                <a:ext uri="{FF2B5EF4-FFF2-40B4-BE49-F238E27FC236}">
                  <a16:creationId xmlns:a16="http://schemas.microsoft.com/office/drawing/2014/main" id="{D98EA639-96F5-85AA-51AF-893119987E63}"/>
                </a:ext>
              </a:extLst>
            </p:cNvPr>
            <p:cNvSpPr/>
            <p:nvPr/>
          </p:nvSpPr>
          <p:spPr>
            <a:xfrm>
              <a:off x="5952834" y="48351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5" name="pt386">
              <a:extLst>
                <a:ext uri="{FF2B5EF4-FFF2-40B4-BE49-F238E27FC236}">
                  <a16:creationId xmlns:a16="http://schemas.microsoft.com/office/drawing/2014/main" id="{0915BDD6-9078-A452-7F17-89D89C506BF7}"/>
                </a:ext>
              </a:extLst>
            </p:cNvPr>
            <p:cNvSpPr/>
            <p:nvPr/>
          </p:nvSpPr>
          <p:spPr>
            <a:xfrm>
              <a:off x="4560049" y="29318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6" name="pt387">
              <a:extLst>
                <a:ext uri="{FF2B5EF4-FFF2-40B4-BE49-F238E27FC236}">
                  <a16:creationId xmlns:a16="http://schemas.microsoft.com/office/drawing/2014/main" id="{DADB1E36-D3F1-7575-20B4-0F164D9929DA}"/>
                </a:ext>
              </a:extLst>
            </p:cNvPr>
            <p:cNvSpPr/>
            <p:nvPr/>
          </p:nvSpPr>
          <p:spPr>
            <a:xfrm>
              <a:off x="4799374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7" name="pt388">
              <a:extLst>
                <a:ext uri="{FF2B5EF4-FFF2-40B4-BE49-F238E27FC236}">
                  <a16:creationId xmlns:a16="http://schemas.microsoft.com/office/drawing/2014/main" id="{0C544813-835F-E2B8-FCAD-ACC3859BB540}"/>
                </a:ext>
              </a:extLst>
            </p:cNvPr>
            <p:cNvSpPr/>
            <p:nvPr/>
          </p:nvSpPr>
          <p:spPr>
            <a:xfrm>
              <a:off x="5054785" y="48735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8" name="pt389">
              <a:extLst>
                <a:ext uri="{FF2B5EF4-FFF2-40B4-BE49-F238E27FC236}">
                  <a16:creationId xmlns:a16="http://schemas.microsoft.com/office/drawing/2014/main" id="{DFC84C14-2C0C-1513-0B2F-05A4BBF5994C}"/>
                </a:ext>
              </a:extLst>
            </p:cNvPr>
            <p:cNvSpPr/>
            <p:nvPr/>
          </p:nvSpPr>
          <p:spPr>
            <a:xfrm>
              <a:off x="4161455" y="46762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9" name="pt390">
              <a:extLst>
                <a:ext uri="{FF2B5EF4-FFF2-40B4-BE49-F238E27FC236}">
                  <a16:creationId xmlns:a16="http://schemas.microsoft.com/office/drawing/2014/main" id="{8E4F0A44-1093-1F5E-FF23-1520DB71C485}"/>
                </a:ext>
              </a:extLst>
            </p:cNvPr>
            <p:cNvSpPr/>
            <p:nvPr/>
          </p:nvSpPr>
          <p:spPr>
            <a:xfrm>
              <a:off x="4575476" y="26394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0" name="pt391">
              <a:extLst>
                <a:ext uri="{FF2B5EF4-FFF2-40B4-BE49-F238E27FC236}">
                  <a16:creationId xmlns:a16="http://schemas.microsoft.com/office/drawing/2014/main" id="{1D75A302-C9F1-1C6B-D837-B5A4660A7A77}"/>
                </a:ext>
              </a:extLst>
            </p:cNvPr>
            <p:cNvSpPr/>
            <p:nvPr/>
          </p:nvSpPr>
          <p:spPr>
            <a:xfrm>
              <a:off x="4280450" y="28988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1" name="pt392">
              <a:extLst>
                <a:ext uri="{FF2B5EF4-FFF2-40B4-BE49-F238E27FC236}">
                  <a16:creationId xmlns:a16="http://schemas.microsoft.com/office/drawing/2014/main" id="{27B1D49D-25D0-3A09-4FE0-43FCD50A69DD}"/>
                </a:ext>
              </a:extLst>
            </p:cNvPr>
            <p:cNvSpPr/>
            <p:nvPr/>
          </p:nvSpPr>
          <p:spPr>
            <a:xfrm>
              <a:off x="4871508" y="49919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2" name="pt393">
              <a:extLst>
                <a:ext uri="{FF2B5EF4-FFF2-40B4-BE49-F238E27FC236}">
                  <a16:creationId xmlns:a16="http://schemas.microsoft.com/office/drawing/2014/main" id="{240B50C5-7BC7-C7FB-33C3-2B5D4B2BD552}"/>
                </a:ext>
              </a:extLst>
            </p:cNvPr>
            <p:cNvSpPr/>
            <p:nvPr/>
          </p:nvSpPr>
          <p:spPr>
            <a:xfrm>
              <a:off x="4472558" y="47681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3" name="pt394">
              <a:extLst>
                <a:ext uri="{FF2B5EF4-FFF2-40B4-BE49-F238E27FC236}">
                  <a16:creationId xmlns:a16="http://schemas.microsoft.com/office/drawing/2014/main" id="{04A3D74A-6513-CA74-C310-E8727DE3F6BC}"/>
                </a:ext>
              </a:extLst>
            </p:cNvPr>
            <p:cNvSpPr/>
            <p:nvPr/>
          </p:nvSpPr>
          <p:spPr>
            <a:xfrm>
              <a:off x="4619247" y="2777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4" name="pt395">
              <a:extLst>
                <a:ext uri="{FF2B5EF4-FFF2-40B4-BE49-F238E27FC236}">
                  <a16:creationId xmlns:a16="http://schemas.microsoft.com/office/drawing/2014/main" id="{1A978F04-5B7A-BB61-CFE1-A82531A88FAD}"/>
                </a:ext>
              </a:extLst>
            </p:cNvPr>
            <p:cNvSpPr/>
            <p:nvPr/>
          </p:nvSpPr>
          <p:spPr>
            <a:xfrm>
              <a:off x="4682412" y="29941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5" name="pt396">
              <a:extLst>
                <a:ext uri="{FF2B5EF4-FFF2-40B4-BE49-F238E27FC236}">
                  <a16:creationId xmlns:a16="http://schemas.microsoft.com/office/drawing/2014/main" id="{2C6D1A5F-7934-D05F-F672-CAC59AB24007}"/>
                </a:ext>
              </a:extLst>
            </p:cNvPr>
            <p:cNvSpPr/>
            <p:nvPr/>
          </p:nvSpPr>
          <p:spPr>
            <a:xfrm>
              <a:off x="4634596" y="38510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6" name="pt397">
              <a:extLst>
                <a:ext uri="{FF2B5EF4-FFF2-40B4-BE49-F238E27FC236}">
                  <a16:creationId xmlns:a16="http://schemas.microsoft.com/office/drawing/2014/main" id="{10A5CB3E-9196-6165-CDD1-9BF680F10419}"/>
                </a:ext>
              </a:extLst>
            </p:cNvPr>
            <p:cNvSpPr/>
            <p:nvPr/>
          </p:nvSpPr>
          <p:spPr>
            <a:xfrm>
              <a:off x="4789018" y="3543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7" name="pt398">
              <a:extLst>
                <a:ext uri="{FF2B5EF4-FFF2-40B4-BE49-F238E27FC236}">
                  <a16:creationId xmlns:a16="http://schemas.microsoft.com/office/drawing/2014/main" id="{BA491AFB-F0A9-71A5-2A6C-B122421F015F}"/>
                </a:ext>
              </a:extLst>
            </p:cNvPr>
            <p:cNvSpPr/>
            <p:nvPr/>
          </p:nvSpPr>
          <p:spPr>
            <a:xfrm>
              <a:off x="4914833" y="42881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8" name="pt399">
              <a:extLst>
                <a:ext uri="{FF2B5EF4-FFF2-40B4-BE49-F238E27FC236}">
                  <a16:creationId xmlns:a16="http://schemas.microsoft.com/office/drawing/2014/main" id="{9DCBD50D-192B-F553-C22B-FDD5267534A5}"/>
                </a:ext>
              </a:extLst>
            </p:cNvPr>
            <p:cNvSpPr/>
            <p:nvPr/>
          </p:nvSpPr>
          <p:spPr>
            <a:xfrm>
              <a:off x="5721054" y="43149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9" name="pt400">
              <a:extLst>
                <a:ext uri="{FF2B5EF4-FFF2-40B4-BE49-F238E27FC236}">
                  <a16:creationId xmlns:a16="http://schemas.microsoft.com/office/drawing/2014/main" id="{84E359A8-D341-A4FB-863D-11F3A15E1383}"/>
                </a:ext>
              </a:extLst>
            </p:cNvPr>
            <p:cNvSpPr/>
            <p:nvPr/>
          </p:nvSpPr>
          <p:spPr>
            <a:xfrm>
              <a:off x="5423516" y="48347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0" name="pt401">
              <a:extLst>
                <a:ext uri="{FF2B5EF4-FFF2-40B4-BE49-F238E27FC236}">
                  <a16:creationId xmlns:a16="http://schemas.microsoft.com/office/drawing/2014/main" id="{FDB09039-B746-2BF9-6E66-F582E6554521}"/>
                </a:ext>
              </a:extLst>
            </p:cNvPr>
            <p:cNvSpPr/>
            <p:nvPr/>
          </p:nvSpPr>
          <p:spPr>
            <a:xfrm>
              <a:off x="5406822" y="25354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1" name="pt402">
              <a:extLst>
                <a:ext uri="{FF2B5EF4-FFF2-40B4-BE49-F238E27FC236}">
                  <a16:creationId xmlns:a16="http://schemas.microsoft.com/office/drawing/2014/main" id="{52304166-FD90-590F-EEEB-BD737C29AC9A}"/>
                </a:ext>
              </a:extLst>
            </p:cNvPr>
            <p:cNvSpPr/>
            <p:nvPr/>
          </p:nvSpPr>
          <p:spPr>
            <a:xfrm>
              <a:off x="5162211" y="42671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2" name="pt403">
              <a:extLst>
                <a:ext uri="{FF2B5EF4-FFF2-40B4-BE49-F238E27FC236}">
                  <a16:creationId xmlns:a16="http://schemas.microsoft.com/office/drawing/2014/main" id="{76BCE23B-0F37-8A75-292C-F2F08AF6EB6F}"/>
                </a:ext>
              </a:extLst>
            </p:cNvPr>
            <p:cNvSpPr/>
            <p:nvPr/>
          </p:nvSpPr>
          <p:spPr>
            <a:xfrm>
              <a:off x="5242131" y="2767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3" name="pt404">
              <a:extLst>
                <a:ext uri="{FF2B5EF4-FFF2-40B4-BE49-F238E27FC236}">
                  <a16:creationId xmlns:a16="http://schemas.microsoft.com/office/drawing/2014/main" id="{31AEA357-14D1-2779-BC93-3218F6F7B1CB}"/>
                </a:ext>
              </a:extLst>
            </p:cNvPr>
            <p:cNvSpPr/>
            <p:nvPr/>
          </p:nvSpPr>
          <p:spPr>
            <a:xfrm>
              <a:off x="5204453" y="46281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4" name="pt405">
              <a:extLst>
                <a:ext uri="{FF2B5EF4-FFF2-40B4-BE49-F238E27FC236}">
                  <a16:creationId xmlns:a16="http://schemas.microsoft.com/office/drawing/2014/main" id="{E19C8F7A-AC4A-0BED-9AE9-25F71777D3ED}"/>
                </a:ext>
              </a:extLst>
            </p:cNvPr>
            <p:cNvSpPr/>
            <p:nvPr/>
          </p:nvSpPr>
          <p:spPr>
            <a:xfrm>
              <a:off x="5260868" y="29564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5" name="pt406">
              <a:extLst>
                <a:ext uri="{FF2B5EF4-FFF2-40B4-BE49-F238E27FC236}">
                  <a16:creationId xmlns:a16="http://schemas.microsoft.com/office/drawing/2014/main" id="{2A390C15-EF29-B2A7-48AB-19C385DD7043}"/>
                </a:ext>
              </a:extLst>
            </p:cNvPr>
            <p:cNvSpPr/>
            <p:nvPr/>
          </p:nvSpPr>
          <p:spPr>
            <a:xfrm>
              <a:off x="5218508" y="3245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6" name="pt407">
              <a:extLst>
                <a:ext uri="{FF2B5EF4-FFF2-40B4-BE49-F238E27FC236}">
                  <a16:creationId xmlns:a16="http://schemas.microsoft.com/office/drawing/2014/main" id="{B1716C53-FD28-B0F2-4F7E-E66518E54F1C}"/>
                </a:ext>
              </a:extLst>
            </p:cNvPr>
            <p:cNvSpPr/>
            <p:nvPr/>
          </p:nvSpPr>
          <p:spPr>
            <a:xfrm>
              <a:off x="4122351" y="43941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7" name="pt408">
              <a:extLst>
                <a:ext uri="{FF2B5EF4-FFF2-40B4-BE49-F238E27FC236}">
                  <a16:creationId xmlns:a16="http://schemas.microsoft.com/office/drawing/2014/main" id="{2E2B5741-0437-EABC-7C9B-C127B08953FE}"/>
                </a:ext>
              </a:extLst>
            </p:cNvPr>
            <p:cNvSpPr/>
            <p:nvPr/>
          </p:nvSpPr>
          <p:spPr>
            <a:xfrm>
              <a:off x="5055505" y="31198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8" name="pt409">
              <a:extLst>
                <a:ext uri="{FF2B5EF4-FFF2-40B4-BE49-F238E27FC236}">
                  <a16:creationId xmlns:a16="http://schemas.microsoft.com/office/drawing/2014/main" id="{CF96F541-0650-7173-008D-FCD8968AB9A0}"/>
                </a:ext>
              </a:extLst>
            </p:cNvPr>
            <p:cNvSpPr/>
            <p:nvPr/>
          </p:nvSpPr>
          <p:spPr>
            <a:xfrm>
              <a:off x="4821882" y="49625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9" name="pt410">
              <a:extLst>
                <a:ext uri="{FF2B5EF4-FFF2-40B4-BE49-F238E27FC236}">
                  <a16:creationId xmlns:a16="http://schemas.microsoft.com/office/drawing/2014/main" id="{88643FF0-50E1-8283-EBCB-F7ADCFDABE98}"/>
                </a:ext>
              </a:extLst>
            </p:cNvPr>
            <p:cNvSpPr/>
            <p:nvPr/>
          </p:nvSpPr>
          <p:spPr>
            <a:xfrm>
              <a:off x="4610335" y="41829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0" name="pt411">
              <a:extLst>
                <a:ext uri="{FF2B5EF4-FFF2-40B4-BE49-F238E27FC236}">
                  <a16:creationId xmlns:a16="http://schemas.microsoft.com/office/drawing/2014/main" id="{EBCB918D-B463-A280-D23A-0C9598736794}"/>
                </a:ext>
              </a:extLst>
            </p:cNvPr>
            <p:cNvSpPr/>
            <p:nvPr/>
          </p:nvSpPr>
          <p:spPr>
            <a:xfrm>
              <a:off x="4506291" y="32101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1" name="pt412">
              <a:extLst>
                <a:ext uri="{FF2B5EF4-FFF2-40B4-BE49-F238E27FC236}">
                  <a16:creationId xmlns:a16="http://schemas.microsoft.com/office/drawing/2014/main" id="{E7DB35DC-FC23-190B-84AF-49550102DF04}"/>
                </a:ext>
              </a:extLst>
            </p:cNvPr>
            <p:cNvSpPr/>
            <p:nvPr/>
          </p:nvSpPr>
          <p:spPr>
            <a:xfrm>
              <a:off x="5072519" y="44489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2" name="pt413">
              <a:extLst>
                <a:ext uri="{FF2B5EF4-FFF2-40B4-BE49-F238E27FC236}">
                  <a16:creationId xmlns:a16="http://schemas.microsoft.com/office/drawing/2014/main" id="{CF9ACCF8-8738-631E-B966-3F894EE0FD82}"/>
                </a:ext>
              </a:extLst>
            </p:cNvPr>
            <p:cNvSpPr/>
            <p:nvPr/>
          </p:nvSpPr>
          <p:spPr>
            <a:xfrm>
              <a:off x="5136395" y="41701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3" name="pt414">
              <a:extLst>
                <a:ext uri="{FF2B5EF4-FFF2-40B4-BE49-F238E27FC236}">
                  <a16:creationId xmlns:a16="http://schemas.microsoft.com/office/drawing/2014/main" id="{7D328D9F-B84F-4C94-26BE-982330325EBD}"/>
                </a:ext>
              </a:extLst>
            </p:cNvPr>
            <p:cNvSpPr/>
            <p:nvPr/>
          </p:nvSpPr>
          <p:spPr>
            <a:xfrm>
              <a:off x="4197995" y="32602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4" name="pt415">
              <a:extLst>
                <a:ext uri="{FF2B5EF4-FFF2-40B4-BE49-F238E27FC236}">
                  <a16:creationId xmlns:a16="http://schemas.microsoft.com/office/drawing/2014/main" id="{E0AD19AF-E443-CEC4-55D5-6249F08C015C}"/>
                </a:ext>
              </a:extLst>
            </p:cNvPr>
            <p:cNvSpPr/>
            <p:nvPr/>
          </p:nvSpPr>
          <p:spPr>
            <a:xfrm>
              <a:off x="4954948" y="45577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5" name="pt416">
              <a:extLst>
                <a:ext uri="{FF2B5EF4-FFF2-40B4-BE49-F238E27FC236}">
                  <a16:creationId xmlns:a16="http://schemas.microsoft.com/office/drawing/2014/main" id="{C4A80F33-9CC3-F996-88CF-CC3E16DA3C68}"/>
                </a:ext>
              </a:extLst>
            </p:cNvPr>
            <p:cNvSpPr/>
            <p:nvPr/>
          </p:nvSpPr>
          <p:spPr>
            <a:xfrm>
              <a:off x="4589552" y="46593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6" name="pt417">
              <a:extLst>
                <a:ext uri="{FF2B5EF4-FFF2-40B4-BE49-F238E27FC236}">
                  <a16:creationId xmlns:a16="http://schemas.microsoft.com/office/drawing/2014/main" id="{41BC31C9-C0A3-6E91-5C99-DE4EE974A080}"/>
                </a:ext>
              </a:extLst>
            </p:cNvPr>
            <p:cNvSpPr/>
            <p:nvPr/>
          </p:nvSpPr>
          <p:spPr>
            <a:xfrm>
              <a:off x="4238721" y="46220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7" name="pt418">
              <a:extLst>
                <a:ext uri="{FF2B5EF4-FFF2-40B4-BE49-F238E27FC236}">
                  <a16:creationId xmlns:a16="http://schemas.microsoft.com/office/drawing/2014/main" id="{6DB4DB60-1444-DD0D-41AE-D277ED7B20FE}"/>
                </a:ext>
              </a:extLst>
            </p:cNvPr>
            <p:cNvSpPr/>
            <p:nvPr/>
          </p:nvSpPr>
          <p:spPr>
            <a:xfrm>
              <a:off x="5053265" y="43543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8" name="pt419">
              <a:extLst>
                <a:ext uri="{FF2B5EF4-FFF2-40B4-BE49-F238E27FC236}">
                  <a16:creationId xmlns:a16="http://schemas.microsoft.com/office/drawing/2014/main" id="{90365772-924B-8C90-73B7-2CFA9C443687}"/>
                </a:ext>
              </a:extLst>
            </p:cNvPr>
            <p:cNvSpPr/>
            <p:nvPr/>
          </p:nvSpPr>
          <p:spPr>
            <a:xfrm>
              <a:off x="4358817" y="48207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9" name="pt420">
              <a:extLst>
                <a:ext uri="{FF2B5EF4-FFF2-40B4-BE49-F238E27FC236}">
                  <a16:creationId xmlns:a16="http://schemas.microsoft.com/office/drawing/2014/main" id="{25122EA7-8028-58D5-2A82-0D923191C1BF}"/>
                </a:ext>
              </a:extLst>
            </p:cNvPr>
            <p:cNvSpPr/>
            <p:nvPr/>
          </p:nvSpPr>
          <p:spPr>
            <a:xfrm>
              <a:off x="5148578" y="34480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0" name="pt421">
              <a:extLst>
                <a:ext uri="{FF2B5EF4-FFF2-40B4-BE49-F238E27FC236}">
                  <a16:creationId xmlns:a16="http://schemas.microsoft.com/office/drawing/2014/main" id="{5F3D9276-1AFB-FDAE-72BD-6FCABB579019}"/>
                </a:ext>
              </a:extLst>
            </p:cNvPr>
            <p:cNvSpPr/>
            <p:nvPr/>
          </p:nvSpPr>
          <p:spPr>
            <a:xfrm>
              <a:off x="4359762" y="46956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1" name="pt422">
              <a:extLst>
                <a:ext uri="{FF2B5EF4-FFF2-40B4-BE49-F238E27FC236}">
                  <a16:creationId xmlns:a16="http://schemas.microsoft.com/office/drawing/2014/main" id="{8C6BE86D-D95F-64F7-7159-F77A544D5917}"/>
                </a:ext>
              </a:extLst>
            </p:cNvPr>
            <p:cNvSpPr/>
            <p:nvPr/>
          </p:nvSpPr>
          <p:spPr>
            <a:xfrm>
              <a:off x="4460737" y="48412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2" name="pt423">
              <a:extLst>
                <a:ext uri="{FF2B5EF4-FFF2-40B4-BE49-F238E27FC236}">
                  <a16:creationId xmlns:a16="http://schemas.microsoft.com/office/drawing/2014/main" id="{0C63CBBA-A235-CBFC-98C8-A50D06A36971}"/>
                </a:ext>
              </a:extLst>
            </p:cNvPr>
            <p:cNvSpPr/>
            <p:nvPr/>
          </p:nvSpPr>
          <p:spPr>
            <a:xfrm>
              <a:off x="5595119" y="43269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3" name="pt424">
              <a:extLst>
                <a:ext uri="{FF2B5EF4-FFF2-40B4-BE49-F238E27FC236}">
                  <a16:creationId xmlns:a16="http://schemas.microsoft.com/office/drawing/2014/main" id="{851A72BC-BAD4-AF7D-5634-664AB8DA1C66}"/>
                </a:ext>
              </a:extLst>
            </p:cNvPr>
            <p:cNvSpPr/>
            <p:nvPr/>
          </p:nvSpPr>
          <p:spPr>
            <a:xfrm>
              <a:off x="4686996" y="24374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4" name="pt425">
              <a:extLst>
                <a:ext uri="{FF2B5EF4-FFF2-40B4-BE49-F238E27FC236}">
                  <a16:creationId xmlns:a16="http://schemas.microsoft.com/office/drawing/2014/main" id="{90F94FD6-E65C-AB1F-1F28-8366F0E5FBB8}"/>
                </a:ext>
              </a:extLst>
            </p:cNvPr>
            <p:cNvSpPr/>
            <p:nvPr/>
          </p:nvSpPr>
          <p:spPr>
            <a:xfrm>
              <a:off x="4523237" y="25560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5" name="pt426">
              <a:extLst>
                <a:ext uri="{FF2B5EF4-FFF2-40B4-BE49-F238E27FC236}">
                  <a16:creationId xmlns:a16="http://schemas.microsoft.com/office/drawing/2014/main" id="{F3A3B670-B595-C963-C74B-DF40CAA332E9}"/>
                </a:ext>
              </a:extLst>
            </p:cNvPr>
            <p:cNvSpPr/>
            <p:nvPr/>
          </p:nvSpPr>
          <p:spPr>
            <a:xfrm>
              <a:off x="5187078" y="29027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6" name="pt427">
              <a:extLst>
                <a:ext uri="{FF2B5EF4-FFF2-40B4-BE49-F238E27FC236}">
                  <a16:creationId xmlns:a16="http://schemas.microsoft.com/office/drawing/2014/main" id="{84364E17-C2D2-F149-7CC5-7FA9CD74222A}"/>
                </a:ext>
              </a:extLst>
            </p:cNvPr>
            <p:cNvSpPr/>
            <p:nvPr/>
          </p:nvSpPr>
          <p:spPr>
            <a:xfrm>
              <a:off x="5116045" y="21262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7" name="pt428">
              <a:extLst>
                <a:ext uri="{FF2B5EF4-FFF2-40B4-BE49-F238E27FC236}">
                  <a16:creationId xmlns:a16="http://schemas.microsoft.com/office/drawing/2014/main" id="{14326287-596E-AD10-34FC-D92287985D87}"/>
                </a:ext>
              </a:extLst>
            </p:cNvPr>
            <p:cNvSpPr/>
            <p:nvPr/>
          </p:nvSpPr>
          <p:spPr>
            <a:xfrm>
              <a:off x="5091393" y="42500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8" name="pt429">
              <a:extLst>
                <a:ext uri="{FF2B5EF4-FFF2-40B4-BE49-F238E27FC236}">
                  <a16:creationId xmlns:a16="http://schemas.microsoft.com/office/drawing/2014/main" id="{13A76865-0330-47D9-F554-80E2A6D804D6}"/>
                </a:ext>
              </a:extLst>
            </p:cNvPr>
            <p:cNvSpPr/>
            <p:nvPr/>
          </p:nvSpPr>
          <p:spPr>
            <a:xfrm>
              <a:off x="4431158" y="44491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9" name="pt430">
              <a:extLst>
                <a:ext uri="{FF2B5EF4-FFF2-40B4-BE49-F238E27FC236}">
                  <a16:creationId xmlns:a16="http://schemas.microsoft.com/office/drawing/2014/main" id="{95A0FB47-CB04-24ED-1FCA-408F7F45B0E4}"/>
                </a:ext>
              </a:extLst>
            </p:cNvPr>
            <p:cNvSpPr/>
            <p:nvPr/>
          </p:nvSpPr>
          <p:spPr>
            <a:xfrm>
              <a:off x="4493487" y="38991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0" name="pt431">
              <a:extLst>
                <a:ext uri="{FF2B5EF4-FFF2-40B4-BE49-F238E27FC236}">
                  <a16:creationId xmlns:a16="http://schemas.microsoft.com/office/drawing/2014/main" id="{7624AC2B-B887-7275-23BE-ED2C86EEDB5C}"/>
                </a:ext>
              </a:extLst>
            </p:cNvPr>
            <p:cNvSpPr/>
            <p:nvPr/>
          </p:nvSpPr>
          <p:spPr>
            <a:xfrm>
              <a:off x="4542545" y="38108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1" name="pt432">
              <a:extLst>
                <a:ext uri="{FF2B5EF4-FFF2-40B4-BE49-F238E27FC236}">
                  <a16:creationId xmlns:a16="http://schemas.microsoft.com/office/drawing/2014/main" id="{5EE8067C-069C-4B00-D0FA-F73C4C811CA9}"/>
                </a:ext>
              </a:extLst>
            </p:cNvPr>
            <p:cNvSpPr/>
            <p:nvPr/>
          </p:nvSpPr>
          <p:spPr>
            <a:xfrm>
              <a:off x="5201443" y="45969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2" name="pt433">
              <a:extLst>
                <a:ext uri="{FF2B5EF4-FFF2-40B4-BE49-F238E27FC236}">
                  <a16:creationId xmlns:a16="http://schemas.microsoft.com/office/drawing/2014/main" id="{5DDEEFA1-3285-5086-E54E-DA37C8E84AB4}"/>
                </a:ext>
              </a:extLst>
            </p:cNvPr>
            <p:cNvSpPr/>
            <p:nvPr/>
          </p:nvSpPr>
          <p:spPr>
            <a:xfrm>
              <a:off x="4553934" y="4871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3" name="pt434">
              <a:extLst>
                <a:ext uri="{FF2B5EF4-FFF2-40B4-BE49-F238E27FC236}">
                  <a16:creationId xmlns:a16="http://schemas.microsoft.com/office/drawing/2014/main" id="{067A0491-E0C4-8AA3-B406-97BD9BFA9DB2}"/>
                </a:ext>
              </a:extLst>
            </p:cNvPr>
            <p:cNvSpPr/>
            <p:nvPr/>
          </p:nvSpPr>
          <p:spPr>
            <a:xfrm>
              <a:off x="4076421" y="43974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4" name="pt435">
              <a:extLst>
                <a:ext uri="{FF2B5EF4-FFF2-40B4-BE49-F238E27FC236}">
                  <a16:creationId xmlns:a16="http://schemas.microsoft.com/office/drawing/2014/main" id="{2E839E91-5F39-355C-35A4-D6879D0BD77B}"/>
                </a:ext>
              </a:extLst>
            </p:cNvPr>
            <p:cNvSpPr/>
            <p:nvPr/>
          </p:nvSpPr>
          <p:spPr>
            <a:xfrm>
              <a:off x="5406623" y="45220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5" name="pt436">
              <a:extLst>
                <a:ext uri="{FF2B5EF4-FFF2-40B4-BE49-F238E27FC236}">
                  <a16:creationId xmlns:a16="http://schemas.microsoft.com/office/drawing/2014/main" id="{F5C0302C-2202-B8C5-8F25-F935DB65A442}"/>
                </a:ext>
              </a:extLst>
            </p:cNvPr>
            <p:cNvSpPr/>
            <p:nvPr/>
          </p:nvSpPr>
          <p:spPr>
            <a:xfrm>
              <a:off x="4751119" y="49852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6" name="pt437">
              <a:extLst>
                <a:ext uri="{FF2B5EF4-FFF2-40B4-BE49-F238E27FC236}">
                  <a16:creationId xmlns:a16="http://schemas.microsoft.com/office/drawing/2014/main" id="{1DA5D6A5-7D33-D3C6-AEE3-F910066D0F18}"/>
                </a:ext>
              </a:extLst>
            </p:cNvPr>
            <p:cNvSpPr/>
            <p:nvPr/>
          </p:nvSpPr>
          <p:spPr>
            <a:xfrm>
              <a:off x="4164608" y="26277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7" name="pt438">
              <a:extLst>
                <a:ext uri="{FF2B5EF4-FFF2-40B4-BE49-F238E27FC236}">
                  <a16:creationId xmlns:a16="http://schemas.microsoft.com/office/drawing/2014/main" id="{AA5D3C88-4A86-8B16-BFC1-BFCF4F0E5E2F}"/>
                </a:ext>
              </a:extLst>
            </p:cNvPr>
            <p:cNvSpPr/>
            <p:nvPr/>
          </p:nvSpPr>
          <p:spPr>
            <a:xfrm>
              <a:off x="4522371" y="45029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8" name="pt439">
              <a:extLst>
                <a:ext uri="{FF2B5EF4-FFF2-40B4-BE49-F238E27FC236}">
                  <a16:creationId xmlns:a16="http://schemas.microsoft.com/office/drawing/2014/main" id="{7E77F465-942F-0AF2-563D-F952873CEF1B}"/>
                </a:ext>
              </a:extLst>
            </p:cNvPr>
            <p:cNvSpPr/>
            <p:nvPr/>
          </p:nvSpPr>
          <p:spPr>
            <a:xfrm>
              <a:off x="4806099" y="25436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9" name="pt440">
              <a:extLst>
                <a:ext uri="{FF2B5EF4-FFF2-40B4-BE49-F238E27FC236}">
                  <a16:creationId xmlns:a16="http://schemas.microsoft.com/office/drawing/2014/main" id="{4A93D468-2CEB-AAC4-4EF5-118952345AED}"/>
                </a:ext>
              </a:extLst>
            </p:cNvPr>
            <p:cNvSpPr/>
            <p:nvPr/>
          </p:nvSpPr>
          <p:spPr>
            <a:xfrm>
              <a:off x="4971889" y="42746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0" name="pt441">
              <a:extLst>
                <a:ext uri="{FF2B5EF4-FFF2-40B4-BE49-F238E27FC236}">
                  <a16:creationId xmlns:a16="http://schemas.microsoft.com/office/drawing/2014/main" id="{C22FD6E1-9B97-8614-3F3C-7EA16F975F88}"/>
                </a:ext>
              </a:extLst>
            </p:cNvPr>
            <p:cNvSpPr/>
            <p:nvPr/>
          </p:nvSpPr>
          <p:spPr>
            <a:xfrm>
              <a:off x="4582177" y="49227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1" name="pt442">
              <a:extLst>
                <a:ext uri="{FF2B5EF4-FFF2-40B4-BE49-F238E27FC236}">
                  <a16:creationId xmlns:a16="http://schemas.microsoft.com/office/drawing/2014/main" id="{0B950D50-5201-C79A-9701-943596F91BA8}"/>
                </a:ext>
              </a:extLst>
            </p:cNvPr>
            <p:cNvSpPr/>
            <p:nvPr/>
          </p:nvSpPr>
          <p:spPr>
            <a:xfrm>
              <a:off x="4110773" y="30374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2" name="pt443">
              <a:extLst>
                <a:ext uri="{FF2B5EF4-FFF2-40B4-BE49-F238E27FC236}">
                  <a16:creationId xmlns:a16="http://schemas.microsoft.com/office/drawing/2014/main" id="{BB092371-B2D5-1DD7-D4FB-0A82187BE541}"/>
                </a:ext>
              </a:extLst>
            </p:cNvPr>
            <p:cNvSpPr/>
            <p:nvPr/>
          </p:nvSpPr>
          <p:spPr>
            <a:xfrm>
              <a:off x="4141196" y="40014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3" name="pt444">
              <a:extLst>
                <a:ext uri="{FF2B5EF4-FFF2-40B4-BE49-F238E27FC236}">
                  <a16:creationId xmlns:a16="http://schemas.microsoft.com/office/drawing/2014/main" id="{1457E3D0-3B33-71BF-1DC8-C19F3D4C1371}"/>
                </a:ext>
              </a:extLst>
            </p:cNvPr>
            <p:cNvSpPr/>
            <p:nvPr/>
          </p:nvSpPr>
          <p:spPr>
            <a:xfrm>
              <a:off x="4761842" y="29641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4" name="pt445">
              <a:extLst>
                <a:ext uri="{FF2B5EF4-FFF2-40B4-BE49-F238E27FC236}">
                  <a16:creationId xmlns:a16="http://schemas.microsoft.com/office/drawing/2014/main" id="{419F99CB-43D5-6DD6-3E1E-3DB4577FF2CF}"/>
                </a:ext>
              </a:extLst>
            </p:cNvPr>
            <p:cNvSpPr/>
            <p:nvPr/>
          </p:nvSpPr>
          <p:spPr>
            <a:xfrm>
              <a:off x="4549964" y="43710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5" name="pt446">
              <a:extLst>
                <a:ext uri="{FF2B5EF4-FFF2-40B4-BE49-F238E27FC236}">
                  <a16:creationId xmlns:a16="http://schemas.microsoft.com/office/drawing/2014/main" id="{ED4619F8-B57B-33FB-C6B1-6CE3C0854B23}"/>
                </a:ext>
              </a:extLst>
            </p:cNvPr>
            <p:cNvSpPr/>
            <p:nvPr/>
          </p:nvSpPr>
          <p:spPr>
            <a:xfrm>
              <a:off x="4455164" y="39893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6" name="pt447">
              <a:extLst>
                <a:ext uri="{FF2B5EF4-FFF2-40B4-BE49-F238E27FC236}">
                  <a16:creationId xmlns:a16="http://schemas.microsoft.com/office/drawing/2014/main" id="{A34FB154-82C4-48F1-35FD-5BBD6DF7D1B1}"/>
                </a:ext>
              </a:extLst>
            </p:cNvPr>
            <p:cNvSpPr/>
            <p:nvPr/>
          </p:nvSpPr>
          <p:spPr>
            <a:xfrm>
              <a:off x="4245513" y="33318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7" name="pt448">
              <a:extLst>
                <a:ext uri="{FF2B5EF4-FFF2-40B4-BE49-F238E27FC236}">
                  <a16:creationId xmlns:a16="http://schemas.microsoft.com/office/drawing/2014/main" id="{1E2E954C-CA55-0293-1A81-40879E61F497}"/>
                </a:ext>
              </a:extLst>
            </p:cNvPr>
            <p:cNvSpPr/>
            <p:nvPr/>
          </p:nvSpPr>
          <p:spPr>
            <a:xfrm>
              <a:off x="4325488" y="29250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8" name="pt449">
              <a:extLst>
                <a:ext uri="{FF2B5EF4-FFF2-40B4-BE49-F238E27FC236}">
                  <a16:creationId xmlns:a16="http://schemas.microsoft.com/office/drawing/2014/main" id="{AC4B805E-668C-69DD-CF75-CCF71D3A7DE5}"/>
                </a:ext>
              </a:extLst>
            </p:cNvPr>
            <p:cNvSpPr/>
            <p:nvPr/>
          </p:nvSpPr>
          <p:spPr>
            <a:xfrm>
              <a:off x="4365573" y="3973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9" name="pt450">
              <a:extLst>
                <a:ext uri="{FF2B5EF4-FFF2-40B4-BE49-F238E27FC236}">
                  <a16:creationId xmlns:a16="http://schemas.microsoft.com/office/drawing/2014/main" id="{A1082B59-DDD8-65A4-12B9-EA25D62B3F31}"/>
                </a:ext>
              </a:extLst>
            </p:cNvPr>
            <p:cNvSpPr/>
            <p:nvPr/>
          </p:nvSpPr>
          <p:spPr>
            <a:xfrm>
              <a:off x="4269848" y="47060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0" name="pt451">
              <a:extLst>
                <a:ext uri="{FF2B5EF4-FFF2-40B4-BE49-F238E27FC236}">
                  <a16:creationId xmlns:a16="http://schemas.microsoft.com/office/drawing/2014/main" id="{A88B63BE-58CE-9542-6A24-4EC635DCC65F}"/>
                </a:ext>
              </a:extLst>
            </p:cNvPr>
            <p:cNvSpPr/>
            <p:nvPr/>
          </p:nvSpPr>
          <p:spPr>
            <a:xfrm>
              <a:off x="4690531" y="30398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1" name="pt452">
              <a:extLst>
                <a:ext uri="{FF2B5EF4-FFF2-40B4-BE49-F238E27FC236}">
                  <a16:creationId xmlns:a16="http://schemas.microsoft.com/office/drawing/2014/main" id="{693A6637-33C7-7357-FACC-2471A1763284}"/>
                </a:ext>
              </a:extLst>
            </p:cNvPr>
            <p:cNvSpPr/>
            <p:nvPr/>
          </p:nvSpPr>
          <p:spPr>
            <a:xfrm>
              <a:off x="3932744" y="32894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2" name="pt453">
              <a:extLst>
                <a:ext uri="{FF2B5EF4-FFF2-40B4-BE49-F238E27FC236}">
                  <a16:creationId xmlns:a16="http://schemas.microsoft.com/office/drawing/2014/main" id="{F3FFBEA9-C683-BC63-525F-36A1FA90D62B}"/>
                </a:ext>
              </a:extLst>
            </p:cNvPr>
            <p:cNvSpPr/>
            <p:nvPr/>
          </p:nvSpPr>
          <p:spPr>
            <a:xfrm>
              <a:off x="4942967" y="36324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3" name="pt454">
              <a:extLst>
                <a:ext uri="{FF2B5EF4-FFF2-40B4-BE49-F238E27FC236}">
                  <a16:creationId xmlns:a16="http://schemas.microsoft.com/office/drawing/2014/main" id="{78633575-95DF-2C5F-4028-2C40A7294E97}"/>
                </a:ext>
              </a:extLst>
            </p:cNvPr>
            <p:cNvSpPr/>
            <p:nvPr/>
          </p:nvSpPr>
          <p:spPr>
            <a:xfrm>
              <a:off x="4622965" y="28749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4" name="pt455">
              <a:extLst>
                <a:ext uri="{FF2B5EF4-FFF2-40B4-BE49-F238E27FC236}">
                  <a16:creationId xmlns:a16="http://schemas.microsoft.com/office/drawing/2014/main" id="{876C0520-4A9D-2E59-F209-0554C3A8543C}"/>
                </a:ext>
              </a:extLst>
            </p:cNvPr>
            <p:cNvSpPr/>
            <p:nvPr/>
          </p:nvSpPr>
          <p:spPr>
            <a:xfrm>
              <a:off x="4258021" y="30081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5" name="pt456">
              <a:extLst>
                <a:ext uri="{FF2B5EF4-FFF2-40B4-BE49-F238E27FC236}">
                  <a16:creationId xmlns:a16="http://schemas.microsoft.com/office/drawing/2014/main" id="{E601D457-A126-F7DF-400C-06584D247DB0}"/>
                </a:ext>
              </a:extLst>
            </p:cNvPr>
            <p:cNvSpPr/>
            <p:nvPr/>
          </p:nvSpPr>
          <p:spPr>
            <a:xfrm>
              <a:off x="4597936" y="30219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6" name="pt457">
              <a:extLst>
                <a:ext uri="{FF2B5EF4-FFF2-40B4-BE49-F238E27FC236}">
                  <a16:creationId xmlns:a16="http://schemas.microsoft.com/office/drawing/2014/main" id="{98087F92-13F3-AF66-A2A9-9AC3BA0FEAE8}"/>
                </a:ext>
              </a:extLst>
            </p:cNvPr>
            <p:cNvSpPr/>
            <p:nvPr/>
          </p:nvSpPr>
          <p:spPr>
            <a:xfrm>
              <a:off x="3573133" y="27195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7" name="pt458">
              <a:extLst>
                <a:ext uri="{FF2B5EF4-FFF2-40B4-BE49-F238E27FC236}">
                  <a16:creationId xmlns:a16="http://schemas.microsoft.com/office/drawing/2014/main" id="{57519AB2-A0C9-FC55-2738-3BAB76A1465F}"/>
                </a:ext>
              </a:extLst>
            </p:cNvPr>
            <p:cNvSpPr/>
            <p:nvPr/>
          </p:nvSpPr>
          <p:spPr>
            <a:xfrm>
              <a:off x="4647880" y="32346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8" name="pt459">
              <a:extLst>
                <a:ext uri="{FF2B5EF4-FFF2-40B4-BE49-F238E27FC236}">
                  <a16:creationId xmlns:a16="http://schemas.microsoft.com/office/drawing/2014/main" id="{FE332BD9-6B85-5202-5408-B07EB879DA93}"/>
                </a:ext>
              </a:extLst>
            </p:cNvPr>
            <p:cNvSpPr/>
            <p:nvPr/>
          </p:nvSpPr>
          <p:spPr>
            <a:xfrm>
              <a:off x="4658661" y="37722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9" name="pt460">
              <a:extLst>
                <a:ext uri="{FF2B5EF4-FFF2-40B4-BE49-F238E27FC236}">
                  <a16:creationId xmlns:a16="http://schemas.microsoft.com/office/drawing/2014/main" id="{A1ACA276-D22F-07B7-BD31-3C03AE917191}"/>
                </a:ext>
              </a:extLst>
            </p:cNvPr>
            <p:cNvSpPr/>
            <p:nvPr/>
          </p:nvSpPr>
          <p:spPr>
            <a:xfrm>
              <a:off x="4495183" y="28255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0" name="pt461">
              <a:extLst>
                <a:ext uri="{FF2B5EF4-FFF2-40B4-BE49-F238E27FC236}">
                  <a16:creationId xmlns:a16="http://schemas.microsoft.com/office/drawing/2014/main" id="{2266CABB-A649-7D78-BD50-0A076148B49F}"/>
                </a:ext>
              </a:extLst>
            </p:cNvPr>
            <p:cNvSpPr/>
            <p:nvPr/>
          </p:nvSpPr>
          <p:spPr>
            <a:xfrm>
              <a:off x="4489445" y="45901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1" name="pt462">
              <a:extLst>
                <a:ext uri="{FF2B5EF4-FFF2-40B4-BE49-F238E27FC236}">
                  <a16:creationId xmlns:a16="http://schemas.microsoft.com/office/drawing/2014/main" id="{14BAA0D7-00E9-5B0A-2DC9-F3C06A94669D}"/>
                </a:ext>
              </a:extLst>
            </p:cNvPr>
            <p:cNvSpPr/>
            <p:nvPr/>
          </p:nvSpPr>
          <p:spPr>
            <a:xfrm>
              <a:off x="4231359" y="41420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2" name="pt463">
              <a:extLst>
                <a:ext uri="{FF2B5EF4-FFF2-40B4-BE49-F238E27FC236}">
                  <a16:creationId xmlns:a16="http://schemas.microsoft.com/office/drawing/2014/main" id="{E9F0A5E0-65CB-BCDD-96CC-CE558CF79F14}"/>
                </a:ext>
              </a:extLst>
            </p:cNvPr>
            <p:cNvSpPr/>
            <p:nvPr/>
          </p:nvSpPr>
          <p:spPr>
            <a:xfrm>
              <a:off x="4674526" y="30939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3" name="pt464">
              <a:extLst>
                <a:ext uri="{FF2B5EF4-FFF2-40B4-BE49-F238E27FC236}">
                  <a16:creationId xmlns:a16="http://schemas.microsoft.com/office/drawing/2014/main" id="{3D7AC635-B3F0-579C-F80D-74864ACD32F6}"/>
                </a:ext>
              </a:extLst>
            </p:cNvPr>
            <p:cNvSpPr/>
            <p:nvPr/>
          </p:nvSpPr>
          <p:spPr>
            <a:xfrm>
              <a:off x="5022334" y="23970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4" name="pt465">
              <a:extLst>
                <a:ext uri="{FF2B5EF4-FFF2-40B4-BE49-F238E27FC236}">
                  <a16:creationId xmlns:a16="http://schemas.microsoft.com/office/drawing/2014/main" id="{8EB47AC5-D072-F9E8-6280-72839154ECD6}"/>
                </a:ext>
              </a:extLst>
            </p:cNvPr>
            <p:cNvSpPr/>
            <p:nvPr/>
          </p:nvSpPr>
          <p:spPr>
            <a:xfrm>
              <a:off x="4674641" y="26211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5" name="pt466">
              <a:extLst>
                <a:ext uri="{FF2B5EF4-FFF2-40B4-BE49-F238E27FC236}">
                  <a16:creationId xmlns:a16="http://schemas.microsoft.com/office/drawing/2014/main" id="{EDFE41A5-18EC-1989-3923-287F4FFA844A}"/>
                </a:ext>
              </a:extLst>
            </p:cNvPr>
            <p:cNvSpPr/>
            <p:nvPr/>
          </p:nvSpPr>
          <p:spPr>
            <a:xfrm>
              <a:off x="4360735" y="23919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6" name="pt467">
              <a:extLst>
                <a:ext uri="{FF2B5EF4-FFF2-40B4-BE49-F238E27FC236}">
                  <a16:creationId xmlns:a16="http://schemas.microsoft.com/office/drawing/2014/main" id="{610173C8-3CEC-8D3B-B343-23E152303B6A}"/>
                </a:ext>
              </a:extLst>
            </p:cNvPr>
            <p:cNvSpPr/>
            <p:nvPr/>
          </p:nvSpPr>
          <p:spPr>
            <a:xfrm>
              <a:off x="4301211" y="25208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7" name="pt468">
              <a:extLst>
                <a:ext uri="{FF2B5EF4-FFF2-40B4-BE49-F238E27FC236}">
                  <a16:creationId xmlns:a16="http://schemas.microsoft.com/office/drawing/2014/main" id="{44857E2B-F485-D0BF-9387-DF1C884DD699}"/>
                </a:ext>
              </a:extLst>
            </p:cNvPr>
            <p:cNvSpPr/>
            <p:nvPr/>
          </p:nvSpPr>
          <p:spPr>
            <a:xfrm>
              <a:off x="5661319" y="43394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8" name="pt469">
              <a:extLst>
                <a:ext uri="{FF2B5EF4-FFF2-40B4-BE49-F238E27FC236}">
                  <a16:creationId xmlns:a16="http://schemas.microsoft.com/office/drawing/2014/main" id="{946721C1-FA0B-F01B-15C6-D7EB5BD70F42}"/>
                </a:ext>
              </a:extLst>
            </p:cNvPr>
            <p:cNvSpPr/>
            <p:nvPr/>
          </p:nvSpPr>
          <p:spPr>
            <a:xfrm>
              <a:off x="5221599" y="26255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9" name="pt470">
              <a:extLst>
                <a:ext uri="{FF2B5EF4-FFF2-40B4-BE49-F238E27FC236}">
                  <a16:creationId xmlns:a16="http://schemas.microsoft.com/office/drawing/2014/main" id="{335FDA69-7B39-E2DA-4C10-C67908F05EF4}"/>
                </a:ext>
              </a:extLst>
            </p:cNvPr>
            <p:cNvSpPr/>
            <p:nvPr/>
          </p:nvSpPr>
          <p:spPr>
            <a:xfrm>
              <a:off x="5349608" y="34963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0" name="pt471">
              <a:extLst>
                <a:ext uri="{FF2B5EF4-FFF2-40B4-BE49-F238E27FC236}">
                  <a16:creationId xmlns:a16="http://schemas.microsoft.com/office/drawing/2014/main" id="{24CB65EA-E471-E06E-34C4-E105D451601A}"/>
                </a:ext>
              </a:extLst>
            </p:cNvPr>
            <p:cNvSpPr/>
            <p:nvPr/>
          </p:nvSpPr>
          <p:spPr>
            <a:xfrm>
              <a:off x="4245840" y="41075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1" name="pt472">
              <a:extLst>
                <a:ext uri="{FF2B5EF4-FFF2-40B4-BE49-F238E27FC236}">
                  <a16:creationId xmlns:a16="http://schemas.microsoft.com/office/drawing/2014/main" id="{72326934-993A-ECBB-F811-4B7D99E6487C}"/>
                </a:ext>
              </a:extLst>
            </p:cNvPr>
            <p:cNvSpPr/>
            <p:nvPr/>
          </p:nvSpPr>
          <p:spPr>
            <a:xfrm>
              <a:off x="4457193" y="33333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2" name="pt473">
              <a:extLst>
                <a:ext uri="{FF2B5EF4-FFF2-40B4-BE49-F238E27FC236}">
                  <a16:creationId xmlns:a16="http://schemas.microsoft.com/office/drawing/2014/main" id="{D177957E-2448-DE7D-9F70-CC6A5817B2B8}"/>
                </a:ext>
              </a:extLst>
            </p:cNvPr>
            <p:cNvSpPr/>
            <p:nvPr/>
          </p:nvSpPr>
          <p:spPr>
            <a:xfrm>
              <a:off x="4661036" y="40249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3" name="pg474">
              <a:extLst>
                <a:ext uri="{FF2B5EF4-FFF2-40B4-BE49-F238E27FC236}">
                  <a16:creationId xmlns:a16="http://schemas.microsoft.com/office/drawing/2014/main" id="{C0A9D252-AD31-44EE-7E1E-3741D64428B7}"/>
                </a:ext>
              </a:extLst>
            </p:cNvPr>
            <p:cNvSpPr/>
            <p:nvPr/>
          </p:nvSpPr>
          <p:spPr>
            <a:xfrm>
              <a:off x="3597959" y="3255976"/>
              <a:ext cx="4214031" cy="1734597"/>
            </a:xfrm>
            <a:custGeom>
              <a:avLst/>
              <a:gdLst/>
              <a:ahLst/>
              <a:cxnLst/>
              <a:rect l="0" t="0" r="0" b="0"/>
              <a:pathLst>
                <a:path w="4214031" h="1734597">
                  <a:moveTo>
                    <a:pt x="0" y="0"/>
                  </a:moveTo>
                  <a:lnTo>
                    <a:pt x="53342" y="20932"/>
                  </a:lnTo>
                  <a:lnTo>
                    <a:pt x="106684" y="41811"/>
                  </a:lnTo>
                  <a:lnTo>
                    <a:pt x="160026" y="62629"/>
                  </a:lnTo>
                  <a:lnTo>
                    <a:pt x="213368" y="83381"/>
                  </a:lnTo>
                  <a:lnTo>
                    <a:pt x="266710" y="104059"/>
                  </a:lnTo>
                  <a:lnTo>
                    <a:pt x="320053" y="124652"/>
                  </a:lnTo>
                  <a:lnTo>
                    <a:pt x="373395" y="145150"/>
                  </a:lnTo>
                  <a:lnTo>
                    <a:pt x="426737" y="165541"/>
                  </a:lnTo>
                  <a:lnTo>
                    <a:pt x="480079" y="185810"/>
                  </a:lnTo>
                  <a:lnTo>
                    <a:pt x="533421" y="205941"/>
                  </a:lnTo>
                  <a:lnTo>
                    <a:pt x="586763" y="225915"/>
                  </a:lnTo>
                  <a:lnTo>
                    <a:pt x="640106" y="245708"/>
                  </a:lnTo>
                  <a:lnTo>
                    <a:pt x="693448" y="265296"/>
                  </a:lnTo>
                  <a:lnTo>
                    <a:pt x="746790" y="284647"/>
                  </a:lnTo>
                  <a:lnTo>
                    <a:pt x="800132" y="303727"/>
                  </a:lnTo>
                  <a:lnTo>
                    <a:pt x="853474" y="322496"/>
                  </a:lnTo>
                  <a:lnTo>
                    <a:pt x="906816" y="340912"/>
                  </a:lnTo>
                  <a:lnTo>
                    <a:pt x="960159" y="358926"/>
                  </a:lnTo>
                  <a:lnTo>
                    <a:pt x="1013501" y="376485"/>
                  </a:lnTo>
                  <a:lnTo>
                    <a:pt x="1066843" y="393538"/>
                  </a:lnTo>
                  <a:lnTo>
                    <a:pt x="1120185" y="410032"/>
                  </a:lnTo>
                  <a:lnTo>
                    <a:pt x="1173527" y="425921"/>
                  </a:lnTo>
                  <a:lnTo>
                    <a:pt x="1226869" y="441165"/>
                  </a:lnTo>
                  <a:lnTo>
                    <a:pt x="1280212" y="455740"/>
                  </a:lnTo>
                  <a:lnTo>
                    <a:pt x="1333554" y="469634"/>
                  </a:lnTo>
                  <a:lnTo>
                    <a:pt x="1386896" y="482855"/>
                  </a:lnTo>
                  <a:lnTo>
                    <a:pt x="1440238" y="495423"/>
                  </a:lnTo>
                  <a:lnTo>
                    <a:pt x="1493580" y="507374"/>
                  </a:lnTo>
                  <a:lnTo>
                    <a:pt x="1546922" y="518754"/>
                  </a:lnTo>
                  <a:lnTo>
                    <a:pt x="1600265" y="529614"/>
                  </a:lnTo>
                  <a:lnTo>
                    <a:pt x="1653607" y="540006"/>
                  </a:lnTo>
                  <a:lnTo>
                    <a:pt x="1706949" y="549983"/>
                  </a:lnTo>
                  <a:lnTo>
                    <a:pt x="1760291" y="559593"/>
                  </a:lnTo>
                  <a:lnTo>
                    <a:pt x="1813633" y="568882"/>
                  </a:lnTo>
                  <a:lnTo>
                    <a:pt x="1866976" y="577891"/>
                  </a:lnTo>
                  <a:lnTo>
                    <a:pt x="1920318" y="586654"/>
                  </a:lnTo>
                  <a:lnTo>
                    <a:pt x="1973660" y="595204"/>
                  </a:lnTo>
                  <a:lnTo>
                    <a:pt x="2027002" y="603568"/>
                  </a:lnTo>
                  <a:lnTo>
                    <a:pt x="2080344" y="611768"/>
                  </a:lnTo>
                  <a:lnTo>
                    <a:pt x="2133686" y="619825"/>
                  </a:lnTo>
                  <a:lnTo>
                    <a:pt x="2187029" y="627757"/>
                  </a:lnTo>
                  <a:lnTo>
                    <a:pt x="2240371" y="635578"/>
                  </a:lnTo>
                  <a:lnTo>
                    <a:pt x="2293713" y="643301"/>
                  </a:lnTo>
                  <a:lnTo>
                    <a:pt x="2347055" y="650937"/>
                  </a:lnTo>
                  <a:lnTo>
                    <a:pt x="2400397" y="658496"/>
                  </a:lnTo>
                  <a:lnTo>
                    <a:pt x="2453739" y="665987"/>
                  </a:lnTo>
                  <a:lnTo>
                    <a:pt x="2507082" y="673415"/>
                  </a:lnTo>
                  <a:lnTo>
                    <a:pt x="2560424" y="680789"/>
                  </a:lnTo>
                  <a:lnTo>
                    <a:pt x="2613766" y="688112"/>
                  </a:lnTo>
                  <a:lnTo>
                    <a:pt x="2667108" y="695391"/>
                  </a:lnTo>
                  <a:lnTo>
                    <a:pt x="2720450" y="702629"/>
                  </a:lnTo>
                  <a:lnTo>
                    <a:pt x="2773792" y="709831"/>
                  </a:lnTo>
                  <a:lnTo>
                    <a:pt x="2827135" y="716998"/>
                  </a:lnTo>
                  <a:lnTo>
                    <a:pt x="2880477" y="724136"/>
                  </a:lnTo>
                  <a:lnTo>
                    <a:pt x="2933819" y="731245"/>
                  </a:lnTo>
                  <a:lnTo>
                    <a:pt x="2987161" y="738328"/>
                  </a:lnTo>
                  <a:lnTo>
                    <a:pt x="3040503" y="745388"/>
                  </a:lnTo>
                  <a:lnTo>
                    <a:pt x="3093845" y="752426"/>
                  </a:lnTo>
                  <a:lnTo>
                    <a:pt x="3147188" y="759445"/>
                  </a:lnTo>
                  <a:lnTo>
                    <a:pt x="3200530" y="766444"/>
                  </a:lnTo>
                  <a:lnTo>
                    <a:pt x="3253872" y="773427"/>
                  </a:lnTo>
                  <a:lnTo>
                    <a:pt x="3307214" y="780394"/>
                  </a:lnTo>
                  <a:lnTo>
                    <a:pt x="3360556" y="787346"/>
                  </a:lnTo>
                  <a:lnTo>
                    <a:pt x="3413899" y="794285"/>
                  </a:lnTo>
                  <a:lnTo>
                    <a:pt x="3467241" y="801211"/>
                  </a:lnTo>
                  <a:lnTo>
                    <a:pt x="3520583" y="808124"/>
                  </a:lnTo>
                  <a:lnTo>
                    <a:pt x="3573925" y="815027"/>
                  </a:lnTo>
                  <a:lnTo>
                    <a:pt x="3627267" y="821919"/>
                  </a:lnTo>
                  <a:lnTo>
                    <a:pt x="3680609" y="828802"/>
                  </a:lnTo>
                  <a:lnTo>
                    <a:pt x="3733952" y="835676"/>
                  </a:lnTo>
                  <a:lnTo>
                    <a:pt x="3787294" y="842540"/>
                  </a:lnTo>
                  <a:lnTo>
                    <a:pt x="3840636" y="849397"/>
                  </a:lnTo>
                  <a:lnTo>
                    <a:pt x="3893978" y="856246"/>
                  </a:lnTo>
                  <a:lnTo>
                    <a:pt x="3947320" y="863088"/>
                  </a:lnTo>
                  <a:lnTo>
                    <a:pt x="4000662" y="869924"/>
                  </a:lnTo>
                  <a:lnTo>
                    <a:pt x="4054005" y="876752"/>
                  </a:lnTo>
                  <a:lnTo>
                    <a:pt x="4107347" y="883575"/>
                  </a:lnTo>
                  <a:lnTo>
                    <a:pt x="4160689" y="890392"/>
                  </a:lnTo>
                  <a:lnTo>
                    <a:pt x="4214031" y="897204"/>
                  </a:lnTo>
                  <a:lnTo>
                    <a:pt x="4214031" y="1734597"/>
                  </a:lnTo>
                  <a:lnTo>
                    <a:pt x="4160689" y="1713116"/>
                  </a:lnTo>
                  <a:lnTo>
                    <a:pt x="4107347" y="1691641"/>
                  </a:lnTo>
                  <a:lnTo>
                    <a:pt x="4054005" y="1670171"/>
                  </a:lnTo>
                  <a:lnTo>
                    <a:pt x="4000662" y="1648708"/>
                  </a:lnTo>
                  <a:lnTo>
                    <a:pt x="3947320" y="1627250"/>
                  </a:lnTo>
                  <a:lnTo>
                    <a:pt x="3893978" y="1605800"/>
                  </a:lnTo>
                  <a:lnTo>
                    <a:pt x="3840636" y="1584357"/>
                  </a:lnTo>
                  <a:lnTo>
                    <a:pt x="3787294" y="1562921"/>
                  </a:lnTo>
                  <a:lnTo>
                    <a:pt x="3733952" y="1541493"/>
                  </a:lnTo>
                  <a:lnTo>
                    <a:pt x="3680609" y="1520074"/>
                  </a:lnTo>
                  <a:lnTo>
                    <a:pt x="3627267" y="1498664"/>
                  </a:lnTo>
                  <a:lnTo>
                    <a:pt x="3573925" y="1477264"/>
                  </a:lnTo>
                  <a:lnTo>
                    <a:pt x="3520583" y="1455874"/>
                  </a:lnTo>
                  <a:lnTo>
                    <a:pt x="3467241" y="1434496"/>
                  </a:lnTo>
                  <a:lnTo>
                    <a:pt x="3413899" y="1413129"/>
                  </a:lnTo>
                  <a:lnTo>
                    <a:pt x="3360556" y="1391775"/>
                  </a:lnTo>
                  <a:lnTo>
                    <a:pt x="3307214" y="1370435"/>
                  </a:lnTo>
                  <a:lnTo>
                    <a:pt x="3253872" y="1349109"/>
                  </a:lnTo>
                  <a:lnTo>
                    <a:pt x="3200530" y="1327800"/>
                  </a:lnTo>
                  <a:lnTo>
                    <a:pt x="3147188" y="1306507"/>
                  </a:lnTo>
                  <a:lnTo>
                    <a:pt x="3093845" y="1285233"/>
                  </a:lnTo>
                  <a:lnTo>
                    <a:pt x="3040503" y="1263978"/>
                  </a:lnTo>
                  <a:lnTo>
                    <a:pt x="2987161" y="1242746"/>
                  </a:lnTo>
                  <a:lnTo>
                    <a:pt x="2933819" y="1221537"/>
                  </a:lnTo>
                  <a:lnTo>
                    <a:pt x="2880477" y="1200354"/>
                  </a:lnTo>
                  <a:lnTo>
                    <a:pt x="2827135" y="1179198"/>
                  </a:lnTo>
                  <a:lnTo>
                    <a:pt x="2773792" y="1158073"/>
                  </a:lnTo>
                  <a:lnTo>
                    <a:pt x="2720450" y="1136982"/>
                  </a:lnTo>
                  <a:lnTo>
                    <a:pt x="2667108" y="1115928"/>
                  </a:lnTo>
                  <a:lnTo>
                    <a:pt x="2613766" y="1094914"/>
                  </a:lnTo>
                  <a:lnTo>
                    <a:pt x="2560424" y="1073946"/>
                  </a:lnTo>
                  <a:lnTo>
                    <a:pt x="2507082" y="1053027"/>
                  </a:lnTo>
                  <a:lnTo>
                    <a:pt x="2453739" y="1032163"/>
                  </a:lnTo>
                  <a:lnTo>
                    <a:pt x="2400397" y="1011361"/>
                  </a:lnTo>
                  <a:lnTo>
                    <a:pt x="2347055" y="990627"/>
                  </a:lnTo>
                  <a:lnTo>
                    <a:pt x="2293713" y="969971"/>
                  </a:lnTo>
                  <a:lnTo>
                    <a:pt x="2240371" y="949402"/>
                  </a:lnTo>
                  <a:lnTo>
                    <a:pt x="2187029" y="928930"/>
                  </a:lnTo>
                  <a:lnTo>
                    <a:pt x="2133686" y="908569"/>
                  </a:lnTo>
                  <a:lnTo>
                    <a:pt x="2080344" y="888334"/>
                  </a:lnTo>
                  <a:lnTo>
                    <a:pt x="2027002" y="868242"/>
                  </a:lnTo>
                  <a:lnTo>
                    <a:pt x="1973660" y="848313"/>
                  </a:lnTo>
                  <a:lnTo>
                    <a:pt x="1920318" y="828570"/>
                  </a:lnTo>
                  <a:lnTo>
                    <a:pt x="1866976" y="809042"/>
                  </a:lnTo>
                  <a:lnTo>
                    <a:pt x="1813633" y="789758"/>
                  </a:lnTo>
                  <a:lnTo>
                    <a:pt x="1760291" y="770754"/>
                  </a:lnTo>
                  <a:lnTo>
                    <a:pt x="1706949" y="752072"/>
                  </a:lnTo>
                  <a:lnTo>
                    <a:pt x="1653607" y="733756"/>
                  </a:lnTo>
                  <a:lnTo>
                    <a:pt x="1600265" y="715856"/>
                  </a:lnTo>
                  <a:lnTo>
                    <a:pt x="1546922" y="698423"/>
                  </a:lnTo>
                  <a:lnTo>
                    <a:pt x="1493580" y="681510"/>
                  </a:lnTo>
                  <a:lnTo>
                    <a:pt x="1440238" y="665170"/>
                  </a:lnTo>
                  <a:lnTo>
                    <a:pt x="1386896" y="649445"/>
                  </a:lnTo>
                  <a:lnTo>
                    <a:pt x="1333554" y="634373"/>
                  </a:lnTo>
                  <a:lnTo>
                    <a:pt x="1280212" y="619975"/>
                  </a:lnTo>
                  <a:lnTo>
                    <a:pt x="1226869" y="606257"/>
                  </a:lnTo>
                  <a:lnTo>
                    <a:pt x="1173527" y="593209"/>
                  </a:lnTo>
                  <a:lnTo>
                    <a:pt x="1120185" y="580805"/>
                  </a:lnTo>
                  <a:lnTo>
                    <a:pt x="1066843" y="569007"/>
                  </a:lnTo>
                  <a:lnTo>
                    <a:pt x="1013501" y="557767"/>
                  </a:lnTo>
                  <a:lnTo>
                    <a:pt x="960159" y="547034"/>
                  </a:lnTo>
                  <a:lnTo>
                    <a:pt x="906816" y="536755"/>
                  </a:lnTo>
                  <a:lnTo>
                    <a:pt x="853474" y="526879"/>
                  </a:lnTo>
                  <a:lnTo>
                    <a:pt x="800132" y="517356"/>
                  </a:lnTo>
                  <a:lnTo>
                    <a:pt x="746790" y="508144"/>
                  </a:lnTo>
                  <a:lnTo>
                    <a:pt x="693448" y="499202"/>
                  </a:lnTo>
                  <a:lnTo>
                    <a:pt x="640106" y="490497"/>
                  </a:lnTo>
                  <a:lnTo>
                    <a:pt x="586763" y="481998"/>
                  </a:lnTo>
                  <a:lnTo>
                    <a:pt x="533421" y="473679"/>
                  </a:lnTo>
                  <a:lnTo>
                    <a:pt x="480079" y="465518"/>
                  </a:lnTo>
                  <a:lnTo>
                    <a:pt x="426737" y="457495"/>
                  </a:lnTo>
                  <a:lnTo>
                    <a:pt x="373395" y="449593"/>
                  </a:lnTo>
                  <a:lnTo>
                    <a:pt x="320053" y="441799"/>
                  </a:lnTo>
                  <a:lnTo>
                    <a:pt x="266710" y="434099"/>
                  </a:lnTo>
                  <a:lnTo>
                    <a:pt x="213368" y="426484"/>
                  </a:lnTo>
                  <a:lnTo>
                    <a:pt x="160026" y="418943"/>
                  </a:lnTo>
                  <a:lnTo>
                    <a:pt x="106684" y="411470"/>
                  </a:lnTo>
                  <a:lnTo>
                    <a:pt x="53342" y="404056"/>
                  </a:lnTo>
                  <a:lnTo>
                    <a:pt x="0" y="396696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3444" name="pl475">
              <a:extLst>
                <a:ext uri="{FF2B5EF4-FFF2-40B4-BE49-F238E27FC236}">
                  <a16:creationId xmlns:a16="http://schemas.microsoft.com/office/drawing/2014/main" id="{B70EB1AC-BA71-A319-9D3E-A6851B7DE3D8}"/>
                </a:ext>
              </a:extLst>
            </p:cNvPr>
            <p:cNvSpPr/>
            <p:nvPr/>
          </p:nvSpPr>
          <p:spPr>
            <a:xfrm>
              <a:off x="3597959" y="3255976"/>
              <a:ext cx="4214031" cy="897204"/>
            </a:xfrm>
            <a:custGeom>
              <a:avLst/>
              <a:gdLst/>
              <a:ahLst/>
              <a:cxnLst/>
              <a:rect l="0" t="0" r="0" b="0"/>
              <a:pathLst>
                <a:path w="4214031" h="897204">
                  <a:moveTo>
                    <a:pt x="0" y="0"/>
                  </a:moveTo>
                  <a:lnTo>
                    <a:pt x="53342" y="20932"/>
                  </a:lnTo>
                  <a:lnTo>
                    <a:pt x="106684" y="41811"/>
                  </a:lnTo>
                  <a:lnTo>
                    <a:pt x="160026" y="62629"/>
                  </a:lnTo>
                  <a:lnTo>
                    <a:pt x="213368" y="83381"/>
                  </a:lnTo>
                  <a:lnTo>
                    <a:pt x="266710" y="104059"/>
                  </a:lnTo>
                  <a:lnTo>
                    <a:pt x="320053" y="124652"/>
                  </a:lnTo>
                  <a:lnTo>
                    <a:pt x="373395" y="145150"/>
                  </a:lnTo>
                  <a:lnTo>
                    <a:pt x="426737" y="165541"/>
                  </a:lnTo>
                  <a:lnTo>
                    <a:pt x="480079" y="185810"/>
                  </a:lnTo>
                  <a:lnTo>
                    <a:pt x="533421" y="205941"/>
                  </a:lnTo>
                  <a:lnTo>
                    <a:pt x="586763" y="225915"/>
                  </a:lnTo>
                  <a:lnTo>
                    <a:pt x="640106" y="245708"/>
                  </a:lnTo>
                  <a:lnTo>
                    <a:pt x="693448" y="265296"/>
                  </a:lnTo>
                  <a:lnTo>
                    <a:pt x="746790" y="284647"/>
                  </a:lnTo>
                  <a:lnTo>
                    <a:pt x="800132" y="303727"/>
                  </a:lnTo>
                  <a:lnTo>
                    <a:pt x="853474" y="322496"/>
                  </a:lnTo>
                  <a:lnTo>
                    <a:pt x="906816" y="340912"/>
                  </a:lnTo>
                  <a:lnTo>
                    <a:pt x="960159" y="358926"/>
                  </a:lnTo>
                  <a:lnTo>
                    <a:pt x="1013501" y="376485"/>
                  </a:lnTo>
                  <a:lnTo>
                    <a:pt x="1066843" y="393538"/>
                  </a:lnTo>
                  <a:lnTo>
                    <a:pt x="1120185" y="410032"/>
                  </a:lnTo>
                  <a:lnTo>
                    <a:pt x="1173527" y="425921"/>
                  </a:lnTo>
                  <a:lnTo>
                    <a:pt x="1226869" y="441165"/>
                  </a:lnTo>
                  <a:lnTo>
                    <a:pt x="1280212" y="455740"/>
                  </a:lnTo>
                  <a:lnTo>
                    <a:pt x="1333554" y="469634"/>
                  </a:lnTo>
                  <a:lnTo>
                    <a:pt x="1386896" y="482855"/>
                  </a:lnTo>
                  <a:lnTo>
                    <a:pt x="1440238" y="495423"/>
                  </a:lnTo>
                  <a:lnTo>
                    <a:pt x="1493580" y="507374"/>
                  </a:lnTo>
                  <a:lnTo>
                    <a:pt x="1546922" y="518754"/>
                  </a:lnTo>
                  <a:lnTo>
                    <a:pt x="1600265" y="529614"/>
                  </a:lnTo>
                  <a:lnTo>
                    <a:pt x="1653607" y="540006"/>
                  </a:lnTo>
                  <a:lnTo>
                    <a:pt x="1706949" y="549983"/>
                  </a:lnTo>
                  <a:lnTo>
                    <a:pt x="1760291" y="559593"/>
                  </a:lnTo>
                  <a:lnTo>
                    <a:pt x="1813633" y="568882"/>
                  </a:lnTo>
                  <a:lnTo>
                    <a:pt x="1866976" y="577891"/>
                  </a:lnTo>
                  <a:lnTo>
                    <a:pt x="1920318" y="586654"/>
                  </a:lnTo>
                  <a:lnTo>
                    <a:pt x="1973660" y="595204"/>
                  </a:lnTo>
                  <a:lnTo>
                    <a:pt x="2027002" y="603568"/>
                  </a:lnTo>
                  <a:lnTo>
                    <a:pt x="2080344" y="611768"/>
                  </a:lnTo>
                  <a:lnTo>
                    <a:pt x="2133686" y="619825"/>
                  </a:lnTo>
                  <a:lnTo>
                    <a:pt x="2187029" y="627757"/>
                  </a:lnTo>
                  <a:lnTo>
                    <a:pt x="2240371" y="635578"/>
                  </a:lnTo>
                  <a:lnTo>
                    <a:pt x="2293713" y="643301"/>
                  </a:lnTo>
                  <a:lnTo>
                    <a:pt x="2347055" y="650937"/>
                  </a:lnTo>
                  <a:lnTo>
                    <a:pt x="2400397" y="658496"/>
                  </a:lnTo>
                  <a:lnTo>
                    <a:pt x="2453739" y="665987"/>
                  </a:lnTo>
                  <a:lnTo>
                    <a:pt x="2507082" y="673415"/>
                  </a:lnTo>
                  <a:lnTo>
                    <a:pt x="2560424" y="680789"/>
                  </a:lnTo>
                  <a:lnTo>
                    <a:pt x="2613766" y="688112"/>
                  </a:lnTo>
                  <a:lnTo>
                    <a:pt x="2667108" y="695391"/>
                  </a:lnTo>
                  <a:lnTo>
                    <a:pt x="2720450" y="702629"/>
                  </a:lnTo>
                  <a:lnTo>
                    <a:pt x="2773792" y="709831"/>
                  </a:lnTo>
                  <a:lnTo>
                    <a:pt x="2827135" y="716998"/>
                  </a:lnTo>
                  <a:lnTo>
                    <a:pt x="2880477" y="724136"/>
                  </a:lnTo>
                  <a:lnTo>
                    <a:pt x="2933819" y="731245"/>
                  </a:lnTo>
                  <a:lnTo>
                    <a:pt x="2987161" y="738328"/>
                  </a:lnTo>
                  <a:lnTo>
                    <a:pt x="3040503" y="745388"/>
                  </a:lnTo>
                  <a:lnTo>
                    <a:pt x="3093845" y="752426"/>
                  </a:lnTo>
                  <a:lnTo>
                    <a:pt x="3147188" y="759445"/>
                  </a:lnTo>
                  <a:lnTo>
                    <a:pt x="3200530" y="766444"/>
                  </a:lnTo>
                  <a:lnTo>
                    <a:pt x="3253872" y="773427"/>
                  </a:lnTo>
                  <a:lnTo>
                    <a:pt x="3307214" y="780394"/>
                  </a:lnTo>
                  <a:lnTo>
                    <a:pt x="3360556" y="787346"/>
                  </a:lnTo>
                  <a:lnTo>
                    <a:pt x="3413899" y="794285"/>
                  </a:lnTo>
                  <a:lnTo>
                    <a:pt x="3467241" y="801211"/>
                  </a:lnTo>
                  <a:lnTo>
                    <a:pt x="3520583" y="808124"/>
                  </a:lnTo>
                  <a:lnTo>
                    <a:pt x="3573925" y="815027"/>
                  </a:lnTo>
                  <a:lnTo>
                    <a:pt x="3627267" y="821919"/>
                  </a:lnTo>
                  <a:lnTo>
                    <a:pt x="3680609" y="828802"/>
                  </a:lnTo>
                  <a:lnTo>
                    <a:pt x="3733952" y="835676"/>
                  </a:lnTo>
                  <a:lnTo>
                    <a:pt x="3787294" y="842540"/>
                  </a:lnTo>
                  <a:lnTo>
                    <a:pt x="3840636" y="849397"/>
                  </a:lnTo>
                  <a:lnTo>
                    <a:pt x="3893978" y="856246"/>
                  </a:lnTo>
                  <a:lnTo>
                    <a:pt x="3947320" y="863088"/>
                  </a:lnTo>
                  <a:lnTo>
                    <a:pt x="4000662" y="869924"/>
                  </a:lnTo>
                  <a:lnTo>
                    <a:pt x="4054005" y="876752"/>
                  </a:lnTo>
                  <a:lnTo>
                    <a:pt x="4107347" y="883575"/>
                  </a:lnTo>
                  <a:lnTo>
                    <a:pt x="4160689" y="890392"/>
                  </a:lnTo>
                  <a:lnTo>
                    <a:pt x="4214031" y="897204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3445" name="pl476">
              <a:extLst>
                <a:ext uri="{FF2B5EF4-FFF2-40B4-BE49-F238E27FC236}">
                  <a16:creationId xmlns:a16="http://schemas.microsoft.com/office/drawing/2014/main" id="{564378BE-0CC7-1CD4-935B-23567D668212}"/>
                </a:ext>
              </a:extLst>
            </p:cNvPr>
            <p:cNvSpPr/>
            <p:nvPr/>
          </p:nvSpPr>
          <p:spPr>
            <a:xfrm>
              <a:off x="3597959" y="3652672"/>
              <a:ext cx="4214031" cy="1337901"/>
            </a:xfrm>
            <a:custGeom>
              <a:avLst/>
              <a:gdLst/>
              <a:ahLst/>
              <a:cxnLst/>
              <a:rect l="0" t="0" r="0" b="0"/>
              <a:pathLst>
                <a:path w="4214031" h="1337901">
                  <a:moveTo>
                    <a:pt x="4214031" y="1337901"/>
                  </a:moveTo>
                  <a:lnTo>
                    <a:pt x="4160689" y="1316420"/>
                  </a:lnTo>
                  <a:lnTo>
                    <a:pt x="4107347" y="1294945"/>
                  </a:lnTo>
                  <a:lnTo>
                    <a:pt x="4054005" y="1273475"/>
                  </a:lnTo>
                  <a:lnTo>
                    <a:pt x="4000662" y="1252011"/>
                  </a:lnTo>
                  <a:lnTo>
                    <a:pt x="3947320" y="1230554"/>
                  </a:lnTo>
                  <a:lnTo>
                    <a:pt x="3893978" y="1209104"/>
                  </a:lnTo>
                  <a:lnTo>
                    <a:pt x="3840636" y="1187660"/>
                  </a:lnTo>
                  <a:lnTo>
                    <a:pt x="3787294" y="1166224"/>
                  </a:lnTo>
                  <a:lnTo>
                    <a:pt x="3733952" y="1144797"/>
                  </a:lnTo>
                  <a:lnTo>
                    <a:pt x="3680609" y="1123378"/>
                  </a:lnTo>
                  <a:lnTo>
                    <a:pt x="3627267" y="1101968"/>
                  </a:lnTo>
                  <a:lnTo>
                    <a:pt x="3573925" y="1080568"/>
                  </a:lnTo>
                  <a:lnTo>
                    <a:pt x="3520583" y="1059178"/>
                  </a:lnTo>
                  <a:lnTo>
                    <a:pt x="3467241" y="1037799"/>
                  </a:lnTo>
                  <a:lnTo>
                    <a:pt x="3413899" y="1016433"/>
                  </a:lnTo>
                  <a:lnTo>
                    <a:pt x="3360556" y="995079"/>
                  </a:lnTo>
                  <a:lnTo>
                    <a:pt x="3307214" y="973738"/>
                  </a:lnTo>
                  <a:lnTo>
                    <a:pt x="3253872" y="952413"/>
                  </a:lnTo>
                  <a:lnTo>
                    <a:pt x="3200530" y="931103"/>
                  </a:lnTo>
                  <a:lnTo>
                    <a:pt x="3147188" y="909811"/>
                  </a:lnTo>
                  <a:lnTo>
                    <a:pt x="3093845" y="888536"/>
                  </a:lnTo>
                  <a:lnTo>
                    <a:pt x="3040503" y="867282"/>
                  </a:lnTo>
                  <a:lnTo>
                    <a:pt x="2987161" y="846050"/>
                  </a:lnTo>
                  <a:lnTo>
                    <a:pt x="2933819" y="824841"/>
                  </a:lnTo>
                  <a:lnTo>
                    <a:pt x="2880477" y="803657"/>
                  </a:lnTo>
                  <a:lnTo>
                    <a:pt x="2827135" y="782502"/>
                  </a:lnTo>
                  <a:lnTo>
                    <a:pt x="2773792" y="761377"/>
                  </a:lnTo>
                  <a:lnTo>
                    <a:pt x="2720450" y="740286"/>
                  </a:lnTo>
                  <a:lnTo>
                    <a:pt x="2667108" y="719232"/>
                  </a:lnTo>
                  <a:lnTo>
                    <a:pt x="2613766" y="698218"/>
                  </a:lnTo>
                  <a:lnTo>
                    <a:pt x="2560424" y="677249"/>
                  </a:lnTo>
                  <a:lnTo>
                    <a:pt x="2507082" y="656330"/>
                  </a:lnTo>
                  <a:lnTo>
                    <a:pt x="2453739" y="635466"/>
                  </a:lnTo>
                  <a:lnTo>
                    <a:pt x="2400397" y="614664"/>
                  </a:lnTo>
                  <a:lnTo>
                    <a:pt x="2347055" y="593931"/>
                  </a:lnTo>
                  <a:lnTo>
                    <a:pt x="2293713" y="573275"/>
                  </a:lnTo>
                  <a:lnTo>
                    <a:pt x="2240371" y="552705"/>
                  </a:lnTo>
                  <a:lnTo>
                    <a:pt x="2187029" y="532234"/>
                  </a:lnTo>
                  <a:lnTo>
                    <a:pt x="2133686" y="511873"/>
                  </a:lnTo>
                  <a:lnTo>
                    <a:pt x="2080344" y="491638"/>
                  </a:lnTo>
                  <a:lnTo>
                    <a:pt x="2027002" y="471546"/>
                  </a:lnTo>
                  <a:lnTo>
                    <a:pt x="1973660" y="451617"/>
                  </a:lnTo>
                  <a:lnTo>
                    <a:pt x="1920318" y="431874"/>
                  </a:lnTo>
                  <a:lnTo>
                    <a:pt x="1866976" y="412345"/>
                  </a:lnTo>
                  <a:lnTo>
                    <a:pt x="1813633" y="393061"/>
                  </a:lnTo>
                  <a:lnTo>
                    <a:pt x="1760291" y="374058"/>
                  </a:lnTo>
                  <a:lnTo>
                    <a:pt x="1706949" y="355376"/>
                  </a:lnTo>
                  <a:lnTo>
                    <a:pt x="1653607" y="337060"/>
                  </a:lnTo>
                  <a:lnTo>
                    <a:pt x="1600265" y="319159"/>
                  </a:lnTo>
                  <a:lnTo>
                    <a:pt x="1546922" y="301726"/>
                  </a:lnTo>
                  <a:lnTo>
                    <a:pt x="1493580" y="284814"/>
                  </a:lnTo>
                  <a:lnTo>
                    <a:pt x="1440238" y="268473"/>
                  </a:lnTo>
                  <a:lnTo>
                    <a:pt x="1386896" y="252749"/>
                  </a:lnTo>
                  <a:lnTo>
                    <a:pt x="1333554" y="237677"/>
                  </a:lnTo>
                  <a:lnTo>
                    <a:pt x="1280212" y="223279"/>
                  </a:lnTo>
                  <a:lnTo>
                    <a:pt x="1226869" y="209561"/>
                  </a:lnTo>
                  <a:lnTo>
                    <a:pt x="1173527" y="196513"/>
                  </a:lnTo>
                  <a:lnTo>
                    <a:pt x="1120185" y="184109"/>
                  </a:lnTo>
                  <a:lnTo>
                    <a:pt x="1066843" y="172311"/>
                  </a:lnTo>
                  <a:lnTo>
                    <a:pt x="1013501" y="161071"/>
                  </a:lnTo>
                  <a:lnTo>
                    <a:pt x="960159" y="150338"/>
                  </a:lnTo>
                  <a:lnTo>
                    <a:pt x="906816" y="140059"/>
                  </a:lnTo>
                  <a:lnTo>
                    <a:pt x="853474" y="130182"/>
                  </a:lnTo>
                  <a:lnTo>
                    <a:pt x="800132" y="120660"/>
                  </a:lnTo>
                  <a:lnTo>
                    <a:pt x="746790" y="111447"/>
                  </a:lnTo>
                  <a:lnTo>
                    <a:pt x="693448" y="102506"/>
                  </a:lnTo>
                  <a:lnTo>
                    <a:pt x="640106" y="93800"/>
                  </a:lnTo>
                  <a:lnTo>
                    <a:pt x="586763" y="85301"/>
                  </a:lnTo>
                  <a:lnTo>
                    <a:pt x="533421" y="76982"/>
                  </a:lnTo>
                  <a:lnTo>
                    <a:pt x="480079" y="68821"/>
                  </a:lnTo>
                  <a:lnTo>
                    <a:pt x="426737" y="60798"/>
                  </a:lnTo>
                  <a:lnTo>
                    <a:pt x="373395" y="52897"/>
                  </a:lnTo>
                  <a:lnTo>
                    <a:pt x="320053" y="45102"/>
                  </a:lnTo>
                  <a:lnTo>
                    <a:pt x="266710" y="37403"/>
                  </a:lnTo>
                  <a:lnTo>
                    <a:pt x="213368" y="29787"/>
                  </a:lnTo>
                  <a:lnTo>
                    <a:pt x="160026" y="22247"/>
                  </a:lnTo>
                  <a:lnTo>
                    <a:pt x="106684" y="14773"/>
                  </a:lnTo>
                  <a:lnTo>
                    <a:pt x="53342" y="7360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3446" name="pl477">
              <a:extLst>
                <a:ext uri="{FF2B5EF4-FFF2-40B4-BE49-F238E27FC236}">
                  <a16:creationId xmlns:a16="http://schemas.microsoft.com/office/drawing/2014/main" id="{FA209370-C3BB-2BCF-1F9E-BE7F8F0EA2D9}"/>
                </a:ext>
              </a:extLst>
            </p:cNvPr>
            <p:cNvSpPr/>
            <p:nvPr/>
          </p:nvSpPr>
          <p:spPr>
            <a:xfrm>
              <a:off x="3597959" y="3454324"/>
              <a:ext cx="4214031" cy="1117552"/>
            </a:xfrm>
            <a:custGeom>
              <a:avLst/>
              <a:gdLst/>
              <a:ahLst/>
              <a:cxnLst/>
              <a:rect l="0" t="0" r="0" b="0"/>
              <a:pathLst>
                <a:path w="4214031" h="1117552">
                  <a:moveTo>
                    <a:pt x="0" y="0"/>
                  </a:moveTo>
                  <a:lnTo>
                    <a:pt x="53342" y="14146"/>
                  </a:lnTo>
                  <a:lnTo>
                    <a:pt x="106684" y="28292"/>
                  </a:lnTo>
                  <a:lnTo>
                    <a:pt x="160026" y="42438"/>
                  </a:lnTo>
                  <a:lnTo>
                    <a:pt x="213368" y="56584"/>
                  </a:lnTo>
                  <a:lnTo>
                    <a:pt x="266710" y="70731"/>
                  </a:lnTo>
                  <a:lnTo>
                    <a:pt x="320053" y="84877"/>
                  </a:lnTo>
                  <a:lnTo>
                    <a:pt x="373395" y="99023"/>
                  </a:lnTo>
                  <a:lnTo>
                    <a:pt x="426737" y="113169"/>
                  </a:lnTo>
                  <a:lnTo>
                    <a:pt x="480079" y="127316"/>
                  </a:lnTo>
                  <a:lnTo>
                    <a:pt x="533421" y="141462"/>
                  </a:lnTo>
                  <a:lnTo>
                    <a:pt x="586763" y="155608"/>
                  </a:lnTo>
                  <a:lnTo>
                    <a:pt x="640106" y="169754"/>
                  </a:lnTo>
                  <a:lnTo>
                    <a:pt x="693448" y="183901"/>
                  </a:lnTo>
                  <a:lnTo>
                    <a:pt x="746790" y="198047"/>
                  </a:lnTo>
                  <a:lnTo>
                    <a:pt x="800132" y="212193"/>
                  </a:lnTo>
                  <a:lnTo>
                    <a:pt x="853474" y="226339"/>
                  </a:lnTo>
                  <a:lnTo>
                    <a:pt x="906816" y="240486"/>
                  </a:lnTo>
                  <a:lnTo>
                    <a:pt x="960159" y="254632"/>
                  </a:lnTo>
                  <a:lnTo>
                    <a:pt x="1013501" y="268778"/>
                  </a:lnTo>
                  <a:lnTo>
                    <a:pt x="1066843" y="282924"/>
                  </a:lnTo>
                  <a:lnTo>
                    <a:pt x="1120185" y="297071"/>
                  </a:lnTo>
                  <a:lnTo>
                    <a:pt x="1173527" y="311217"/>
                  </a:lnTo>
                  <a:lnTo>
                    <a:pt x="1226869" y="325363"/>
                  </a:lnTo>
                  <a:lnTo>
                    <a:pt x="1280212" y="339509"/>
                  </a:lnTo>
                  <a:lnTo>
                    <a:pt x="1333554" y="353655"/>
                  </a:lnTo>
                  <a:lnTo>
                    <a:pt x="1386896" y="367802"/>
                  </a:lnTo>
                  <a:lnTo>
                    <a:pt x="1440238" y="381948"/>
                  </a:lnTo>
                  <a:lnTo>
                    <a:pt x="1493580" y="396094"/>
                  </a:lnTo>
                  <a:lnTo>
                    <a:pt x="1546922" y="410240"/>
                  </a:lnTo>
                  <a:lnTo>
                    <a:pt x="1600265" y="424387"/>
                  </a:lnTo>
                  <a:lnTo>
                    <a:pt x="1653607" y="438533"/>
                  </a:lnTo>
                  <a:lnTo>
                    <a:pt x="1706949" y="452679"/>
                  </a:lnTo>
                  <a:lnTo>
                    <a:pt x="1760291" y="466825"/>
                  </a:lnTo>
                  <a:lnTo>
                    <a:pt x="1813633" y="480972"/>
                  </a:lnTo>
                  <a:lnTo>
                    <a:pt x="1866976" y="495118"/>
                  </a:lnTo>
                  <a:lnTo>
                    <a:pt x="1920318" y="509264"/>
                  </a:lnTo>
                  <a:lnTo>
                    <a:pt x="1973660" y="523410"/>
                  </a:lnTo>
                  <a:lnTo>
                    <a:pt x="2027002" y="537557"/>
                  </a:lnTo>
                  <a:lnTo>
                    <a:pt x="2080344" y="551703"/>
                  </a:lnTo>
                  <a:lnTo>
                    <a:pt x="2133686" y="565849"/>
                  </a:lnTo>
                  <a:lnTo>
                    <a:pt x="2187029" y="579995"/>
                  </a:lnTo>
                  <a:lnTo>
                    <a:pt x="2240371" y="594142"/>
                  </a:lnTo>
                  <a:lnTo>
                    <a:pt x="2293713" y="608288"/>
                  </a:lnTo>
                  <a:lnTo>
                    <a:pt x="2347055" y="622434"/>
                  </a:lnTo>
                  <a:lnTo>
                    <a:pt x="2400397" y="636580"/>
                  </a:lnTo>
                  <a:lnTo>
                    <a:pt x="2453739" y="650726"/>
                  </a:lnTo>
                  <a:lnTo>
                    <a:pt x="2507082" y="664873"/>
                  </a:lnTo>
                  <a:lnTo>
                    <a:pt x="2560424" y="679019"/>
                  </a:lnTo>
                  <a:lnTo>
                    <a:pt x="2613766" y="693165"/>
                  </a:lnTo>
                  <a:lnTo>
                    <a:pt x="2667108" y="707311"/>
                  </a:lnTo>
                  <a:lnTo>
                    <a:pt x="2720450" y="721458"/>
                  </a:lnTo>
                  <a:lnTo>
                    <a:pt x="2773792" y="735604"/>
                  </a:lnTo>
                  <a:lnTo>
                    <a:pt x="2827135" y="749750"/>
                  </a:lnTo>
                  <a:lnTo>
                    <a:pt x="2880477" y="763896"/>
                  </a:lnTo>
                  <a:lnTo>
                    <a:pt x="2933819" y="778043"/>
                  </a:lnTo>
                  <a:lnTo>
                    <a:pt x="2987161" y="792189"/>
                  </a:lnTo>
                  <a:lnTo>
                    <a:pt x="3040503" y="806335"/>
                  </a:lnTo>
                  <a:lnTo>
                    <a:pt x="3093845" y="820481"/>
                  </a:lnTo>
                  <a:lnTo>
                    <a:pt x="3147188" y="834628"/>
                  </a:lnTo>
                  <a:lnTo>
                    <a:pt x="3200530" y="848774"/>
                  </a:lnTo>
                  <a:lnTo>
                    <a:pt x="3253872" y="862920"/>
                  </a:lnTo>
                  <a:lnTo>
                    <a:pt x="3307214" y="877066"/>
                  </a:lnTo>
                  <a:lnTo>
                    <a:pt x="3360556" y="891213"/>
                  </a:lnTo>
                  <a:lnTo>
                    <a:pt x="3413899" y="905359"/>
                  </a:lnTo>
                  <a:lnTo>
                    <a:pt x="3467241" y="919505"/>
                  </a:lnTo>
                  <a:lnTo>
                    <a:pt x="3520583" y="933651"/>
                  </a:lnTo>
                  <a:lnTo>
                    <a:pt x="3573925" y="947797"/>
                  </a:lnTo>
                  <a:lnTo>
                    <a:pt x="3627267" y="961944"/>
                  </a:lnTo>
                  <a:lnTo>
                    <a:pt x="3680609" y="976090"/>
                  </a:lnTo>
                  <a:lnTo>
                    <a:pt x="3733952" y="990236"/>
                  </a:lnTo>
                  <a:lnTo>
                    <a:pt x="3787294" y="1004382"/>
                  </a:lnTo>
                  <a:lnTo>
                    <a:pt x="3840636" y="1018529"/>
                  </a:lnTo>
                  <a:lnTo>
                    <a:pt x="3893978" y="1032675"/>
                  </a:lnTo>
                  <a:lnTo>
                    <a:pt x="3947320" y="1046821"/>
                  </a:lnTo>
                  <a:lnTo>
                    <a:pt x="4000662" y="1060967"/>
                  </a:lnTo>
                  <a:lnTo>
                    <a:pt x="4054005" y="1075114"/>
                  </a:lnTo>
                  <a:lnTo>
                    <a:pt x="4107347" y="1089260"/>
                  </a:lnTo>
                  <a:lnTo>
                    <a:pt x="4160689" y="1103406"/>
                  </a:lnTo>
                  <a:lnTo>
                    <a:pt x="4214031" y="1117552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7" name="tx478">
              <a:extLst>
                <a:ext uri="{FF2B5EF4-FFF2-40B4-BE49-F238E27FC236}">
                  <a16:creationId xmlns:a16="http://schemas.microsoft.com/office/drawing/2014/main" id="{E43B324B-05ED-2C05-565C-24892352D5D1}"/>
                </a:ext>
              </a:extLst>
            </p:cNvPr>
            <p:cNvSpPr/>
            <p:nvPr/>
          </p:nvSpPr>
          <p:spPr>
            <a:xfrm>
              <a:off x="3155112" y="5479645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0</a:t>
              </a:r>
            </a:p>
          </p:txBody>
        </p:sp>
        <p:sp>
          <p:nvSpPr>
            <p:cNvPr id="3448" name="tx479">
              <a:extLst>
                <a:ext uri="{FF2B5EF4-FFF2-40B4-BE49-F238E27FC236}">
                  <a16:creationId xmlns:a16="http://schemas.microsoft.com/office/drawing/2014/main" id="{F9F4ABF8-167D-B447-877D-902E3EC722D3}"/>
                </a:ext>
              </a:extLst>
            </p:cNvPr>
            <p:cNvSpPr/>
            <p:nvPr/>
          </p:nvSpPr>
          <p:spPr>
            <a:xfrm>
              <a:off x="3155112" y="3971679"/>
              <a:ext cx="169515" cy="218926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3449" name="tx480">
              <a:extLst>
                <a:ext uri="{FF2B5EF4-FFF2-40B4-BE49-F238E27FC236}">
                  <a16:creationId xmlns:a16="http://schemas.microsoft.com/office/drawing/2014/main" id="{733904BF-7AAC-96EF-7FB7-71C2A1C9FFCD}"/>
                </a:ext>
              </a:extLst>
            </p:cNvPr>
            <p:cNvSpPr/>
            <p:nvPr/>
          </p:nvSpPr>
          <p:spPr>
            <a:xfrm>
              <a:off x="2985597" y="2455973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</a:t>
              </a:r>
            </a:p>
          </p:txBody>
        </p:sp>
        <p:sp>
          <p:nvSpPr>
            <p:cNvPr id="3450" name="pl481">
              <a:extLst>
                <a:ext uri="{FF2B5EF4-FFF2-40B4-BE49-F238E27FC236}">
                  <a16:creationId xmlns:a16="http://schemas.microsoft.com/office/drawing/2014/main" id="{54C3CC14-F8F9-140E-A424-B556B2226078}"/>
                </a:ext>
              </a:extLst>
            </p:cNvPr>
            <p:cNvSpPr/>
            <p:nvPr/>
          </p:nvSpPr>
          <p:spPr>
            <a:xfrm>
              <a:off x="3352463" y="5593350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1" name="pl482">
              <a:extLst>
                <a:ext uri="{FF2B5EF4-FFF2-40B4-BE49-F238E27FC236}">
                  <a16:creationId xmlns:a16="http://schemas.microsoft.com/office/drawing/2014/main" id="{5459473F-8F1C-2A96-1864-66675956E3CE}"/>
                </a:ext>
              </a:extLst>
            </p:cNvPr>
            <p:cNvSpPr/>
            <p:nvPr/>
          </p:nvSpPr>
          <p:spPr>
            <a:xfrm>
              <a:off x="3352463" y="4081514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2" name="pl483">
              <a:extLst>
                <a:ext uri="{FF2B5EF4-FFF2-40B4-BE49-F238E27FC236}">
                  <a16:creationId xmlns:a16="http://schemas.microsoft.com/office/drawing/2014/main" id="{05D4EB4F-CD06-D1A6-20F0-E3B2D979DE8E}"/>
                </a:ext>
              </a:extLst>
            </p:cNvPr>
            <p:cNvSpPr/>
            <p:nvPr/>
          </p:nvSpPr>
          <p:spPr>
            <a:xfrm>
              <a:off x="3352463" y="2569678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3" name="pl484">
              <a:extLst>
                <a:ext uri="{FF2B5EF4-FFF2-40B4-BE49-F238E27FC236}">
                  <a16:creationId xmlns:a16="http://schemas.microsoft.com/office/drawing/2014/main" id="{4CDEA989-E744-DCF1-9477-A89144366C1C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4" name="pl485">
              <a:extLst>
                <a:ext uri="{FF2B5EF4-FFF2-40B4-BE49-F238E27FC236}">
                  <a16:creationId xmlns:a16="http://schemas.microsoft.com/office/drawing/2014/main" id="{AA75A93C-80D9-0AC1-2137-5DC219BDE8C4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5" name="pl486">
              <a:extLst>
                <a:ext uri="{FF2B5EF4-FFF2-40B4-BE49-F238E27FC236}">
                  <a16:creationId xmlns:a16="http://schemas.microsoft.com/office/drawing/2014/main" id="{6E1BF9D9-D86D-3932-8587-171250484B8F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6" name="pl487">
              <a:extLst>
                <a:ext uri="{FF2B5EF4-FFF2-40B4-BE49-F238E27FC236}">
                  <a16:creationId xmlns:a16="http://schemas.microsoft.com/office/drawing/2014/main" id="{5EAB6590-C1C6-A938-4B5B-E84A70DF4C2C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7" name="tx488">
              <a:extLst>
                <a:ext uri="{FF2B5EF4-FFF2-40B4-BE49-F238E27FC236}">
                  <a16:creationId xmlns:a16="http://schemas.microsoft.com/office/drawing/2014/main" id="{8F50CF4E-D5F2-18F1-EDB8-194C6DE27F4E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3458" name="tx489">
              <a:extLst>
                <a:ext uri="{FF2B5EF4-FFF2-40B4-BE49-F238E27FC236}">
                  <a16:creationId xmlns:a16="http://schemas.microsoft.com/office/drawing/2014/main" id="{BD30CF2B-1A3F-0851-D07F-DCA46EA7A3E5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3459" name="tx490">
              <a:extLst>
                <a:ext uri="{FF2B5EF4-FFF2-40B4-BE49-F238E27FC236}">
                  <a16:creationId xmlns:a16="http://schemas.microsoft.com/office/drawing/2014/main" id="{44848F88-BD6E-95C9-09DC-F7E78C9C9F34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3460" name="tx491">
              <a:extLst>
                <a:ext uri="{FF2B5EF4-FFF2-40B4-BE49-F238E27FC236}">
                  <a16:creationId xmlns:a16="http://schemas.microsoft.com/office/drawing/2014/main" id="{5B86CC81-43CF-0C79-7AC4-F580BFF75EDD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3461" name="tx492">
              <a:extLst>
                <a:ext uri="{FF2B5EF4-FFF2-40B4-BE49-F238E27FC236}">
                  <a16:creationId xmlns:a16="http://schemas.microsoft.com/office/drawing/2014/main" id="{D7EC227B-B031-3BCE-6ADC-72E5C179CFAD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3462" name="tx493">
              <a:extLst>
                <a:ext uri="{FF2B5EF4-FFF2-40B4-BE49-F238E27FC236}">
                  <a16:creationId xmlns:a16="http://schemas.microsoft.com/office/drawing/2014/main" id="{9D22C514-837A-3FF8-D6DC-B2648B5CCF99}"/>
                </a:ext>
              </a:extLst>
            </p:cNvPr>
            <p:cNvSpPr/>
            <p:nvPr/>
          </p:nvSpPr>
          <p:spPr>
            <a:xfrm rot="-5400000">
              <a:off x="2230400" y="3344568"/>
              <a:ext cx="1100881" cy="225623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MYEOV</a:t>
              </a:r>
            </a:p>
          </p:txBody>
        </p:sp>
      </p:grpSp>
      <p:grpSp>
        <p:nvGrpSpPr>
          <p:cNvPr id="3463" name="グループ化 3462">
            <a:extLst>
              <a:ext uri="{FF2B5EF4-FFF2-40B4-BE49-F238E27FC236}">
                <a16:creationId xmlns:a16="http://schemas.microsoft.com/office/drawing/2014/main" id="{6B090025-7DFD-64C4-D074-FC9437D53B66}"/>
              </a:ext>
            </a:extLst>
          </p:cNvPr>
          <p:cNvGrpSpPr>
            <a:grpSpLocks noChangeAspect="1"/>
          </p:cNvGrpSpPr>
          <p:nvPr/>
        </p:nvGrpSpPr>
        <p:grpSpPr>
          <a:xfrm>
            <a:off x="2559050" y="3692128"/>
            <a:ext cx="2228850" cy="2228850"/>
            <a:chOff x="2605882" y="1038225"/>
            <a:chExt cx="5486400" cy="5486400"/>
          </a:xfrm>
        </p:grpSpPr>
        <p:sp>
          <p:nvSpPr>
            <p:cNvPr id="3464" name="rc3">
              <a:extLst>
                <a:ext uri="{FF2B5EF4-FFF2-40B4-BE49-F238E27FC236}">
                  <a16:creationId xmlns:a16="http://schemas.microsoft.com/office/drawing/2014/main" id="{9FBED759-172F-B650-2BCE-63B192369953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65" name="rc4">
              <a:extLst>
                <a:ext uri="{FF2B5EF4-FFF2-40B4-BE49-F238E27FC236}">
                  <a16:creationId xmlns:a16="http://schemas.microsoft.com/office/drawing/2014/main" id="{E9327FA5-CCA3-4948-57A4-DD2D724CE4B0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66" name="rc5">
              <a:extLst>
                <a:ext uri="{FF2B5EF4-FFF2-40B4-BE49-F238E27FC236}">
                  <a16:creationId xmlns:a16="http://schemas.microsoft.com/office/drawing/2014/main" id="{98CD93D8-B784-AEC0-30F6-77D5E7AA4860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3467" name="pl6">
              <a:extLst>
                <a:ext uri="{FF2B5EF4-FFF2-40B4-BE49-F238E27FC236}">
                  <a16:creationId xmlns:a16="http://schemas.microsoft.com/office/drawing/2014/main" id="{D624CDAE-1F9D-6EA4-FEB3-02F3E3E8AE33}"/>
                </a:ext>
              </a:extLst>
            </p:cNvPr>
            <p:cNvSpPr/>
            <p:nvPr/>
          </p:nvSpPr>
          <p:spPr>
            <a:xfrm>
              <a:off x="3387257" y="5029802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68" name="pl7">
              <a:extLst>
                <a:ext uri="{FF2B5EF4-FFF2-40B4-BE49-F238E27FC236}">
                  <a16:creationId xmlns:a16="http://schemas.microsoft.com/office/drawing/2014/main" id="{07529CC2-1B16-D34A-8B10-9311797975A0}"/>
                </a:ext>
              </a:extLst>
            </p:cNvPr>
            <p:cNvSpPr/>
            <p:nvPr/>
          </p:nvSpPr>
          <p:spPr>
            <a:xfrm>
              <a:off x="3387257" y="394257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69" name="pl8">
              <a:extLst>
                <a:ext uri="{FF2B5EF4-FFF2-40B4-BE49-F238E27FC236}">
                  <a16:creationId xmlns:a16="http://schemas.microsoft.com/office/drawing/2014/main" id="{A847ECF5-A191-D2B8-96BA-BDC69413F673}"/>
                </a:ext>
              </a:extLst>
            </p:cNvPr>
            <p:cNvSpPr/>
            <p:nvPr/>
          </p:nvSpPr>
          <p:spPr>
            <a:xfrm>
              <a:off x="3387257" y="285533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0" name="pl9">
              <a:extLst>
                <a:ext uri="{FF2B5EF4-FFF2-40B4-BE49-F238E27FC236}">
                  <a16:creationId xmlns:a16="http://schemas.microsoft.com/office/drawing/2014/main" id="{F609B8A2-F3EE-E82F-D126-4B9087488597}"/>
                </a:ext>
              </a:extLst>
            </p:cNvPr>
            <p:cNvSpPr/>
            <p:nvPr/>
          </p:nvSpPr>
          <p:spPr>
            <a:xfrm>
              <a:off x="3387257" y="1768108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1" name="pl10">
              <a:extLst>
                <a:ext uri="{FF2B5EF4-FFF2-40B4-BE49-F238E27FC236}">
                  <a16:creationId xmlns:a16="http://schemas.microsoft.com/office/drawing/2014/main" id="{26EE8573-80A2-BDDC-7807-BC0A945D1102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2" name="pl11">
              <a:extLst>
                <a:ext uri="{FF2B5EF4-FFF2-40B4-BE49-F238E27FC236}">
                  <a16:creationId xmlns:a16="http://schemas.microsoft.com/office/drawing/2014/main" id="{74433031-9138-AB12-3AB6-0071B0A59B90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3" name="pl12">
              <a:extLst>
                <a:ext uri="{FF2B5EF4-FFF2-40B4-BE49-F238E27FC236}">
                  <a16:creationId xmlns:a16="http://schemas.microsoft.com/office/drawing/2014/main" id="{0CEDF2C7-FC81-3A0C-1B1A-3744CA8FFC50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4" name="pl13">
              <a:extLst>
                <a:ext uri="{FF2B5EF4-FFF2-40B4-BE49-F238E27FC236}">
                  <a16:creationId xmlns:a16="http://schemas.microsoft.com/office/drawing/2014/main" id="{C56A29DA-2235-A139-09B1-05B14BC080F7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5" name="pl14">
              <a:extLst>
                <a:ext uri="{FF2B5EF4-FFF2-40B4-BE49-F238E27FC236}">
                  <a16:creationId xmlns:a16="http://schemas.microsoft.com/office/drawing/2014/main" id="{63035E3A-E743-1B42-A796-8DE768980EB0}"/>
                </a:ext>
              </a:extLst>
            </p:cNvPr>
            <p:cNvSpPr/>
            <p:nvPr/>
          </p:nvSpPr>
          <p:spPr>
            <a:xfrm>
              <a:off x="3387257" y="5573418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6" name="pl15">
              <a:extLst>
                <a:ext uri="{FF2B5EF4-FFF2-40B4-BE49-F238E27FC236}">
                  <a16:creationId xmlns:a16="http://schemas.microsoft.com/office/drawing/2014/main" id="{A5721164-A168-C491-F8B8-CAE2EB950401}"/>
                </a:ext>
              </a:extLst>
            </p:cNvPr>
            <p:cNvSpPr/>
            <p:nvPr/>
          </p:nvSpPr>
          <p:spPr>
            <a:xfrm>
              <a:off x="3387257" y="4486187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7" name="pl16">
              <a:extLst>
                <a:ext uri="{FF2B5EF4-FFF2-40B4-BE49-F238E27FC236}">
                  <a16:creationId xmlns:a16="http://schemas.microsoft.com/office/drawing/2014/main" id="{BFE001C5-F8BB-3D30-4885-1B6B82E3DF94}"/>
                </a:ext>
              </a:extLst>
            </p:cNvPr>
            <p:cNvSpPr/>
            <p:nvPr/>
          </p:nvSpPr>
          <p:spPr>
            <a:xfrm>
              <a:off x="3387257" y="3398955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8" name="pl17">
              <a:extLst>
                <a:ext uri="{FF2B5EF4-FFF2-40B4-BE49-F238E27FC236}">
                  <a16:creationId xmlns:a16="http://schemas.microsoft.com/office/drawing/2014/main" id="{834D63F3-3D51-D816-FC3B-78AF63E3ABE2}"/>
                </a:ext>
              </a:extLst>
            </p:cNvPr>
            <p:cNvSpPr/>
            <p:nvPr/>
          </p:nvSpPr>
          <p:spPr>
            <a:xfrm>
              <a:off x="3387257" y="2311723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9" name="pl18">
              <a:extLst>
                <a:ext uri="{FF2B5EF4-FFF2-40B4-BE49-F238E27FC236}">
                  <a16:creationId xmlns:a16="http://schemas.microsoft.com/office/drawing/2014/main" id="{748946DF-66ED-0391-FEBC-13E9FCCB7AF2}"/>
                </a:ext>
              </a:extLst>
            </p:cNvPr>
            <p:cNvSpPr/>
            <p:nvPr/>
          </p:nvSpPr>
          <p:spPr>
            <a:xfrm>
              <a:off x="3387257" y="1224492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0" name="pl19">
              <a:extLst>
                <a:ext uri="{FF2B5EF4-FFF2-40B4-BE49-F238E27FC236}">
                  <a16:creationId xmlns:a16="http://schemas.microsoft.com/office/drawing/2014/main" id="{2FA9FF20-ECE6-1CA5-1905-74F89A53FA34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1" name="pl20">
              <a:extLst>
                <a:ext uri="{FF2B5EF4-FFF2-40B4-BE49-F238E27FC236}">
                  <a16:creationId xmlns:a16="http://schemas.microsoft.com/office/drawing/2014/main" id="{ED62391A-A914-5EAF-57BB-06CC238C80E9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2" name="pl21">
              <a:extLst>
                <a:ext uri="{FF2B5EF4-FFF2-40B4-BE49-F238E27FC236}">
                  <a16:creationId xmlns:a16="http://schemas.microsoft.com/office/drawing/2014/main" id="{BB2E52BC-E041-313E-F13E-FE65ACC403A8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3" name="pl22">
              <a:extLst>
                <a:ext uri="{FF2B5EF4-FFF2-40B4-BE49-F238E27FC236}">
                  <a16:creationId xmlns:a16="http://schemas.microsoft.com/office/drawing/2014/main" id="{83FBAEE3-DF37-B7FE-5383-393CFF457ECE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4" name="pt23">
              <a:extLst>
                <a:ext uri="{FF2B5EF4-FFF2-40B4-BE49-F238E27FC236}">
                  <a16:creationId xmlns:a16="http://schemas.microsoft.com/office/drawing/2014/main" id="{78CF44CF-4AE6-F9E2-8E9D-92D1D5B58A61}"/>
                </a:ext>
              </a:extLst>
            </p:cNvPr>
            <p:cNvSpPr/>
            <p:nvPr/>
          </p:nvSpPr>
          <p:spPr>
            <a:xfrm>
              <a:off x="4299164" y="30862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5" name="pt24">
              <a:extLst>
                <a:ext uri="{FF2B5EF4-FFF2-40B4-BE49-F238E27FC236}">
                  <a16:creationId xmlns:a16="http://schemas.microsoft.com/office/drawing/2014/main" id="{A22B6AEA-1C07-B267-FD3A-EFAEAFAD6492}"/>
                </a:ext>
              </a:extLst>
            </p:cNvPr>
            <p:cNvSpPr/>
            <p:nvPr/>
          </p:nvSpPr>
          <p:spPr>
            <a:xfrm>
              <a:off x="4877397" y="35964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6" name="pt25">
              <a:extLst>
                <a:ext uri="{FF2B5EF4-FFF2-40B4-BE49-F238E27FC236}">
                  <a16:creationId xmlns:a16="http://schemas.microsoft.com/office/drawing/2014/main" id="{5D402336-41AE-65B6-C13C-3D7468299E45}"/>
                </a:ext>
              </a:extLst>
            </p:cNvPr>
            <p:cNvSpPr/>
            <p:nvPr/>
          </p:nvSpPr>
          <p:spPr>
            <a:xfrm>
              <a:off x="5133850" y="33322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7" name="pt26">
              <a:extLst>
                <a:ext uri="{FF2B5EF4-FFF2-40B4-BE49-F238E27FC236}">
                  <a16:creationId xmlns:a16="http://schemas.microsoft.com/office/drawing/2014/main" id="{34B0FC57-F563-535F-5E3E-AAD57A7126BB}"/>
                </a:ext>
              </a:extLst>
            </p:cNvPr>
            <p:cNvSpPr/>
            <p:nvPr/>
          </p:nvSpPr>
          <p:spPr>
            <a:xfrm>
              <a:off x="5294971" y="27540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8" name="pt27">
              <a:extLst>
                <a:ext uri="{FF2B5EF4-FFF2-40B4-BE49-F238E27FC236}">
                  <a16:creationId xmlns:a16="http://schemas.microsoft.com/office/drawing/2014/main" id="{9C902B4E-628D-551E-EBB0-C51EB8DF4A8A}"/>
                </a:ext>
              </a:extLst>
            </p:cNvPr>
            <p:cNvSpPr/>
            <p:nvPr/>
          </p:nvSpPr>
          <p:spPr>
            <a:xfrm>
              <a:off x="5370246" y="22783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9" name="pt28">
              <a:extLst>
                <a:ext uri="{FF2B5EF4-FFF2-40B4-BE49-F238E27FC236}">
                  <a16:creationId xmlns:a16="http://schemas.microsoft.com/office/drawing/2014/main" id="{9A0C1D9A-F87A-B35A-2E04-8F22F8F7C709}"/>
                </a:ext>
              </a:extLst>
            </p:cNvPr>
            <p:cNvSpPr/>
            <p:nvPr/>
          </p:nvSpPr>
          <p:spPr>
            <a:xfrm>
              <a:off x="5535376" y="37250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90" name="pt29">
              <a:extLst>
                <a:ext uri="{FF2B5EF4-FFF2-40B4-BE49-F238E27FC236}">
                  <a16:creationId xmlns:a16="http://schemas.microsoft.com/office/drawing/2014/main" id="{3F29EA02-95E4-A604-A138-EF2778598D77}"/>
                </a:ext>
              </a:extLst>
            </p:cNvPr>
            <p:cNvSpPr/>
            <p:nvPr/>
          </p:nvSpPr>
          <p:spPr>
            <a:xfrm>
              <a:off x="5596696" y="24820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91" name="pt30">
              <a:extLst>
                <a:ext uri="{FF2B5EF4-FFF2-40B4-BE49-F238E27FC236}">
                  <a16:creationId xmlns:a16="http://schemas.microsoft.com/office/drawing/2014/main" id="{34E6D666-0D49-AE2C-1F40-37A0088DFB73}"/>
                </a:ext>
              </a:extLst>
            </p:cNvPr>
            <p:cNvSpPr/>
            <p:nvPr/>
          </p:nvSpPr>
          <p:spPr>
            <a:xfrm>
              <a:off x="4561897" y="3366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92" name="pt31">
              <a:extLst>
                <a:ext uri="{FF2B5EF4-FFF2-40B4-BE49-F238E27FC236}">
                  <a16:creationId xmlns:a16="http://schemas.microsoft.com/office/drawing/2014/main" id="{CC4CE415-D670-21D5-8B32-2793F0A2D12A}"/>
                </a:ext>
              </a:extLst>
            </p:cNvPr>
            <p:cNvSpPr/>
            <p:nvPr/>
          </p:nvSpPr>
          <p:spPr>
            <a:xfrm>
              <a:off x="4377885" y="28814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93" name="pt32">
              <a:extLst>
                <a:ext uri="{FF2B5EF4-FFF2-40B4-BE49-F238E27FC236}">
                  <a16:creationId xmlns:a16="http://schemas.microsoft.com/office/drawing/2014/main" id="{F3ADC90E-DEFF-B616-353B-CCCE6AF077EC}"/>
                </a:ext>
              </a:extLst>
            </p:cNvPr>
            <p:cNvSpPr/>
            <p:nvPr/>
          </p:nvSpPr>
          <p:spPr>
            <a:xfrm>
              <a:off x="5064319" y="34444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94" name="pt33">
              <a:extLst>
                <a:ext uri="{FF2B5EF4-FFF2-40B4-BE49-F238E27FC236}">
                  <a16:creationId xmlns:a16="http://schemas.microsoft.com/office/drawing/2014/main" id="{F52AC7D5-CC17-3CD0-249D-2CFF62A91B8D}"/>
                </a:ext>
              </a:extLst>
            </p:cNvPr>
            <p:cNvSpPr/>
            <p:nvPr/>
          </p:nvSpPr>
          <p:spPr>
            <a:xfrm>
              <a:off x="4583042" y="32833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95" name="pt34">
              <a:extLst>
                <a:ext uri="{FF2B5EF4-FFF2-40B4-BE49-F238E27FC236}">
                  <a16:creationId xmlns:a16="http://schemas.microsoft.com/office/drawing/2014/main" id="{F8787326-BB75-519F-C4CE-331FC0207786}"/>
                </a:ext>
              </a:extLst>
            </p:cNvPr>
            <p:cNvSpPr/>
            <p:nvPr/>
          </p:nvSpPr>
          <p:spPr>
            <a:xfrm>
              <a:off x="4313069" y="38301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96" name="pt35">
              <a:extLst>
                <a:ext uri="{FF2B5EF4-FFF2-40B4-BE49-F238E27FC236}">
                  <a16:creationId xmlns:a16="http://schemas.microsoft.com/office/drawing/2014/main" id="{C988C811-4351-584B-3414-B52402A2DDF1}"/>
                </a:ext>
              </a:extLst>
            </p:cNvPr>
            <p:cNvSpPr/>
            <p:nvPr/>
          </p:nvSpPr>
          <p:spPr>
            <a:xfrm>
              <a:off x="4598055" y="26609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97" name="pt36">
              <a:extLst>
                <a:ext uri="{FF2B5EF4-FFF2-40B4-BE49-F238E27FC236}">
                  <a16:creationId xmlns:a16="http://schemas.microsoft.com/office/drawing/2014/main" id="{2B0F6E0F-5E19-2843-AEF7-F58F3497B485}"/>
                </a:ext>
              </a:extLst>
            </p:cNvPr>
            <p:cNvSpPr/>
            <p:nvPr/>
          </p:nvSpPr>
          <p:spPr>
            <a:xfrm>
              <a:off x="4599528" y="22179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98" name="pt37">
              <a:extLst>
                <a:ext uri="{FF2B5EF4-FFF2-40B4-BE49-F238E27FC236}">
                  <a16:creationId xmlns:a16="http://schemas.microsoft.com/office/drawing/2014/main" id="{2D8BFF42-5502-1B2C-F7C3-EFE313E4D75E}"/>
                </a:ext>
              </a:extLst>
            </p:cNvPr>
            <p:cNvSpPr/>
            <p:nvPr/>
          </p:nvSpPr>
          <p:spPr>
            <a:xfrm>
              <a:off x="4252293" y="33230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99" name="pt38">
              <a:extLst>
                <a:ext uri="{FF2B5EF4-FFF2-40B4-BE49-F238E27FC236}">
                  <a16:creationId xmlns:a16="http://schemas.microsoft.com/office/drawing/2014/main" id="{06B88AAC-BCCB-E7AB-BBAC-95681E8E8EAE}"/>
                </a:ext>
              </a:extLst>
            </p:cNvPr>
            <p:cNvSpPr/>
            <p:nvPr/>
          </p:nvSpPr>
          <p:spPr>
            <a:xfrm>
              <a:off x="4654488" y="31944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0" name="pt39">
              <a:extLst>
                <a:ext uri="{FF2B5EF4-FFF2-40B4-BE49-F238E27FC236}">
                  <a16:creationId xmlns:a16="http://schemas.microsoft.com/office/drawing/2014/main" id="{96E62959-6A4A-7FDB-1FEC-D8EF718D5FE1}"/>
                </a:ext>
              </a:extLst>
            </p:cNvPr>
            <p:cNvSpPr/>
            <p:nvPr/>
          </p:nvSpPr>
          <p:spPr>
            <a:xfrm>
              <a:off x="4174254" y="23161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1" name="pt40">
              <a:extLst>
                <a:ext uri="{FF2B5EF4-FFF2-40B4-BE49-F238E27FC236}">
                  <a16:creationId xmlns:a16="http://schemas.microsoft.com/office/drawing/2014/main" id="{2396FD5B-2A39-77E9-4132-DEDAC8333428}"/>
                </a:ext>
              </a:extLst>
            </p:cNvPr>
            <p:cNvSpPr/>
            <p:nvPr/>
          </p:nvSpPr>
          <p:spPr>
            <a:xfrm>
              <a:off x="5424787" y="21911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2" name="pt41">
              <a:extLst>
                <a:ext uri="{FF2B5EF4-FFF2-40B4-BE49-F238E27FC236}">
                  <a16:creationId xmlns:a16="http://schemas.microsoft.com/office/drawing/2014/main" id="{73CE13EF-1047-45E2-3501-667D69F43F04}"/>
                </a:ext>
              </a:extLst>
            </p:cNvPr>
            <p:cNvSpPr/>
            <p:nvPr/>
          </p:nvSpPr>
          <p:spPr>
            <a:xfrm>
              <a:off x="4640045" y="20001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3" name="pt42">
              <a:extLst>
                <a:ext uri="{FF2B5EF4-FFF2-40B4-BE49-F238E27FC236}">
                  <a16:creationId xmlns:a16="http://schemas.microsoft.com/office/drawing/2014/main" id="{4EBC0709-E6F9-2F01-7E7C-8B12C641D977}"/>
                </a:ext>
              </a:extLst>
            </p:cNvPr>
            <p:cNvSpPr/>
            <p:nvPr/>
          </p:nvSpPr>
          <p:spPr>
            <a:xfrm>
              <a:off x="5146114" y="35619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4" name="pt43">
              <a:extLst>
                <a:ext uri="{FF2B5EF4-FFF2-40B4-BE49-F238E27FC236}">
                  <a16:creationId xmlns:a16="http://schemas.microsoft.com/office/drawing/2014/main" id="{F7FF83CC-91EF-CBF6-73B0-FF00D21002C5}"/>
                </a:ext>
              </a:extLst>
            </p:cNvPr>
            <p:cNvSpPr/>
            <p:nvPr/>
          </p:nvSpPr>
          <p:spPr>
            <a:xfrm>
              <a:off x="5775545" y="37405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5" name="pt44">
              <a:extLst>
                <a:ext uri="{FF2B5EF4-FFF2-40B4-BE49-F238E27FC236}">
                  <a16:creationId xmlns:a16="http://schemas.microsoft.com/office/drawing/2014/main" id="{4297BCFB-1D33-A722-D8EB-F51566F6FFF5}"/>
                </a:ext>
              </a:extLst>
            </p:cNvPr>
            <p:cNvSpPr/>
            <p:nvPr/>
          </p:nvSpPr>
          <p:spPr>
            <a:xfrm>
              <a:off x="4756446" y="39195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6" name="pt45">
              <a:extLst>
                <a:ext uri="{FF2B5EF4-FFF2-40B4-BE49-F238E27FC236}">
                  <a16:creationId xmlns:a16="http://schemas.microsoft.com/office/drawing/2014/main" id="{FDB9F724-046B-396C-4F78-916661165737}"/>
                </a:ext>
              </a:extLst>
            </p:cNvPr>
            <p:cNvSpPr/>
            <p:nvPr/>
          </p:nvSpPr>
          <p:spPr>
            <a:xfrm>
              <a:off x="7787164" y="46795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7" name="pt46">
              <a:extLst>
                <a:ext uri="{FF2B5EF4-FFF2-40B4-BE49-F238E27FC236}">
                  <a16:creationId xmlns:a16="http://schemas.microsoft.com/office/drawing/2014/main" id="{DB913128-36B1-FC91-4FF4-21D7EA225D1F}"/>
                </a:ext>
              </a:extLst>
            </p:cNvPr>
            <p:cNvSpPr/>
            <p:nvPr/>
          </p:nvSpPr>
          <p:spPr>
            <a:xfrm>
              <a:off x="7371065" y="40186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8" name="pt47">
              <a:extLst>
                <a:ext uri="{FF2B5EF4-FFF2-40B4-BE49-F238E27FC236}">
                  <a16:creationId xmlns:a16="http://schemas.microsoft.com/office/drawing/2014/main" id="{813760C2-132B-64F2-976A-2B27E2E5EA51}"/>
                </a:ext>
              </a:extLst>
            </p:cNvPr>
            <p:cNvSpPr/>
            <p:nvPr/>
          </p:nvSpPr>
          <p:spPr>
            <a:xfrm>
              <a:off x="7664292" y="50089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9" name="pt48">
              <a:extLst>
                <a:ext uri="{FF2B5EF4-FFF2-40B4-BE49-F238E27FC236}">
                  <a16:creationId xmlns:a16="http://schemas.microsoft.com/office/drawing/2014/main" id="{4A1221A4-3C05-F45A-7926-623BF283D03F}"/>
                </a:ext>
              </a:extLst>
            </p:cNvPr>
            <p:cNvSpPr/>
            <p:nvPr/>
          </p:nvSpPr>
          <p:spPr>
            <a:xfrm>
              <a:off x="7038252" y="47515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0" name="pt49">
              <a:extLst>
                <a:ext uri="{FF2B5EF4-FFF2-40B4-BE49-F238E27FC236}">
                  <a16:creationId xmlns:a16="http://schemas.microsoft.com/office/drawing/2014/main" id="{8892B247-7502-895B-6D0C-E074A82363E8}"/>
                </a:ext>
              </a:extLst>
            </p:cNvPr>
            <p:cNvSpPr/>
            <p:nvPr/>
          </p:nvSpPr>
          <p:spPr>
            <a:xfrm>
              <a:off x="7677725" y="46288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1" name="pt50">
              <a:extLst>
                <a:ext uri="{FF2B5EF4-FFF2-40B4-BE49-F238E27FC236}">
                  <a16:creationId xmlns:a16="http://schemas.microsoft.com/office/drawing/2014/main" id="{20C27837-8791-F8DF-0CD4-38566ECC675E}"/>
                </a:ext>
              </a:extLst>
            </p:cNvPr>
            <p:cNvSpPr/>
            <p:nvPr/>
          </p:nvSpPr>
          <p:spPr>
            <a:xfrm>
              <a:off x="7456557" y="44787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2" name="pt51">
              <a:extLst>
                <a:ext uri="{FF2B5EF4-FFF2-40B4-BE49-F238E27FC236}">
                  <a16:creationId xmlns:a16="http://schemas.microsoft.com/office/drawing/2014/main" id="{7EA1219A-F443-C507-2ED0-867768A6C9BF}"/>
                </a:ext>
              </a:extLst>
            </p:cNvPr>
            <p:cNvSpPr/>
            <p:nvPr/>
          </p:nvSpPr>
          <p:spPr>
            <a:xfrm>
              <a:off x="6889789" y="44900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3" name="pt52">
              <a:extLst>
                <a:ext uri="{FF2B5EF4-FFF2-40B4-BE49-F238E27FC236}">
                  <a16:creationId xmlns:a16="http://schemas.microsoft.com/office/drawing/2014/main" id="{E0BE9911-0E05-B500-CF35-4C4F980FBA37}"/>
                </a:ext>
              </a:extLst>
            </p:cNvPr>
            <p:cNvSpPr/>
            <p:nvPr/>
          </p:nvSpPr>
          <p:spPr>
            <a:xfrm>
              <a:off x="4901127" y="2487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4" name="pt53">
              <a:extLst>
                <a:ext uri="{FF2B5EF4-FFF2-40B4-BE49-F238E27FC236}">
                  <a16:creationId xmlns:a16="http://schemas.microsoft.com/office/drawing/2014/main" id="{FF900F36-C30D-42B2-A78A-CB2F119F0A23}"/>
                </a:ext>
              </a:extLst>
            </p:cNvPr>
            <p:cNvSpPr/>
            <p:nvPr/>
          </p:nvSpPr>
          <p:spPr>
            <a:xfrm>
              <a:off x="4590700" y="18299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5" name="pt54">
              <a:extLst>
                <a:ext uri="{FF2B5EF4-FFF2-40B4-BE49-F238E27FC236}">
                  <a16:creationId xmlns:a16="http://schemas.microsoft.com/office/drawing/2014/main" id="{387A6C46-000D-C1B7-9B83-43C3484C5C1A}"/>
                </a:ext>
              </a:extLst>
            </p:cNvPr>
            <p:cNvSpPr/>
            <p:nvPr/>
          </p:nvSpPr>
          <p:spPr>
            <a:xfrm>
              <a:off x="5234164" y="43800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6" name="pt55">
              <a:extLst>
                <a:ext uri="{FF2B5EF4-FFF2-40B4-BE49-F238E27FC236}">
                  <a16:creationId xmlns:a16="http://schemas.microsoft.com/office/drawing/2014/main" id="{D8BD499B-977E-B0E4-70FD-AFB926A6D6A2}"/>
                </a:ext>
              </a:extLst>
            </p:cNvPr>
            <p:cNvSpPr/>
            <p:nvPr/>
          </p:nvSpPr>
          <p:spPr>
            <a:xfrm>
              <a:off x="5362942" y="52338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7" name="pt56">
              <a:extLst>
                <a:ext uri="{FF2B5EF4-FFF2-40B4-BE49-F238E27FC236}">
                  <a16:creationId xmlns:a16="http://schemas.microsoft.com/office/drawing/2014/main" id="{2F198195-E970-79BD-17AC-BA198AC9B969}"/>
                </a:ext>
              </a:extLst>
            </p:cNvPr>
            <p:cNvSpPr/>
            <p:nvPr/>
          </p:nvSpPr>
          <p:spPr>
            <a:xfrm>
              <a:off x="5662001" y="33193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8" name="pt57">
              <a:extLst>
                <a:ext uri="{FF2B5EF4-FFF2-40B4-BE49-F238E27FC236}">
                  <a16:creationId xmlns:a16="http://schemas.microsoft.com/office/drawing/2014/main" id="{518982F1-F406-25F5-0C8C-8D3FA2CE6F90}"/>
                </a:ext>
              </a:extLst>
            </p:cNvPr>
            <p:cNvSpPr/>
            <p:nvPr/>
          </p:nvSpPr>
          <p:spPr>
            <a:xfrm>
              <a:off x="4793104" y="47105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9" name="pt58">
              <a:extLst>
                <a:ext uri="{FF2B5EF4-FFF2-40B4-BE49-F238E27FC236}">
                  <a16:creationId xmlns:a16="http://schemas.microsoft.com/office/drawing/2014/main" id="{8670E7E2-63C8-A7C1-4F72-A26358D9BADB}"/>
                </a:ext>
              </a:extLst>
            </p:cNvPr>
            <p:cNvSpPr/>
            <p:nvPr/>
          </p:nvSpPr>
          <p:spPr>
            <a:xfrm>
              <a:off x="5355926" y="31079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0" name="pt59">
              <a:extLst>
                <a:ext uri="{FF2B5EF4-FFF2-40B4-BE49-F238E27FC236}">
                  <a16:creationId xmlns:a16="http://schemas.microsoft.com/office/drawing/2014/main" id="{05670EF1-480C-EDAC-6DAF-F076112AB5FC}"/>
                </a:ext>
              </a:extLst>
            </p:cNvPr>
            <p:cNvSpPr/>
            <p:nvPr/>
          </p:nvSpPr>
          <p:spPr>
            <a:xfrm>
              <a:off x="4596973" y="31618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1" name="pt60">
              <a:extLst>
                <a:ext uri="{FF2B5EF4-FFF2-40B4-BE49-F238E27FC236}">
                  <a16:creationId xmlns:a16="http://schemas.microsoft.com/office/drawing/2014/main" id="{C0080E3A-0C6C-A13B-7FD4-DA52A9B3F0E5}"/>
                </a:ext>
              </a:extLst>
            </p:cNvPr>
            <p:cNvSpPr/>
            <p:nvPr/>
          </p:nvSpPr>
          <p:spPr>
            <a:xfrm>
              <a:off x="4313567" y="28063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2" name="pt61">
              <a:extLst>
                <a:ext uri="{FF2B5EF4-FFF2-40B4-BE49-F238E27FC236}">
                  <a16:creationId xmlns:a16="http://schemas.microsoft.com/office/drawing/2014/main" id="{36D037CB-E876-A0FA-7428-13461A4FD114}"/>
                </a:ext>
              </a:extLst>
            </p:cNvPr>
            <p:cNvSpPr/>
            <p:nvPr/>
          </p:nvSpPr>
          <p:spPr>
            <a:xfrm>
              <a:off x="5343928" y="4792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3" name="pt62">
              <a:extLst>
                <a:ext uri="{FF2B5EF4-FFF2-40B4-BE49-F238E27FC236}">
                  <a16:creationId xmlns:a16="http://schemas.microsoft.com/office/drawing/2014/main" id="{99DA7247-E6F4-345C-278B-2CD9DC17D44E}"/>
                </a:ext>
              </a:extLst>
            </p:cNvPr>
            <p:cNvSpPr/>
            <p:nvPr/>
          </p:nvSpPr>
          <p:spPr>
            <a:xfrm>
              <a:off x="5780880" y="43031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4" name="pt63">
              <a:extLst>
                <a:ext uri="{FF2B5EF4-FFF2-40B4-BE49-F238E27FC236}">
                  <a16:creationId xmlns:a16="http://schemas.microsoft.com/office/drawing/2014/main" id="{EC941CF8-9D5F-CEA4-5057-3762CD907751}"/>
                </a:ext>
              </a:extLst>
            </p:cNvPr>
            <p:cNvSpPr/>
            <p:nvPr/>
          </p:nvSpPr>
          <p:spPr>
            <a:xfrm>
              <a:off x="5132317" y="33705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5" name="pt64">
              <a:extLst>
                <a:ext uri="{FF2B5EF4-FFF2-40B4-BE49-F238E27FC236}">
                  <a16:creationId xmlns:a16="http://schemas.microsoft.com/office/drawing/2014/main" id="{7BE44DBF-8960-C668-FD37-10F9C8C3FC5D}"/>
                </a:ext>
              </a:extLst>
            </p:cNvPr>
            <p:cNvSpPr/>
            <p:nvPr/>
          </p:nvSpPr>
          <p:spPr>
            <a:xfrm>
              <a:off x="6239838" y="49354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6" name="pt65">
              <a:extLst>
                <a:ext uri="{FF2B5EF4-FFF2-40B4-BE49-F238E27FC236}">
                  <a16:creationId xmlns:a16="http://schemas.microsoft.com/office/drawing/2014/main" id="{E2A81137-353E-9624-68B6-E89CE98F056A}"/>
                </a:ext>
              </a:extLst>
            </p:cNvPr>
            <p:cNvSpPr/>
            <p:nvPr/>
          </p:nvSpPr>
          <p:spPr>
            <a:xfrm>
              <a:off x="5448845" y="27487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7" name="pt66">
              <a:extLst>
                <a:ext uri="{FF2B5EF4-FFF2-40B4-BE49-F238E27FC236}">
                  <a16:creationId xmlns:a16="http://schemas.microsoft.com/office/drawing/2014/main" id="{6F0ADCC4-13B2-3016-E01C-76FA0086C19E}"/>
                </a:ext>
              </a:extLst>
            </p:cNvPr>
            <p:cNvSpPr/>
            <p:nvPr/>
          </p:nvSpPr>
          <p:spPr>
            <a:xfrm>
              <a:off x="5959065" y="48551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8" name="pt67">
              <a:extLst>
                <a:ext uri="{FF2B5EF4-FFF2-40B4-BE49-F238E27FC236}">
                  <a16:creationId xmlns:a16="http://schemas.microsoft.com/office/drawing/2014/main" id="{5C8BAB91-1817-6F37-2120-FA32A71B1229}"/>
                </a:ext>
              </a:extLst>
            </p:cNvPr>
            <p:cNvSpPr/>
            <p:nvPr/>
          </p:nvSpPr>
          <p:spPr>
            <a:xfrm>
              <a:off x="4837800" y="36559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9" name="pt68">
              <a:extLst>
                <a:ext uri="{FF2B5EF4-FFF2-40B4-BE49-F238E27FC236}">
                  <a16:creationId xmlns:a16="http://schemas.microsoft.com/office/drawing/2014/main" id="{C7668851-0E55-3151-5B3C-2F1A070AD5AF}"/>
                </a:ext>
              </a:extLst>
            </p:cNvPr>
            <p:cNvSpPr/>
            <p:nvPr/>
          </p:nvSpPr>
          <p:spPr>
            <a:xfrm>
              <a:off x="5396781" y="4014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0" name="pt69">
              <a:extLst>
                <a:ext uri="{FF2B5EF4-FFF2-40B4-BE49-F238E27FC236}">
                  <a16:creationId xmlns:a16="http://schemas.microsoft.com/office/drawing/2014/main" id="{5E845C20-C5DF-B382-0CB0-F5717F169C34}"/>
                </a:ext>
              </a:extLst>
            </p:cNvPr>
            <p:cNvSpPr/>
            <p:nvPr/>
          </p:nvSpPr>
          <p:spPr>
            <a:xfrm>
              <a:off x="4578545" y="27644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1" name="pt70">
              <a:extLst>
                <a:ext uri="{FF2B5EF4-FFF2-40B4-BE49-F238E27FC236}">
                  <a16:creationId xmlns:a16="http://schemas.microsoft.com/office/drawing/2014/main" id="{B400ED48-0477-2B20-C2FE-FCE530AE0622}"/>
                </a:ext>
              </a:extLst>
            </p:cNvPr>
            <p:cNvSpPr/>
            <p:nvPr/>
          </p:nvSpPr>
          <p:spPr>
            <a:xfrm>
              <a:off x="5667064" y="27322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2" name="pt71">
              <a:extLst>
                <a:ext uri="{FF2B5EF4-FFF2-40B4-BE49-F238E27FC236}">
                  <a16:creationId xmlns:a16="http://schemas.microsoft.com/office/drawing/2014/main" id="{B9FD033D-79AF-D8A1-79D6-E1E7A37C37E8}"/>
                </a:ext>
              </a:extLst>
            </p:cNvPr>
            <p:cNvSpPr/>
            <p:nvPr/>
          </p:nvSpPr>
          <p:spPr>
            <a:xfrm>
              <a:off x="4455453" y="22668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3" name="pt72">
              <a:extLst>
                <a:ext uri="{FF2B5EF4-FFF2-40B4-BE49-F238E27FC236}">
                  <a16:creationId xmlns:a16="http://schemas.microsoft.com/office/drawing/2014/main" id="{86CC2CE8-FA69-8D77-1990-5C99F810F082}"/>
                </a:ext>
              </a:extLst>
            </p:cNvPr>
            <p:cNvSpPr/>
            <p:nvPr/>
          </p:nvSpPr>
          <p:spPr>
            <a:xfrm>
              <a:off x="4602475" y="21144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4" name="pt73">
              <a:extLst>
                <a:ext uri="{FF2B5EF4-FFF2-40B4-BE49-F238E27FC236}">
                  <a16:creationId xmlns:a16="http://schemas.microsoft.com/office/drawing/2014/main" id="{80D1C8DB-B964-9717-A392-457BDADD8852}"/>
                </a:ext>
              </a:extLst>
            </p:cNvPr>
            <p:cNvSpPr/>
            <p:nvPr/>
          </p:nvSpPr>
          <p:spPr>
            <a:xfrm>
              <a:off x="5159343" y="16913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5" name="pt74">
              <a:extLst>
                <a:ext uri="{FF2B5EF4-FFF2-40B4-BE49-F238E27FC236}">
                  <a16:creationId xmlns:a16="http://schemas.microsoft.com/office/drawing/2014/main" id="{FB1EBEC4-482D-AE02-1AC5-1DAE02374505}"/>
                </a:ext>
              </a:extLst>
            </p:cNvPr>
            <p:cNvSpPr/>
            <p:nvPr/>
          </p:nvSpPr>
          <p:spPr>
            <a:xfrm>
              <a:off x="4611418" y="23938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6" name="pt75">
              <a:extLst>
                <a:ext uri="{FF2B5EF4-FFF2-40B4-BE49-F238E27FC236}">
                  <a16:creationId xmlns:a16="http://schemas.microsoft.com/office/drawing/2014/main" id="{998552C5-C536-52A2-AD24-4D7DD4940B5D}"/>
                </a:ext>
              </a:extLst>
            </p:cNvPr>
            <p:cNvSpPr/>
            <p:nvPr/>
          </p:nvSpPr>
          <p:spPr>
            <a:xfrm>
              <a:off x="5210241" y="38031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7" name="pt76">
              <a:extLst>
                <a:ext uri="{FF2B5EF4-FFF2-40B4-BE49-F238E27FC236}">
                  <a16:creationId xmlns:a16="http://schemas.microsoft.com/office/drawing/2014/main" id="{74B71CB1-8247-34E6-C372-4962F35A79EF}"/>
                </a:ext>
              </a:extLst>
            </p:cNvPr>
            <p:cNvSpPr/>
            <p:nvPr/>
          </p:nvSpPr>
          <p:spPr>
            <a:xfrm>
              <a:off x="4452610" y="27496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8" name="pt77">
              <a:extLst>
                <a:ext uri="{FF2B5EF4-FFF2-40B4-BE49-F238E27FC236}">
                  <a16:creationId xmlns:a16="http://schemas.microsoft.com/office/drawing/2014/main" id="{AA7F0AF1-839E-D60E-FDDC-63078BB0C0B4}"/>
                </a:ext>
              </a:extLst>
            </p:cNvPr>
            <p:cNvSpPr/>
            <p:nvPr/>
          </p:nvSpPr>
          <p:spPr>
            <a:xfrm>
              <a:off x="4173380" y="29075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9" name="pt78">
              <a:extLst>
                <a:ext uri="{FF2B5EF4-FFF2-40B4-BE49-F238E27FC236}">
                  <a16:creationId xmlns:a16="http://schemas.microsoft.com/office/drawing/2014/main" id="{B4E2E2E0-E0E6-BA70-889E-E66BB8A40877}"/>
                </a:ext>
              </a:extLst>
            </p:cNvPr>
            <p:cNvSpPr/>
            <p:nvPr/>
          </p:nvSpPr>
          <p:spPr>
            <a:xfrm>
              <a:off x="4314062" y="31761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0" name="pt79">
              <a:extLst>
                <a:ext uri="{FF2B5EF4-FFF2-40B4-BE49-F238E27FC236}">
                  <a16:creationId xmlns:a16="http://schemas.microsoft.com/office/drawing/2014/main" id="{ADFA6508-29D5-87C6-A863-FE244ECE015A}"/>
                </a:ext>
              </a:extLst>
            </p:cNvPr>
            <p:cNvSpPr/>
            <p:nvPr/>
          </p:nvSpPr>
          <p:spPr>
            <a:xfrm>
              <a:off x="4594487" y="33584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1" name="pt80">
              <a:extLst>
                <a:ext uri="{FF2B5EF4-FFF2-40B4-BE49-F238E27FC236}">
                  <a16:creationId xmlns:a16="http://schemas.microsoft.com/office/drawing/2014/main" id="{4AD00992-E3B9-28E3-8813-FA5C08F64AE0}"/>
                </a:ext>
              </a:extLst>
            </p:cNvPr>
            <p:cNvSpPr/>
            <p:nvPr/>
          </p:nvSpPr>
          <p:spPr>
            <a:xfrm>
              <a:off x="4025564" y="31467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2" name="pt81">
              <a:extLst>
                <a:ext uri="{FF2B5EF4-FFF2-40B4-BE49-F238E27FC236}">
                  <a16:creationId xmlns:a16="http://schemas.microsoft.com/office/drawing/2014/main" id="{0C3A839E-4F75-2209-5D4B-3B6284A168BF}"/>
                </a:ext>
              </a:extLst>
            </p:cNvPr>
            <p:cNvSpPr/>
            <p:nvPr/>
          </p:nvSpPr>
          <p:spPr>
            <a:xfrm>
              <a:off x="4330266" y="31932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3" name="pt82">
              <a:extLst>
                <a:ext uri="{FF2B5EF4-FFF2-40B4-BE49-F238E27FC236}">
                  <a16:creationId xmlns:a16="http://schemas.microsoft.com/office/drawing/2014/main" id="{B02DA65E-6178-4028-DD9D-B762FCF70E20}"/>
                </a:ext>
              </a:extLst>
            </p:cNvPr>
            <p:cNvSpPr/>
            <p:nvPr/>
          </p:nvSpPr>
          <p:spPr>
            <a:xfrm>
              <a:off x="4515159" y="37384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4" name="pt83">
              <a:extLst>
                <a:ext uri="{FF2B5EF4-FFF2-40B4-BE49-F238E27FC236}">
                  <a16:creationId xmlns:a16="http://schemas.microsoft.com/office/drawing/2014/main" id="{C77A444B-51F5-EBA4-E83C-36F1968B919E}"/>
                </a:ext>
              </a:extLst>
            </p:cNvPr>
            <p:cNvSpPr/>
            <p:nvPr/>
          </p:nvSpPr>
          <p:spPr>
            <a:xfrm>
              <a:off x="4680970" y="3276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5" name="pt84">
              <a:extLst>
                <a:ext uri="{FF2B5EF4-FFF2-40B4-BE49-F238E27FC236}">
                  <a16:creationId xmlns:a16="http://schemas.microsoft.com/office/drawing/2014/main" id="{CF6E8F01-F8D9-6335-A633-131862846785}"/>
                </a:ext>
              </a:extLst>
            </p:cNvPr>
            <p:cNvSpPr/>
            <p:nvPr/>
          </p:nvSpPr>
          <p:spPr>
            <a:xfrm>
              <a:off x="4189501" y="31179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6" name="pt85">
              <a:extLst>
                <a:ext uri="{FF2B5EF4-FFF2-40B4-BE49-F238E27FC236}">
                  <a16:creationId xmlns:a16="http://schemas.microsoft.com/office/drawing/2014/main" id="{C081D76A-B58B-55B5-67A7-8278F69E0051}"/>
                </a:ext>
              </a:extLst>
            </p:cNvPr>
            <p:cNvSpPr/>
            <p:nvPr/>
          </p:nvSpPr>
          <p:spPr>
            <a:xfrm>
              <a:off x="4314216" y="39484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7" name="pt86">
              <a:extLst>
                <a:ext uri="{FF2B5EF4-FFF2-40B4-BE49-F238E27FC236}">
                  <a16:creationId xmlns:a16="http://schemas.microsoft.com/office/drawing/2014/main" id="{EA732146-A86F-9FCE-75A9-D4E9C535FC60}"/>
                </a:ext>
              </a:extLst>
            </p:cNvPr>
            <p:cNvSpPr/>
            <p:nvPr/>
          </p:nvSpPr>
          <p:spPr>
            <a:xfrm>
              <a:off x="5281281" y="24075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8" name="pt87">
              <a:extLst>
                <a:ext uri="{FF2B5EF4-FFF2-40B4-BE49-F238E27FC236}">
                  <a16:creationId xmlns:a16="http://schemas.microsoft.com/office/drawing/2014/main" id="{1E61FB82-4E06-07C2-F06A-F6AE215777BD}"/>
                </a:ext>
              </a:extLst>
            </p:cNvPr>
            <p:cNvSpPr/>
            <p:nvPr/>
          </p:nvSpPr>
          <p:spPr>
            <a:xfrm>
              <a:off x="4511107" y="28153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9" name="pt88">
              <a:extLst>
                <a:ext uri="{FF2B5EF4-FFF2-40B4-BE49-F238E27FC236}">
                  <a16:creationId xmlns:a16="http://schemas.microsoft.com/office/drawing/2014/main" id="{E458C44F-A850-61C9-BD26-107E4A1E984C}"/>
                </a:ext>
              </a:extLst>
            </p:cNvPr>
            <p:cNvSpPr/>
            <p:nvPr/>
          </p:nvSpPr>
          <p:spPr>
            <a:xfrm>
              <a:off x="4713597" y="31057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0" name="pt89">
              <a:extLst>
                <a:ext uri="{FF2B5EF4-FFF2-40B4-BE49-F238E27FC236}">
                  <a16:creationId xmlns:a16="http://schemas.microsoft.com/office/drawing/2014/main" id="{CD4D4721-F569-BADD-FCC6-A022C0AE529B}"/>
                </a:ext>
              </a:extLst>
            </p:cNvPr>
            <p:cNvSpPr/>
            <p:nvPr/>
          </p:nvSpPr>
          <p:spPr>
            <a:xfrm>
              <a:off x="4990545" y="38008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1" name="pt90">
              <a:extLst>
                <a:ext uri="{FF2B5EF4-FFF2-40B4-BE49-F238E27FC236}">
                  <a16:creationId xmlns:a16="http://schemas.microsoft.com/office/drawing/2014/main" id="{E58C8DB4-E525-E01E-5CDD-EC9BF01436CA}"/>
                </a:ext>
              </a:extLst>
            </p:cNvPr>
            <p:cNvSpPr/>
            <p:nvPr/>
          </p:nvSpPr>
          <p:spPr>
            <a:xfrm>
              <a:off x="4994186" y="23011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2" name="pt91">
              <a:extLst>
                <a:ext uri="{FF2B5EF4-FFF2-40B4-BE49-F238E27FC236}">
                  <a16:creationId xmlns:a16="http://schemas.microsoft.com/office/drawing/2014/main" id="{5972B410-E181-42ED-BE3E-B1EF09130929}"/>
                </a:ext>
              </a:extLst>
            </p:cNvPr>
            <p:cNvSpPr/>
            <p:nvPr/>
          </p:nvSpPr>
          <p:spPr>
            <a:xfrm>
              <a:off x="5505835" y="32247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3" name="pt92">
              <a:extLst>
                <a:ext uri="{FF2B5EF4-FFF2-40B4-BE49-F238E27FC236}">
                  <a16:creationId xmlns:a16="http://schemas.microsoft.com/office/drawing/2014/main" id="{4C25EAC2-5633-5C01-23BE-461EF274C9CC}"/>
                </a:ext>
              </a:extLst>
            </p:cNvPr>
            <p:cNvSpPr/>
            <p:nvPr/>
          </p:nvSpPr>
          <p:spPr>
            <a:xfrm>
              <a:off x="6508791" y="38033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4" name="pt93">
              <a:extLst>
                <a:ext uri="{FF2B5EF4-FFF2-40B4-BE49-F238E27FC236}">
                  <a16:creationId xmlns:a16="http://schemas.microsoft.com/office/drawing/2014/main" id="{8A7ACE0A-B3C3-CED0-C21B-D43EFB10B7F6}"/>
                </a:ext>
              </a:extLst>
            </p:cNvPr>
            <p:cNvSpPr/>
            <p:nvPr/>
          </p:nvSpPr>
          <p:spPr>
            <a:xfrm>
              <a:off x="4863666" y="21452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5" name="pt94">
              <a:extLst>
                <a:ext uri="{FF2B5EF4-FFF2-40B4-BE49-F238E27FC236}">
                  <a16:creationId xmlns:a16="http://schemas.microsoft.com/office/drawing/2014/main" id="{BC520D8C-BFE8-831E-CC1E-C648682A7E60}"/>
                </a:ext>
              </a:extLst>
            </p:cNvPr>
            <p:cNvSpPr/>
            <p:nvPr/>
          </p:nvSpPr>
          <p:spPr>
            <a:xfrm>
              <a:off x="6392882" y="51615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6" name="pt95">
              <a:extLst>
                <a:ext uri="{FF2B5EF4-FFF2-40B4-BE49-F238E27FC236}">
                  <a16:creationId xmlns:a16="http://schemas.microsoft.com/office/drawing/2014/main" id="{E2670982-7641-C3A8-6FFC-05F5D24A5A5F}"/>
                </a:ext>
              </a:extLst>
            </p:cNvPr>
            <p:cNvSpPr/>
            <p:nvPr/>
          </p:nvSpPr>
          <p:spPr>
            <a:xfrm>
              <a:off x="5252615" y="33911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7" name="pt96">
              <a:extLst>
                <a:ext uri="{FF2B5EF4-FFF2-40B4-BE49-F238E27FC236}">
                  <a16:creationId xmlns:a16="http://schemas.microsoft.com/office/drawing/2014/main" id="{5F10753C-22C3-FD84-DB2E-06C574D2ABA1}"/>
                </a:ext>
              </a:extLst>
            </p:cNvPr>
            <p:cNvSpPr/>
            <p:nvPr/>
          </p:nvSpPr>
          <p:spPr>
            <a:xfrm>
              <a:off x="6037347" y="51359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8" name="pt97">
              <a:extLst>
                <a:ext uri="{FF2B5EF4-FFF2-40B4-BE49-F238E27FC236}">
                  <a16:creationId xmlns:a16="http://schemas.microsoft.com/office/drawing/2014/main" id="{14C2E43E-E21F-AEBD-C82A-B6C3169AD7B8}"/>
                </a:ext>
              </a:extLst>
            </p:cNvPr>
            <p:cNvSpPr/>
            <p:nvPr/>
          </p:nvSpPr>
          <p:spPr>
            <a:xfrm>
              <a:off x="4949296" y="29532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9" name="pt98">
              <a:extLst>
                <a:ext uri="{FF2B5EF4-FFF2-40B4-BE49-F238E27FC236}">
                  <a16:creationId xmlns:a16="http://schemas.microsoft.com/office/drawing/2014/main" id="{04CE651C-A88A-F2CB-AF1D-00CD7384BDBD}"/>
                </a:ext>
              </a:extLst>
            </p:cNvPr>
            <p:cNvSpPr/>
            <p:nvPr/>
          </p:nvSpPr>
          <p:spPr>
            <a:xfrm>
              <a:off x="5894158" y="35725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0" name="pt99">
              <a:extLst>
                <a:ext uri="{FF2B5EF4-FFF2-40B4-BE49-F238E27FC236}">
                  <a16:creationId xmlns:a16="http://schemas.microsoft.com/office/drawing/2014/main" id="{0E145CFA-903F-43CD-647F-922F3F627983}"/>
                </a:ext>
              </a:extLst>
            </p:cNvPr>
            <p:cNvSpPr/>
            <p:nvPr/>
          </p:nvSpPr>
          <p:spPr>
            <a:xfrm>
              <a:off x="4995679" y="33131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1" name="pt100">
              <a:extLst>
                <a:ext uri="{FF2B5EF4-FFF2-40B4-BE49-F238E27FC236}">
                  <a16:creationId xmlns:a16="http://schemas.microsoft.com/office/drawing/2014/main" id="{3FE9FB1C-D5AC-7BF7-F9D4-94C3C390E8F8}"/>
                </a:ext>
              </a:extLst>
            </p:cNvPr>
            <p:cNvSpPr/>
            <p:nvPr/>
          </p:nvSpPr>
          <p:spPr>
            <a:xfrm>
              <a:off x="4431125" y="21853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2" name="pt101">
              <a:extLst>
                <a:ext uri="{FF2B5EF4-FFF2-40B4-BE49-F238E27FC236}">
                  <a16:creationId xmlns:a16="http://schemas.microsoft.com/office/drawing/2014/main" id="{9E846C82-B60F-C8E9-7176-1792CFA53304}"/>
                </a:ext>
              </a:extLst>
            </p:cNvPr>
            <p:cNvSpPr/>
            <p:nvPr/>
          </p:nvSpPr>
          <p:spPr>
            <a:xfrm>
              <a:off x="4937107" y="31084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3" name="pt102">
              <a:extLst>
                <a:ext uri="{FF2B5EF4-FFF2-40B4-BE49-F238E27FC236}">
                  <a16:creationId xmlns:a16="http://schemas.microsoft.com/office/drawing/2014/main" id="{FEB722C7-9600-F1B0-AAF4-A0E3514962D3}"/>
                </a:ext>
              </a:extLst>
            </p:cNvPr>
            <p:cNvSpPr/>
            <p:nvPr/>
          </p:nvSpPr>
          <p:spPr>
            <a:xfrm>
              <a:off x="4318932" y="32081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4" name="pt103">
              <a:extLst>
                <a:ext uri="{FF2B5EF4-FFF2-40B4-BE49-F238E27FC236}">
                  <a16:creationId xmlns:a16="http://schemas.microsoft.com/office/drawing/2014/main" id="{465DE40E-17D5-BD99-3B22-2BC9EA26DB31}"/>
                </a:ext>
              </a:extLst>
            </p:cNvPr>
            <p:cNvSpPr/>
            <p:nvPr/>
          </p:nvSpPr>
          <p:spPr>
            <a:xfrm>
              <a:off x="4164405" y="26870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5" name="pt104">
              <a:extLst>
                <a:ext uri="{FF2B5EF4-FFF2-40B4-BE49-F238E27FC236}">
                  <a16:creationId xmlns:a16="http://schemas.microsoft.com/office/drawing/2014/main" id="{C32B021C-9AE5-A250-1B62-7ABBFB71DBAC}"/>
                </a:ext>
              </a:extLst>
            </p:cNvPr>
            <p:cNvSpPr/>
            <p:nvPr/>
          </p:nvSpPr>
          <p:spPr>
            <a:xfrm>
              <a:off x="4540675" y="27430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6" name="pt105">
              <a:extLst>
                <a:ext uri="{FF2B5EF4-FFF2-40B4-BE49-F238E27FC236}">
                  <a16:creationId xmlns:a16="http://schemas.microsoft.com/office/drawing/2014/main" id="{CBA55E39-947A-28EB-8335-A9D6F227DE4C}"/>
                </a:ext>
              </a:extLst>
            </p:cNvPr>
            <p:cNvSpPr/>
            <p:nvPr/>
          </p:nvSpPr>
          <p:spPr>
            <a:xfrm>
              <a:off x="5090774" y="27053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7" name="pt106">
              <a:extLst>
                <a:ext uri="{FF2B5EF4-FFF2-40B4-BE49-F238E27FC236}">
                  <a16:creationId xmlns:a16="http://schemas.microsoft.com/office/drawing/2014/main" id="{D1B87EA2-C505-44D8-9684-E37C25901A39}"/>
                </a:ext>
              </a:extLst>
            </p:cNvPr>
            <p:cNvSpPr/>
            <p:nvPr/>
          </p:nvSpPr>
          <p:spPr>
            <a:xfrm>
              <a:off x="3750427" y="27337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8" name="pt107">
              <a:extLst>
                <a:ext uri="{FF2B5EF4-FFF2-40B4-BE49-F238E27FC236}">
                  <a16:creationId xmlns:a16="http://schemas.microsoft.com/office/drawing/2014/main" id="{2621F5C9-952D-CB83-8A2D-9B8E6E6A592C}"/>
                </a:ext>
              </a:extLst>
            </p:cNvPr>
            <p:cNvSpPr/>
            <p:nvPr/>
          </p:nvSpPr>
          <p:spPr>
            <a:xfrm>
              <a:off x="4583148" y="3656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9" name="pt108">
              <a:extLst>
                <a:ext uri="{FF2B5EF4-FFF2-40B4-BE49-F238E27FC236}">
                  <a16:creationId xmlns:a16="http://schemas.microsoft.com/office/drawing/2014/main" id="{A12AD473-B1F6-61F1-0137-7C6899399615}"/>
                </a:ext>
              </a:extLst>
            </p:cNvPr>
            <p:cNvSpPr/>
            <p:nvPr/>
          </p:nvSpPr>
          <p:spPr>
            <a:xfrm>
              <a:off x="4952056" y="36797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0" name="pt109">
              <a:extLst>
                <a:ext uri="{FF2B5EF4-FFF2-40B4-BE49-F238E27FC236}">
                  <a16:creationId xmlns:a16="http://schemas.microsoft.com/office/drawing/2014/main" id="{ED9FBDE7-CE66-6A56-45AB-732261A291D0}"/>
                </a:ext>
              </a:extLst>
            </p:cNvPr>
            <p:cNvSpPr/>
            <p:nvPr/>
          </p:nvSpPr>
          <p:spPr>
            <a:xfrm>
              <a:off x="4854581" y="3147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1" name="pt110">
              <a:extLst>
                <a:ext uri="{FF2B5EF4-FFF2-40B4-BE49-F238E27FC236}">
                  <a16:creationId xmlns:a16="http://schemas.microsoft.com/office/drawing/2014/main" id="{C81D1B2B-2C82-144B-FE61-F3F4C9BA6908}"/>
                </a:ext>
              </a:extLst>
            </p:cNvPr>
            <p:cNvSpPr/>
            <p:nvPr/>
          </p:nvSpPr>
          <p:spPr>
            <a:xfrm>
              <a:off x="4318080" y="30015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2" name="pt111">
              <a:extLst>
                <a:ext uri="{FF2B5EF4-FFF2-40B4-BE49-F238E27FC236}">
                  <a16:creationId xmlns:a16="http://schemas.microsoft.com/office/drawing/2014/main" id="{B211C22F-CF53-77E0-FB60-3BF5189AC4C8}"/>
                </a:ext>
              </a:extLst>
            </p:cNvPr>
            <p:cNvSpPr/>
            <p:nvPr/>
          </p:nvSpPr>
          <p:spPr>
            <a:xfrm>
              <a:off x="3979729" y="27772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3" name="pt112">
              <a:extLst>
                <a:ext uri="{FF2B5EF4-FFF2-40B4-BE49-F238E27FC236}">
                  <a16:creationId xmlns:a16="http://schemas.microsoft.com/office/drawing/2014/main" id="{B68EA055-69F5-BECA-F6CA-879F372E7702}"/>
                </a:ext>
              </a:extLst>
            </p:cNvPr>
            <p:cNvSpPr/>
            <p:nvPr/>
          </p:nvSpPr>
          <p:spPr>
            <a:xfrm>
              <a:off x="6138044" y="27647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4" name="pt113">
              <a:extLst>
                <a:ext uri="{FF2B5EF4-FFF2-40B4-BE49-F238E27FC236}">
                  <a16:creationId xmlns:a16="http://schemas.microsoft.com/office/drawing/2014/main" id="{6979A7A9-B08A-FD99-89A7-80CC0267025C}"/>
                </a:ext>
              </a:extLst>
            </p:cNvPr>
            <p:cNvSpPr/>
            <p:nvPr/>
          </p:nvSpPr>
          <p:spPr>
            <a:xfrm>
              <a:off x="4955497" y="27510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5" name="pt114">
              <a:extLst>
                <a:ext uri="{FF2B5EF4-FFF2-40B4-BE49-F238E27FC236}">
                  <a16:creationId xmlns:a16="http://schemas.microsoft.com/office/drawing/2014/main" id="{5A088EB6-356D-489F-40D3-87643BA0C95D}"/>
                </a:ext>
              </a:extLst>
            </p:cNvPr>
            <p:cNvSpPr/>
            <p:nvPr/>
          </p:nvSpPr>
          <p:spPr>
            <a:xfrm>
              <a:off x="4851696" y="29294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6" name="pt115">
              <a:extLst>
                <a:ext uri="{FF2B5EF4-FFF2-40B4-BE49-F238E27FC236}">
                  <a16:creationId xmlns:a16="http://schemas.microsoft.com/office/drawing/2014/main" id="{16E9969D-3F1C-4336-42A9-8D8DBE589262}"/>
                </a:ext>
              </a:extLst>
            </p:cNvPr>
            <p:cNvSpPr/>
            <p:nvPr/>
          </p:nvSpPr>
          <p:spPr>
            <a:xfrm>
              <a:off x="5224225" y="30908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7" name="pt116">
              <a:extLst>
                <a:ext uri="{FF2B5EF4-FFF2-40B4-BE49-F238E27FC236}">
                  <a16:creationId xmlns:a16="http://schemas.microsoft.com/office/drawing/2014/main" id="{F12488F7-3139-E022-86CA-D067CF019AF9}"/>
                </a:ext>
              </a:extLst>
            </p:cNvPr>
            <p:cNvSpPr/>
            <p:nvPr/>
          </p:nvSpPr>
          <p:spPr>
            <a:xfrm>
              <a:off x="4989089" y="37568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8" name="pt117">
              <a:extLst>
                <a:ext uri="{FF2B5EF4-FFF2-40B4-BE49-F238E27FC236}">
                  <a16:creationId xmlns:a16="http://schemas.microsoft.com/office/drawing/2014/main" id="{49F80C72-D8C8-B069-50C0-B518F91905F7}"/>
                </a:ext>
              </a:extLst>
            </p:cNvPr>
            <p:cNvSpPr/>
            <p:nvPr/>
          </p:nvSpPr>
          <p:spPr>
            <a:xfrm>
              <a:off x="5000117" y="14323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9" name="pt118">
              <a:extLst>
                <a:ext uri="{FF2B5EF4-FFF2-40B4-BE49-F238E27FC236}">
                  <a16:creationId xmlns:a16="http://schemas.microsoft.com/office/drawing/2014/main" id="{EFE30551-922D-C1E6-2CAE-D4180AA5696D}"/>
                </a:ext>
              </a:extLst>
            </p:cNvPr>
            <p:cNvSpPr/>
            <p:nvPr/>
          </p:nvSpPr>
          <p:spPr>
            <a:xfrm>
              <a:off x="4748547" y="31446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0" name="pt119">
              <a:extLst>
                <a:ext uri="{FF2B5EF4-FFF2-40B4-BE49-F238E27FC236}">
                  <a16:creationId xmlns:a16="http://schemas.microsoft.com/office/drawing/2014/main" id="{D5887529-E0BA-E280-7EEE-676FFD3DA989}"/>
                </a:ext>
              </a:extLst>
            </p:cNvPr>
            <p:cNvSpPr/>
            <p:nvPr/>
          </p:nvSpPr>
          <p:spPr>
            <a:xfrm>
              <a:off x="5112954" y="21224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1" name="pt120">
              <a:extLst>
                <a:ext uri="{FF2B5EF4-FFF2-40B4-BE49-F238E27FC236}">
                  <a16:creationId xmlns:a16="http://schemas.microsoft.com/office/drawing/2014/main" id="{8AF81CEF-80A4-6D80-A7DC-DA2640E10A9F}"/>
                </a:ext>
              </a:extLst>
            </p:cNvPr>
            <p:cNvSpPr/>
            <p:nvPr/>
          </p:nvSpPr>
          <p:spPr>
            <a:xfrm>
              <a:off x="6018343" y="28718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2" name="pt121">
              <a:extLst>
                <a:ext uri="{FF2B5EF4-FFF2-40B4-BE49-F238E27FC236}">
                  <a16:creationId xmlns:a16="http://schemas.microsoft.com/office/drawing/2014/main" id="{D2D33EDA-808E-3F88-760C-99B388200051}"/>
                </a:ext>
              </a:extLst>
            </p:cNvPr>
            <p:cNvSpPr/>
            <p:nvPr/>
          </p:nvSpPr>
          <p:spPr>
            <a:xfrm>
              <a:off x="6257380" y="53168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3" name="pt122">
              <a:extLst>
                <a:ext uri="{FF2B5EF4-FFF2-40B4-BE49-F238E27FC236}">
                  <a16:creationId xmlns:a16="http://schemas.microsoft.com/office/drawing/2014/main" id="{5C692626-D29C-5232-B368-1F6F74C3D13E}"/>
                </a:ext>
              </a:extLst>
            </p:cNvPr>
            <p:cNvSpPr/>
            <p:nvPr/>
          </p:nvSpPr>
          <p:spPr>
            <a:xfrm>
              <a:off x="5018251" y="21976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4" name="pt123">
              <a:extLst>
                <a:ext uri="{FF2B5EF4-FFF2-40B4-BE49-F238E27FC236}">
                  <a16:creationId xmlns:a16="http://schemas.microsoft.com/office/drawing/2014/main" id="{0247726E-83EF-A9B8-A192-988EF43AD88A}"/>
                </a:ext>
              </a:extLst>
            </p:cNvPr>
            <p:cNvSpPr/>
            <p:nvPr/>
          </p:nvSpPr>
          <p:spPr>
            <a:xfrm>
              <a:off x="4532953" y="42090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5" name="pt124">
              <a:extLst>
                <a:ext uri="{FF2B5EF4-FFF2-40B4-BE49-F238E27FC236}">
                  <a16:creationId xmlns:a16="http://schemas.microsoft.com/office/drawing/2014/main" id="{9BDE4DEB-B336-2E7F-FC71-B8978A7A81A1}"/>
                </a:ext>
              </a:extLst>
            </p:cNvPr>
            <p:cNvSpPr/>
            <p:nvPr/>
          </p:nvSpPr>
          <p:spPr>
            <a:xfrm>
              <a:off x="6129631" y="50711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6" name="pt125">
              <a:extLst>
                <a:ext uri="{FF2B5EF4-FFF2-40B4-BE49-F238E27FC236}">
                  <a16:creationId xmlns:a16="http://schemas.microsoft.com/office/drawing/2014/main" id="{7A0DC713-4F7D-CA95-0B6A-DA9BAF6B7B2F}"/>
                </a:ext>
              </a:extLst>
            </p:cNvPr>
            <p:cNvSpPr/>
            <p:nvPr/>
          </p:nvSpPr>
          <p:spPr>
            <a:xfrm>
              <a:off x="5193280" y="26994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7" name="pt126">
              <a:extLst>
                <a:ext uri="{FF2B5EF4-FFF2-40B4-BE49-F238E27FC236}">
                  <a16:creationId xmlns:a16="http://schemas.microsoft.com/office/drawing/2014/main" id="{04140F9F-5B6C-E5F5-9409-56DB21B803AE}"/>
                </a:ext>
              </a:extLst>
            </p:cNvPr>
            <p:cNvSpPr/>
            <p:nvPr/>
          </p:nvSpPr>
          <p:spPr>
            <a:xfrm>
              <a:off x="5728543" y="45486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8" name="pt127">
              <a:extLst>
                <a:ext uri="{FF2B5EF4-FFF2-40B4-BE49-F238E27FC236}">
                  <a16:creationId xmlns:a16="http://schemas.microsoft.com/office/drawing/2014/main" id="{E380473F-E1A4-4F31-EA91-4AFDF5E686A7}"/>
                </a:ext>
              </a:extLst>
            </p:cNvPr>
            <p:cNvSpPr/>
            <p:nvPr/>
          </p:nvSpPr>
          <p:spPr>
            <a:xfrm>
              <a:off x="5304691" y="41445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9" name="pt128">
              <a:extLst>
                <a:ext uri="{FF2B5EF4-FFF2-40B4-BE49-F238E27FC236}">
                  <a16:creationId xmlns:a16="http://schemas.microsoft.com/office/drawing/2014/main" id="{EFE40925-794B-9A9F-BD39-4223E5B05269}"/>
                </a:ext>
              </a:extLst>
            </p:cNvPr>
            <p:cNvSpPr/>
            <p:nvPr/>
          </p:nvSpPr>
          <p:spPr>
            <a:xfrm>
              <a:off x="5119208" y="32124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0" name="pt129">
              <a:extLst>
                <a:ext uri="{FF2B5EF4-FFF2-40B4-BE49-F238E27FC236}">
                  <a16:creationId xmlns:a16="http://schemas.microsoft.com/office/drawing/2014/main" id="{599E1C1D-383B-455C-5F56-AA8A7A0080D7}"/>
                </a:ext>
              </a:extLst>
            </p:cNvPr>
            <p:cNvSpPr/>
            <p:nvPr/>
          </p:nvSpPr>
          <p:spPr>
            <a:xfrm>
              <a:off x="5297599" y="30916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1" name="pt130">
              <a:extLst>
                <a:ext uri="{FF2B5EF4-FFF2-40B4-BE49-F238E27FC236}">
                  <a16:creationId xmlns:a16="http://schemas.microsoft.com/office/drawing/2014/main" id="{81230572-57DD-D723-67CB-28E6E61960B4}"/>
                </a:ext>
              </a:extLst>
            </p:cNvPr>
            <p:cNvSpPr/>
            <p:nvPr/>
          </p:nvSpPr>
          <p:spPr>
            <a:xfrm>
              <a:off x="5085798" y="33486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2" name="pt131">
              <a:extLst>
                <a:ext uri="{FF2B5EF4-FFF2-40B4-BE49-F238E27FC236}">
                  <a16:creationId xmlns:a16="http://schemas.microsoft.com/office/drawing/2014/main" id="{99820838-2BC2-9482-A287-585711848017}"/>
                </a:ext>
              </a:extLst>
            </p:cNvPr>
            <p:cNvSpPr/>
            <p:nvPr/>
          </p:nvSpPr>
          <p:spPr>
            <a:xfrm>
              <a:off x="5717744" y="42470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3" name="pt132">
              <a:extLst>
                <a:ext uri="{FF2B5EF4-FFF2-40B4-BE49-F238E27FC236}">
                  <a16:creationId xmlns:a16="http://schemas.microsoft.com/office/drawing/2014/main" id="{354275A7-BE1D-A25A-3E0A-26695D382DB7}"/>
                </a:ext>
              </a:extLst>
            </p:cNvPr>
            <p:cNvSpPr/>
            <p:nvPr/>
          </p:nvSpPr>
          <p:spPr>
            <a:xfrm>
              <a:off x="5005985" y="36102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4" name="pt133">
              <a:extLst>
                <a:ext uri="{FF2B5EF4-FFF2-40B4-BE49-F238E27FC236}">
                  <a16:creationId xmlns:a16="http://schemas.microsoft.com/office/drawing/2014/main" id="{1882F123-233D-87FA-BBC7-366D6DF5C920}"/>
                </a:ext>
              </a:extLst>
            </p:cNvPr>
            <p:cNvSpPr/>
            <p:nvPr/>
          </p:nvSpPr>
          <p:spPr>
            <a:xfrm>
              <a:off x="4252107" y="20184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5" name="pt134">
              <a:extLst>
                <a:ext uri="{FF2B5EF4-FFF2-40B4-BE49-F238E27FC236}">
                  <a16:creationId xmlns:a16="http://schemas.microsoft.com/office/drawing/2014/main" id="{42745944-E13E-5058-1AE8-7414D8561740}"/>
                </a:ext>
              </a:extLst>
            </p:cNvPr>
            <p:cNvSpPr/>
            <p:nvPr/>
          </p:nvSpPr>
          <p:spPr>
            <a:xfrm>
              <a:off x="4914362" y="2639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6" name="pt135">
              <a:extLst>
                <a:ext uri="{FF2B5EF4-FFF2-40B4-BE49-F238E27FC236}">
                  <a16:creationId xmlns:a16="http://schemas.microsoft.com/office/drawing/2014/main" id="{9B26F586-FC62-F46C-A0E1-C8B267D2CC1B}"/>
                </a:ext>
              </a:extLst>
            </p:cNvPr>
            <p:cNvSpPr/>
            <p:nvPr/>
          </p:nvSpPr>
          <p:spPr>
            <a:xfrm>
              <a:off x="4090558" y="23347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7" name="pt136">
              <a:extLst>
                <a:ext uri="{FF2B5EF4-FFF2-40B4-BE49-F238E27FC236}">
                  <a16:creationId xmlns:a16="http://schemas.microsoft.com/office/drawing/2014/main" id="{04C6829D-5E89-A034-77D6-766D559E8A21}"/>
                </a:ext>
              </a:extLst>
            </p:cNvPr>
            <p:cNvSpPr/>
            <p:nvPr/>
          </p:nvSpPr>
          <p:spPr>
            <a:xfrm>
              <a:off x="4750290" y="2707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8" name="pt137">
              <a:extLst>
                <a:ext uri="{FF2B5EF4-FFF2-40B4-BE49-F238E27FC236}">
                  <a16:creationId xmlns:a16="http://schemas.microsoft.com/office/drawing/2014/main" id="{1ADBD3A1-D026-E1A2-729D-2E41320435D9}"/>
                </a:ext>
              </a:extLst>
            </p:cNvPr>
            <p:cNvSpPr/>
            <p:nvPr/>
          </p:nvSpPr>
          <p:spPr>
            <a:xfrm>
              <a:off x="5045348" y="20875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9" name="pt138">
              <a:extLst>
                <a:ext uri="{FF2B5EF4-FFF2-40B4-BE49-F238E27FC236}">
                  <a16:creationId xmlns:a16="http://schemas.microsoft.com/office/drawing/2014/main" id="{748FD702-AFAE-37E0-D806-6A4E02833DBE}"/>
                </a:ext>
              </a:extLst>
            </p:cNvPr>
            <p:cNvSpPr/>
            <p:nvPr/>
          </p:nvSpPr>
          <p:spPr>
            <a:xfrm>
              <a:off x="5202852" y="21360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0" name="pt139">
              <a:extLst>
                <a:ext uri="{FF2B5EF4-FFF2-40B4-BE49-F238E27FC236}">
                  <a16:creationId xmlns:a16="http://schemas.microsoft.com/office/drawing/2014/main" id="{7D3BCB74-6B37-1AA7-E677-0B166756E9F1}"/>
                </a:ext>
              </a:extLst>
            </p:cNvPr>
            <p:cNvSpPr/>
            <p:nvPr/>
          </p:nvSpPr>
          <p:spPr>
            <a:xfrm>
              <a:off x="5379556" y="20904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1" name="pt140">
              <a:extLst>
                <a:ext uri="{FF2B5EF4-FFF2-40B4-BE49-F238E27FC236}">
                  <a16:creationId xmlns:a16="http://schemas.microsoft.com/office/drawing/2014/main" id="{C25F0C47-A1D6-B7A4-436F-6ADE40A89899}"/>
                </a:ext>
              </a:extLst>
            </p:cNvPr>
            <p:cNvSpPr/>
            <p:nvPr/>
          </p:nvSpPr>
          <p:spPr>
            <a:xfrm>
              <a:off x="5016163" y="39824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2" name="pt141">
              <a:extLst>
                <a:ext uri="{FF2B5EF4-FFF2-40B4-BE49-F238E27FC236}">
                  <a16:creationId xmlns:a16="http://schemas.microsoft.com/office/drawing/2014/main" id="{B93FF8F3-9CF5-2CF3-3E8F-61E9A5160C45}"/>
                </a:ext>
              </a:extLst>
            </p:cNvPr>
            <p:cNvSpPr/>
            <p:nvPr/>
          </p:nvSpPr>
          <p:spPr>
            <a:xfrm>
              <a:off x="4853595" y="34587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3" name="pt142">
              <a:extLst>
                <a:ext uri="{FF2B5EF4-FFF2-40B4-BE49-F238E27FC236}">
                  <a16:creationId xmlns:a16="http://schemas.microsoft.com/office/drawing/2014/main" id="{D585688B-04A7-AA38-F7BD-656DB893CD7C}"/>
                </a:ext>
              </a:extLst>
            </p:cNvPr>
            <p:cNvSpPr/>
            <p:nvPr/>
          </p:nvSpPr>
          <p:spPr>
            <a:xfrm>
              <a:off x="4725492" y="27492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4" name="pt143">
              <a:extLst>
                <a:ext uri="{FF2B5EF4-FFF2-40B4-BE49-F238E27FC236}">
                  <a16:creationId xmlns:a16="http://schemas.microsoft.com/office/drawing/2014/main" id="{59E3EB84-A62A-62B3-8700-3AD946309023}"/>
                </a:ext>
              </a:extLst>
            </p:cNvPr>
            <p:cNvSpPr/>
            <p:nvPr/>
          </p:nvSpPr>
          <p:spPr>
            <a:xfrm>
              <a:off x="5476184" y="46370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5" name="pt144">
              <a:extLst>
                <a:ext uri="{FF2B5EF4-FFF2-40B4-BE49-F238E27FC236}">
                  <a16:creationId xmlns:a16="http://schemas.microsoft.com/office/drawing/2014/main" id="{EFED2EC2-F4F5-C2F2-C7DC-EFCF1B6036C4}"/>
                </a:ext>
              </a:extLst>
            </p:cNvPr>
            <p:cNvSpPr/>
            <p:nvPr/>
          </p:nvSpPr>
          <p:spPr>
            <a:xfrm>
              <a:off x="4478556" y="39420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6" name="pt145">
              <a:extLst>
                <a:ext uri="{FF2B5EF4-FFF2-40B4-BE49-F238E27FC236}">
                  <a16:creationId xmlns:a16="http://schemas.microsoft.com/office/drawing/2014/main" id="{42D7E28E-E042-BC03-9E3D-45854B12E8EB}"/>
                </a:ext>
              </a:extLst>
            </p:cNvPr>
            <p:cNvSpPr/>
            <p:nvPr/>
          </p:nvSpPr>
          <p:spPr>
            <a:xfrm>
              <a:off x="4948142" y="41200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7" name="pt146">
              <a:extLst>
                <a:ext uri="{FF2B5EF4-FFF2-40B4-BE49-F238E27FC236}">
                  <a16:creationId xmlns:a16="http://schemas.microsoft.com/office/drawing/2014/main" id="{6B422362-1C34-5EEF-051B-7F30D524C903}"/>
                </a:ext>
              </a:extLst>
            </p:cNvPr>
            <p:cNvSpPr/>
            <p:nvPr/>
          </p:nvSpPr>
          <p:spPr>
            <a:xfrm>
              <a:off x="3593178" y="21545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8" name="pt147">
              <a:extLst>
                <a:ext uri="{FF2B5EF4-FFF2-40B4-BE49-F238E27FC236}">
                  <a16:creationId xmlns:a16="http://schemas.microsoft.com/office/drawing/2014/main" id="{3B4C4B7F-7EC5-923B-E05D-21053CB019D4}"/>
                </a:ext>
              </a:extLst>
            </p:cNvPr>
            <p:cNvSpPr/>
            <p:nvPr/>
          </p:nvSpPr>
          <p:spPr>
            <a:xfrm>
              <a:off x="5178404" y="34099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9" name="pt148">
              <a:extLst>
                <a:ext uri="{FF2B5EF4-FFF2-40B4-BE49-F238E27FC236}">
                  <a16:creationId xmlns:a16="http://schemas.microsoft.com/office/drawing/2014/main" id="{F70C040D-5429-46B2-9C47-55689B38F8B8}"/>
                </a:ext>
              </a:extLst>
            </p:cNvPr>
            <p:cNvSpPr/>
            <p:nvPr/>
          </p:nvSpPr>
          <p:spPr>
            <a:xfrm>
              <a:off x="4861693" y="31875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0" name="pt149">
              <a:extLst>
                <a:ext uri="{FF2B5EF4-FFF2-40B4-BE49-F238E27FC236}">
                  <a16:creationId xmlns:a16="http://schemas.microsoft.com/office/drawing/2014/main" id="{E4D461BF-E578-E205-159C-E6B8174F0270}"/>
                </a:ext>
              </a:extLst>
            </p:cNvPr>
            <p:cNvSpPr/>
            <p:nvPr/>
          </p:nvSpPr>
          <p:spPr>
            <a:xfrm>
              <a:off x="4842850" y="25256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1" name="pt150">
              <a:extLst>
                <a:ext uri="{FF2B5EF4-FFF2-40B4-BE49-F238E27FC236}">
                  <a16:creationId xmlns:a16="http://schemas.microsoft.com/office/drawing/2014/main" id="{20EEFC6B-06F9-ADE4-8846-60717D8998AE}"/>
                </a:ext>
              </a:extLst>
            </p:cNvPr>
            <p:cNvSpPr/>
            <p:nvPr/>
          </p:nvSpPr>
          <p:spPr>
            <a:xfrm>
              <a:off x="4348652" y="25308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2" name="pt151">
              <a:extLst>
                <a:ext uri="{FF2B5EF4-FFF2-40B4-BE49-F238E27FC236}">
                  <a16:creationId xmlns:a16="http://schemas.microsoft.com/office/drawing/2014/main" id="{ADBF37CE-D50F-0665-1DBB-7D91DE54ADA0}"/>
                </a:ext>
              </a:extLst>
            </p:cNvPr>
            <p:cNvSpPr/>
            <p:nvPr/>
          </p:nvSpPr>
          <p:spPr>
            <a:xfrm>
              <a:off x="4841237" y="4034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3" name="pt152">
              <a:extLst>
                <a:ext uri="{FF2B5EF4-FFF2-40B4-BE49-F238E27FC236}">
                  <a16:creationId xmlns:a16="http://schemas.microsoft.com/office/drawing/2014/main" id="{900CB0B4-C15D-91C3-6FB0-6F01402C5A15}"/>
                </a:ext>
              </a:extLst>
            </p:cNvPr>
            <p:cNvSpPr/>
            <p:nvPr/>
          </p:nvSpPr>
          <p:spPr>
            <a:xfrm>
              <a:off x="4587748" y="38932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4" name="pt153">
              <a:extLst>
                <a:ext uri="{FF2B5EF4-FFF2-40B4-BE49-F238E27FC236}">
                  <a16:creationId xmlns:a16="http://schemas.microsoft.com/office/drawing/2014/main" id="{DEFBCF30-EB1F-CD26-A223-58519AA9DB8B}"/>
                </a:ext>
              </a:extLst>
            </p:cNvPr>
            <p:cNvSpPr/>
            <p:nvPr/>
          </p:nvSpPr>
          <p:spPr>
            <a:xfrm>
              <a:off x="5258281" y="31377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5" name="pt154">
              <a:extLst>
                <a:ext uri="{FF2B5EF4-FFF2-40B4-BE49-F238E27FC236}">
                  <a16:creationId xmlns:a16="http://schemas.microsoft.com/office/drawing/2014/main" id="{4AF774BC-FE30-343B-A087-6FD62E2EC063}"/>
                </a:ext>
              </a:extLst>
            </p:cNvPr>
            <p:cNvSpPr/>
            <p:nvPr/>
          </p:nvSpPr>
          <p:spPr>
            <a:xfrm>
              <a:off x="3898128" y="25885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6" name="pt155">
              <a:extLst>
                <a:ext uri="{FF2B5EF4-FFF2-40B4-BE49-F238E27FC236}">
                  <a16:creationId xmlns:a16="http://schemas.microsoft.com/office/drawing/2014/main" id="{CF4FE40D-921F-954E-C095-119E8FAEDCEB}"/>
                </a:ext>
              </a:extLst>
            </p:cNvPr>
            <p:cNvSpPr/>
            <p:nvPr/>
          </p:nvSpPr>
          <p:spPr>
            <a:xfrm>
              <a:off x="4249103" y="21923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7" name="pt156">
              <a:extLst>
                <a:ext uri="{FF2B5EF4-FFF2-40B4-BE49-F238E27FC236}">
                  <a16:creationId xmlns:a16="http://schemas.microsoft.com/office/drawing/2014/main" id="{1DA599E2-2A54-43B6-580B-E9C8081370E0}"/>
                </a:ext>
              </a:extLst>
            </p:cNvPr>
            <p:cNvSpPr/>
            <p:nvPr/>
          </p:nvSpPr>
          <p:spPr>
            <a:xfrm>
              <a:off x="4648203" y="29606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8" name="pt157">
              <a:extLst>
                <a:ext uri="{FF2B5EF4-FFF2-40B4-BE49-F238E27FC236}">
                  <a16:creationId xmlns:a16="http://schemas.microsoft.com/office/drawing/2014/main" id="{612FD584-E46B-5227-4AAC-3C705359793B}"/>
                </a:ext>
              </a:extLst>
            </p:cNvPr>
            <p:cNvSpPr/>
            <p:nvPr/>
          </p:nvSpPr>
          <p:spPr>
            <a:xfrm>
              <a:off x="4954917" y="35813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9" name="pt158">
              <a:extLst>
                <a:ext uri="{FF2B5EF4-FFF2-40B4-BE49-F238E27FC236}">
                  <a16:creationId xmlns:a16="http://schemas.microsoft.com/office/drawing/2014/main" id="{1E9E5F45-D4AD-6FB3-2439-193310E2A655}"/>
                </a:ext>
              </a:extLst>
            </p:cNvPr>
            <p:cNvSpPr/>
            <p:nvPr/>
          </p:nvSpPr>
          <p:spPr>
            <a:xfrm>
              <a:off x="4458512" y="28897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0" name="pt159">
              <a:extLst>
                <a:ext uri="{FF2B5EF4-FFF2-40B4-BE49-F238E27FC236}">
                  <a16:creationId xmlns:a16="http://schemas.microsoft.com/office/drawing/2014/main" id="{F1FA3E19-C58C-E0B0-F462-A2EC34448165}"/>
                </a:ext>
              </a:extLst>
            </p:cNvPr>
            <p:cNvSpPr/>
            <p:nvPr/>
          </p:nvSpPr>
          <p:spPr>
            <a:xfrm>
              <a:off x="4253405" y="29587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1" name="pt160">
              <a:extLst>
                <a:ext uri="{FF2B5EF4-FFF2-40B4-BE49-F238E27FC236}">
                  <a16:creationId xmlns:a16="http://schemas.microsoft.com/office/drawing/2014/main" id="{A7714DA3-4F31-06AB-E70B-951D8E1BF3FB}"/>
                </a:ext>
              </a:extLst>
            </p:cNvPr>
            <p:cNvSpPr/>
            <p:nvPr/>
          </p:nvSpPr>
          <p:spPr>
            <a:xfrm>
              <a:off x="4989600" y="2786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2" name="pt161">
              <a:extLst>
                <a:ext uri="{FF2B5EF4-FFF2-40B4-BE49-F238E27FC236}">
                  <a16:creationId xmlns:a16="http://schemas.microsoft.com/office/drawing/2014/main" id="{D80E2E48-8917-015B-8878-CC718AC8CDB8}"/>
                </a:ext>
              </a:extLst>
            </p:cNvPr>
            <p:cNvSpPr/>
            <p:nvPr/>
          </p:nvSpPr>
          <p:spPr>
            <a:xfrm>
              <a:off x="4658801" y="44321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3" name="pt162">
              <a:extLst>
                <a:ext uri="{FF2B5EF4-FFF2-40B4-BE49-F238E27FC236}">
                  <a16:creationId xmlns:a16="http://schemas.microsoft.com/office/drawing/2014/main" id="{2A0B1ECE-AA6E-8DC9-B679-19057269C81D}"/>
                </a:ext>
              </a:extLst>
            </p:cNvPr>
            <p:cNvSpPr/>
            <p:nvPr/>
          </p:nvSpPr>
          <p:spPr>
            <a:xfrm>
              <a:off x="4717673" y="26957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4" name="pt163">
              <a:extLst>
                <a:ext uri="{FF2B5EF4-FFF2-40B4-BE49-F238E27FC236}">
                  <a16:creationId xmlns:a16="http://schemas.microsoft.com/office/drawing/2014/main" id="{FD6F1520-1F5B-CCDB-D5D8-4BFBC4FB6D57}"/>
                </a:ext>
              </a:extLst>
            </p:cNvPr>
            <p:cNvSpPr/>
            <p:nvPr/>
          </p:nvSpPr>
          <p:spPr>
            <a:xfrm>
              <a:off x="4149018" y="19703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5" name="pt164">
              <a:extLst>
                <a:ext uri="{FF2B5EF4-FFF2-40B4-BE49-F238E27FC236}">
                  <a16:creationId xmlns:a16="http://schemas.microsoft.com/office/drawing/2014/main" id="{48D3D397-CEC3-FAC0-EEB2-C8EDC3B9E670}"/>
                </a:ext>
              </a:extLst>
            </p:cNvPr>
            <p:cNvSpPr/>
            <p:nvPr/>
          </p:nvSpPr>
          <p:spPr>
            <a:xfrm>
              <a:off x="4708100" y="38634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6" name="pt165">
              <a:extLst>
                <a:ext uri="{FF2B5EF4-FFF2-40B4-BE49-F238E27FC236}">
                  <a16:creationId xmlns:a16="http://schemas.microsoft.com/office/drawing/2014/main" id="{4272913A-3C9F-B6AC-F3B5-EF2A03CD06F6}"/>
                </a:ext>
              </a:extLst>
            </p:cNvPr>
            <p:cNvSpPr/>
            <p:nvPr/>
          </p:nvSpPr>
          <p:spPr>
            <a:xfrm>
              <a:off x="4512162" y="36417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7" name="pt166">
              <a:extLst>
                <a:ext uri="{FF2B5EF4-FFF2-40B4-BE49-F238E27FC236}">
                  <a16:creationId xmlns:a16="http://schemas.microsoft.com/office/drawing/2014/main" id="{2438B0E3-A87C-93A7-6ECB-B2D1D5E1219A}"/>
                </a:ext>
              </a:extLst>
            </p:cNvPr>
            <p:cNvSpPr/>
            <p:nvPr/>
          </p:nvSpPr>
          <p:spPr>
            <a:xfrm>
              <a:off x="4841725" y="29837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8" name="pt167">
              <a:extLst>
                <a:ext uri="{FF2B5EF4-FFF2-40B4-BE49-F238E27FC236}">
                  <a16:creationId xmlns:a16="http://schemas.microsoft.com/office/drawing/2014/main" id="{F2BDA5B6-1234-316E-5CF6-EE04494C8A02}"/>
                </a:ext>
              </a:extLst>
            </p:cNvPr>
            <p:cNvSpPr/>
            <p:nvPr/>
          </p:nvSpPr>
          <p:spPr>
            <a:xfrm>
              <a:off x="5240211" y="37348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9" name="pt168">
              <a:extLst>
                <a:ext uri="{FF2B5EF4-FFF2-40B4-BE49-F238E27FC236}">
                  <a16:creationId xmlns:a16="http://schemas.microsoft.com/office/drawing/2014/main" id="{440C79CC-CC51-1475-774A-C18A1A17ADEE}"/>
                </a:ext>
              </a:extLst>
            </p:cNvPr>
            <p:cNvSpPr/>
            <p:nvPr/>
          </p:nvSpPr>
          <p:spPr>
            <a:xfrm>
              <a:off x="4490111" y="27818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0" name="pt169">
              <a:extLst>
                <a:ext uri="{FF2B5EF4-FFF2-40B4-BE49-F238E27FC236}">
                  <a16:creationId xmlns:a16="http://schemas.microsoft.com/office/drawing/2014/main" id="{5F211B79-D5ED-B5D6-C0ED-1881C812D893}"/>
                </a:ext>
              </a:extLst>
            </p:cNvPr>
            <p:cNvSpPr/>
            <p:nvPr/>
          </p:nvSpPr>
          <p:spPr>
            <a:xfrm>
              <a:off x="5379353" y="36296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1" name="pt170">
              <a:extLst>
                <a:ext uri="{FF2B5EF4-FFF2-40B4-BE49-F238E27FC236}">
                  <a16:creationId xmlns:a16="http://schemas.microsoft.com/office/drawing/2014/main" id="{03FBBCC4-3210-68AB-D6C4-937000C36ADE}"/>
                </a:ext>
              </a:extLst>
            </p:cNvPr>
            <p:cNvSpPr/>
            <p:nvPr/>
          </p:nvSpPr>
          <p:spPr>
            <a:xfrm>
              <a:off x="4747316" y="35080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2" name="pt171">
              <a:extLst>
                <a:ext uri="{FF2B5EF4-FFF2-40B4-BE49-F238E27FC236}">
                  <a16:creationId xmlns:a16="http://schemas.microsoft.com/office/drawing/2014/main" id="{878B30CB-47EE-2FD2-59C2-596BF906A623}"/>
                </a:ext>
              </a:extLst>
            </p:cNvPr>
            <p:cNvSpPr/>
            <p:nvPr/>
          </p:nvSpPr>
          <p:spPr>
            <a:xfrm>
              <a:off x="5490210" y="36143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3" name="pt172">
              <a:extLst>
                <a:ext uri="{FF2B5EF4-FFF2-40B4-BE49-F238E27FC236}">
                  <a16:creationId xmlns:a16="http://schemas.microsoft.com/office/drawing/2014/main" id="{D07657E6-A2D4-FD02-39E7-DFF453693C0E}"/>
                </a:ext>
              </a:extLst>
            </p:cNvPr>
            <p:cNvSpPr/>
            <p:nvPr/>
          </p:nvSpPr>
          <p:spPr>
            <a:xfrm>
              <a:off x="5206398" y="46085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4" name="pt173">
              <a:extLst>
                <a:ext uri="{FF2B5EF4-FFF2-40B4-BE49-F238E27FC236}">
                  <a16:creationId xmlns:a16="http://schemas.microsoft.com/office/drawing/2014/main" id="{C4A5F161-EAC0-06F8-59FC-798550767755}"/>
                </a:ext>
              </a:extLst>
            </p:cNvPr>
            <p:cNvSpPr/>
            <p:nvPr/>
          </p:nvSpPr>
          <p:spPr>
            <a:xfrm>
              <a:off x="4716357" y="21559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5" name="pt174">
              <a:extLst>
                <a:ext uri="{FF2B5EF4-FFF2-40B4-BE49-F238E27FC236}">
                  <a16:creationId xmlns:a16="http://schemas.microsoft.com/office/drawing/2014/main" id="{C7E4889B-21AC-C38C-EF97-8FC7B9EED8F0}"/>
                </a:ext>
              </a:extLst>
            </p:cNvPr>
            <p:cNvSpPr/>
            <p:nvPr/>
          </p:nvSpPr>
          <p:spPr>
            <a:xfrm>
              <a:off x="5345175" y="38823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6" name="pt175">
              <a:extLst>
                <a:ext uri="{FF2B5EF4-FFF2-40B4-BE49-F238E27FC236}">
                  <a16:creationId xmlns:a16="http://schemas.microsoft.com/office/drawing/2014/main" id="{A9638010-C731-377F-9136-D9D600BF1DEF}"/>
                </a:ext>
              </a:extLst>
            </p:cNvPr>
            <p:cNvSpPr/>
            <p:nvPr/>
          </p:nvSpPr>
          <p:spPr>
            <a:xfrm>
              <a:off x="5574100" y="35453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7" name="pt176">
              <a:extLst>
                <a:ext uri="{FF2B5EF4-FFF2-40B4-BE49-F238E27FC236}">
                  <a16:creationId xmlns:a16="http://schemas.microsoft.com/office/drawing/2014/main" id="{194D8A2E-F0FC-F1D3-D766-C4BE43A0E53D}"/>
                </a:ext>
              </a:extLst>
            </p:cNvPr>
            <p:cNvSpPr/>
            <p:nvPr/>
          </p:nvSpPr>
          <p:spPr>
            <a:xfrm>
              <a:off x="5257427" y="34167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8" name="pt177">
              <a:extLst>
                <a:ext uri="{FF2B5EF4-FFF2-40B4-BE49-F238E27FC236}">
                  <a16:creationId xmlns:a16="http://schemas.microsoft.com/office/drawing/2014/main" id="{8E4FD92A-59D5-1481-942A-6E0807C6E680}"/>
                </a:ext>
              </a:extLst>
            </p:cNvPr>
            <p:cNvSpPr/>
            <p:nvPr/>
          </p:nvSpPr>
          <p:spPr>
            <a:xfrm>
              <a:off x="5423206" y="30648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9" name="pt178">
              <a:extLst>
                <a:ext uri="{FF2B5EF4-FFF2-40B4-BE49-F238E27FC236}">
                  <a16:creationId xmlns:a16="http://schemas.microsoft.com/office/drawing/2014/main" id="{FD12323A-B398-3ACF-5438-E973CFB750D9}"/>
                </a:ext>
              </a:extLst>
            </p:cNvPr>
            <p:cNvSpPr/>
            <p:nvPr/>
          </p:nvSpPr>
          <p:spPr>
            <a:xfrm>
              <a:off x="5271119" y="36296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0" name="pt179">
              <a:extLst>
                <a:ext uri="{FF2B5EF4-FFF2-40B4-BE49-F238E27FC236}">
                  <a16:creationId xmlns:a16="http://schemas.microsoft.com/office/drawing/2014/main" id="{83F2A432-80B2-57D5-4785-CA580A963A7E}"/>
                </a:ext>
              </a:extLst>
            </p:cNvPr>
            <p:cNvSpPr/>
            <p:nvPr/>
          </p:nvSpPr>
          <p:spPr>
            <a:xfrm>
              <a:off x="4723326" y="26699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1" name="pt180">
              <a:extLst>
                <a:ext uri="{FF2B5EF4-FFF2-40B4-BE49-F238E27FC236}">
                  <a16:creationId xmlns:a16="http://schemas.microsoft.com/office/drawing/2014/main" id="{4422F636-2D82-0A54-A5F5-EEF3CE5C368C}"/>
                </a:ext>
              </a:extLst>
            </p:cNvPr>
            <p:cNvSpPr/>
            <p:nvPr/>
          </p:nvSpPr>
          <p:spPr>
            <a:xfrm>
              <a:off x="4831382" y="24392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2" name="pt181">
              <a:extLst>
                <a:ext uri="{FF2B5EF4-FFF2-40B4-BE49-F238E27FC236}">
                  <a16:creationId xmlns:a16="http://schemas.microsoft.com/office/drawing/2014/main" id="{1345E423-77FA-0568-D94D-516BEF94CE69}"/>
                </a:ext>
              </a:extLst>
            </p:cNvPr>
            <p:cNvSpPr/>
            <p:nvPr/>
          </p:nvSpPr>
          <p:spPr>
            <a:xfrm>
              <a:off x="4198008" y="41693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3" name="pt182">
              <a:extLst>
                <a:ext uri="{FF2B5EF4-FFF2-40B4-BE49-F238E27FC236}">
                  <a16:creationId xmlns:a16="http://schemas.microsoft.com/office/drawing/2014/main" id="{DF2009B6-4322-3097-CAC0-A0C65A08EA40}"/>
                </a:ext>
              </a:extLst>
            </p:cNvPr>
            <p:cNvSpPr/>
            <p:nvPr/>
          </p:nvSpPr>
          <p:spPr>
            <a:xfrm>
              <a:off x="4954170" y="35468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4" name="pt183">
              <a:extLst>
                <a:ext uri="{FF2B5EF4-FFF2-40B4-BE49-F238E27FC236}">
                  <a16:creationId xmlns:a16="http://schemas.microsoft.com/office/drawing/2014/main" id="{20552A36-42EC-B544-5731-362253E98BE2}"/>
                </a:ext>
              </a:extLst>
            </p:cNvPr>
            <p:cNvSpPr/>
            <p:nvPr/>
          </p:nvSpPr>
          <p:spPr>
            <a:xfrm>
              <a:off x="5069105" y="30629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5" name="pt184">
              <a:extLst>
                <a:ext uri="{FF2B5EF4-FFF2-40B4-BE49-F238E27FC236}">
                  <a16:creationId xmlns:a16="http://schemas.microsoft.com/office/drawing/2014/main" id="{134456CE-B048-AABF-FF22-3124B5ADC7A1}"/>
                </a:ext>
              </a:extLst>
            </p:cNvPr>
            <p:cNvSpPr/>
            <p:nvPr/>
          </p:nvSpPr>
          <p:spPr>
            <a:xfrm>
              <a:off x="5036707" y="33988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6" name="pt185">
              <a:extLst>
                <a:ext uri="{FF2B5EF4-FFF2-40B4-BE49-F238E27FC236}">
                  <a16:creationId xmlns:a16="http://schemas.microsoft.com/office/drawing/2014/main" id="{09C820C0-6A5B-4E71-4BDC-AB6A60D93DFA}"/>
                </a:ext>
              </a:extLst>
            </p:cNvPr>
            <p:cNvSpPr/>
            <p:nvPr/>
          </p:nvSpPr>
          <p:spPr>
            <a:xfrm>
              <a:off x="5439891" y="24380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7" name="pt186">
              <a:extLst>
                <a:ext uri="{FF2B5EF4-FFF2-40B4-BE49-F238E27FC236}">
                  <a16:creationId xmlns:a16="http://schemas.microsoft.com/office/drawing/2014/main" id="{BB49FC15-8356-4C86-3D0D-82F1456CF2D3}"/>
                </a:ext>
              </a:extLst>
            </p:cNvPr>
            <p:cNvSpPr/>
            <p:nvPr/>
          </p:nvSpPr>
          <p:spPr>
            <a:xfrm>
              <a:off x="6077498" y="27173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8" name="pt187">
              <a:extLst>
                <a:ext uri="{FF2B5EF4-FFF2-40B4-BE49-F238E27FC236}">
                  <a16:creationId xmlns:a16="http://schemas.microsoft.com/office/drawing/2014/main" id="{344ED606-E1D2-42B2-E150-3C979AAF2F3E}"/>
                </a:ext>
              </a:extLst>
            </p:cNvPr>
            <p:cNvSpPr/>
            <p:nvPr/>
          </p:nvSpPr>
          <p:spPr>
            <a:xfrm>
              <a:off x="4357391" y="29300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9" name="pt188">
              <a:extLst>
                <a:ext uri="{FF2B5EF4-FFF2-40B4-BE49-F238E27FC236}">
                  <a16:creationId xmlns:a16="http://schemas.microsoft.com/office/drawing/2014/main" id="{DDB1BFC9-2652-047A-D5E8-22EF14578DCC}"/>
                </a:ext>
              </a:extLst>
            </p:cNvPr>
            <p:cNvSpPr/>
            <p:nvPr/>
          </p:nvSpPr>
          <p:spPr>
            <a:xfrm>
              <a:off x="4879451" y="36796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0" name="pt189">
              <a:extLst>
                <a:ext uri="{FF2B5EF4-FFF2-40B4-BE49-F238E27FC236}">
                  <a16:creationId xmlns:a16="http://schemas.microsoft.com/office/drawing/2014/main" id="{44C666F9-402B-1E6E-1063-D17E9C4AAAD7}"/>
                </a:ext>
              </a:extLst>
            </p:cNvPr>
            <p:cNvSpPr/>
            <p:nvPr/>
          </p:nvSpPr>
          <p:spPr>
            <a:xfrm>
              <a:off x="4820705" y="27270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1" name="pt190">
              <a:extLst>
                <a:ext uri="{FF2B5EF4-FFF2-40B4-BE49-F238E27FC236}">
                  <a16:creationId xmlns:a16="http://schemas.microsoft.com/office/drawing/2014/main" id="{21FCDAEC-E645-ECA6-47AA-1812B3054059}"/>
                </a:ext>
              </a:extLst>
            </p:cNvPr>
            <p:cNvSpPr/>
            <p:nvPr/>
          </p:nvSpPr>
          <p:spPr>
            <a:xfrm>
              <a:off x="3886453" y="34920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2" name="pt191">
              <a:extLst>
                <a:ext uri="{FF2B5EF4-FFF2-40B4-BE49-F238E27FC236}">
                  <a16:creationId xmlns:a16="http://schemas.microsoft.com/office/drawing/2014/main" id="{EC7BA84C-BB6B-B6C8-987F-CF28CFE7F515}"/>
                </a:ext>
              </a:extLst>
            </p:cNvPr>
            <p:cNvSpPr/>
            <p:nvPr/>
          </p:nvSpPr>
          <p:spPr>
            <a:xfrm>
              <a:off x="4542908" y="31582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3" name="pt192">
              <a:extLst>
                <a:ext uri="{FF2B5EF4-FFF2-40B4-BE49-F238E27FC236}">
                  <a16:creationId xmlns:a16="http://schemas.microsoft.com/office/drawing/2014/main" id="{A034B676-12A7-9DEE-B035-6E58A88AF9CE}"/>
                </a:ext>
              </a:extLst>
            </p:cNvPr>
            <p:cNvSpPr/>
            <p:nvPr/>
          </p:nvSpPr>
          <p:spPr>
            <a:xfrm>
              <a:off x="4639268" y="49458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4" name="pt193">
              <a:extLst>
                <a:ext uri="{FF2B5EF4-FFF2-40B4-BE49-F238E27FC236}">
                  <a16:creationId xmlns:a16="http://schemas.microsoft.com/office/drawing/2014/main" id="{CDE2C04C-E9B3-E24F-095E-17D799300FC2}"/>
                </a:ext>
              </a:extLst>
            </p:cNvPr>
            <p:cNvSpPr/>
            <p:nvPr/>
          </p:nvSpPr>
          <p:spPr>
            <a:xfrm>
              <a:off x="5239042" y="30962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5" name="pt194">
              <a:extLst>
                <a:ext uri="{FF2B5EF4-FFF2-40B4-BE49-F238E27FC236}">
                  <a16:creationId xmlns:a16="http://schemas.microsoft.com/office/drawing/2014/main" id="{0C5135A0-1D4F-62B7-F93E-829CBB0739C1}"/>
                </a:ext>
              </a:extLst>
            </p:cNvPr>
            <p:cNvSpPr/>
            <p:nvPr/>
          </p:nvSpPr>
          <p:spPr>
            <a:xfrm>
              <a:off x="4660859" y="38351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6" name="pt195">
              <a:extLst>
                <a:ext uri="{FF2B5EF4-FFF2-40B4-BE49-F238E27FC236}">
                  <a16:creationId xmlns:a16="http://schemas.microsoft.com/office/drawing/2014/main" id="{F1B605E3-45CD-682E-D8FF-4D914FD04E2B}"/>
                </a:ext>
              </a:extLst>
            </p:cNvPr>
            <p:cNvSpPr/>
            <p:nvPr/>
          </p:nvSpPr>
          <p:spPr>
            <a:xfrm>
              <a:off x="4686535" y="37839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7" name="pt196">
              <a:extLst>
                <a:ext uri="{FF2B5EF4-FFF2-40B4-BE49-F238E27FC236}">
                  <a16:creationId xmlns:a16="http://schemas.microsoft.com/office/drawing/2014/main" id="{FC738B05-3269-1127-E214-BFE301DDAEE6}"/>
                </a:ext>
              </a:extLst>
            </p:cNvPr>
            <p:cNvSpPr/>
            <p:nvPr/>
          </p:nvSpPr>
          <p:spPr>
            <a:xfrm>
              <a:off x="4686489" y="36510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8" name="pt197">
              <a:extLst>
                <a:ext uri="{FF2B5EF4-FFF2-40B4-BE49-F238E27FC236}">
                  <a16:creationId xmlns:a16="http://schemas.microsoft.com/office/drawing/2014/main" id="{5A0D1124-D118-38B7-B5EA-09FED23A06E8}"/>
                </a:ext>
              </a:extLst>
            </p:cNvPr>
            <p:cNvSpPr/>
            <p:nvPr/>
          </p:nvSpPr>
          <p:spPr>
            <a:xfrm>
              <a:off x="4490144" y="21295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9" name="pt198">
              <a:extLst>
                <a:ext uri="{FF2B5EF4-FFF2-40B4-BE49-F238E27FC236}">
                  <a16:creationId xmlns:a16="http://schemas.microsoft.com/office/drawing/2014/main" id="{A7238C43-83C2-A085-5A39-A5D83D5A41A3}"/>
                </a:ext>
              </a:extLst>
            </p:cNvPr>
            <p:cNvSpPr/>
            <p:nvPr/>
          </p:nvSpPr>
          <p:spPr>
            <a:xfrm>
              <a:off x="4692845" y="36029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0" name="pt199">
              <a:extLst>
                <a:ext uri="{FF2B5EF4-FFF2-40B4-BE49-F238E27FC236}">
                  <a16:creationId xmlns:a16="http://schemas.microsoft.com/office/drawing/2014/main" id="{4AF63919-EED0-6D79-A23F-9F43972B539C}"/>
                </a:ext>
              </a:extLst>
            </p:cNvPr>
            <p:cNvSpPr/>
            <p:nvPr/>
          </p:nvSpPr>
          <p:spPr>
            <a:xfrm>
              <a:off x="5336449" y="45245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1" name="pt200">
              <a:extLst>
                <a:ext uri="{FF2B5EF4-FFF2-40B4-BE49-F238E27FC236}">
                  <a16:creationId xmlns:a16="http://schemas.microsoft.com/office/drawing/2014/main" id="{AB22B4CF-ED3C-ABB0-9ECC-DB93DF403F7D}"/>
                </a:ext>
              </a:extLst>
            </p:cNvPr>
            <p:cNvSpPr/>
            <p:nvPr/>
          </p:nvSpPr>
          <p:spPr>
            <a:xfrm>
              <a:off x="4192409" y="36305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2" name="pt201">
              <a:extLst>
                <a:ext uri="{FF2B5EF4-FFF2-40B4-BE49-F238E27FC236}">
                  <a16:creationId xmlns:a16="http://schemas.microsoft.com/office/drawing/2014/main" id="{2B7787C2-C8B9-1550-45C6-395CCF10690A}"/>
                </a:ext>
              </a:extLst>
            </p:cNvPr>
            <p:cNvSpPr/>
            <p:nvPr/>
          </p:nvSpPr>
          <p:spPr>
            <a:xfrm>
              <a:off x="4848098" y="19878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3" name="pt202">
              <a:extLst>
                <a:ext uri="{FF2B5EF4-FFF2-40B4-BE49-F238E27FC236}">
                  <a16:creationId xmlns:a16="http://schemas.microsoft.com/office/drawing/2014/main" id="{BD7C9916-E9B7-A560-14FD-134F6DE9FF7D}"/>
                </a:ext>
              </a:extLst>
            </p:cNvPr>
            <p:cNvSpPr/>
            <p:nvPr/>
          </p:nvSpPr>
          <p:spPr>
            <a:xfrm>
              <a:off x="5090178" y="24455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4" name="pt203">
              <a:extLst>
                <a:ext uri="{FF2B5EF4-FFF2-40B4-BE49-F238E27FC236}">
                  <a16:creationId xmlns:a16="http://schemas.microsoft.com/office/drawing/2014/main" id="{5A0ED6E7-F73C-00D9-289B-6E3C888A9E46}"/>
                </a:ext>
              </a:extLst>
            </p:cNvPr>
            <p:cNvSpPr/>
            <p:nvPr/>
          </p:nvSpPr>
          <p:spPr>
            <a:xfrm>
              <a:off x="4950000" y="47222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5" name="pt204">
              <a:extLst>
                <a:ext uri="{FF2B5EF4-FFF2-40B4-BE49-F238E27FC236}">
                  <a16:creationId xmlns:a16="http://schemas.microsoft.com/office/drawing/2014/main" id="{B162F079-C9C4-500B-DE83-1FAA20A5FD67}"/>
                </a:ext>
              </a:extLst>
            </p:cNvPr>
            <p:cNvSpPr/>
            <p:nvPr/>
          </p:nvSpPr>
          <p:spPr>
            <a:xfrm>
              <a:off x="4960685" y="42165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6" name="pt205">
              <a:extLst>
                <a:ext uri="{FF2B5EF4-FFF2-40B4-BE49-F238E27FC236}">
                  <a16:creationId xmlns:a16="http://schemas.microsoft.com/office/drawing/2014/main" id="{460D85C3-6EF3-B0B2-C6A4-33B96E71CCA5}"/>
                </a:ext>
              </a:extLst>
            </p:cNvPr>
            <p:cNvSpPr/>
            <p:nvPr/>
          </p:nvSpPr>
          <p:spPr>
            <a:xfrm>
              <a:off x="4801221" y="31147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7" name="pt206">
              <a:extLst>
                <a:ext uri="{FF2B5EF4-FFF2-40B4-BE49-F238E27FC236}">
                  <a16:creationId xmlns:a16="http://schemas.microsoft.com/office/drawing/2014/main" id="{B88A038A-89AA-0005-302E-BE514866BEA4}"/>
                </a:ext>
              </a:extLst>
            </p:cNvPr>
            <p:cNvSpPr/>
            <p:nvPr/>
          </p:nvSpPr>
          <p:spPr>
            <a:xfrm>
              <a:off x="5234427" y="29579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8" name="pt207">
              <a:extLst>
                <a:ext uri="{FF2B5EF4-FFF2-40B4-BE49-F238E27FC236}">
                  <a16:creationId xmlns:a16="http://schemas.microsoft.com/office/drawing/2014/main" id="{DA514D2D-5D19-42F9-5DC8-EA914174BDE4}"/>
                </a:ext>
              </a:extLst>
            </p:cNvPr>
            <p:cNvSpPr/>
            <p:nvPr/>
          </p:nvSpPr>
          <p:spPr>
            <a:xfrm>
              <a:off x="4800759" y="24006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9" name="pt208">
              <a:extLst>
                <a:ext uri="{FF2B5EF4-FFF2-40B4-BE49-F238E27FC236}">
                  <a16:creationId xmlns:a16="http://schemas.microsoft.com/office/drawing/2014/main" id="{4B633EEC-E630-E4B4-B34E-F51B9DEF7A68}"/>
                </a:ext>
              </a:extLst>
            </p:cNvPr>
            <p:cNvSpPr/>
            <p:nvPr/>
          </p:nvSpPr>
          <p:spPr>
            <a:xfrm>
              <a:off x="4648480" y="27398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0" name="pt209">
              <a:extLst>
                <a:ext uri="{FF2B5EF4-FFF2-40B4-BE49-F238E27FC236}">
                  <a16:creationId xmlns:a16="http://schemas.microsoft.com/office/drawing/2014/main" id="{86532AE7-8094-0BEE-965D-5998E34DA176}"/>
                </a:ext>
              </a:extLst>
            </p:cNvPr>
            <p:cNvSpPr/>
            <p:nvPr/>
          </p:nvSpPr>
          <p:spPr>
            <a:xfrm>
              <a:off x="6539723" y="29204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1" name="pt210">
              <a:extLst>
                <a:ext uri="{FF2B5EF4-FFF2-40B4-BE49-F238E27FC236}">
                  <a16:creationId xmlns:a16="http://schemas.microsoft.com/office/drawing/2014/main" id="{A343018D-26B8-0210-ED64-5E83FC88B759}"/>
                </a:ext>
              </a:extLst>
            </p:cNvPr>
            <p:cNvSpPr/>
            <p:nvPr/>
          </p:nvSpPr>
          <p:spPr>
            <a:xfrm>
              <a:off x="4436341" y="32172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2" name="pt211">
              <a:extLst>
                <a:ext uri="{FF2B5EF4-FFF2-40B4-BE49-F238E27FC236}">
                  <a16:creationId xmlns:a16="http://schemas.microsoft.com/office/drawing/2014/main" id="{4572146F-D5F8-1B41-3368-4920F7D3AB33}"/>
                </a:ext>
              </a:extLst>
            </p:cNvPr>
            <p:cNvSpPr/>
            <p:nvPr/>
          </p:nvSpPr>
          <p:spPr>
            <a:xfrm>
              <a:off x="4448818" y="33511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3" name="pt212">
              <a:extLst>
                <a:ext uri="{FF2B5EF4-FFF2-40B4-BE49-F238E27FC236}">
                  <a16:creationId xmlns:a16="http://schemas.microsoft.com/office/drawing/2014/main" id="{95C51C21-77E8-79B9-2AA5-6DC7EF1E2D81}"/>
                </a:ext>
              </a:extLst>
            </p:cNvPr>
            <p:cNvSpPr/>
            <p:nvPr/>
          </p:nvSpPr>
          <p:spPr>
            <a:xfrm>
              <a:off x="5044890" y="28220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4" name="pt213">
              <a:extLst>
                <a:ext uri="{FF2B5EF4-FFF2-40B4-BE49-F238E27FC236}">
                  <a16:creationId xmlns:a16="http://schemas.microsoft.com/office/drawing/2014/main" id="{4D0B7D06-A5AE-A307-660F-81C6F01A2368}"/>
                </a:ext>
              </a:extLst>
            </p:cNvPr>
            <p:cNvSpPr/>
            <p:nvPr/>
          </p:nvSpPr>
          <p:spPr>
            <a:xfrm>
              <a:off x="4215911" y="26101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5" name="pt214">
              <a:extLst>
                <a:ext uri="{FF2B5EF4-FFF2-40B4-BE49-F238E27FC236}">
                  <a16:creationId xmlns:a16="http://schemas.microsoft.com/office/drawing/2014/main" id="{D6115E00-0705-A71A-3A11-446AF2CE99ED}"/>
                </a:ext>
              </a:extLst>
            </p:cNvPr>
            <p:cNvSpPr/>
            <p:nvPr/>
          </p:nvSpPr>
          <p:spPr>
            <a:xfrm>
              <a:off x="5566709" y="30891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6" name="pt215">
              <a:extLst>
                <a:ext uri="{FF2B5EF4-FFF2-40B4-BE49-F238E27FC236}">
                  <a16:creationId xmlns:a16="http://schemas.microsoft.com/office/drawing/2014/main" id="{00296D72-F52F-3DF8-B276-AEF40B5C97D3}"/>
                </a:ext>
              </a:extLst>
            </p:cNvPr>
            <p:cNvSpPr/>
            <p:nvPr/>
          </p:nvSpPr>
          <p:spPr>
            <a:xfrm>
              <a:off x="5049366" y="43349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7" name="pt216">
              <a:extLst>
                <a:ext uri="{FF2B5EF4-FFF2-40B4-BE49-F238E27FC236}">
                  <a16:creationId xmlns:a16="http://schemas.microsoft.com/office/drawing/2014/main" id="{85F19FF2-40A7-1495-0B05-BCA15941248D}"/>
                </a:ext>
              </a:extLst>
            </p:cNvPr>
            <p:cNvSpPr/>
            <p:nvPr/>
          </p:nvSpPr>
          <p:spPr>
            <a:xfrm>
              <a:off x="4446521" y="23372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8" name="pt217">
              <a:extLst>
                <a:ext uri="{FF2B5EF4-FFF2-40B4-BE49-F238E27FC236}">
                  <a16:creationId xmlns:a16="http://schemas.microsoft.com/office/drawing/2014/main" id="{307240E9-5626-8571-3B23-28E8D490A4BD}"/>
                </a:ext>
              </a:extLst>
            </p:cNvPr>
            <p:cNvSpPr/>
            <p:nvPr/>
          </p:nvSpPr>
          <p:spPr>
            <a:xfrm>
              <a:off x="3852222" y="31404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9" name="pt218">
              <a:extLst>
                <a:ext uri="{FF2B5EF4-FFF2-40B4-BE49-F238E27FC236}">
                  <a16:creationId xmlns:a16="http://schemas.microsoft.com/office/drawing/2014/main" id="{9D2B25B6-EAB9-C8C1-BB02-8F35ADF77366}"/>
                </a:ext>
              </a:extLst>
            </p:cNvPr>
            <p:cNvSpPr/>
            <p:nvPr/>
          </p:nvSpPr>
          <p:spPr>
            <a:xfrm>
              <a:off x="4766867" y="25734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0" name="pt219">
              <a:extLst>
                <a:ext uri="{FF2B5EF4-FFF2-40B4-BE49-F238E27FC236}">
                  <a16:creationId xmlns:a16="http://schemas.microsoft.com/office/drawing/2014/main" id="{6F0E3CBC-9AE2-579E-F698-E7204E942222}"/>
                </a:ext>
              </a:extLst>
            </p:cNvPr>
            <p:cNvSpPr/>
            <p:nvPr/>
          </p:nvSpPr>
          <p:spPr>
            <a:xfrm>
              <a:off x="5224522" y="44414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1" name="pt220">
              <a:extLst>
                <a:ext uri="{FF2B5EF4-FFF2-40B4-BE49-F238E27FC236}">
                  <a16:creationId xmlns:a16="http://schemas.microsoft.com/office/drawing/2014/main" id="{A6A28117-5E58-8EC0-425D-F5A93488BE7C}"/>
                </a:ext>
              </a:extLst>
            </p:cNvPr>
            <p:cNvSpPr/>
            <p:nvPr/>
          </p:nvSpPr>
          <p:spPr>
            <a:xfrm>
              <a:off x="3937522" y="23253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2" name="pt221">
              <a:extLst>
                <a:ext uri="{FF2B5EF4-FFF2-40B4-BE49-F238E27FC236}">
                  <a16:creationId xmlns:a16="http://schemas.microsoft.com/office/drawing/2014/main" id="{81AFCA0E-41A6-A16C-AB0E-0FB36AC8E661}"/>
                </a:ext>
              </a:extLst>
            </p:cNvPr>
            <p:cNvSpPr/>
            <p:nvPr/>
          </p:nvSpPr>
          <p:spPr>
            <a:xfrm>
              <a:off x="5509183" y="35541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3" name="pt222">
              <a:extLst>
                <a:ext uri="{FF2B5EF4-FFF2-40B4-BE49-F238E27FC236}">
                  <a16:creationId xmlns:a16="http://schemas.microsoft.com/office/drawing/2014/main" id="{F1B44B5B-4CB2-E7DD-8F98-E7B0BB253780}"/>
                </a:ext>
              </a:extLst>
            </p:cNvPr>
            <p:cNvSpPr/>
            <p:nvPr/>
          </p:nvSpPr>
          <p:spPr>
            <a:xfrm>
              <a:off x="5174924" y="32519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4" name="pt223">
              <a:extLst>
                <a:ext uri="{FF2B5EF4-FFF2-40B4-BE49-F238E27FC236}">
                  <a16:creationId xmlns:a16="http://schemas.microsoft.com/office/drawing/2014/main" id="{BB67B79E-20EA-92D6-5BB1-AAC7D3AC64D0}"/>
                </a:ext>
              </a:extLst>
            </p:cNvPr>
            <p:cNvSpPr/>
            <p:nvPr/>
          </p:nvSpPr>
          <p:spPr>
            <a:xfrm>
              <a:off x="4261027" y="31317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5" name="pt224">
              <a:extLst>
                <a:ext uri="{FF2B5EF4-FFF2-40B4-BE49-F238E27FC236}">
                  <a16:creationId xmlns:a16="http://schemas.microsoft.com/office/drawing/2014/main" id="{2094B5C4-1E1B-B3A1-512E-B51AB3EC5D00}"/>
                </a:ext>
              </a:extLst>
            </p:cNvPr>
            <p:cNvSpPr/>
            <p:nvPr/>
          </p:nvSpPr>
          <p:spPr>
            <a:xfrm>
              <a:off x="4620745" y="34379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6" name="pt225">
              <a:extLst>
                <a:ext uri="{FF2B5EF4-FFF2-40B4-BE49-F238E27FC236}">
                  <a16:creationId xmlns:a16="http://schemas.microsoft.com/office/drawing/2014/main" id="{C8B7B664-110F-5BCC-2CEC-34BADB34C089}"/>
                </a:ext>
              </a:extLst>
            </p:cNvPr>
            <p:cNvSpPr/>
            <p:nvPr/>
          </p:nvSpPr>
          <p:spPr>
            <a:xfrm>
              <a:off x="4758000" y="35073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7" name="pt226">
              <a:extLst>
                <a:ext uri="{FF2B5EF4-FFF2-40B4-BE49-F238E27FC236}">
                  <a16:creationId xmlns:a16="http://schemas.microsoft.com/office/drawing/2014/main" id="{3945C05B-1644-CD90-E81A-BD6CDAC20C38}"/>
                </a:ext>
              </a:extLst>
            </p:cNvPr>
            <p:cNvSpPr/>
            <p:nvPr/>
          </p:nvSpPr>
          <p:spPr>
            <a:xfrm>
              <a:off x="3998705" y="31127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8" name="pt227">
              <a:extLst>
                <a:ext uri="{FF2B5EF4-FFF2-40B4-BE49-F238E27FC236}">
                  <a16:creationId xmlns:a16="http://schemas.microsoft.com/office/drawing/2014/main" id="{101293E1-DA07-78F2-6DF6-86DDA3F173C2}"/>
                </a:ext>
              </a:extLst>
            </p:cNvPr>
            <p:cNvSpPr/>
            <p:nvPr/>
          </p:nvSpPr>
          <p:spPr>
            <a:xfrm>
              <a:off x="4831492" y="50033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9" name="pt228">
              <a:extLst>
                <a:ext uri="{FF2B5EF4-FFF2-40B4-BE49-F238E27FC236}">
                  <a16:creationId xmlns:a16="http://schemas.microsoft.com/office/drawing/2014/main" id="{0984C9FF-095C-6AA3-D30C-162523B7B2D3}"/>
                </a:ext>
              </a:extLst>
            </p:cNvPr>
            <p:cNvSpPr/>
            <p:nvPr/>
          </p:nvSpPr>
          <p:spPr>
            <a:xfrm>
              <a:off x="4290341" y="19635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0" name="pt229">
              <a:extLst>
                <a:ext uri="{FF2B5EF4-FFF2-40B4-BE49-F238E27FC236}">
                  <a16:creationId xmlns:a16="http://schemas.microsoft.com/office/drawing/2014/main" id="{81505E8C-8F09-E725-23D4-0496FCF58325}"/>
                </a:ext>
              </a:extLst>
            </p:cNvPr>
            <p:cNvSpPr/>
            <p:nvPr/>
          </p:nvSpPr>
          <p:spPr>
            <a:xfrm>
              <a:off x="4617649" y="3009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1" name="pt230">
              <a:extLst>
                <a:ext uri="{FF2B5EF4-FFF2-40B4-BE49-F238E27FC236}">
                  <a16:creationId xmlns:a16="http://schemas.microsoft.com/office/drawing/2014/main" id="{048FA002-DF84-3C76-047E-6AD34CDF7DED}"/>
                </a:ext>
              </a:extLst>
            </p:cNvPr>
            <p:cNvSpPr/>
            <p:nvPr/>
          </p:nvSpPr>
          <p:spPr>
            <a:xfrm>
              <a:off x="4340196" y="23383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2" name="pt231">
              <a:extLst>
                <a:ext uri="{FF2B5EF4-FFF2-40B4-BE49-F238E27FC236}">
                  <a16:creationId xmlns:a16="http://schemas.microsoft.com/office/drawing/2014/main" id="{38452CBD-FFCC-A018-6FFE-F0D9CC78470D}"/>
                </a:ext>
              </a:extLst>
            </p:cNvPr>
            <p:cNvSpPr/>
            <p:nvPr/>
          </p:nvSpPr>
          <p:spPr>
            <a:xfrm>
              <a:off x="4718871" y="34079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3" name="pt232">
              <a:extLst>
                <a:ext uri="{FF2B5EF4-FFF2-40B4-BE49-F238E27FC236}">
                  <a16:creationId xmlns:a16="http://schemas.microsoft.com/office/drawing/2014/main" id="{60F47A87-61DC-39B2-F766-E02ABD470548}"/>
                </a:ext>
              </a:extLst>
            </p:cNvPr>
            <p:cNvSpPr/>
            <p:nvPr/>
          </p:nvSpPr>
          <p:spPr>
            <a:xfrm>
              <a:off x="5032542" y="46117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4" name="pt233">
              <a:extLst>
                <a:ext uri="{FF2B5EF4-FFF2-40B4-BE49-F238E27FC236}">
                  <a16:creationId xmlns:a16="http://schemas.microsoft.com/office/drawing/2014/main" id="{9FF6DEC7-66EC-8FC4-C177-970DACDBAF41}"/>
                </a:ext>
              </a:extLst>
            </p:cNvPr>
            <p:cNvSpPr/>
            <p:nvPr/>
          </p:nvSpPr>
          <p:spPr>
            <a:xfrm>
              <a:off x="4587855" y="20974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5" name="pt234">
              <a:extLst>
                <a:ext uri="{FF2B5EF4-FFF2-40B4-BE49-F238E27FC236}">
                  <a16:creationId xmlns:a16="http://schemas.microsoft.com/office/drawing/2014/main" id="{BAA65B17-93ED-8CAB-04FC-10DD8DD0C5F4}"/>
                </a:ext>
              </a:extLst>
            </p:cNvPr>
            <p:cNvSpPr/>
            <p:nvPr/>
          </p:nvSpPr>
          <p:spPr>
            <a:xfrm>
              <a:off x="4602221" y="40381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6" name="pt235">
              <a:extLst>
                <a:ext uri="{FF2B5EF4-FFF2-40B4-BE49-F238E27FC236}">
                  <a16:creationId xmlns:a16="http://schemas.microsoft.com/office/drawing/2014/main" id="{4E4500DA-EB1E-7A31-6F25-33FBB537F1D3}"/>
                </a:ext>
              </a:extLst>
            </p:cNvPr>
            <p:cNvSpPr/>
            <p:nvPr/>
          </p:nvSpPr>
          <p:spPr>
            <a:xfrm>
              <a:off x="4464664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7" name="pt236">
              <a:extLst>
                <a:ext uri="{FF2B5EF4-FFF2-40B4-BE49-F238E27FC236}">
                  <a16:creationId xmlns:a16="http://schemas.microsoft.com/office/drawing/2014/main" id="{FA52349F-CFF0-255D-6A75-C4A20E685B66}"/>
                </a:ext>
              </a:extLst>
            </p:cNvPr>
            <p:cNvSpPr/>
            <p:nvPr/>
          </p:nvSpPr>
          <p:spPr>
            <a:xfrm>
              <a:off x="4509025" y="2939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8" name="pt237">
              <a:extLst>
                <a:ext uri="{FF2B5EF4-FFF2-40B4-BE49-F238E27FC236}">
                  <a16:creationId xmlns:a16="http://schemas.microsoft.com/office/drawing/2014/main" id="{560D79BC-5B94-2F6A-F2D9-E8FBB2355CA2}"/>
                </a:ext>
              </a:extLst>
            </p:cNvPr>
            <p:cNvSpPr/>
            <p:nvPr/>
          </p:nvSpPr>
          <p:spPr>
            <a:xfrm>
              <a:off x="4591664" y="23389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9" name="pt238">
              <a:extLst>
                <a:ext uri="{FF2B5EF4-FFF2-40B4-BE49-F238E27FC236}">
                  <a16:creationId xmlns:a16="http://schemas.microsoft.com/office/drawing/2014/main" id="{F936FDAA-3B03-A2EB-D40A-E0AA2C043B78}"/>
                </a:ext>
              </a:extLst>
            </p:cNvPr>
            <p:cNvSpPr/>
            <p:nvPr/>
          </p:nvSpPr>
          <p:spPr>
            <a:xfrm>
              <a:off x="4091110" y="22840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0" name="pt239">
              <a:extLst>
                <a:ext uri="{FF2B5EF4-FFF2-40B4-BE49-F238E27FC236}">
                  <a16:creationId xmlns:a16="http://schemas.microsoft.com/office/drawing/2014/main" id="{7F3A30A4-2B19-34FB-D6E2-E6D3F052FBC2}"/>
                </a:ext>
              </a:extLst>
            </p:cNvPr>
            <p:cNvSpPr/>
            <p:nvPr/>
          </p:nvSpPr>
          <p:spPr>
            <a:xfrm>
              <a:off x="3731910" y="26106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1" name="pt240">
              <a:extLst>
                <a:ext uri="{FF2B5EF4-FFF2-40B4-BE49-F238E27FC236}">
                  <a16:creationId xmlns:a16="http://schemas.microsoft.com/office/drawing/2014/main" id="{694303A9-8EC2-FD5B-CDF5-DF1BDFCE24C7}"/>
                </a:ext>
              </a:extLst>
            </p:cNvPr>
            <p:cNvSpPr/>
            <p:nvPr/>
          </p:nvSpPr>
          <p:spPr>
            <a:xfrm>
              <a:off x="4553621" y="43643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2" name="pt241">
              <a:extLst>
                <a:ext uri="{FF2B5EF4-FFF2-40B4-BE49-F238E27FC236}">
                  <a16:creationId xmlns:a16="http://schemas.microsoft.com/office/drawing/2014/main" id="{80B52784-8D85-988A-2203-F6B087B81D65}"/>
                </a:ext>
              </a:extLst>
            </p:cNvPr>
            <p:cNvSpPr/>
            <p:nvPr/>
          </p:nvSpPr>
          <p:spPr>
            <a:xfrm>
              <a:off x="4092579" y="31770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3" name="pt242">
              <a:extLst>
                <a:ext uri="{FF2B5EF4-FFF2-40B4-BE49-F238E27FC236}">
                  <a16:creationId xmlns:a16="http://schemas.microsoft.com/office/drawing/2014/main" id="{84B4D1E1-8632-7FFD-D88D-7360CF79E34B}"/>
                </a:ext>
              </a:extLst>
            </p:cNvPr>
            <p:cNvSpPr/>
            <p:nvPr/>
          </p:nvSpPr>
          <p:spPr>
            <a:xfrm>
              <a:off x="4486439" y="42522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4" name="pt243">
              <a:extLst>
                <a:ext uri="{FF2B5EF4-FFF2-40B4-BE49-F238E27FC236}">
                  <a16:creationId xmlns:a16="http://schemas.microsoft.com/office/drawing/2014/main" id="{0B8D3672-6E4E-87CA-2DBA-646EBF6EF0C6}"/>
                </a:ext>
              </a:extLst>
            </p:cNvPr>
            <p:cNvSpPr/>
            <p:nvPr/>
          </p:nvSpPr>
          <p:spPr>
            <a:xfrm>
              <a:off x="3967078" y="34094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5" name="pt244">
              <a:extLst>
                <a:ext uri="{FF2B5EF4-FFF2-40B4-BE49-F238E27FC236}">
                  <a16:creationId xmlns:a16="http://schemas.microsoft.com/office/drawing/2014/main" id="{26B4F062-80F6-24B5-023B-9CA47E4E9801}"/>
                </a:ext>
              </a:extLst>
            </p:cNvPr>
            <p:cNvSpPr/>
            <p:nvPr/>
          </p:nvSpPr>
          <p:spPr>
            <a:xfrm>
              <a:off x="4197605" y="36738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6" name="pt245">
              <a:extLst>
                <a:ext uri="{FF2B5EF4-FFF2-40B4-BE49-F238E27FC236}">
                  <a16:creationId xmlns:a16="http://schemas.microsoft.com/office/drawing/2014/main" id="{9CF7E7E2-DE68-4CFB-E566-0F8F29A9CE93}"/>
                </a:ext>
              </a:extLst>
            </p:cNvPr>
            <p:cNvSpPr/>
            <p:nvPr/>
          </p:nvSpPr>
          <p:spPr>
            <a:xfrm>
              <a:off x="5067216" y="2885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7" name="pt246">
              <a:extLst>
                <a:ext uri="{FF2B5EF4-FFF2-40B4-BE49-F238E27FC236}">
                  <a16:creationId xmlns:a16="http://schemas.microsoft.com/office/drawing/2014/main" id="{98D5956F-FF60-6F77-9180-712033B36D63}"/>
                </a:ext>
              </a:extLst>
            </p:cNvPr>
            <p:cNvSpPr/>
            <p:nvPr/>
          </p:nvSpPr>
          <p:spPr>
            <a:xfrm>
              <a:off x="4679008" y="31551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8" name="pt247">
              <a:extLst>
                <a:ext uri="{FF2B5EF4-FFF2-40B4-BE49-F238E27FC236}">
                  <a16:creationId xmlns:a16="http://schemas.microsoft.com/office/drawing/2014/main" id="{FF58862B-2D85-A2D6-A74D-8307950047AB}"/>
                </a:ext>
              </a:extLst>
            </p:cNvPr>
            <p:cNvSpPr/>
            <p:nvPr/>
          </p:nvSpPr>
          <p:spPr>
            <a:xfrm>
              <a:off x="4372994" y="18396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9" name="pt248">
              <a:extLst>
                <a:ext uri="{FF2B5EF4-FFF2-40B4-BE49-F238E27FC236}">
                  <a16:creationId xmlns:a16="http://schemas.microsoft.com/office/drawing/2014/main" id="{D8FEE0A8-06F0-7B60-B3F2-BCE368C9A3AD}"/>
                </a:ext>
              </a:extLst>
            </p:cNvPr>
            <p:cNvSpPr/>
            <p:nvPr/>
          </p:nvSpPr>
          <p:spPr>
            <a:xfrm>
              <a:off x="4679846" y="31279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0" name="pt249">
              <a:extLst>
                <a:ext uri="{FF2B5EF4-FFF2-40B4-BE49-F238E27FC236}">
                  <a16:creationId xmlns:a16="http://schemas.microsoft.com/office/drawing/2014/main" id="{3B6AFA8B-AD18-D2D5-9850-4EC62656D1BF}"/>
                </a:ext>
              </a:extLst>
            </p:cNvPr>
            <p:cNvSpPr/>
            <p:nvPr/>
          </p:nvSpPr>
          <p:spPr>
            <a:xfrm>
              <a:off x="4893407" y="28909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1" name="pt250">
              <a:extLst>
                <a:ext uri="{FF2B5EF4-FFF2-40B4-BE49-F238E27FC236}">
                  <a16:creationId xmlns:a16="http://schemas.microsoft.com/office/drawing/2014/main" id="{4B0241EE-6A79-61EE-473E-5C0CB7565AC9}"/>
                </a:ext>
              </a:extLst>
            </p:cNvPr>
            <p:cNvSpPr/>
            <p:nvPr/>
          </p:nvSpPr>
          <p:spPr>
            <a:xfrm>
              <a:off x="5009806" y="28655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2" name="pt251">
              <a:extLst>
                <a:ext uri="{FF2B5EF4-FFF2-40B4-BE49-F238E27FC236}">
                  <a16:creationId xmlns:a16="http://schemas.microsoft.com/office/drawing/2014/main" id="{955A6F38-943B-F71F-B95A-79A9DDA2E26B}"/>
                </a:ext>
              </a:extLst>
            </p:cNvPr>
            <p:cNvSpPr/>
            <p:nvPr/>
          </p:nvSpPr>
          <p:spPr>
            <a:xfrm>
              <a:off x="4497323" y="29176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3" name="pt252">
              <a:extLst>
                <a:ext uri="{FF2B5EF4-FFF2-40B4-BE49-F238E27FC236}">
                  <a16:creationId xmlns:a16="http://schemas.microsoft.com/office/drawing/2014/main" id="{BCA20B03-2024-3CCC-6054-4BC93A0E680E}"/>
                </a:ext>
              </a:extLst>
            </p:cNvPr>
            <p:cNvSpPr/>
            <p:nvPr/>
          </p:nvSpPr>
          <p:spPr>
            <a:xfrm>
              <a:off x="4839490" y="28796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4" name="pt253">
              <a:extLst>
                <a:ext uri="{FF2B5EF4-FFF2-40B4-BE49-F238E27FC236}">
                  <a16:creationId xmlns:a16="http://schemas.microsoft.com/office/drawing/2014/main" id="{F2EECCD0-633F-35F1-2C88-4B845E6E5675}"/>
                </a:ext>
              </a:extLst>
            </p:cNvPr>
            <p:cNvSpPr/>
            <p:nvPr/>
          </p:nvSpPr>
          <p:spPr>
            <a:xfrm>
              <a:off x="4686796" y="23178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5" name="pt254">
              <a:extLst>
                <a:ext uri="{FF2B5EF4-FFF2-40B4-BE49-F238E27FC236}">
                  <a16:creationId xmlns:a16="http://schemas.microsoft.com/office/drawing/2014/main" id="{32B3D181-D9B3-A1F8-1B08-F100DF2482B7}"/>
                </a:ext>
              </a:extLst>
            </p:cNvPr>
            <p:cNvSpPr/>
            <p:nvPr/>
          </p:nvSpPr>
          <p:spPr>
            <a:xfrm>
              <a:off x="4680627" y="31653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6" name="pt255">
              <a:extLst>
                <a:ext uri="{FF2B5EF4-FFF2-40B4-BE49-F238E27FC236}">
                  <a16:creationId xmlns:a16="http://schemas.microsoft.com/office/drawing/2014/main" id="{8AB362FB-829C-0445-BAFE-8035DAF957E2}"/>
                </a:ext>
              </a:extLst>
            </p:cNvPr>
            <p:cNvSpPr/>
            <p:nvPr/>
          </p:nvSpPr>
          <p:spPr>
            <a:xfrm>
              <a:off x="5015873" y="30945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7" name="pt256">
              <a:extLst>
                <a:ext uri="{FF2B5EF4-FFF2-40B4-BE49-F238E27FC236}">
                  <a16:creationId xmlns:a16="http://schemas.microsoft.com/office/drawing/2014/main" id="{DFD216E0-65F9-CDFC-549F-B393AC9FC9BC}"/>
                </a:ext>
              </a:extLst>
            </p:cNvPr>
            <p:cNvSpPr/>
            <p:nvPr/>
          </p:nvSpPr>
          <p:spPr>
            <a:xfrm>
              <a:off x="4545449" y="34383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8" name="pt257">
              <a:extLst>
                <a:ext uri="{FF2B5EF4-FFF2-40B4-BE49-F238E27FC236}">
                  <a16:creationId xmlns:a16="http://schemas.microsoft.com/office/drawing/2014/main" id="{08C91026-63ED-C7DB-1D52-28EC96290AD4}"/>
                </a:ext>
              </a:extLst>
            </p:cNvPr>
            <p:cNvSpPr/>
            <p:nvPr/>
          </p:nvSpPr>
          <p:spPr>
            <a:xfrm>
              <a:off x="5096858" y="43673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9" name="pt258">
              <a:extLst>
                <a:ext uri="{FF2B5EF4-FFF2-40B4-BE49-F238E27FC236}">
                  <a16:creationId xmlns:a16="http://schemas.microsoft.com/office/drawing/2014/main" id="{2C21C6CF-2824-5C5B-CF30-6681E2BCFA76}"/>
                </a:ext>
              </a:extLst>
            </p:cNvPr>
            <p:cNvSpPr/>
            <p:nvPr/>
          </p:nvSpPr>
          <p:spPr>
            <a:xfrm>
              <a:off x="5718253" y="35050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0" name="pt259">
              <a:extLst>
                <a:ext uri="{FF2B5EF4-FFF2-40B4-BE49-F238E27FC236}">
                  <a16:creationId xmlns:a16="http://schemas.microsoft.com/office/drawing/2014/main" id="{5EF2ED35-CFC4-FF83-EFBF-D3B3EEB2F229}"/>
                </a:ext>
              </a:extLst>
            </p:cNvPr>
            <p:cNvSpPr/>
            <p:nvPr/>
          </p:nvSpPr>
          <p:spPr>
            <a:xfrm>
              <a:off x="5062450" y="3771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1" name="pt260">
              <a:extLst>
                <a:ext uri="{FF2B5EF4-FFF2-40B4-BE49-F238E27FC236}">
                  <a16:creationId xmlns:a16="http://schemas.microsoft.com/office/drawing/2014/main" id="{C6465640-D80F-5195-A4AF-C28182192FFA}"/>
                </a:ext>
              </a:extLst>
            </p:cNvPr>
            <p:cNvSpPr/>
            <p:nvPr/>
          </p:nvSpPr>
          <p:spPr>
            <a:xfrm>
              <a:off x="5751234" y="41118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2" name="pt261">
              <a:extLst>
                <a:ext uri="{FF2B5EF4-FFF2-40B4-BE49-F238E27FC236}">
                  <a16:creationId xmlns:a16="http://schemas.microsoft.com/office/drawing/2014/main" id="{BF863ABB-E19E-A483-67AE-99B01E0FEA8F}"/>
                </a:ext>
              </a:extLst>
            </p:cNvPr>
            <p:cNvSpPr/>
            <p:nvPr/>
          </p:nvSpPr>
          <p:spPr>
            <a:xfrm>
              <a:off x="5647399" y="27610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3" name="pt262">
              <a:extLst>
                <a:ext uri="{FF2B5EF4-FFF2-40B4-BE49-F238E27FC236}">
                  <a16:creationId xmlns:a16="http://schemas.microsoft.com/office/drawing/2014/main" id="{E28B3608-3EE4-4385-037C-C95E05D0104B}"/>
                </a:ext>
              </a:extLst>
            </p:cNvPr>
            <p:cNvSpPr/>
            <p:nvPr/>
          </p:nvSpPr>
          <p:spPr>
            <a:xfrm>
              <a:off x="4396111" y="35735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4" name="pt263">
              <a:extLst>
                <a:ext uri="{FF2B5EF4-FFF2-40B4-BE49-F238E27FC236}">
                  <a16:creationId xmlns:a16="http://schemas.microsoft.com/office/drawing/2014/main" id="{B5ABBD8B-D058-BB6B-3194-637A97E8B309}"/>
                </a:ext>
              </a:extLst>
            </p:cNvPr>
            <p:cNvSpPr/>
            <p:nvPr/>
          </p:nvSpPr>
          <p:spPr>
            <a:xfrm>
              <a:off x="5309291" y="42285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5" name="pt264">
              <a:extLst>
                <a:ext uri="{FF2B5EF4-FFF2-40B4-BE49-F238E27FC236}">
                  <a16:creationId xmlns:a16="http://schemas.microsoft.com/office/drawing/2014/main" id="{617E04BC-2726-BAEB-1C2A-F6DC3178CA67}"/>
                </a:ext>
              </a:extLst>
            </p:cNvPr>
            <p:cNvSpPr/>
            <p:nvPr/>
          </p:nvSpPr>
          <p:spPr>
            <a:xfrm>
              <a:off x="4490893" y="35758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6" name="pt265">
              <a:extLst>
                <a:ext uri="{FF2B5EF4-FFF2-40B4-BE49-F238E27FC236}">
                  <a16:creationId xmlns:a16="http://schemas.microsoft.com/office/drawing/2014/main" id="{F5B98D35-819C-5C8D-9024-052E06E135B8}"/>
                </a:ext>
              </a:extLst>
            </p:cNvPr>
            <p:cNvSpPr/>
            <p:nvPr/>
          </p:nvSpPr>
          <p:spPr>
            <a:xfrm>
              <a:off x="5237621" y="28103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7" name="pt266">
              <a:extLst>
                <a:ext uri="{FF2B5EF4-FFF2-40B4-BE49-F238E27FC236}">
                  <a16:creationId xmlns:a16="http://schemas.microsoft.com/office/drawing/2014/main" id="{7D20EBB3-685C-9D99-510A-7A5CE3ED9607}"/>
                </a:ext>
              </a:extLst>
            </p:cNvPr>
            <p:cNvSpPr/>
            <p:nvPr/>
          </p:nvSpPr>
          <p:spPr>
            <a:xfrm>
              <a:off x="4838369" y="25630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8" name="pt267">
              <a:extLst>
                <a:ext uri="{FF2B5EF4-FFF2-40B4-BE49-F238E27FC236}">
                  <a16:creationId xmlns:a16="http://schemas.microsoft.com/office/drawing/2014/main" id="{9F350078-C727-8EE1-C8E7-DF6C97A3B447}"/>
                </a:ext>
              </a:extLst>
            </p:cNvPr>
            <p:cNvSpPr/>
            <p:nvPr/>
          </p:nvSpPr>
          <p:spPr>
            <a:xfrm>
              <a:off x="5407686" y="26927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9" name="pt268">
              <a:extLst>
                <a:ext uri="{FF2B5EF4-FFF2-40B4-BE49-F238E27FC236}">
                  <a16:creationId xmlns:a16="http://schemas.microsoft.com/office/drawing/2014/main" id="{5F1344D5-469F-B398-FB78-528ABAFAB623}"/>
                </a:ext>
              </a:extLst>
            </p:cNvPr>
            <p:cNvSpPr/>
            <p:nvPr/>
          </p:nvSpPr>
          <p:spPr>
            <a:xfrm>
              <a:off x="5225646" y="31386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0" name="pt269">
              <a:extLst>
                <a:ext uri="{FF2B5EF4-FFF2-40B4-BE49-F238E27FC236}">
                  <a16:creationId xmlns:a16="http://schemas.microsoft.com/office/drawing/2014/main" id="{9A3EE2CB-A802-459A-0171-DEF0E6454FAB}"/>
                </a:ext>
              </a:extLst>
            </p:cNvPr>
            <p:cNvSpPr/>
            <p:nvPr/>
          </p:nvSpPr>
          <p:spPr>
            <a:xfrm>
              <a:off x="4050645" y="16701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1" name="pt270">
              <a:extLst>
                <a:ext uri="{FF2B5EF4-FFF2-40B4-BE49-F238E27FC236}">
                  <a16:creationId xmlns:a16="http://schemas.microsoft.com/office/drawing/2014/main" id="{8D130C0A-78EA-8FA7-CC2C-5FFC2357A14A}"/>
                </a:ext>
              </a:extLst>
            </p:cNvPr>
            <p:cNvSpPr/>
            <p:nvPr/>
          </p:nvSpPr>
          <p:spPr>
            <a:xfrm>
              <a:off x="4655744" y="31036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2" name="pt271">
              <a:extLst>
                <a:ext uri="{FF2B5EF4-FFF2-40B4-BE49-F238E27FC236}">
                  <a16:creationId xmlns:a16="http://schemas.microsoft.com/office/drawing/2014/main" id="{BC64CCD3-9084-B158-0B8F-9282E69EB455}"/>
                </a:ext>
              </a:extLst>
            </p:cNvPr>
            <p:cNvSpPr/>
            <p:nvPr/>
          </p:nvSpPr>
          <p:spPr>
            <a:xfrm>
              <a:off x="4617071" y="43280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3" name="pt272">
              <a:extLst>
                <a:ext uri="{FF2B5EF4-FFF2-40B4-BE49-F238E27FC236}">
                  <a16:creationId xmlns:a16="http://schemas.microsoft.com/office/drawing/2014/main" id="{53C6DF85-5C25-2D4C-97CB-D1031E70645E}"/>
                </a:ext>
              </a:extLst>
            </p:cNvPr>
            <p:cNvSpPr/>
            <p:nvPr/>
          </p:nvSpPr>
          <p:spPr>
            <a:xfrm>
              <a:off x="5212286" y="41997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4" name="pt273">
              <a:extLst>
                <a:ext uri="{FF2B5EF4-FFF2-40B4-BE49-F238E27FC236}">
                  <a16:creationId xmlns:a16="http://schemas.microsoft.com/office/drawing/2014/main" id="{E0824568-3349-14F6-656B-EDD305E7C37E}"/>
                </a:ext>
              </a:extLst>
            </p:cNvPr>
            <p:cNvSpPr/>
            <p:nvPr/>
          </p:nvSpPr>
          <p:spPr>
            <a:xfrm>
              <a:off x="4423395" y="22939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5" name="pt274">
              <a:extLst>
                <a:ext uri="{FF2B5EF4-FFF2-40B4-BE49-F238E27FC236}">
                  <a16:creationId xmlns:a16="http://schemas.microsoft.com/office/drawing/2014/main" id="{21263898-552A-E415-87B5-B2AFE8A0D0AE}"/>
                </a:ext>
              </a:extLst>
            </p:cNvPr>
            <p:cNvSpPr/>
            <p:nvPr/>
          </p:nvSpPr>
          <p:spPr>
            <a:xfrm>
              <a:off x="5043185" y="27085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6" name="pt275">
              <a:extLst>
                <a:ext uri="{FF2B5EF4-FFF2-40B4-BE49-F238E27FC236}">
                  <a16:creationId xmlns:a16="http://schemas.microsoft.com/office/drawing/2014/main" id="{862070A0-1C6A-D3D6-3AA3-BF0138170F66}"/>
                </a:ext>
              </a:extLst>
            </p:cNvPr>
            <p:cNvSpPr/>
            <p:nvPr/>
          </p:nvSpPr>
          <p:spPr>
            <a:xfrm>
              <a:off x="5211090" y="33361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7" name="pt276">
              <a:extLst>
                <a:ext uri="{FF2B5EF4-FFF2-40B4-BE49-F238E27FC236}">
                  <a16:creationId xmlns:a16="http://schemas.microsoft.com/office/drawing/2014/main" id="{B0522C08-D2B0-59E9-0115-FF684C1F2FA2}"/>
                </a:ext>
              </a:extLst>
            </p:cNvPr>
            <p:cNvSpPr/>
            <p:nvPr/>
          </p:nvSpPr>
          <p:spPr>
            <a:xfrm>
              <a:off x="4594112" y="34695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8" name="pt277">
              <a:extLst>
                <a:ext uri="{FF2B5EF4-FFF2-40B4-BE49-F238E27FC236}">
                  <a16:creationId xmlns:a16="http://schemas.microsoft.com/office/drawing/2014/main" id="{BF054679-960C-D3C1-C206-D264379E0C4D}"/>
                </a:ext>
              </a:extLst>
            </p:cNvPr>
            <p:cNvSpPr/>
            <p:nvPr/>
          </p:nvSpPr>
          <p:spPr>
            <a:xfrm>
              <a:off x="5109508" y="37493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9" name="pt278">
              <a:extLst>
                <a:ext uri="{FF2B5EF4-FFF2-40B4-BE49-F238E27FC236}">
                  <a16:creationId xmlns:a16="http://schemas.microsoft.com/office/drawing/2014/main" id="{CAAEB9EB-1BF3-9C8D-4DD2-9BA8168DCE2C}"/>
                </a:ext>
              </a:extLst>
            </p:cNvPr>
            <p:cNvSpPr/>
            <p:nvPr/>
          </p:nvSpPr>
          <p:spPr>
            <a:xfrm>
              <a:off x="5458595" y="21370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0" name="pt279">
              <a:extLst>
                <a:ext uri="{FF2B5EF4-FFF2-40B4-BE49-F238E27FC236}">
                  <a16:creationId xmlns:a16="http://schemas.microsoft.com/office/drawing/2014/main" id="{CFAB6F7A-0BF7-A8EE-686F-6601FC7A16AF}"/>
                </a:ext>
              </a:extLst>
            </p:cNvPr>
            <p:cNvSpPr/>
            <p:nvPr/>
          </p:nvSpPr>
          <p:spPr>
            <a:xfrm>
              <a:off x="5091865" y="49331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1" name="pt280">
              <a:extLst>
                <a:ext uri="{FF2B5EF4-FFF2-40B4-BE49-F238E27FC236}">
                  <a16:creationId xmlns:a16="http://schemas.microsoft.com/office/drawing/2014/main" id="{D54F98CA-5B9B-4F91-5E8A-C1C692C243CD}"/>
                </a:ext>
              </a:extLst>
            </p:cNvPr>
            <p:cNvSpPr/>
            <p:nvPr/>
          </p:nvSpPr>
          <p:spPr>
            <a:xfrm>
              <a:off x="4587939" y="23241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2" name="pt281">
              <a:extLst>
                <a:ext uri="{FF2B5EF4-FFF2-40B4-BE49-F238E27FC236}">
                  <a16:creationId xmlns:a16="http://schemas.microsoft.com/office/drawing/2014/main" id="{E91808E2-9793-EFE8-A6F9-B7C5A7399FBE}"/>
                </a:ext>
              </a:extLst>
            </p:cNvPr>
            <p:cNvSpPr/>
            <p:nvPr/>
          </p:nvSpPr>
          <p:spPr>
            <a:xfrm>
              <a:off x="4451841" y="26739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3" name="pt282">
              <a:extLst>
                <a:ext uri="{FF2B5EF4-FFF2-40B4-BE49-F238E27FC236}">
                  <a16:creationId xmlns:a16="http://schemas.microsoft.com/office/drawing/2014/main" id="{6064AECB-B2B5-5C51-D18F-5A09EE9A8EB6}"/>
                </a:ext>
              </a:extLst>
            </p:cNvPr>
            <p:cNvSpPr/>
            <p:nvPr/>
          </p:nvSpPr>
          <p:spPr>
            <a:xfrm>
              <a:off x="4604798" y="27159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4" name="pt283">
              <a:extLst>
                <a:ext uri="{FF2B5EF4-FFF2-40B4-BE49-F238E27FC236}">
                  <a16:creationId xmlns:a16="http://schemas.microsoft.com/office/drawing/2014/main" id="{B4272F22-420C-80D7-819A-DA0F436D408B}"/>
                </a:ext>
              </a:extLst>
            </p:cNvPr>
            <p:cNvSpPr/>
            <p:nvPr/>
          </p:nvSpPr>
          <p:spPr>
            <a:xfrm>
              <a:off x="4570289" y="2132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5" name="pt284">
              <a:extLst>
                <a:ext uri="{FF2B5EF4-FFF2-40B4-BE49-F238E27FC236}">
                  <a16:creationId xmlns:a16="http://schemas.microsoft.com/office/drawing/2014/main" id="{2CC8442D-7E72-A86B-BDD6-D746636D0A75}"/>
                </a:ext>
              </a:extLst>
            </p:cNvPr>
            <p:cNvSpPr/>
            <p:nvPr/>
          </p:nvSpPr>
          <p:spPr>
            <a:xfrm>
              <a:off x="5129095" y="25494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6" name="pt285">
              <a:extLst>
                <a:ext uri="{FF2B5EF4-FFF2-40B4-BE49-F238E27FC236}">
                  <a16:creationId xmlns:a16="http://schemas.microsoft.com/office/drawing/2014/main" id="{C0479460-DC44-DE29-5616-6185D98DBE04}"/>
                </a:ext>
              </a:extLst>
            </p:cNvPr>
            <p:cNvSpPr/>
            <p:nvPr/>
          </p:nvSpPr>
          <p:spPr>
            <a:xfrm>
              <a:off x="5448758" y="34632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7" name="pt286">
              <a:extLst>
                <a:ext uri="{FF2B5EF4-FFF2-40B4-BE49-F238E27FC236}">
                  <a16:creationId xmlns:a16="http://schemas.microsoft.com/office/drawing/2014/main" id="{630668EF-F8E9-A471-DAFF-38B896CEFE91}"/>
                </a:ext>
              </a:extLst>
            </p:cNvPr>
            <p:cNvSpPr/>
            <p:nvPr/>
          </p:nvSpPr>
          <p:spPr>
            <a:xfrm>
              <a:off x="4612616" y="21706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8" name="pt287">
              <a:extLst>
                <a:ext uri="{FF2B5EF4-FFF2-40B4-BE49-F238E27FC236}">
                  <a16:creationId xmlns:a16="http://schemas.microsoft.com/office/drawing/2014/main" id="{3A0423BC-8FD6-4B1D-A3E0-25DAF05E32A5}"/>
                </a:ext>
              </a:extLst>
            </p:cNvPr>
            <p:cNvSpPr/>
            <p:nvPr/>
          </p:nvSpPr>
          <p:spPr>
            <a:xfrm>
              <a:off x="5402723" y="45852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9" name="pt288">
              <a:extLst>
                <a:ext uri="{FF2B5EF4-FFF2-40B4-BE49-F238E27FC236}">
                  <a16:creationId xmlns:a16="http://schemas.microsoft.com/office/drawing/2014/main" id="{4D2E6B9F-66CD-E46A-7CAA-1E26ED9BB172}"/>
                </a:ext>
              </a:extLst>
            </p:cNvPr>
            <p:cNvSpPr/>
            <p:nvPr/>
          </p:nvSpPr>
          <p:spPr>
            <a:xfrm>
              <a:off x="5395063" y="27103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0" name="pt289">
              <a:extLst>
                <a:ext uri="{FF2B5EF4-FFF2-40B4-BE49-F238E27FC236}">
                  <a16:creationId xmlns:a16="http://schemas.microsoft.com/office/drawing/2014/main" id="{AF28543D-065A-0E52-898A-9F5B1CCE7B2C}"/>
                </a:ext>
              </a:extLst>
            </p:cNvPr>
            <p:cNvSpPr/>
            <p:nvPr/>
          </p:nvSpPr>
          <p:spPr>
            <a:xfrm>
              <a:off x="4998722" y="45181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1" name="pt290">
              <a:extLst>
                <a:ext uri="{FF2B5EF4-FFF2-40B4-BE49-F238E27FC236}">
                  <a16:creationId xmlns:a16="http://schemas.microsoft.com/office/drawing/2014/main" id="{0B1A7882-C0C3-9C8E-6FE4-7AEA182C8FBD}"/>
                </a:ext>
              </a:extLst>
            </p:cNvPr>
            <p:cNvSpPr/>
            <p:nvPr/>
          </p:nvSpPr>
          <p:spPr>
            <a:xfrm>
              <a:off x="5028852" y="16075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2" name="pt291">
              <a:extLst>
                <a:ext uri="{FF2B5EF4-FFF2-40B4-BE49-F238E27FC236}">
                  <a16:creationId xmlns:a16="http://schemas.microsoft.com/office/drawing/2014/main" id="{6C13268B-BA97-A26F-9A1A-0E541D429B1D}"/>
                </a:ext>
              </a:extLst>
            </p:cNvPr>
            <p:cNvSpPr/>
            <p:nvPr/>
          </p:nvSpPr>
          <p:spPr>
            <a:xfrm>
              <a:off x="4984317" y="20226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3" name="pt292">
              <a:extLst>
                <a:ext uri="{FF2B5EF4-FFF2-40B4-BE49-F238E27FC236}">
                  <a16:creationId xmlns:a16="http://schemas.microsoft.com/office/drawing/2014/main" id="{DC2F149A-03D7-C6AB-B370-574EC5AA00AF}"/>
                </a:ext>
              </a:extLst>
            </p:cNvPr>
            <p:cNvSpPr/>
            <p:nvPr/>
          </p:nvSpPr>
          <p:spPr>
            <a:xfrm>
              <a:off x="5066373" y="44316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4" name="pt293">
              <a:extLst>
                <a:ext uri="{FF2B5EF4-FFF2-40B4-BE49-F238E27FC236}">
                  <a16:creationId xmlns:a16="http://schemas.microsoft.com/office/drawing/2014/main" id="{18A96350-52CF-25C0-FD95-0A3E01C901CB}"/>
                </a:ext>
              </a:extLst>
            </p:cNvPr>
            <p:cNvSpPr/>
            <p:nvPr/>
          </p:nvSpPr>
          <p:spPr>
            <a:xfrm>
              <a:off x="4249661" y="29833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5" name="pt294">
              <a:extLst>
                <a:ext uri="{FF2B5EF4-FFF2-40B4-BE49-F238E27FC236}">
                  <a16:creationId xmlns:a16="http://schemas.microsoft.com/office/drawing/2014/main" id="{5FA28034-A604-51C6-929E-CB8CB39B6FB0}"/>
                </a:ext>
              </a:extLst>
            </p:cNvPr>
            <p:cNvSpPr/>
            <p:nvPr/>
          </p:nvSpPr>
          <p:spPr>
            <a:xfrm>
              <a:off x="4947509" y="35107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6" name="pt295">
              <a:extLst>
                <a:ext uri="{FF2B5EF4-FFF2-40B4-BE49-F238E27FC236}">
                  <a16:creationId xmlns:a16="http://schemas.microsoft.com/office/drawing/2014/main" id="{52C0B022-54B4-F94B-4ACA-608935EECD5A}"/>
                </a:ext>
              </a:extLst>
            </p:cNvPr>
            <p:cNvSpPr/>
            <p:nvPr/>
          </p:nvSpPr>
          <p:spPr>
            <a:xfrm>
              <a:off x="4119723" y="25824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7" name="pt296">
              <a:extLst>
                <a:ext uri="{FF2B5EF4-FFF2-40B4-BE49-F238E27FC236}">
                  <a16:creationId xmlns:a16="http://schemas.microsoft.com/office/drawing/2014/main" id="{EEE0E122-2CA7-255B-AEAF-453A69F615EF}"/>
                </a:ext>
              </a:extLst>
            </p:cNvPr>
            <p:cNvSpPr/>
            <p:nvPr/>
          </p:nvSpPr>
          <p:spPr>
            <a:xfrm>
              <a:off x="4841921" y="40339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8" name="pt297">
              <a:extLst>
                <a:ext uri="{FF2B5EF4-FFF2-40B4-BE49-F238E27FC236}">
                  <a16:creationId xmlns:a16="http://schemas.microsoft.com/office/drawing/2014/main" id="{71E6EF11-C14E-055A-0686-2BBC2772968F}"/>
                </a:ext>
              </a:extLst>
            </p:cNvPr>
            <p:cNvSpPr/>
            <p:nvPr/>
          </p:nvSpPr>
          <p:spPr>
            <a:xfrm>
              <a:off x="4415562" y="25901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9" name="pt298">
              <a:extLst>
                <a:ext uri="{FF2B5EF4-FFF2-40B4-BE49-F238E27FC236}">
                  <a16:creationId xmlns:a16="http://schemas.microsoft.com/office/drawing/2014/main" id="{B6113815-0808-74E3-F345-6DC16C635F0B}"/>
                </a:ext>
              </a:extLst>
            </p:cNvPr>
            <p:cNvSpPr/>
            <p:nvPr/>
          </p:nvSpPr>
          <p:spPr>
            <a:xfrm>
              <a:off x="4687082" y="27311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0" name="pt299">
              <a:extLst>
                <a:ext uri="{FF2B5EF4-FFF2-40B4-BE49-F238E27FC236}">
                  <a16:creationId xmlns:a16="http://schemas.microsoft.com/office/drawing/2014/main" id="{D574AA0C-ABBE-C795-0A3F-4CAF4FC38CE9}"/>
                </a:ext>
              </a:extLst>
            </p:cNvPr>
            <p:cNvSpPr/>
            <p:nvPr/>
          </p:nvSpPr>
          <p:spPr>
            <a:xfrm>
              <a:off x="5196601" y="25664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1" name="pt300">
              <a:extLst>
                <a:ext uri="{FF2B5EF4-FFF2-40B4-BE49-F238E27FC236}">
                  <a16:creationId xmlns:a16="http://schemas.microsoft.com/office/drawing/2014/main" id="{8E79B900-D240-1F12-963D-59889223FC55}"/>
                </a:ext>
              </a:extLst>
            </p:cNvPr>
            <p:cNvSpPr/>
            <p:nvPr/>
          </p:nvSpPr>
          <p:spPr>
            <a:xfrm>
              <a:off x="5101382" y="28239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2" name="pt301">
              <a:extLst>
                <a:ext uri="{FF2B5EF4-FFF2-40B4-BE49-F238E27FC236}">
                  <a16:creationId xmlns:a16="http://schemas.microsoft.com/office/drawing/2014/main" id="{7D4418BD-8ACB-0534-E399-1E23B8BC7244}"/>
                </a:ext>
              </a:extLst>
            </p:cNvPr>
            <p:cNvSpPr/>
            <p:nvPr/>
          </p:nvSpPr>
          <p:spPr>
            <a:xfrm>
              <a:off x="4893577" y="33244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3" name="pt302">
              <a:extLst>
                <a:ext uri="{FF2B5EF4-FFF2-40B4-BE49-F238E27FC236}">
                  <a16:creationId xmlns:a16="http://schemas.microsoft.com/office/drawing/2014/main" id="{EAC88BBF-8924-7F14-662A-9C2EAB92FE9E}"/>
                </a:ext>
              </a:extLst>
            </p:cNvPr>
            <p:cNvSpPr/>
            <p:nvPr/>
          </p:nvSpPr>
          <p:spPr>
            <a:xfrm>
              <a:off x="4840171" y="35031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4" name="pt303">
              <a:extLst>
                <a:ext uri="{FF2B5EF4-FFF2-40B4-BE49-F238E27FC236}">
                  <a16:creationId xmlns:a16="http://schemas.microsoft.com/office/drawing/2014/main" id="{8E28A459-B9F5-43A3-7B80-430E255F2958}"/>
                </a:ext>
              </a:extLst>
            </p:cNvPr>
            <p:cNvSpPr/>
            <p:nvPr/>
          </p:nvSpPr>
          <p:spPr>
            <a:xfrm>
              <a:off x="4819811" y="29038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5" name="pt304">
              <a:extLst>
                <a:ext uri="{FF2B5EF4-FFF2-40B4-BE49-F238E27FC236}">
                  <a16:creationId xmlns:a16="http://schemas.microsoft.com/office/drawing/2014/main" id="{EA88DD34-F57B-D264-FA19-BA9D9B0576FD}"/>
                </a:ext>
              </a:extLst>
            </p:cNvPr>
            <p:cNvSpPr/>
            <p:nvPr/>
          </p:nvSpPr>
          <p:spPr>
            <a:xfrm>
              <a:off x="5090976" y="41534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6" name="pt305">
              <a:extLst>
                <a:ext uri="{FF2B5EF4-FFF2-40B4-BE49-F238E27FC236}">
                  <a16:creationId xmlns:a16="http://schemas.microsoft.com/office/drawing/2014/main" id="{8C84E4E6-F8C7-7CB1-A056-87A0CAFE9B01}"/>
                </a:ext>
              </a:extLst>
            </p:cNvPr>
            <p:cNvSpPr/>
            <p:nvPr/>
          </p:nvSpPr>
          <p:spPr>
            <a:xfrm>
              <a:off x="4245773" y="31446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7" name="pt306">
              <a:extLst>
                <a:ext uri="{FF2B5EF4-FFF2-40B4-BE49-F238E27FC236}">
                  <a16:creationId xmlns:a16="http://schemas.microsoft.com/office/drawing/2014/main" id="{E163492C-AE1E-E8DB-F2DE-CE618E37DD83}"/>
                </a:ext>
              </a:extLst>
            </p:cNvPr>
            <p:cNvSpPr/>
            <p:nvPr/>
          </p:nvSpPr>
          <p:spPr>
            <a:xfrm>
              <a:off x="5092458" y="25443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8" name="pt307">
              <a:extLst>
                <a:ext uri="{FF2B5EF4-FFF2-40B4-BE49-F238E27FC236}">
                  <a16:creationId xmlns:a16="http://schemas.microsoft.com/office/drawing/2014/main" id="{6290A7CC-A099-82AC-F661-9AEF29427A69}"/>
                </a:ext>
              </a:extLst>
            </p:cNvPr>
            <p:cNvSpPr/>
            <p:nvPr/>
          </p:nvSpPr>
          <p:spPr>
            <a:xfrm>
              <a:off x="4515312" y="22237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9" name="pt308">
              <a:extLst>
                <a:ext uri="{FF2B5EF4-FFF2-40B4-BE49-F238E27FC236}">
                  <a16:creationId xmlns:a16="http://schemas.microsoft.com/office/drawing/2014/main" id="{446E97B6-EE42-C9DD-99A9-0572D774D3CF}"/>
                </a:ext>
              </a:extLst>
            </p:cNvPr>
            <p:cNvSpPr/>
            <p:nvPr/>
          </p:nvSpPr>
          <p:spPr>
            <a:xfrm>
              <a:off x="5407974" y="51715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0" name="pt309">
              <a:extLst>
                <a:ext uri="{FF2B5EF4-FFF2-40B4-BE49-F238E27FC236}">
                  <a16:creationId xmlns:a16="http://schemas.microsoft.com/office/drawing/2014/main" id="{43370999-E173-55A7-4F5C-E3290A243DE8}"/>
                </a:ext>
              </a:extLst>
            </p:cNvPr>
            <p:cNvSpPr/>
            <p:nvPr/>
          </p:nvSpPr>
          <p:spPr>
            <a:xfrm>
              <a:off x="4269863" y="36474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1" name="pt310">
              <a:extLst>
                <a:ext uri="{FF2B5EF4-FFF2-40B4-BE49-F238E27FC236}">
                  <a16:creationId xmlns:a16="http://schemas.microsoft.com/office/drawing/2014/main" id="{FCB8E531-25B4-CCB5-043F-52539319A1B7}"/>
                </a:ext>
              </a:extLst>
            </p:cNvPr>
            <p:cNvSpPr/>
            <p:nvPr/>
          </p:nvSpPr>
          <p:spPr>
            <a:xfrm>
              <a:off x="5138155" y="30630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2" name="pt311">
              <a:extLst>
                <a:ext uri="{FF2B5EF4-FFF2-40B4-BE49-F238E27FC236}">
                  <a16:creationId xmlns:a16="http://schemas.microsoft.com/office/drawing/2014/main" id="{D7682326-0924-A6E6-2F13-D76F7627AF96}"/>
                </a:ext>
              </a:extLst>
            </p:cNvPr>
            <p:cNvSpPr/>
            <p:nvPr/>
          </p:nvSpPr>
          <p:spPr>
            <a:xfrm>
              <a:off x="5198831" y="33802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3" name="pt312">
              <a:extLst>
                <a:ext uri="{FF2B5EF4-FFF2-40B4-BE49-F238E27FC236}">
                  <a16:creationId xmlns:a16="http://schemas.microsoft.com/office/drawing/2014/main" id="{97DDF7D6-2762-4320-CFB4-5643508EAAA7}"/>
                </a:ext>
              </a:extLst>
            </p:cNvPr>
            <p:cNvSpPr/>
            <p:nvPr/>
          </p:nvSpPr>
          <p:spPr>
            <a:xfrm>
              <a:off x="4394736" y="42043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4" name="pt313">
              <a:extLst>
                <a:ext uri="{FF2B5EF4-FFF2-40B4-BE49-F238E27FC236}">
                  <a16:creationId xmlns:a16="http://schemas.microsoft.com/office/drawing/2014/main" id="{CACD4A4C-43B7-8D59-BECC-BB9EA180B7C6}"/>
                </a:ext>
              </a:extLst>
            </p:cNvPr>
            <p:cNvSpPr/>
            <p:nvPr/>
          </p:nvSpPr>
          <p:spPr>
            <a:xfrm>
              <a:off x="5843594" y="41634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5" name="pt314">
              <a:extLst>
                <a:ext uri="{FF2B5EF4-FFF2-40B4-BE49-F238E27FC236}">
                  <a16:creationId xmlns:a16="http://schemas.microsoft.com/office/drawing/2014/main" id="{0033785C-83F7-FE54-B0A5-6B10C3520644}"/>
                </a:ext>
              </a:extLst>
            </p:cNvPr>
            <p:cNvSpPr/>
            <p:nvPr/>
          </p:nvSpPr>
          <p:spPr>
            <a:xfrm>
              <a:off x="4586731" y="40498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6" name="pt315">
              <a:extLst>
                <a:ext uri="{FF2B5EF4-FFF2-40B4-BE49-F238E27FC236}">
                  <a16:creationId xmlns:a16="http://schemas.microsoft.com/office/drawing/2014/main" id="{C570F3EC-6256-B461-5928-018724B87859}"/>
                </a:ext>
              </a:extLst>
            </p:cNvPr>
            <p:cNvSpPr/>
            <p:nvPr/>
          </p:nvSpPr>
          <p:spPr>
            <a:xfrm>
              <a:off x="4609986" y="27582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7" name="pt316">
              <a:extLst>
                <a:ext uri="{FF2B5EF4-FFF2-40B4-BE49-F238E27FC236}">
                  <a16:creationId xmlns:a16="http://schemas.microsoft.com/office/drawing/2014/main" id="{9D4EC051-31C0-E1E7-8A37-A0FE98FF770D}"/>
                </a:ext>
              </a:extLst>
            </p:cNvPr>
            <p:cNvSpPr/>
            <p:nvPr/>
          </p:nvSpPr>
          <p:spPr>
            <a:xfrm>
              <a:off x="4849443" y="44760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8" name="pt317">
              <a:extLst>
                <a:ext uri="{FF2B5EF4-FFF2-40B4-BE49-F238E27FC236}">
                  <a16:creationId xmlns:a16="http://schemas.microsoft.com/office/drawing/2014/main" id="{081A2350-E216-2C40-B101-31D9D424BE79}"/>
                </a:ext>
              </a:extLst>
            </p:cNvPr>
            <p:cNvSpPr/>
            <p:nvPr/>
          </p:nvSpPr>
          <p:spPr>
            <a:xfrm>
              <a:off x="4844991" y="17953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9" name="pt318">
              <a:extLst>
                <a:ext uri="{FF2B5EF4-FFF2-40B4-BE49-F238E27FC236}">
                  <a16:creationId xmlns:a16="http://schemas.microsoft.com/office/drawing/2014/main" id="{9432A647-2DB9-39D7-EF24-5726D167F473}"/>
                </a:ext>
              </a:extLst>
            </p:cNvPr>
            <p:cNvSpPr/>
            <p:nvPr/>
          </p:nvSpPr>
          <p:spPr>
            <a:xfrm>
              <a:off x="5101316" y="32155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0" name="pt319">
              <a:extLst>
                <a:ext uri="{FF2B5EF4-FFF2-40B4-BE49-F238E27FC236}">
                  <a16:creationId xmlns:a16="http://schemas.microsoft.com/office/drawing/2014/main" id="{4413D9D6-4660-4D51-B09C-075B3F376356}"/>
                </a:ext>
              </a:extLst>
            </p:cNvPr>
            <p:cNvSpPr/>
            <p:nvPr/>
          </p:nvSpPr>
          <p:spPr>
            <a:xfrm>
              <a:off x="4177275" y="25183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1" name="pt320">
              <a:extLst>
                <a:ext uri="{FF2B5EF4-FFF2-40B4-BE49-F238E27FC236}">
                  <a16:creationId xmlns:a16="http://schemas.microsoft.com/office/drawing/2014/main" id="{A5C4D45F-03E0-4174-5B4B-8B90FC785DFA}"/>
                </a:ext>
              </a:extLst>
            </p:cNvPr>
            <p:cNvSpPr/>
            <p:nvPr/>
          </p:nvSpPr>
          <p:spPr>
            <a:xfrm>
              <a:off x="4855128" y="48395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2" name="pt321">
              <a:extLst>
                <a:ext uri="{FF2B5EF4-FFF2-40B4-BE49-F238E27FC236}">
                  <a16:creationId xmlns:a16="http://schemas.microsoft.com/office/drawing/2014/main" id="{9F5EB20F-AFD2-DFD3-2E73-BAEFF0F3AB2C}"/>
                </a:ext>
              </a:extLst>
            </p:cNvPr>
            <p:cNvSpPr/>
            <p:nvPr/>
          </p:nvSpPr>
          <p:spPr>
            <a:xfrm>
              <a:off x="4947494" y="39198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3" name="pt322">
              <a:extLst>
                <a:ext uri="{FF2B5EF4-FFF2-40B4-BE49-F238E27FC236}">
                  <a16:creationId xmlns:a16="http://schemas.microsoft.com/office/drawing/2014/main" id="{80D9DB8F-287A-E810-BEE6-BD30C80663FB}"/>
                </a:ext>
              </a:extLst>
            </p:cNvPr>
            <p:cNvSpPr/>
            <p:nvPr/>
          </p:nvSpPr>
          <p:spPr>
            <a:xfrm>
              <a:off x="5049611" y="42072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4" name="pt323">
              <a:extLst>
                <a:ext uri="{FF2B5EF4-FFF2-40B4-BE49-F238E27FC236}">
                  <a16:creationId xmlns:a16="http://schemas.microsoft.com/office/drawing/2014/main" id="{55121ED7-4E1D-9138-E397-8E919093A1FF}"/>
                </a:ext>
              </a:extLst>
            </p:cNvPr>
            <p:cNvSpPr/>
            <p:nvPr/>
          </p:nvSpPr>
          <p:spPr>
            <a:xfrm>
              <a:off x="5470044" y="25692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5" name="pt324">
              <a:extLst>
                <a:ext uri="{FF2B5EF4-FFF2-40B4-BE49-F238E27FC236}">
                  <a16:creationId xmlns:a16="http://schemas.microsoft.com/office/drawing/2014/main" id="{E3F80EC5-9DE8-EF71-38DB-3588656A8DB7}"/>
                </a:ext>
              </a:extLst>
            </p:cNvPr>
            <p:cNvSpPr/>
            <p:nvPr/>
          </p:nvSpPr>
          <p:spPr>
            <a:xfrm>
              <a:off x="5047077" y="41647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6" name="pt325">
              <a:extLst>
                <a:ext uri="{FF2B5EF4-FFF2-40B4-BE49-F238E27FC236}">
                  <a16:creationId xmlns:a16="http://schemas.microsoft.com/office/drawing/2014/main" id="{A025D691-DAD6-F2B9-D505-13C4238B9F64}"/>
                </a:ext>
              </a:extLst>
            </p:cNvPr>
            <p:cNvSpPr/>
            <p:nvPr/>
          </p:nvSpPr>
          <p:spPr>
            <a:xfrm>
              <a:off x="5035824" y="23966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7" name="pt326">
              <a:extLst>
                <a:ext uri="{FF2B5EF4-FFF2-40B4-BE49-F238E27FC236}">
                  <a16:creationId xmlns:a16="http://schemas.microsoft.com/office/drawing/2014/main" id="{ECBC6924-7746-5A43-AC1D-25A5A30941AB}"/>
                </a:ext>
              </a:extLst>
            </p:cNvPr>
            <p:cNvSpPr/>
            <p:nvPr/>
          </p:nvSpPr>
          <p:spPr>
            <a:xfrm>
              <a:off x="4293862" y="38144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8" name="pt327">
              <a:extLst>
                <a:ext uri="{FF2B5EF4-FFF2-40B4-BE49-F238E27FC236}">
                  <a16:creationId xmlns:a16="http://schemas.microsoft.com/office/drawing/2014/main" id="{953627F2-916E-E979-930C-451F986E2274}"/>
                </a:ext>
              </a:extLst>
            </p:cNvPr>
            <p:cNvSpPr/>
            <p:nvPr/>
          </p:nvSpPr>
          <p:spPr>
            <a:xfrm>
              <a:off x="4652295" y="25913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9" name="pt328">
              <a:extLst>
                <a:ext uri="{FF2B5EF4-FFF2-40B4-BE49-F238E27FC236}">
                  <a16:creationId xmlns:a16="http://schemas.microsoft.com/office/drawing/2014/main" id="{F88F2B75-527B-7689-38DC-45E921F690D5}"/>
                </a:ext>
              </a:extLst>
            </p:cNvPr>
            <p:cNvSpPr/>
            <p:nvPr/>
          </p:nvSpPr>
          <p:spPr>
            <a:xfrm>
              <a:off x="4615131" y="26840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0" name="pt329">
              <a:extLst>
                <a:ext uri="{FF2B5EF4-FFF2-40B4-BE49-F238E27FC236}">
                  <a16:creationId xmlns:a16="http://schemas.microsoft.com/office/drawing/2014/main" id="{CD044157-0ABA-8AE2-6843-E9EA81261354}"/>
                </a:ext>
              </a:extLst>
            </p:cNvPr>
            <p:cNvSpPr/>
            <p:nvPr/>
          </p:nvSpPr>
          <p:spPr>
            <a:xfrm>
              <a:off x="4914345" y="32614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1" name="pt330">
              <a:extLst>
                <a:ext uri="{FF2B5EF4-FFF2-40B4-BE49-F238E27FC236}">
                  <a16:creationId xmlns:a16="http://schemas.microsoft.com/office/drawing/2014/main" id="{E7748498-ACA7-6225-AB90-1D1431E3A61E}"/>
                </a:ext>
              </a:extLst>
            </p:cNvPr>
            <p:cNvSpPr/>
            <p:nvPr/>
          </p:nvSpPr>
          <p:spPr>
            <a:xfrm>
              <a:off x="4249043" y="32936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2" name="pt331">
              <a:extLst>
                <a:ext uri="{FF2B5EF4-FFF2-40B4-BE49-F238E27FC236}">
                  <a16:creationId xmlns:a16="http://schemas.microsoft.com/office/drawing/2014/main" id="{C1F4D952-86C4-878A-C8AE-4F7B28F291E9}"/>
                </a:ext>
              </a:extLst>
            </p:cNvPr>
            <p:cNvSpPr/>
            <p:nvPr/>
          </p:nvSpPr>
          <p:spPr>
            <a:xfrm>
              <a:off x="4243212" y="25268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3" name="pt332">
              <a:extLst>
                <a:ext uri="{FF2B5EF4-FFF2-40B4-BE49-F238E27FC236}">
                  <a16:creationId xmlns:a16="http://schemas.microsoft.com/office/drawing/2014/main" id="{2C054C5F-8A54-498C-1B25-E8BB4FA1D1CC}"/>
                </a:ext>
              </a:extLst>
            </p:cNvPr>
            <p:cNvSpPr/>
            <p:nvPr/>
          </p:nvSpPr>
          <p:spPr>
            <a:xfrm>
              <a:off x="4721461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4" name="pt333">
              <a:extLst>
                <a:ext uri="{FF2B5EF4-FFF2-40B4-BE49-F238E27FC236}">
                  <a16:creationId xmlns:a16="http://schemas.microsoft.com/office/drawing/2014/main" id="{CDDCDB0C-BCB7-2652-B534-1B1900812709}"/>
                </a:ext>
              </a:extLst>
            </p:cNvPr>
            <p:cNvSpPr/>
            <p:nvPr/>
          </p:nvSpPr>
          <p:spPr>
            <a:xfrm>
              <a:off x="4742018" y="31460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5" name="pt334">
              <a:extLst>
                <a:ext uri="{FF2B5EF4-FFF2-40B4-BE49-F238E27FC236}">
                  <a16:creationId xmlns:a16="http://schemas.microsoft.com/office/drawing/2014/main" id="{7370E01D-9A2D-C550-B46E-45240D9ED4DE}"/>
                </a:ext>
              </a:extLst>
            </p:cNvPr>
            <p:cNvSpPr/>
            <p:nvPr/>
          </p:nvSpPr>
          <p:spPr>
            <a:xfrm>
              <a:off x="4379026" y="30536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6" name="pt335">
              <a:extLst>
                <a:ext uri="{FF2B5EF4-FFF2-40B4-BE49-F238E27FC236}">
                  <a16:creationId xmlns:a16="http://schemas.microsoft.com/office/drawing/2014/main" id="{9C17A981-E4BC-6FFA-42C5-65CF7252FFD2}"/>
                </a:ext>
              </a:extLst>
            </p:cNvPr>
            <p:cNvSpPr/>
            <p:nvPr/>
          </p:nvSpPr>
          <p:spPr>
            <a:xfrm>
              <a:off x="4899082" y="28803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7" name="pt336">
              <a:extLst>
                <a:ext uri="{FF2B5EF4-FFF2-40B4-BE49-F238E27FC236}">
                  <a16:creationId xmlns:a16="http://schemas.microsoft.com/office/drawing/2014/main" id="{289E4B31-51B7-6DEA-AC65-08079C0954D4}"/>
                </a:ext>
              </a:extLst>
            </p:cNvPr>
            <p:cNvSpPr/>
            <p:nvPr/>
          </p:nvSpPr>
          <p:spPr>
            <a:xfrm>
              <a:off x="4604483" y="21255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8" name="pt337">
              <a:extLst>
                <a:ext uri="{FF2B5EF4-FFF2-40B4-BE49-F238E27FC236}">
                  <a16:creationId xmlns:a16="http://schemas.microsoft.com/office/drawing/2014/main" id="{2D4864A8-6BFC-B807-EC3E-D8F0591F921C}"/>
                </a:ext>
              </a:extLst>
            </p:cNvPr>
            <p:cNvSpPr/>
            <p:nvPr/>
          </p:nvSpPr>
          <p:spPr>
            <a:xfrm>
              <a:off x="4617208" y="32100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9" name="pt338">
              <a:extLst>
                <a:ext uri="{FF2B5EF4-FFF2-40B4-BE49-F238E27FC236}">
                  <a16:creationId xmlns:a16="http://schemas.microsoft.com/office/drawing/2014/main" id="{AF732B95-810A-88E9-A035-EC46CEA9FD12}"/>
                </a:ext>
              </a:extLst>
            </p:cNvPr>
            <p:cNvSpPr/>
            <p:nvPr/>
          </p:nvSpPr>
          <p:spPr>
            <a:xfrm>
              <a:off x="4896220" y="46871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0" name="pt339">
              <a:extLst>
                <a:ext uri="{FF2B5EF4-FFF2-40B4-BE49-F238E27FC236}">
                  <a16:creationId xmlns:a16="http://schemas.microsoft.com/office/drawing/2014/main" id="{C73B7545-DE1F-82CC-960C-7EAACCCC06F0}"/>
                </a:ext>
              </a:extLst>
            </p:cNvPr>
            <p:cNvSpPr/>
            <p:nvPr/>
          </p:nvSpPr>
          <p:spPr>
            <a:xfrm>
              <a:off x="4494767" y="23919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1" name="pt340">
              <a:extLst>
                <a:ext uri="{FF2B5EF4-FFF2-40B4-BE49-F238E27FC236}">
                  <a16:creationId xmlns:a16="http://schemas.microsoft.com/office/drawing/2014/main" id="{0C23DC3C-BE8E-42DF-E5D7-D1F7A1922D46}"/>
                </a:ext>
              </a:extLst>
            </p:cNvPr>
            <p:cNvSpPr/>
            <p:nvPr/>
          </p:nvSpPr>
          <p:spPr>
            <a:xfrm>
              <a:off x="4580581" y="32224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2" name="pt341">
              <a:extLst>
                <a:ext uri="{FF2B5EF4-FFF2-40B4-BE49-F238E27FC236}">
                  <a16:creationId xmlns:a16="http://schemas.microsoft.com/office/drawing/2014/main" id="{9F3812DD-6AE2-1A60-9AF0-0514DA78C12B}"/>
                </a:ext>
              </a:extLst>
            </p:cNvPr>
            <p:cNvSpPr/>
            <p:nvPr/>
          </p:nvSpPr>
          <p:spPr>
            <a:xfrm>
              <a:off x="4040864" y="25925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3" name="pt342">
              <a:extLst>
                <a:ext uri="{FF2B5EF4-FFF2-40B4-BE49-F238E27FC236}">
                  <a16:creationId xmlns:a16="http://schemas.microsoft.com/office/drawing/2014/main" id="{DEDF4804-F933-C9A4-4FA9-9BE16B2D6CB4}"/>
                </a:ext>
              </a:extLst>
            </p:cNvPr>
            <p:cNvSpPr/>
            <p:nvPr/>
          </p:nvSpPr>
          <p:spPr>
            <a:xfrm>
              <a:off x="4270168" y="23690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4" name="pt343">
              <a:extLst>
                <a:ext uri="{FF2B5EF4-FFF2-40B4-BE49-F238E27FC236}">
                  <a16:creationId xmlns:a16="http://schemas.microsoft.com/office/drawing/2014/main" id="{0CBB03C2-211A-84A1-29E0-B9B6A0CCEAC5}"/>
                </a:ext>
              </a:extLst>
            </p:cNvPr>
            <p:cNvSpPr/>
            <p:nvPr/>
          </p:nvSpPr>
          <p:spPr>
            <a:xfrm>
              <a:off x="4795376" y="33859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5" name="pt344">
              <a:extLst>
                <a:ext uri="{FF2B5EF4-FFF2-40B4-BE49-F238E27FC236}">
                  <a16:creationId xmlns:a16="http://schemas.microsoft.com/office/drawing/2014/main" id="{746F336A-4D7B-97D2-19EA-EC52EF4423D2}"/>
                </a:ext>
              </a:extLst>
            </p:cNvPr>
            <p:cNvSpPr/>
            <p:nvPr/>
          </p:nvSpPr>
          <p:spPr>
            <a:xfrm>
              <a:off x="5047158" y="39924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6" name="pt345">
              <a:extLst>
                <a:ext uri="{FF2B5EF4-FFF2-40B4-BE49-F238E27FC236}">
                  <a16:creationId xmlns:a16="http://schemas.microsoft.com/office/drawing/2014/main" id="{34938ED1-7ADB-BE22-11ED-7599A07DF34B}"/>
                </a:ext>
              </a:extLst>
            </p:cNvPr>
            <p:cNvSpPr/>
            <p:nvPr/>
          </p:nvSpPr>
          <p:spPr>
            <a:xfrm>
              <a:off x="5360084" y="25526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7" name="pt346">
              <a:extLst>
                <a:ext uri="{FF2B5EF4-FFF2-40B4-BE49-F238E27FC236}">
                  <a16:creationId xmlns:a16="http://schemas.microsoft.com/office/drawing/2014/main" id="{23A8CA4A-6CD7-49EC-147C-D699AFC9D5A9}"/>
                </a:ext>
              </a:extLst>
            </p:cNvPr>
            <p:cNvSpPr/>
            <p:nvPr/>
          </p:nvSpPr>
          <p:spPr>
            <a:xfrm>
              <a:off x="4751005" y="25491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8" name="pt347">
              <a:extLst>
                <a:ext uri="{FF2B5EF4-FFF2-40B4-BE49-F238E27FC236}">
                  <a16:creationId xmlns:a16="http://schemas.microsoft.com/office/drawing/2014/main" id="{FB160C84-D03E-4597-66C8-B16014240C1E}"/>
                </a:ext>
              </a:extLst>
            </p:cNvPr>
            <p:cNvSpPr/>
            <p:nvPr/>
          </p:nvSpPr>
          <p:spPr>
            <a:xfrm>
              <a:off x="4311393" y="34865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9" name="pt348">
              <a:extLst>
                <a:ext uri="{FF2B5EF4-FFF2-40B4-BE49-F238E27FC236}">
                  <a16:creationId xmlns:a16="http://schemas.microsoft.com/office/drawing/2014/main" id="{6E549C43-1B9A-27C8-F91B-7BB874D4FF89}"/>
                </a:ext>
              </a:extLst>
            </p:cNvPr>
            <p:cNvSpPr/>
            <p:nvPr/>
          </p:nvSpPr>
          <p:spPr>
            <a:xfrm>
              <a:off x="4798996" y="36029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0" name="pt349">
              <a:extLst>
                <a:ext uri="{FF2B5EF4-FFF2-40B4-BE49-F238E27FC236}">
                  <a16:creationId xmlns:a16="http://schemas.microsoft.com/office/drawing/2014/main" id="{52E88CA6-6295-0EE0-0D3B-24A3DCD0E9EC}"/>
                </a:ext>
              </a:extLst>
            </p:cNvPr>
            <p:cNvSpPr/>
            <p:nvPr/>
          </p:nvSpPr>
          <p:spPr>
            <a:xfrm>
              <a:off x="4567727" y="38863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1" name="pt350">
              <a:extLst>
                <a:ext uri="{FF2B5EF4-FFF2-40B4-BE49-F238E27FC236}">
                  <a16:creationId xmlns:a16="http://schemas.microsoft.com/office/drawing/2014/main" id="{CC50DA78-EFF1-00EC-A9DA-00C2CC1DD92B}"/>
                </a:ext>
              </a:extLst>
            </p:cNvPr>
            <p:cNvSpPr/>
            <p:nvPr/>
          </p:nvSpPr>
          <p:spPr>
            <a:xfrm>
              <a:off x="4440812" y="30924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2" name="pt351">
              <a:extLst>
                <a:ext uri="{FF2B5EF4-FFF2-40B4-BE49-F238E27FC236}">
                  <a16:creationId xmlns:a16="http://schemas.microsoft.com/office/drawing/2014/main" id="{2E55AF15-812C-F9B4-504D-BE828CBA56B2}"/>
                </a:ext>
              </a:extLst>
            </p:cNvPr>
            <p:cNvSpPr/>
            <p:nvPr/>
          </p:nvSpPr>
          <p:spPr>
            <a:xfrm>
              <a:off x="4967516" y="37799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3" name="pt352">
              <a:extLst>
                <a:ext uri="{FF2B5EF4-FFF2-40B4-BE49-F238E27FC236}">
                  <a16:creationId xmlns:a16="http://schemas.microsoft.com/office/drawing/2014/main" id="{B5077164-5780-AFA2-FDD9-33D74992F877}"/>
                </a:ext>
              </a:extLst>
            </p:cNvPr>
            <p:cNvSpPr/>
            <p:nvPr/>
          </p:nvSpPr>
          <p:spPr>
            <a:xfrm>
              <a:off x="4439982" y="51977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4" name="pt353">
              <a:extLst>
                <a:ext uri="{FF2B5EF4-FFF2-40B4-BE49-F238E27FC236}">
                  <a16:creationId xmlns:a16="http://schemas.microsoft.com/office/drawing/2014/main" id="{E81726F4-20D3-2383-FEEC-F8D31A5F7CFB}"/>
                </a:ext>
              </a:extLst>
            </p:cNvPr>
            <p:cNvSpPr/>
            <p:nvPr/>
          </p:nvSpPr>
          <p:spPr>
            <a:xfrm>
              <a:off x="3770533" y="40876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5" name="pt354">
              <a:extLst>
                <a:ext uri="{FF2B5EF4-FFF2-40B4-BE49-F238E27FC236}">
                  <a16:creationId xmlns:a16="http://schemas.microsoft.com/office/drawing/2014/main" id="{12579D64-D344-94C9-98D0-03E3B0DDDE96}"/>
                </a:ext>
              </a:extLst>
            </p:cNvPr>
            <p:cNvSpPr/>
            <p:nvPr/>
          </p:nvSpPr>
          <p:spPr>
            <a:xfrm>
              <a:off x="4941037" y="24565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6" name="pt355">
              <a:extLst>
                <a:ext uri="{FF2B5EF4-FFF2-40B4-BE49-F238E27FC236}">
                  <a16:creationId xmlns:a16="http://schemas.microsoft.com/office/drawing/2014/main" id="{B4EB87A2-1AE9-061A-0CBA-AE963812EE58}"/>
                </a:ext>
              </a:extLst>
            </p:cNvPr>
            <p:cNvSpPr/>
            <p:nvPr/>
          </p:nvSpPr>
          <p:spPr>
            <a:xfrm>
              <a:off x="4861771" y="44404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7" name="pt356">
              <a:extLst>
                <a:ext uri="{FF2B5EF4-FFF2-40B4-BE49-F238E27FC236}">
                  <a16:creationId xmlns:a16="http://schemas.microsoft.com/office/drawing/2014/main" id="{4258A2A3-D1B1-6F70-BC14-F4692AD86B38}"/>
                </a:ext>
              </a:extLst>
            </p:cNvPr>
            <p:cNvSpPr/>
            <p:nvPr/>
          </p:nvSpPr>
          <p:spPr>
            <a:xfrm>
              <a:off x="4214509" y="38969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8" name="pt357">
              <a:extLst>
                <a:ext uri="{FF2B5EF4-FFF2-40B4-BE49-F238E27FC236}">
                  <a16:creationId xmlns:a16="http://schemas.microsoft.com/office/drawing/2014/main" id="{C6D1CE8F-7F5B-E670-E4AB-7A4DE5095D2C}"/>
                </a:ext>
              </a:extLst>
            </p:cNvPr>
            <p:cNvSpPr/>
            <p:nvPr/>
          </p:nvSpPr>
          <p:spPr>
            <a:xfrm>
              <a:off x="5056565" y="36818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9" name="pt358">
              <a:extLst>
                <a:ext uri="{FF2B5EF4-FFF2-40B4-BE49-F238E27FC236}">
                  <a16:creationId xmlns:a16="http://schemas.microsoft.com/office/drawing/2014/main" id="{824461DB-A12A-ADF4-C257-FA237DB551C1}"/>
                </a:ext>
              </a:extLst>
            </p:cNvPr>
            <p:cNvSpPr/>
            <p:nvPr/>
          </p:nvSpPr>
          <p:spPr>
            <a:xfrm>
              <a:off x="4765892" y="2542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0" name="pt359">
              <a:extLst>
                <a:ext uri="{FF2B5EF4-FFF2-40B4-BE49-F238E27FC236}">
                  <a16:creationId xmlns:a16="http://schemas.microsoft.com/office/drawing/2014/main" id="{B4B8C5CA-5BE8-C01F-E7E5-583CE747D24D}"/>
                </a:ext>
              </a:extLst>
            </p:cNvPr>
            <p:cNvSpPr/>
            <p:nvPr/>
          </p:nvSpPr>
          <p:spPr>
            <a:xfrm>
              <a:off x="4423150" y="21530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1" name="pt360">
              <a:extLst>
                <a:ext uri="{FF2B5EF4-FFF2-40B4-BE49-F238E27FC236}">
                  <a16:creationId xmlns:a16="http://schemas.microsoft.com/office/drawing/2014/main" id="{11900BB6-C680-85E1-479D-B63AC2585FA7}"/>
                </a:ext>
              </a:extLst>
            </p:cNvPr>
            <p:cNvSpPr/>
            <p:nvPr/>
          </p:nvSpPr>
          <p:spPr>
            <a:xfrm>
              <a:off x="4402637" y="37314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2" name="pt361">
              <a:extLst>
                <a:ext uri="{FF2B5EF4-FFF2-40B4-BE49-F238E27FC236}">
                  <a16:creationId xmlns:a16="http://schemas.microsoft.com/office/drawing/2014/main" id="{33975FD2-0EEA-2B25-47B4-41A2C7359307}"/>
                </a:ext>
              </a:extLst>
            </p:cNvPr>
            <p:cNvSpPr/>
            <p:nvPr/>
          </p:nvSpPr>
          <p:spPr>
            <a:xfrm>
              <a:off x="4933005" y="41272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3" name="pt362">
              <a:extLst>
                <a:ext uri="{FF2B5EF4-FFF2-40B4-BE49-F238E27FC236}">
                  <a16:creationId xmlns:a16="http://schemas.microsoft.com/office/drawing/2014/main" id="{8DC0ACF9-78FB-87AE-FD19-AB164F43E08B}"/>
                </a:ext>
              </a:extLst>
            </p:cNvPr>
            <p:cNvSpPr/>
            <p:nvPr/>
          </p:nvSpPr>
          <p:spPr>
            <a:xfrm>
              <a:off x="3622729" y="19685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4" name="pt363">
              <a:extLst>
                <a:ext uri="{FF2B5EF4-FFF2-40B4-BE49-F238E27FC236}">
                  <a16:creationId xmlns:a16="http://schemas.microsoft.com/office/drawing/2014/main" id="{38C08AFA-0781-C65C-FA3C-59CBD2B56377}"/>
                </a:ext>
              </a:extLst>
            </p:cNvPr>
            <p:cNvSpPr/>
            <p:nvPr/>
          </p:nvSpPr>
          <p:spPr>
            <a:xfrm>
              <a:off x="5445441" y="34357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5" name="pt364">
              <a:extLst>
                <a:ext uri="{FF2B5EF4-FFF2-40B4-BE49-F238E27FC236}">
                  <a16:creationId xmlns:a16="http://schemas.microsoft.com/office/drawing/2014/main" id="{EED0118A-4FA7-84A8-3921-8D559510E2EE}"/>
                </a:ext>
              </a:extLst>
            </p:cNvPr>
            <p:cNvSpPr/>
            <p:nvPr/>
          </p:nvSpPr>
          <p:spPr>
            <a:xfrm>
              <a:off x="5068279" y="34213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6" name="pt365">
              <a:extLst>
                <a:ext uri="{FF2B5EF4-FFF2-40B4-BE49-F238E27FC236}">
                  <a16:creationId xmlns:a16="http://schemas.microsoft.com/office/drawing/2014/main" id="{64CD21A0-B1B7-E8DF-11DC-1D333541EFCB}"/>
                </a:ext>
              </a:extLst>
            </p:cNvPr>
            <p:cNvSpPr/>
            <p:nvPr/>
          </p:nvSpPr>
          <p:spPr>
            <a:xfrm>
              <a:off x="4760976" y="36381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7" name="pt366">
              <a:extLst>
                <a:ext uri="{FF2B5EF4-FFF2-40B4-BE49-F238E27FC236}">
                  <a16:creationId xmlns:a16="http://schemas.microsoft.com/office/drawing/2014/main" id="{D68C993B-E91D-B5C0-9C6D-BADF89A6C297}"/>
                </a:ext>
              </a:extLst>
            </p:cNvPr>
            <p:cNvSpPr/>
            <p:nvPr/>
          </p:nvSpPr>
          <p:spPr>
            <a:xfrm>
              <a:off x="4904866" y="26509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8" name="pt367">
              <a:extLst>
                <a:ext uri="{FF2B5EF4-FFF2-40B4-BE49-F238E27FC236}">
                  <a16:creationId xmlns:a16="http://schemas.microsoft.com/office/drawing/2014/main" id="{BEF1FBD1-CE00-A589-0C48-7B51F76FF28A}"/>
                </a:ext>
              </a:extLst>
            </p:cNvPr>
            <p:cNvSpPr/>
            <p:nvPr/>
          </p:nvSpPr>
          <p:spPr>
            <a:xfrm>
              <a:off x="5096330" y="32955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9" name="pt368">
              <a:extLst>
                <a:ext uri="{FF2B5EF4-FFF2-40B4-BE49-F238E27FC236}">
                  <a16:creationId xmlns:a16="http://schemas.microsoft.com/office/drawing/2014/main" id="{4FB19F8D-CD38-6EB1-6358-F8255FF17183}"/>
                </a:ext>
              </a:extLst>
            </p:cNvPr>
            <p:cNvSpPr/>
            <p:nvPr/>
          </p:nvSpPr>
          <p:spPr>
            <a:xfrm>
              <a:off x="4561655" y="28062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0" name="pt369">
              <a:extLst>
                <a:ext uri="{FF2B5EF4-FFF2-40B4-BE49-F238E27FC236}">
                  <a16:creationId xmlns:a16="http://schemas.microsoft.com/office/drawing/2014/main" id="{7DF3BD36-D940-5B55-EA40-333C1CE52B00}"/>
                </a:ext>
              </a:extLst>
            </p:cNvPr>
            <p:cNvSpPr/>
            <p:nvPr/>
          </p:nvSpPr>
          <p:spPr>
            <a:xfrm>
              <a:off x="5121987" y="35888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1" name="pt370">
              <a:extLst>
                <a:ext uri="{FF2B5EF4-FFF2-40B4-BE49-F238E27FC236}">
                  <a16:creationId xmlns:a16="http://schemas.microsoft.com/office/drawing/2014/main" id="{041987E8-ECBE-8B44-2886-FBDB8FB13835}"/>
                </a:ext>
              </a:extLst>
            </p:cNvPr>
            <p:cNvSpPr/>
            <p:nvPr/>
          </p:nvSpPr>
          <p:spPr>
            <a:xfrm>
              <a:off x="6193876" y="36256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2" name="pt371">
              <a:extLst>
                <a:ext uri="{FF2B5EF4-FFF2-40B4-BE49-F238E27FC236}">
                  <a16:creationId xmlns:a16="http://schemas.microsoft.com/office/drawing/2014/main" id="{01AF21A6-A46A-3347-CCB6-7689693AEAE5}"/>
                </a:ext>
              </a:extLst>
            </p:cNvPr>
            <p:cNvSpPr/>
            <p:nvPr/>
          </p:nvSpPr>
          <p:spPr>
            <a:xfrm>
              <a:off x="5291271" y="17401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3" name="pt372">
              <a:extLst>
                <a:ext uri="{FF2B5EF4-FFF2-40B4-BE49-F238E27FC236}">
                  <a16:creationId xmlns:a16="http://schemas.microsoft.com/office/drawing/2014/main" id="{8699C675-20B6-A698-14D7-32B7794940C3}"/>
                </a:ext>
              </a:extLst>
            </p:cNvPr>
            <p:cNvSpPr/>
            <p:nvPr/>
          </p:nvSpPr>
          <p:spPr>
            <a:xfrm>
              <a:off x="5382513" y="50377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4" name="pt373">
              <a:extLst>
                <a:ext uri="{FF2B5EF4-FFF2-40B4-BE49-F238E27FC236}">
                  <a16:creationId xmlns:a16="http://schemas.microsoft.com/office/drawing/2014/main" id="{82AA4CEB-BE4F-3669-EDCA-B810342CB614}"/>
                </a:ext>
              </a:extLst>
            </p:cNvPr>
            <p:cNvSpPr/>
            <p:nvPr/>
          </p:nvSpPr>
          <p:spPr>
            <a:xfrm>
              <a:off x="4318690" y="31545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5" name="pt374">
              <a:extLst>
                <a:ext uri="{FF2B5EF4-FFF2-40B4-BE49-F238E27FC236}">
                  <a16:creationId xmlns:a16="http://schemas.microsoft.com/office/drawing/2014/main" id="{4A6B04B9-D88D-ABD9-BF3C-230587379D86}"/>
                </a:ext>
              </a:extLst>
            </p:cNvPr>
            <p:cNvSpPr/>
            <p:nvPr/>
          </p:nvSpPr>
          <p:spPr>
            <a:xfrm>
              <a:off x="3798699" y="29616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6" name="pt375">
              <a:extLst>
                <a:ext uri="{FF2B5EF4-FFF2-40B4-BE49-F238E27FC236}">
                  <a16:creationId xmlns:a16="http://schemas.microsoft.com/office/drawing/2014/main" id="{A2C823CA-A408-FC8E-CB73-8221D84F7072}"/>
                </a:ext>
              </a:extLst>
            </p:cNvPr>
            <p:cNvSpPr/>
            <p:nvPr/>
          </p:nvSpPr>
          <p:spPr>
            <a:xfrm>
              <a:off x="4967067" y="17781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7" name="pt376">
              <a:extLst>
                <a:ext uri="{FF2B5EF4-FFF2-40B4-BE49-F238E27FC236}">
                  <a16:creationId xmlns:a16="http://schemas.microsoft.com/office/drawing/2014/main" id="{F2481DB3-1C35-2F2C-7906-01A44E55DD76}"/>
                </a:ext>
              </a:extLst>
            </p:cNvPr>
            <p:cNvSpPr/>
            <p:nvPr/>
          </p:nvSpPr>
          <p:spPr>
            <a:xfrm>
              <a:off x="4873147" y="47290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8" name="pt377">
              <a:extLst>
                <a:ext uri="{FF2B5EF4-FFF2-40B4-BE49-F238E27FC236}">
                  <a16:creationId xmlns:a16="http://schemas.microsoft.com/office/drawing/2014/main" id="{1EF927E3-F1FE-5736-B636-A79941CD1FEA}"/>
                </a:ext>
              </a:extLst>
            </p:cNvPr>
            <p:cNvSpPr/>
            <p:nvPr/>
          </p:nvSpPr>
          <p:spPr>
            <a:xfrm>
              <a:off x="4964816" y="40036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9" name="pt378">
              <a:extLst>
                <a:ext uri="{FF2B5EF4-FFF2-40B4-BE49-F238E27FC236}">
                  <a16:creationId xmlns:a16="http://schemas.microsoft.com/office/drawing/2014/main" id="{3F68D5AA-03E9-D777-F4C9-6D9638D4BCEC}"/>
                </a:ext>
              </a:extLst>
            </p:cNvPr>
            <p:cNvSpPr/>
            <p:nvPr/>
          </p:nvSpPr>
          <p:spPr>
            <a:xfrm>
              <a:off x="5175841" y="52230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0" name="pt379">
              <a:extLst>
                <a:ext uri="{FF2B5EF4-FFF2-40B4-BE49-F238E27FC236}">
                  <a16:creationId xmlns:a16="http://schemas.microsoft.com/office/drawing/2014/main" id="{98E2EAE3-C596-5C9D-49E1-8A3AE56FEAE9}"/>
                </a:ext>
              </a:extLst>
            </p:cNvPr>
            <p:cNvSpPr/>
            <p:nvPr/>
          </p:nvSpPr>
          <p:spPr>
            <a:xfrm>
              <a:off x="5386085" y="45952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1" name="pt380">
              <a:extLst>
                <a:ext uri="{FF2B5EF4-FFF2-40B4-BE49-F238E27FC236}">
                  <a16:creationId xmlns:a16="http://schemas.microsoft.com/office/drawing/2014/main" id="{204DCD99-29E7-214D-6E07-4656EE75DAE3}"/>
                </a:ext>
              </a:extLst>
            </p:cNvPr>
            <p:cNvSpPr/>
            <p:nvPr/>
          </p:nvSpPr>
          <p:spPr>
            <a:xfrm>
              <a:off x="5580830" y="18240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2" name="pt381">
              <a:extLst>
                <a:ext uri="{FF2B5EF4-FFF2-40B4-BE49-F238E27FC236}">
                  <a16:creationId xmlns:a16="http://schemas.microsoft.com/office/drawing/2014/main" id="{606BF70E-6C0B-BA59-F93A-A9BDF52A8A65}"/>
                </a:ext>
              </a:extLst>
            </p:cNvPr>
            <p:cNvSpPr/>
            <p:nvPr/>
          </p:nvSpPr>
          <p:spPr>
            <a:xfrm>
              <a:off x="4459724" y="23307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3" name="pt382">
              <a:extLst>
                <a:ext uri="{FF2B5EF4-FFF2-40B4-BE49-F238E27FC236}">
                  <a16:creationId xmlns:a16="http://schemas.microsoft.com/office/drawing/2014/main" id="{C8E0F06E-1C6F-1434-06C7-8F6C15055AC5}"/>
                </a:ext>
              </a:extLst>
            </p:cNvPr>
            <p:cNvSpPr/>
            <p:nvPr/>
          </p:nvSpPr>
          <p:spPr>
            <a:xfrm>
              <a:off x="4561360" y="37106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4" name="pt383">
              <a:extLst>
                <a:ext uri="{FF2B5EF4-FFF2-40B4-BE49-F238E27FC236}">
                  <a16:creationId xmlns:a16="http://schemas.microsoft.com/office/drawing/2014/main" id="{126F58A3-C1EA-8339-62A3-1A7431404069}"/>
                </a:ext>
              </a:extLst>
            </p:cNvPr>
            <p:cNvSpPr/>
            <p:nvPr/>
          </p:nvSpPr>
          <p:spPr>
            <a:xfrm>
              <a:off x="4916130" y="31196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5" name="pt384">
              <a:extLst>
                <a:ext uri="{FF2B5EF4-FFF2-40B4-BE49-F238E27FC236}">
                  <a16:creationId xmlns:a16="http://schemas.microsoft.com/office/drawing/2014/main" id="{BD280741-FFBF-A982-130D-FC3C362A7157}"/>
                </a:ext>
              </a:extLst>
            </p:cNvPr>
            <p:cNvSpPr/>
            <p:nvPr/>
          </p:nvSpPr>
          <p:spPr>
            <a:xfrm>
              <a:off x="4660352" y="35480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6" name="pt385">
              <a:extLst>
                <a:ext uri="{FF2B5EF4-FFF2-40B4-BE49-F238E27FC236}">
                  <a16:creationId xmlns:a16="http://schemas.microsoft.com/office/drawing/2014/main" id="{794C868C-9270-75CD-1F58-856552F7E5BB}"/>
                </a:ext>
              </a:extLst>
            </p:cNvPr>
            <p:cNvSpPr/>
            <p:nvPr/>
          </p:nvSpPr>
          <p:spPr>
            <a:xfrm>
              <a:off x="4421663" y="30559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7" name="pt386">
              <a:extLst>
                <a:ext uri="{FF2B5EF4-FFF2-40B4-BE49-F238E27FC236}">
                  <a16:creationId xmlns:a16="http://schemas.microsoft.com/office/drawing/2014/main" id="{F28B28D5-5F41-24F7-4118-2CB9B609BE0F}"/>
                </a:ext>
              </a:extLst>
            </p:cNvPr>
            <p:cNvSpPr/>
            <p:nvPr/>
          </p:nvSpPr>
          <p:spPr>
            <a:xfrm>
              <a:off x="4444059" y="36479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8" name="pt387">
              <a:extLst>
                <a:ext uri="{FF2B5EF4-FFF2-40B4-BE49-F238E27FC236}">
                  <a16:creationId xmlns:a16="http://schemas.microsoft.com/office/drawing/2014/main" id="{C894000B-2C88-1776-AF00-B3761F383139}"/>
                </a:ext>
              </a:extLst>
            </p:cNvPr>
            <p:cNvSpPr/>
            <p:nvPr/>
          </p:nvSpPr>
          <p:spPr>
            <a:xfrm>
              <a:off x="4206681" y="28289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9" name="pt388">
              <a:extLst>
                <a:ext uri="{FF2B5EF4-FFF2-40B4-BE49-F238E27FC236}">
                  <a16:creationId xmlns:a16="http://schemas.microsoft.com/office/drawing/2014/main" id="{34CB6D05-AB74-69CB-C053-D375C25DCBFA}"/>
                </a:ext>
              </a:extLst>
            </p:cNvPr>
            <p:cNvSpPr/>
            <p:nvPr/>
          </p:nvSpPr>
          <p:spPr>
            <a:xfrm>
              <a:off x="5952834" y="33983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0" name="pt389">
              <a:extLst>
                <a:ext uri="{FF2B5EF4-FFF2-40B4-BE49-F238E27FC236}">
                  <a16:creationId xmlns:a16="http://schemas.microsoft.com/office/drawing/2014/main" id="{037434DC-3F4D-E1A7-7B77-DF2D58022190}"/>
                </a:ext>
              </a:extLst>
            </p:cNvPr>
            <p:cNvSpPr/>
            <p:nvPr/>
          </p:nvSpPr>
          <p:spPr>
            <a:xfrm>
              <a:off x="4560049" y="26931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1" name="pt390">
              <a:extLst>
                <a:ext uri="{FF2B5EF4-FFF2-40B4-BE49-F238E27FC236}">
                  <a16:creationId xmlns:a16="http://schemas.microsoft.com/office/drawing/2014/main" id="{4FBBB5DB-3C3E-998C-5A8F-14A511160935}"/>
                </a:ext>
              </a:extLst>
            </p:cNvPr>
            <p:cNvSpPr/>
            <p:nvPr/>
          </p:nvSpPr>
          <p:spPr>
            <a:xfrm>
              <a:off x="4799374" y="18500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2" name="pt391">
              <a:extLst>
                <a:ext uri="{FF2B5EF4-FFF2-40B4-BE49-F238E27FC236}">
                  <a16:creationId xmlns:a16="http://schemas.microsoft.com/office/drawing/2014/main" id="{18571372-D9E3-517F-A96C-9FFC82EEEC32}"/>
                </a:ext>
              </a:extLst>
            </p:cNvPr>
            <p:cNvSpPr/>
            <p:nvPr/>
          </p:nvSpPr>
          <p:spPr>
            <a:xfrm>
              <a:off x="5054785" y="28523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3" name="pt392">
              <a:extLst>
                <a:ext uri="{FF2B5EF4-FFF2-40B4-BE49-F238E27FC236}">
                  <a16:creationId xmlns:a16="http://schemas.microsoft.com/office/drawing/2014/main" id="{C6F58375-6F05-FC95-889C-C5A75FBB4289}"/>
                </a:ext>
              </a:extLst>
            </p:cNvPr>
            <p:cNvSpPr/>
            <p:nvPr/>
          </p:nvSpPr>
          <p:spPr>
            <a:xfrm>
              <a:off x="4161455" y="29028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4" name="pt393">
              <a:extLst>
                <a:ext uri="{FF2B5EF4-FFF2-40B4-BE49-F238E27FC236}">
                  <a16:creationId xmlns:a16="http://schemas.microsoft.com/office/drawing/2014/main" id="{BA75B2CC-5537-1993-4E9E-B32C690FFE20}"/>
                </a:ext>
              </a:extLst>
            </p:cNvPr>
            <p:cNvSpPr/>
            <p:nvPr/>
          </p:nvSpPr>
          <p:spPr>
            <a:xfrm>
              <a:off x="4575476" y="29422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5" name="pt394">
              <a:extLst>
                <a:ext uri="{FF2B5EF4-FFF2-40B4-BE49-F238E27FC236}">
                  <a16:creationId xmlns:a16="http://schemas.microsoft.com/office/drawing/2014/main" id="{096128C4-0F30-E65C-FA6B-075141808D2A}"/>
                </a:ext>
              </a:extLst>
            </p:cNvPr>
            <p:cNvSpPr/>
            <p:nvPr/>
          </p:nvSpPr>
          <p:spPr>
            <a:xfrm>
              <a:off x="4280450" y="27959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6" name="pt395">
              <a:extLst>
                <a:ext uri="{FF2B5EF4-FFF2-40B4-BE49-F238E27FC236}">
                  <a16:creationId xmlns:a16="http://schemas.microsoft.com/office/drawing/2014/main" id="{EB7C8E6E-5EE6-7087-046A-53C3BC891867}"/>
                </a:ext>
              </a:extLst>
            </p:cNvPr>
            <p:cNvSpPr/>
            <p:nvPr/>
          </p:nvSpPr>
          <p:spPr>
            <a:xfrm>
              <a:off x="4871508" y="28240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7" name="pt396">
              <a:extLst>
                <a:ext uri="{FF2B5EF4-FFF2-40B4-BE49-F238E27FC236}">
                  <a16:creationId xmlns:a16="http://schemas.microsoft.com/office/drawing/2014/main" id="{184DEDED-F436-91BA-33C0-0DFDB274FF84}"/>
                </a:ext>
              </a:extLst>
            </p:cNvPr>
            <p:cNvSpPr/>
            <p:nvPr/>
          </p:nvSpPr>
          <p:spPr>
            <a:xfrm>
              <a:off x="4472558" y="38195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8" name="pt397">
              <a:extLst>
                <a:ext uri="{FF2B5EF4-FFF2-40B4-BE49-F238E27FC236}">
                  <a16:creationId xmlns:a16="http://schemas.microsoft.com/office/drawing/2014/main" id="{4A07B4D2-7EC0-67AF-C8B8-8B06DCF49769}"/>
                </a:ext>
              </a:extLst>
            </p:cNvPr>
            <p:cNvSpPr/>
            <p:nvPr/>
          </p:nvSpPr>
          <p:spPr>
            <a:xfrm>
              <a:off x="4619247" y="29298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9" name="pt398">
              <a:extLst>
                <a:ext uri="{FF2B5EF4-FFF2-40B4-BE49-F238E27FC236}">
                  <a16:creationId xmlns:a16="http://schemas.microsoft.com/office/drawing/2014/main" id="{96163654-D995-2CF1-B9E6-219ADEB02681}"/>
                </a:ext>
              </a:extLst>
            </p:cNvPr>
            <p:cNvSpPr/>
            <p:nvPr/>
          </p:nvSpPr>
          <p:spPr>
            <a:xfrm>
              <a:off x="4682412" y="22469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0" name="pt399">
              <a:extLst>
                <a:ext uri="{FF2B5EF4-FFF2-40B4-BE49-F238E27FC236}">
                  <a16:creationId xmlns:a16="http://schemas.microsoft.com/office/drawing/2014/main" id="{592B9C6F-7EAF-7050-2BAA-FA554B0FE83D}"/>
                </a:ext>
              </a:extLst>
            </p:cNvPr>
            <p:cNvSpPr/>
            <p:nvPr/>
          </p:nvSpPr>
          <p:spPr>
            <a:xfrm>
              <a:off x="4634596" y="34387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1" name="pt400">
              <a:extLst>
                <a:ext uri="{FF2B5EF4-FFF2-40B4-BE49-F238E27FC236}">
                  <a16:creationId xmlns:a16="http://schemas.microsoft.com/office/drawing/2014/main" id="{ACE47436-C6B7-E43B-A2C6-C894F7590104}"/>
                </a:ext>
              </a:extLst>
            </p:cNvPr>
            <p:cNvSpPr/>
            <p:nvPr/>
          </p:nvSpPr>
          <p:spPr>
            <a:xfrm>
              <a:off x="4789018" y="31221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2" name="pt401">
              <a:extLst>
                <a:ext uri="{FF2B5EF4-FFF2-40B4-BE49-F238E27FC236}">
                  <a16:creationId xmlns:a16="http://schemas.microsoft.com/office/drawing/2014/main" id="{0497150F-EB1C-7FCD-A6EF-3014B525D1E1}"/>
                </a:ext>
              </a:extLst>
            </p:cNvPr>
            <p:cNvSpPr/>
            <p:nvPr/>
          </p:nvSpPr>
          <p:spPr>
            <a:xfrm>
              <a:off x="4914833" y="31758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3" name="pt402">
              <a:extLst>
                <a:ext uri="{FF2B5EF4-FFF2-40B4-BE49-F238E27FC236}">
                  <a16:creationId xmlns:a16="http://schemas.microsoft.com/office/drawing/2014/main" id="{BDB34AA4-6131-5323-40AE-253B57B8660D}"/>
                </a:ext>
              </a:extLst>
            </p:cNvPr>
            <p:cNvSpPr/>
            <p:nvPr/>
          </p:nvSpPr>
          <p:spPr>
            <a:xfrm>
              <a:off x="5721054" y="43196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4" name="pt403">
              <a:extLst>
                <a:ext uri="{FF2B5EF4-FFF2-40B4-BE49-F238E27FC236}">
                  <a16:creationId xmlns:a16="http://schemas.microsoft.com/office/drawing/2014/main" id="{EA2CEF04-65C8-39BB-A0B9-DE5CE08402E0}"/>
                </a:ext>
              </a:extLst>
            </p:cNvPr>
            <p:cNvSpPr/>
            <p:nvPr/>
          </p:nvSpPr>
          <p:spPr>
            <a:xfrm>
              <a:off x="5423516" y="32064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5" name="pt404">
              <a:extLst>
                <a:ext uri="{FF2B5EF4-FFF2-40B4-BE49-F238E27FC236}">
                  <a16:creationId xmlns:a16="http://schemas.microsoft.com/office/drawing/2014/main" id="{3F21D207-D492-08C0-8DF7-F645D78C825C}"/>
                </a:ext>
              </a:extLst>
            </p:cNvPr>
            <p:cNvSpPr/>
            <p:nvPr/>
          </p:nvSpPr>
          <p:spPr>
            <a:xfrm>
              <a:off x="5406822" y="40788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6" name="pt405">
              <a:extLst>
                <a:ext uri="{FF2B5EF4-FFF2-40B4-BE49-F238E27FC236}">
                  <a16:creationId xmlns:a16="http://schemas.microsoft.com/office/drawing/2014/main" id="{45187FCE-B260-3F52-29D2-E35620EDEC07}"/>
                </a:ext>
              </a:extLst>
            </p:cNvPr>
            <p:cNvSpPr/>
            <p:nvPr/>
          </p:nvSpPr>
          <p:spPr>
            <a:xfrm>
              <a:off x="5162211" y="27123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7" name="pt406">
              <a:extLst>
                <a:ext uri="{FF2B5EF4-FFF2-40B4-BE49-F238E27FC236}">
                  <a16:creationId xmlns:a16="http://schemas.microsoft.com/office/drawing/2014/main" id="{33555BC4-F2F3-2D75-5325-6C7FD2719EE5}"/>
                </a:ext>
              </a:extLst>
            </p:cNvPr>
            <p:cNvSpPr/>
            <p:nvPr/>
          </p:nvSpPr>
          <p:spPr>
            <a:xfrm>
              <a:off x="5242131" y="32110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8" name="pt407">
              <a:extLst>
                <a:ext uri="{FF2B5EF4-FFF2-40B4-BE49-F238E27FC236}">
                  <a16:creationId xmlns:a16="http://schemas.microsoft.com/office/drawing/2014/main" id="{C8D854E9-0AFD-9603-086A-1F655D1F4D98}"/>
                </a:ext>
              </a:extLst>
            </p:cNvPr>
            <p:cNvSpPr/>
            <p:nvPr/>
          </p:nvSpPr>
          <p:spPr>
            <a:xfrm>
              <a:off x="5204453" y="25482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9" name="pt408">
              <a:extLst>
                <a:ext uri="{FF2B5EF4-FFF2-40B4-BE49-F238E27FC236}">
                  <a16:creationId xmlns:a16="http://schemas.microsoft.com/office/drawing/2014/main" id="{18D082C1-D14B-21E7-644B-82C47196ED9B}"/>
                </a:ext>
              </a:extLst>
            </p:cNvPr>
            <p:cNvSpPr/>
            <p:nvPr/>
          </p:nvSpPr>
          <p:spPr>
            <a:xfrm>
              <a:off x="5260868" y="40691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0" name="pt409">
              <a:extLst>
                <a:ext uri="{FF2B5EF4-FFF2-40B4-BE49-F238E27FC236}">
                  <a16:creationId xmlns:a16="http://schemas.microsoft.com/office/drawing/2014/main" id="{12810A2E-BE0A-F299-265D-E19D224F3EE0}"/>
                </a:ext>
              </a:extLst>
            </p:cNvPr>
            <p:cNvSpPr/>
            <p:nvPr/>
          </p:nvSpPr>
          <p:spPr>
            <a:xfrm>
              <a:off x="5218508" y="38046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1" name="pt410">
              <a:extLst>
                <a:ext uri="{FF2B5EF4-FFF2-40B4-BE49-F238E27FC236}">
                  <a16:creationId xmlns:a16="http://schemas.microsoft.com/office/drawing/2014/main" id="{3569F6C1-EEE8-C5AC-B228-9BAC4B618028}"/>
                </a:ext>
              </a:extLst>
            </p:cNvPr>
            <p:cNvSpPr/>
            <p:nvPr/>
          </p:nvSpPr>
          <p:spPr>
            <a:xfrm>
              <a:off x="4122351" y="33862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2" name="pt411">
              <a:extLst>
                <a:ext uri="{FF2B5EF4-FFF2-40B4-BE49-F238E27FC236}">
                  <a16:creationId xmlns:a16="http://schemas.microsoft.com/office/drawing/2014/main" id="{B1EB7EEB-509F-AEFD-4604-0AC59B1637A7}"/>
                </a:ext>
              </a:extLst>
            </p:cNvPr>
            <p:cNvSpPr/>
            <p:nvPr/>
          </p:nvSpPr>
          <p:spPr>
            <a:xfrm>
              <a:off x="5055505" y="47027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3" name="pt412">
              <a:extLst>
                <a:ext uri="{FF2B5EF4-FFF2-40B4-BE49-F238E27FC236}">
                  <a16:creationId xmlns:a16="http://schemas.microsoft.com/office/drawing/2014/main" id="{FA03826D-4A06-B15E-A408-FD22B8A3796F}"/>
                </a:ext>
              </a:extLst>
            </p:cNvPr>
            <p:cNvSpPr/>
            <p:nvPr/>
          </p:nvSpPr>
          <p:spPr>
            <a:xfrm>
              <a:off x="4821882" y="48940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4" name="pt413">
              <a:extLst>
                <a:ext uri="{FF2B5EF4-FFF2-40B4-BE49-F238E27FC236}">
                  <a16:creationId xmlns:a16="http://schemas.microsoft.com/office/drawing/2014/main" id="{CC33F412-C5D7-CD9C-2912-C5C627FA2D2D}"/>
                </a:ext>
              </a:extLst>
            </p:cNvPr>
            <p:cNvSpPr/>
            <p:nvPr/>
          </p:nvSpPr>
          <p:spPr>
            <a:xfrm>
              <a:off x="4610335" y="30691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5" name="pt414">
              <a:extLst>
                <a:ext uri="{FF2B5EF4-FFF2-40B4-BE49-F238E27FC236}">
                  <a16:creationId xmlns:a16="http://schemas.microsoft.com/office/drawing/2014/main" id="{29F49D46-721F-4AF2-374E-8D30EC2E9771}"/>
                </a:ext>
              </a:extLst>
            </p:cNvPr>
            <p:cNvSpPr/>
            <p:nvPr/>
          </p:nvSpPr>
          <p:spPr>
            <a:xfrm>
              <a:off x="4506291" y="25956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6" name="pt415">
              <a:extLst>
                <a:ext uri="{FF2B5EF4-FFF2-40B4-BE49-F238E27FC236}">
                  <a16:creationId xmlns:a16="http://schemas.microsoft.com/office/drawing/2014/main" id="{821626FF-A8C9-2B73-4217-9AC9530F657B}"/>
                </a:ext>
              </a:extLst>
            </p:cNvPr>
            <p:cNvSpPr/>
            <p:nvPr/>
          </p:nvSpPr>
          <p:spPr>
            <a:xfrm>
              <a:off x="5072519" y="42157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7" name="pt416">
              <a:extLst>
                <a:ext uri="{FF2B5EF4-FFF2-40B4-BE49-F238E27FC236}">
                  <a16:creationId xmlns:a16="http://schemas.microsoft.com/office/drawing/2014/main" id="{11704D28-A409-33DB-F088-A043443E3EBF}"/>
                </a:ext>
              </a:extLst>
            </p:cNvPr>
            <p:cNvSpPr/>
            <p:nvPr/>
          </p:nvSpPr>
          <p:spPr>
            <a:xfrm>
              <a:off x="5136395" y="34008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8" name="pt417">
              <a:extLst>
                <a:ext uri="{FF2B5EF4-FFF2-40B4-BE49-F238E27FC236}">
                  <a16:creationId xmlns:a16="http://schemas.microsoft.com/office/drawing/2014/main" id="{9E3760B8-29CD-2D8A-3FD3-D47B8F24D487}"/>
                </a:ext>
              </a:extLst>
            </p:cNvPr>
            <p:cNvSpPr/>
            <p:nvPr/>
          </p:nvSpPr>
          <p:spPr>
            <a:xfrm>
              <a:off x="4197995" y="33507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9" name="pt418">
              <a:extLst>
                <a:ext uri="{FF2B5EF4-FFF2-40B4-BE49-F238E27FC236}">
                  <a16:creationId xmlns:a16="http://schemas.microsoft.com/office/drawing/2014/main" id="{ACC0AD34-3F03-8D12-A777-FEC5F1809FD5}"/>
                </a:ext>
              </a:extLst>
            </p:cNvPr>
            <p:cNvSpPr/>
            <p:nvPr/>
          </p:nvSpPr>
          <p:spPr>
            <a:xfrm>
              <a:off x="4954948" y="37243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0" name="pt419">
              <a:extLst>
                <a:ext uri="{FF2B5EF4-FFF2-40B4-BE49-F238E27FC236}">
                  <a16:creationId xmlns:a16="http://schemas.microsoft.com/office/drawing/2014/main" id="{0A4F5AE8-EBC8-FDCA-7EDF-EB632D93D60A}"/>
                </a:ext>
              </a:extLst>
            </p:cNvPr>
            <p:cNvSpPr/>
            <p:nvPr/>
          </p:nvSpPr>
          <p:spPr>
            <a:xfrm>
              <a:off x="4589552" y="3677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1" name="pt420">
              <a:extLst>
                <a:ext uri="{FF2B5EF4-FFF2-40B4-BE49-F238E27FC236}">
                  <a16:creationId xmlns:a16="http://schemas.microsoft.com/office/drawing/2014/main" id="{86C204AC-92B0-E8C6-BC03-37ECBF477393}"/>
                </a:ext>
              </a:extLst>
            </p:cNvPr>
            <p:cNvSpPr/>
            <p:nvPr/>
          </p:nvSpPr>
          <p:spPr>
            <a:xfrm>
              <a:off x="4238721" y="42694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2" name="pt421">
              <a:extLst>
                <a:ext uri="{FF2B5EF4-FFF2-40B4-BE49-F238E27FC236}">
                  <a16:creationId xmlns:a16="http://schemas.microsoft.com/office/drawing/2014/main" id="{9306304B-1669-DEA8-E68E-0B6C92D9AF28}"/>
                </a:ext>
              </a:extLst>
            </p:cNvPr>
            <p:cNvSpPr/>
            <p:nvPr/>
          </p:nvSpPr>
          <p:spPr>
            <a:xfrm>
              <a:off x="5053265" y="47282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3" name="pt422">
              <a:extLst>
                <a:ext uri="{FF2B5EF4-FFF2-40B4-BE49-F238E27FC236}">
                  <a16:creationId xmlns:a16="http://schemas.microsoft.com/office/drawing/2014/main" id="{0DB944C8-D670-26EA-D675-737A722210C1}"/>
                </a:ext>
              </a:extLst>
            </p:cNvPr>
            <p:cNvSpPr/>
            <p:nvPr/>
          </p:nvSpPr>
          <p:spPr>
            <a:xfrm>
              <a:off x="4358817" y="38728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4" name="pt423">
              <a:extLst>
                <a:ext uri="{FF2B5EF4-FFF2-40B4-BE49-F238E27FC236}">
                  <a16:creationId xmlns:a16="http://schemas.microsoft.com/office/drawing/2014/main" id="{4F97A008-810E-D448-3C8D-A8EE00104992}"/>
                </a:ext>
              </a:extLst>
            </p:cNvPr>
            <p:cNvSpPr/>
            <p:nvPr/>
          </p:nvSpPr>
          <p:spPr>
            <a:xfrm>
              <a:off x="5148578" y="36905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5" name="pt424">
              <a:extLst>
                <a:ext uri="{FF2B5EF4-FFF2-40B4-BE49-F238E27FC236}">
                  <a16:creationId xmlns:a16="http://schemas.microsoft.com/office/drawing/2014/main" id="{A2251EFD-0A97-0632-DC4A-E95C1D02809A}"/>
                </a:ext>
              </a:extLst>
            </p:cNvPr>
            <p:cNvSpPr/>
            <p:nvPr/>
          </p:nvSpPr>
          <p:spPr>
            <a:xfrm>
              <a:off x="4359762" y="38506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6" name="pt425">
              <a:extLst>
                <a:ext uri="{FF2B5EF4-FFF2-40B4-BE49-F238E27FC236}">
                  <a16:creationId xmlns:a16="http://schemas.microsoft.com/office/drawing/2014/main" id="{6D6FD8A0-FEE9-E2C6-7F88-B6A22422FF0B}"/>
                </a:ext>
              </a:extLst>
            </p:cNvPr>
            <p:cNvSpPr/>
            <p:nvPr/>
          </p:nvSpPr>
          <p:spPr>
            <a:xfrm>
              <a:off x="4460737" y="37640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7" name="pt426">
              <a:extLst>
                <a:ext uri="{FF2B5EF4-FFF2-40B4-BE49-F238E27FC236}">
                  <a16:creationId xmlns:a16="http://schemas.microsoft.com/office/drawing/2014/main" id="{54305D01-EB3B-A330-EFD8-2C4B24B1EB83}"/>
                </a:ext>
              </a:extLst>
            </p:cNvPr>
            <p:cNvSpPr/>
            <p:nvPr/>
          </p:nvSpPr>
          <p:spPr>
            <a:xfrm>
              <a:off x="5595119" y="36645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8" name="pt427">
              <a:extLst>
                <a:ext uri="{FF2B5EF4-FFF2-40B4-BE49-F238E27FC236}">
                  <a16:creationId xmlns:a16="http://schemas.microsoft.com/office/drawing/2014/main" id="{3F45FB7D-CF74-3A52-CD1A-339A6BBB3721}"/>
                </a:ext>
              </a:extLst>
            </p:cNvPr>
            <p:cNvSpPr/>
            <p:nvPr/>
          </p:nvSpPr>
          <p:spPr>
            <a:xfrm>
              <a:off x="4686996" y="26533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9" name="pt428">
              <a:extLst>
                <a:ext uri="{FF2B5EF4-FFF2-40B4-BE49-F238E27FC236}">
                  <a16:creationId xmlns:a16="http://schemas.microsoft.com/office/drawing/2014/main" id="{421BF0E7-358C-3D8E-812E-8DEF3468239C}"/>
                </a:ext>
              </a:extLst>
            </p:cNvPr>
            <p:cNvSpPr/>
            <p:nvPr/>
          </p:nvSpPr>
          <p:spPr>
            <a:xfrm>
              <a:off x="4523237" y="33889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0" name="pt429">
              <a:extLst>
                <a:ext uri="{FF2B5EF4-FFF2-40B4-BE49-F238E27FC236}">
                  <a16:creationId xmlns:a16="http://schemas.microsoft.com/office/drawing/2014/main" id="{001B7D22-F4A0-3502-E0C1-130EAB06EB75}"/>
                </a:ext>
              </a:extLst>
            </p:cNvPr>
            <p:cNvSpPr/>
            <p:nvPr/>
          </p:nvSpPr>
          <p:spPr>
            <a:xfrm>
              <a:off x="5187078" y="31238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1" name="pt430">
              <a:extLst>
                <a:ext uri="{FF2B5EF4-FFF2-40B4-BE49-F238E27FC236}">
                  <a16:creationId xmlns:a16="http://schemas.microsoft.com/office/drawing/2014/main" id="{492C5E81-9745-3B9A-0397-47D60F1E76E0}"/>
                </a:ext>
              </a:extLst>
            </p:cNvPr>
            <p:cNvSpPr/>
            <p:nvPr/>
          </p:nvSpPr>
          <p:spPr>
            <a:xfrm>
              <a:off x="5116045" y="25566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2" name="pt431">
              <a:extLst>
                <a:ext uri="{FF2B5EF4-FFF2-40B4-BE49-F238E27FC236}">
                  <a16:creationId xmlns:a16="http://schemas.microsoft.com/office/drawing/2014/main" id="{38797AF0-A728-7EF0-2ECF-83F1E8113B92}"/>
                </a:ext>
              </a:extLst>
            </p:cNvPr>
            <p:cNvSpPr/>
            <p:nvPr/>
          </p:nvSpPr>
          <p:spPr>
            <a:xfrm>
              <a:off x="5091393" y="43856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3" name="pt432">
              <a:extLst>
                <a:ext uri="{FF2B5EF4-FFF2-40B4-BE49-F238E27FC236}">
                  <a16:creationId xmlns:a16="http://schemas.microsoft.com/office/drawing/2014/main" id="{B5AAC906-1E5A-743D-11AE-C4189303FFE7}"/>
                </a:ext>
              </a:extLst>
            </p:cNvPr>
            <p:cNvSpPr/>
            <p:nvPr/>
          </p:nvSpPr>
          <p:spPr>
            <a:xfrm>
              <a:off x="4431158" y="41590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4" name="pt433">
              <a:extLst>
                <a:ext uri="{FF2B5EF4-FFF2-40B4-BE49-F238E27FC236}">
                  <a16:creationId xmlns:a16="http://schemas.microsoft.com/office/drawing/2014/main" id="{F4D3CF63-B721-B99E-602B-A04BB6D98161}"/>
                </a:ext>
              </a:extLst>
            </p:cNvPr>
            <p:cNvSpPr/>
            <p:nvPr/>
          </p:nvSpPr>
          <p:spPr>
            <a:xfrm>
              <a:off x="4493487" y="4513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5" name="pt434">
              <a:extLst>
                <a:ext uri="{FF2B5EF4-FFF2-40B4-BE49-F238E27FC236}">
                  <a16:creationId xmlns:a16="http://schemas.microsoft.com/office/drawing/2014/main" id="{F8457520-0C1D-2455-6714-6D8A39982790}"/>
                </a:ext>
              </a:extLst>
            </p:cNvPr>
            <p:cNvSpPr/>
            <p:nvPr/>
          </p:nvSpPr>
          <p:spPr>
            <a:xfrm>
              <a:off x="4542545" y="27843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6" name="pt435">
              <a:extLst>
                <a:ext uri="{FF2B5EF4-FFF2-40B4-BE49-F238E27FC236}">
                  <a16:creationId xmlns:a16="http://schemas.microsoft.com/office/drawing/2014/main" id="{26361BA7-CFD7-F5E1-A347-587981AAA80D}"/>
                </a:ext>
              </a:extLst>
            </p:cNvPr>
            <p:cNvSpPr/>
            <p:nvPr/>
          </p:nvSpPr>
          <p:spPr>
            <a:xfrm>
              <a:off x="5201443" y="37604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7" name="pt436">
              <a:extLst>
                <a:ext uri="{FF2B5EF4-FFF2-40B4-BE49-F238E27FC236}">
                  <a16:creationId xmlns:a16="http://schemas.microsoft.com/office/drawing/2014/main" id="{BD4E076E-3D57-397C-537B-E6CDF2106A2C}"/>
                </a:ext>
              </a:extLst>
            </p:cNvPr>
            <p:cNvSpPr/>
            <p:nvPr/>
          </p:nvSpPr>
          <p:spPr>
            <a:xfrm>
              <a:off x="4553934" y="45180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8" name="pt437">
              <a:extLst>
                <a:ext uri="{FF2B5EF4-FFF2-40B4-BE49-F238E27FC236}">
                  <a16:creationId xmlns:a16="http://schemas.microsoft.com/office/drawing/2014/main" id="{EE734AAE-5CB9-B537-1B24-4E76E68603A3}"/>
                </a:ext>
              </a:extLst>
            </p:cNvPr>
            <p:cNvSpPr/>
            <p:nvPr/>
          </p:nvSpPr>
          <p:spPr>
            <a:xfrm>
              <a:off x="4076421" y="28084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9" name="pt438">
              <a:extLst>
                <a:ext uri="{FF2B5EF4-FFF2-40B4-BE49-F238E27FC236}">
                  <a16:creationId xmlns:a16="http://schemas.microsoft.com/office/drawing/2014/main" id="{3A5DEBEF-4909-0CD0-2491-3E8E516A1913}"/>
                </a:ext>
              </a:extLst>
            </p:cNvPr>
            <p:cNvSpPr/>
            <p:nvPr/>
          </p:nvSpPr>
          <p:spPr>
            <a:xfrm>
              <a:off x="5406623" y="44297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0" name="pt439">
              <a:extLst>
                <a:ext uri="{FF2B5EF4-FFF2-40B4-BE49-F238E27FC236}">
                  <a16:creationId xmlns:a16="http://schemas.microsoft.com/office/drawing/2014/main" id="{1661C864-460C-E90E-2137-3558238A3B21}"/>
                </a:ext>
              </a:extLst>
            </p:cNvPr>
            <p:cNvSpPr/>
            <p:nvPr/>
          </p:nvSpPr>
          <p:spPr>
            <a:xfrm>
              <a:off x="4751119" y="36822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1" name="pt440">
              <a:extLst>
                <a:ext uri="{FF2B5EF4-FFF2-40B4-BE49-F238E27FC236}">
                  <a16:creationId xmlns:a16="http://schemas.microsoft.com/office/drawing/2014/main" id="{F29FEB9C-831B-7A6C-987D-06FC9300F02D}"/>
                </a:ext>
              </a:extLst>
            </p:cNvPr>
            <p:cNvSpPr/>
            <p:nvPr/>
          </p:nvSpPr>
          <p:spPr>
            <a:xfrm>
              <a:off x="4164608" y="31827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2" name="pt441">
              <a:extLst>
                <a:ext uri="{FF2B5EF4-FFF2-40B4-BE49-F238E27FC236}">
                  <a16:creationId xmlns:a16="http://schemas.microsoft.com/office/drawing/2014/main" id="{A485F437-95A8-3560-6BFF-D23A76AE6BAA}"/>
                </a:ext>
              </a:extLst>
            </p:cNvPr>
            <p:cNvSpPr/>
            <p:nvPr/>
          </p:nvSpPr>
          <p:spPr>
            <a:xfrm>
              <a:off x="4522371" y="43147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3" name="pt442">
              <a:extLst>
                <a:ext uri="{FF2B5EF4-FFF2-40B4-BE49-F238E27FC236}">
                  <a16:creationId xmlns:a16="http://schemas.microsoft.com/office/drawing/2014/main" id="{4946568E-77DB-BB75-A142-FCD9F22064B7}"/>
                </a:ext>
              </a:extLst>
            </p:cNvPr>
            <p:cNvSpPr/>
            <p:nvPr/>
          </p:nvSpPr>
          <p:spPr>
            <a:xfrm>
              <a:off x="4806099" y="24115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4" name="pt443">
              <a:extLst>
                <a:ext uri="{FF2B5EF4-FFF2-40B4-BE49-F238E27FC236}">
                  <a16:creationId xmlns:a16="http://schemas.microsoft.com/office/drawing/2014/main" id="{9EB23E05-79FA-5701-7B7D-7FE0336E8389}"/>
                </a:ext>
              </a:extLst>
            </p:cNvPr>
            <p:cNvSpPr/>
            <p:nvPr/>
          </p:nvSpPr>
          <p:spPr>
            <a:xfrm>
              <a:off x="4971889" y="22926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5" name="pt444">
              <a:extLst>
                <a:ext uri="{FF2B5EF4-FFF2-40B4-BE49-F238E27FC236}">
                  <a16:creationId xmlns:a16="http://schemas.microsoft.com/office/drawing/2014/main" id="{6BDA8009-321A-64A4-54B0-1CA859427555}"/>
                </a:ext>
              </a:extLst>
            </p:cNvPr>
            <p:cNvSpPr/>
            <p:nvPr/>
          </p:nvSpPr>
          <p:spPr>
            <a:xfrm>
              <a:off x="4582177" y="27056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6" name="pt445">
              <a:extLst>
                <a:ext uri="{FF2B5EF4-FFF2-40B4-BE49-F238E27FC236}">
                  <a16:creationId xmlns:a16="http://schemas.microsoft.com/office/drawing/2014/main" id="{6DB6ECB9-067D-24DF-F6D9-CA4625AFACCE}"/>
                </a:ext>
              </a:extLst>
            </p:cNvPr>
            <p:cNvSpPr/>
            <p:nvPr/>
          </p:nvSpPr>
          <p:spPr>
            <a:xfrm>
              <a:off x="4110773" y="26441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7" name="pt446">
              <a:extLst>
                <a:ext uri="{FF2B5EF4-FFF2-40B4-BE49-F238E27FC236}">
                  <a16:creationId xmlns:a16="http://schemas.microsoft.com/office/drawing/2014/main" id="{5719CAFA-FEF4-6C78-7AA0-6CCE5A77363B}"/>
                </a:ext>
              </a:extLst>
            </p:cNvPr>
            <p:cNvSpPr/>
            <p:nvPr/>
          </p:nvSpPr>
          <p:spPr>
            <a:xfrm>
              <a:off x="4141196" y="19168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8" name="pt447">
              <a:extLst>
                <a:ext uri="{FF2B5EF4-FFF2-40B4-BE49-F238E27FC236}">
                  <a16:creationId xmlns:a16="http://schemas.microsoft.com/office/drawing/2014/main" id="{2D5A73F7-0ED8-E7FF-024F-0FC7474BA76D}"/>
                </a:ext>
              </a:extLst>
            </p:cNvPr>
            <p:cNvSpPr/>
            <p:nvPr/>
          </p:nvSpPr>
          <p:spPr>
            <a:xfrm>
              <a:off x="4761842" y="29049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9" name="pt448">
              <a:extLst>
                <a:ext uri="{FF2B5EF4-FFF2-40B4-BE49-F238E27FC236}">
                  <a16:creationId xmlns:a16="http://schemas.microsoft.com/office/drawing/2014/main" id="{E5162B86-3668-88B6-A02C-CAFDA3B8C3AA}"/>
                </a:ext>
              </a:extLst>
            </p:cNvPr>
            <p:cNvSpPr/>
            <p:nvPr/>
          </p:nvSpPr>
          <p:spPr>
            <a:xfrm>
              <a:off x="4549964" y="28232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0" name="pt449">
              <a:extLst>
                <a:ext uri="{FF2B5EF4-FFF2-40B4-BE49-F238E27FC236}">
                  <a16:creationId xmlns:a16="http://schemas.microsoft.com/office/drawing/2014/main" id="{B362A8B9-4FF6-88A3-E7A3-214AED102479}"/>
                </a:ext>
              </a:extLst>
            </p:cNvPr>
            <p:cNvSpPr/>
            <p:nvPr/>
          </p:nvSpPr>
          <p:spPr>
            <a:xfrm>
              <a:off x="4455164" y="29439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1" name="pt450">
              <a:extLst>
                <a:ext uri="{FF2B5EF4-FFF2-40B4-BE49-F238E27FC236}">
                  <a16:creationId xmlns:a16="http://schemas.microsoft.com/office/drawing/2014/main" id="{1E5D0ABE-D4E0-3142-5B57-21BA8E58D9B9}"/>
                </a:ext>
              </a:extLst>
            </p:cNvPr>
            <p:cNvSpPr/>
            <p:nvPr/>
          </p:nvSpPr>
          <p:spPr>
            <a:xfrm>
              <a:off x="4245513" y="32734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2" name="pt451">
              <a:extLst>
                <a:ext uri="{FF2B5EF4-FFF2-40B4-BE49-F238E27FC236}">
                  <a16:creationId xmlns:a16="http://schemas.microsoft.com/office/drawing/2014/main" id="{CD9416C1-5100-8730-2317-E58BA44C3455}"/>
                </a:ext>
              </a:extLst>
            </p:cNvPr>
            <p:cNvSpPr/>
            <p:nvPr/>
          </p:nvSpPr>
          <p:spPr>
            <a:xfrm>
              <a:off x="4325488" y="2708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3" name="pt452">
              <a:extLst>
                <a:ext uri="{FF2B5EF4-FFF2-40B4-BE49-F238E27FC236}">
                  <a16:creationId xmlns:a16="http://schemas.microsoft.com/office/drawing/2014/main" id="{38D0C792-0337-9455-DA62-0F9F7711EDDF}"/>
                </a:ext>
              </a:extLst>
            </p:cNvPr>
            <p:cNvSpPr/>
            <p:nvPr/>
          </p:nvSpPr>
          <p:spPr>
            <a:xfrm>
              <a:off x="4365573" y="23839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4" name="pt453">
              <a:extLst>
                <a:ext uri="{FF2B5EF4-FFF2-40B4-BE49-F238E27FC236}">
                  <a16:creationId xmlns:a16="http://schemas.microsoft.com/office/drawing/2014/main" id="{4FDE320F-1465-8EE4-83BE-9B84F1007361}"/>
                </a:ext>
              </a:extLst>
            </p:cNvPr>
            <p:cNvSpPr/>
            <p:nvPr/>
          </p:nvSpPr>
          <p:spPr>
            <a:xfrm>
              <a:off x="4269848" y="41602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5" name="pt454">
              <a:extLst>
                <a:ext uri="{FF2B5EF4-FFF2-40B4-BE49-F238E27FC236}">
                  <a16:creationId xmlns:a16="http://schemas.microsoft.com/office/drawing/2014/main" id="{ED820B49-193C-EEE2-1824-E84BC7C30FE5}"/>
                </a:ext>
              </a:extLst>
            </p:cNvPr>
            <p:cNvSpPr/>
            <p:nvPr/>
          </p:nvSpPr>
          <p:spPr>
            <a:xfrm>
              <a:off x="4690531" y="29511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6" name="pt455">
              <a:extLst>
                <a:ext uri="{FF2B5EF4-FFF2-40B4-BE49-F238E27FC236}">
                  <a16:creationId xmlns:a16="http://schemas.microsoft.com/office/drawing/2014/main" id="{44791558-6473-FB57-663F-03CF9759E0C3}"/>
                </a:ext>
              </a:extLst>
            </p:cNvPr>
            <p:cNvSpPr/>
            <p:nvPr/>
          </p:nvSpPr>
          <p:spPr>
            <a:xfrm>
              <a:off x="3932744" y="26230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7" name="pt456">
              <a:extLst>
                <a:ext uri="{FF2B5EF4-FFF2-40B4-BE49-F238E27FC236}">
                  <a16:creationId xmlns:a16="http://schemas.microsoft.com/office/drawing/2014/main" id="{552668D8-4240-A7E8-59E3-D49756271DE7}"/>
                </a:ext>
              </a:extLst>
            </p:cNvPr>
            <p:cNvSpPr/>
            <p:nvPr/>
          </p:nvSpPr>
          <p:spPr>
            <a:xfrm>
              <a:off x="4942967" y="30681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8" name="pt457">
              <a:extLst>
                <a:ext uri="{FF2B5EF4-FFF2-40B4-BE49-F238E27FC236}">
                  <a16:creationId xmlns:a16="http://schemas.microsoft.com/office/drawing/2014/main" id="{A05D07B5-D1AE-4FBD-AB8A-78E400CABAD7}"/>
                </a:ext>
              </a:extLst>
            </p:cNvPr>
            <p:cNvSpPr/>
            <p:nvPr/>
          </p:nvSpPr>
          <p:spPr>
            <a:xfrm>
              <a:off x="4622965" y="21435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9" name="pt458">
              <a:extLst>
                <a:ext uri="{FF2B5EF4-FFF2-40B4-BE49-F238E27FC236}">
                  <a16:creationId xmlns:a16="http://schemas.microsoft.com/office/drawing/2014/main" id="{782E61F6-6B86-1B53-C5BF-D2674C174F0A}"/>
                </a:ext>
              </a:extLst>
            </p:cNvPr>
            <p:cNvSpPr/>
            <p:nvPr/>
          </p:nvSpPr>
          <p:spPr>
            <a:xfrm>
              <a:off x="4258021" y="23612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0" name="pt459">
              <a:extLst>
                <a:ext uri="{FF2B5EF4-FFF2-40B4-BE49-F238E27FC236}">
                  <a16:creationId xmlns:a16="http://schemas.microsoft.com/office/drawing/2014/main" id="{3A6556AD-BFAD-B5F8-A985-4C4A1EACAD3F}"/>
                </a:ext>
              </a:extLst>
            </p:cNvPr>
            <p:cNvSpPr/>
            <p:nvPr/>
          </p:nvSpPr>
          <p:spPr>
            <a:xfrm>
              <a:off x="4597936" y="36725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1" name="pt460">
              <a:extLst>
                <a:ext uri="{FF2B5EF4-FFF2-40B4-BE49-F238E27FC236}">
                  <a16:creationId xmlns:a16="http://schemas.microsoft.com/office/drawing/2014/main" id="{23C24DE1-1FA6-F8A6-81C8-510D5618217B}"/>
                </a:ext>
              </a:extLst>
            </p:cNvPr>
            <p:cNvSpPr/>
            <p:nvPr/>
          </p:nvSpPr>
          <p:spPr>
            <a:xfrm>
              <a:off x="3573133" y="32692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2" name="pt461">
              <a:extLst>
                <a:ext uri="{FF2B5EF4-FFF2-40B4-BE49-F238E27FC236}">
                  <a16:creationId xmlns:a16="http://schemas.microsoft.com/office/drawing/2014/main" id="{43743D6B-D3F6-4D5A-764B-2070FD4AF556}"/>
                </a:ext>
              </a:extLst>
            </p:cNvPr>
            <p:cNvSpPr/>
            <p:nvPr/>
          </p:nvSpPr>
          <p:spPr>
            <a:xfrm>
              <a:off x="4647880" y="29643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3" name="pt462">
              <a:extLst>
                <a:ext uri="{FF2B5EF4-FFF2-40B4-BE49-F238E27FC236}">
                  <a16:creationId xmlns:a16="http://schemas.microsoft.com/office/drawing/2014/main" id="{D3137403-9E6D-5A61-B2B4-4F27ED8A6EBB}"/>
                </a:ext>
              </a:extLst>
            </p:cNvPr>
            <p:cNvSpPr/>
            <p:nvPr/>
          </p:nvSpPr>
          <p:spPr>
            <a:xfrm>
              <a:off x="4658661" y="47091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4" name="pt463">
              <a:extLst>
                <a:ext uri="{FF2B5EF4-FFF2-40B4-BE49-F238E27FC236}">
                  <a16:creationId xmlns:a16="http://schemas.microsoft.com/office/drawing/2014/main" id="{9A4957A4-D7EB-F2CF-DCA0-0D871ED748D6}"/>
                </a:ext>
              </a:extLst>
            </p:cNvPr>
            <p:cNvSpPr/>
            <p:nvPr/>
          </p:nvSpPr>
          <p:spPr>
            <a:xfrm>
              <a:off x="4495183" y="30769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5" name="pt464">
              <a:extLst>
                <a:ext uri="{FF2B5EF4-FFF2-40B4-BE49-F238E27FC236}">
                  <a16:creationId xmlns:a16="http://schemas.microsoft.com/office/drawing/2014/main" id="{495C840A-C03F-19EC-EA14-7D2CDCE12D24}"/>
                </a:ext>
              </a:extLst>
            </p:cNvPr>
            <p:cNvSpPr/>
            <p:nvPr/>
          </p:nvSpPr>
          <p:spPr>
            <a:xfrm>
              <a:off x="4489445" y="26562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6" name="pt465">
              <a:extLst>
                <a:ext uri="{FF2B5EF4-FFF2-40B4-BE49-F238E27FC236}">
                  <a16:creationId xmlns:a16="http://schemas.microsoft.com/office/drawing/2014/main" id="{AB69E1C4-388B-BB7A-7447-916C2D480528}"/>
                </a:ext>
              </a:extLst>
            </p:cNvPr>
            <p:cNvSpPr/>
            <p:nvPr/>
          </p:nvSpPr>
          <p:spPr>
            <a:xfrm>
              <a:off x="4231359" y="37189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7" name="pt466">
              <a:extLst>
                <a:ext uri="{FF2B5EF4-FFF2-40B4-BE49-F238E27FC236}">
                  <a16:creationId xmlns:a16="http://schemas.microsoft.com/office/drawing/2014/main" id="{BB726550-2208-98F2-15E2-BC72543085AA}"/>
                </a:ext>
              </a:extLst>
            </p:cNvPr>
            <p:cNvSpPr/>
            <p:nvPr/>
          </p:nvSpPr>
          <p:spPr>
            <a:xfrm>
              <a:off x="4674526" y="27245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8" name="pt467">
              <a:extLst>
                <a:ext uri="{FF2B5EF4-FFF2-40B4-BE49-F238E27FC236}">
                  <a16:creationId xmlns:a16="http://schemas.microsoft.com/office/drawing/2014/main" id="{0797CD3C-0F20-7A7E-06F9-BED6B83EB7E4}"/>
                </a:ext>
              </a:extLst>
            </p:cNvPr>
            <p:cNvSpPr/>
            <p:nvPr/>
          </p:nvSpPr>
          <p:spPr>
            <a:xfrm>
              <a:off x="5022334" y="33824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9" name="pt468">
              <a:extLst>
                <a:ext uri="{FF2B5EF4-FFF2-40B4-BE49-F238E27FC236}">
                  <a16:creationId xmlns:a16="http://schemas.microsoft.com/office/drawing/2014/main" id="{B4396B0D-AF9E-4398-7CC9-0D1C731F021B}"/>
                </a:ext>
              </a:extLst>
            </p:cNvPr>
            <p:cNvSpPr/>
            <p:nvPr/>
          </p:nvSpPr>
          <p:spPr>
            <a:xfrm>
              <a:off x="4674641" y="45560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0" name="pt469">
              <a:extLst>
                <a:ext uri="{FF2B5EF4-FFF2-40B4-BE49-F238E27FC236}">
                  <a16:creationId xmlns:a16="http://schemas.microsoft.com/office/drawing/2014/main" id="{9AA1A6B8-929E-FB09-35EE-EF9F111F3992}"/>
                </a:ext>
              </a:extLst>
            </p:cNvPr>
            <p:cNvSpPr/>
            <p:nvPr/>
          </p:nvSpPr>
          <p:spPr>
            <a:xfrm>
              <a:off x="4360735" y="3328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1" name="pt470">
              <a:extLst>
                <a:ext uri="{FF2B5EF4-FFF2-40B4-BE49-F238E27FC236}">
                  <a16:creationId xmlns:a16="http://schemas.microsoft.com/office/drawing/2014/main" id="{B5E37982-4888-97F4-03FF-3C95F46EA90C}"/>
                </a:ext>
              </a:extLst>
            </p:cNvPr>
            <p:cNvSpPr/>
            <p:nvPr/>
          </p:nvSpPr>
          <p:spPr>
            <a:xfrm>
              <a:off x="4301211" y="33278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2" name="pt471">
              <a:extLst>
                <a:ext uri="{FF2B5EF4-FFF2-40B4-BE49-F238E27FC236}">
                  <a16:creationId xmlns:a16="http://schemas.microsoft.com/office/drawing/2014/main" id="{6E5D49D8-ED23-2627-B5ED-7A309303ED74}"/>
                </a:ext>
              </a:extLst>
            </p:cNvPr>
            <p:cNvSpPr/>
            <p:nvPr/>
          </p:nvSpPr>
          <p:spPr>
            <a:xfrm>
              <a:off x="5661319" y="26815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3" name="pt472">
              <a:extLst>
                <a:ext uri="{FF2B5EF4-FFF2-40B4-BE49-F238E27FC236}">
                  <a16:creationId xmlns:a16="http://schemas.microsoft.com/office/drawing/2014/main" id="{5504DE7A-5AB6-D306-D430-8E38FD8B69A6}"/>
                </a:ext>
              </a:extLst>
            </p:cNvPr>
            <p:cNvSpPr/>
            <p:nvPr/>
          </p:nvSpPr>
          <p:spPr>
            <a:xfrm>
              <a:off x="5221599" y="27886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4" name="pt473">
              <a:extLst>
                <a:ext uri="{FF2B5EF4-FFF2-40B4-BE49-F238E27FC236}">
                  <a16:creationId xmlns:a16="http://schemas.microsoft.com/office/drawing/2014/main" id="{92D4CCF8-D21A-78FC-C421-9E387B858A10}"/>
                </a:ext>
              </a:extLst>
            </p:cNvPr>
            <p:cNvSpPr/>
            <p:nvPr/>
          </p:nvSpPr>
          <p:spPr>
            <a:xfrm>
              <a:off x="5349608" y="31977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5" name="pt474">
              <a:extLst>
                <a:ext uri="{FF2B5EF4-FFF2-40B4-BE49-F238E27FC236}">
                  <a16:creationId xmlns:a16="http://schemas.microsoft.com/office/drawing/2014/main" id="{0077B18B-C01C-745D-FD15-470C92E3B7D3}"/>
                </a:ext>
              </a:extLst>
            </p:cNvPr>
            <p:cNvSpPr/>
            <p:nvPr/>
          </p:nvSpPr>
          <p:spPr>
            <a:xfrm>
              <a:off x="4245840" y="39830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6" name="pt475">
              <a:extLst>
                <a:ext uri="{FF2B5EF4-FFF2-40B4-BE49-F238E27FC236}">
                  <a16:creationId xmlns:a16="http://schemas.microsoft.com/office/drawing/2014/main" id="{6A420702-D4AC-B545-DC6F-2D33198F7BF8}"/>
                </a:ext>
              </a:extLst>
            </p:cNvPr>
            <p:cNvSpPr/>
            <p:nvPr/>
          </p:nvSpPr>
          <p:spPr>
            <a:xfrm>
              <a:off x="4457193" y="44250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7" name="pt476">
              <a:extLst>
                <a:ext uri="{FF2B5EF4-FFF2-40B4-BE49-F238E27FC236}">
                  <a16:creationId xmlns:a16="http://schemas.microsoft.com/office/drawing/2014/main" id="{EF9A688A-F548-B743-5748-52756DFCC7B7}"/>
                </a:ext>
              </a:extLst>
            </p:cNvPr>
            <p:cNvSpPr/>
            <p:nvPr/>
          </p:nvSpPr>
          <p:spPr>
            <a:xfrm>
              <a:off x="4661036" y="45385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8" name="pg477">
              <a:extLst>
                <a:ext uri="{FF2B5EF4-FFF2-40B4-BE49-F238E27FC236}">
                  <a16:creationId xmlns:a16="http://schemas.microsoft.com/office/drawing/2014/main" id="{3AE5314C-BF12-2E9B-0CC4-CA872BA47557}"/>
                </a:ext>
              </a:extLst>
            </p:cNvPr>
            <p:cNvSpPr/>
            <p:nvPr/>
          </p:nvSpPr>
          <p:spPr>
            <a:xfrm>
              <a:off x="3597959" y="2559859"/>
              <a:ext cx="4214031" cy="2392887"/>
            </a:xfrm>
            <a:custGeom>
              <a:avLst/>
              <a:gdLst/>
              <a:ahLst/>
              <a:cxnLst/>
              <a:rect l="0" t="0" r="0" b="0"/>
              <a:pathLst>
                <a:path w="4214031" h="2392887">
                  <a:moveTo>
                    <a:pt x="0" y="0"/>
                  </a:moveTo>
                  <a:lnTo>
                    <a:pt x="53342" y="29408"/>
                  </a:lnTo>
                  <a:lnTo>
                    <a:pt x="106684" y="58771"/>
                  </a:lnTo>
                  <a:lnTo>
                    <a:pt x="160026" y="88082"/>
                  </a:lnTo>
                  <a:lnTo>
                    <a:pt x="213368" y="117336"/>
                  </a:lnTo>
                  <a:lnTo>
                    <a:pt x="266710" y="146525"/>
                  </a:lnTo>
                  <a:lnTo>
                    <a:pt x="320053" y="175642"/>
                  </a:lnTo>
                  <a:lnTo>
                    <a:pt x="373395" y="204677"/>
                  </a:lnTo>
                  <a:lnTo>
                    <a:pt x="426737" y="233620"/>
                  </a:lnTo>
                  <a:lnTo>
                    <a:pt x="480079" y="262459"/>
                  </a:lnTo>
                  <a:lnTo>
                    <a:pt x="533421" y="291179"/>
                  </a:lnTo>
                  <a:lnTo>
                    <a:pt x="586763" y="319763"/>
                  </a:lnTo>
                  <a:lnTo>
                    <a:pt x="640106" y="348193"/>
                  </a:lnTo>
                  <a:lnTo>
                    <a:pt x="693448" y="376445"/>
                  </a:lnTo>
                  <a:lnTo>
                    <a:pt x="746790" y="404494"/>
                  </a:lnTo>
                  <a:lnTo>
                    <a:pt x="800132" y="432310"/>
                  </a:lnTo>
                  <a:lnTo>
                    <a:pt x="853474" y="459859"/>
                  </a:lnTo>
                  <a:lnTo>
                    <a:pt x="906816" y="487104"/>
                  </a:lnTo>
                  <a:lnTo>
                    <a:pt x="960159" y="514003"/>
                  </a:lnTo>
                  <a:lnTo>
                    <a:pt x="1013501" y="540511"/>
                  </a:lnTo>
                  <a:lnTo>
                    <a:pt x="1066843" y="566584"/>
                  </a:lnTo>
                  <a:lnTo>
                    <a:pt x="1120185" y="592177"/>
                  </a:lnTo>
                  <a:lnTo>
                    <a:pt x="1173527" y="617249"/>
                  </a:lnTo>
                  <a:lnTo>
                    <a:pt x="1226869" y="641767"/>
                  </a:lnTo>
                  <a:lnTo>
                    <a:pt x="1280212" y="665709"/>
                  </a:lnTo>
                  <a:lnTo>
                    <a:pt x="1333554" y="689066"/>
                  </a:lnTo>
                  <a:lnTo>
                    <a:pt x="1386896" y="711843"/>
                  </a:lnTo>
                  <a:lnTo>
                    <a:pt x="1440238" y="734060"/>
                  </a:lnTo>
                  <a:lnTo>
                    <a:pt x="1493580" y="755746"/>
                  </a:lnTo>
                  <a:lnTo>
                    <a:pt x="1546922" y="776942"/>
                  </a:lnTo>
                  <a:lnTo>
                    <a:pt x="1600265" y="797689"/>
                  </a:lnTo>
                  <a:lnTo>
                    <a:pt x="1653607" y="818035"/>
                  </a:lnTo>
                  <a:lnTo>
                    <a:pt x="1706949" y="838023"/>
                  </a:lnTo>
                  <a:lnTo>
                    <a:pt x="1760291" y="857697"/>
                  </a:lnTo>
                  <a:lnTo>
                    <a:pt x="1813633" y="877094"/>
                  </a:lnTo>
                  <a:lnTo>
                    <a:pt x="1866976" y="896250"/>
                  </a:lnTo>
                  <a:lnTo>
                    <a:pt x="1920318" y="915195"/>
                  </a:lnTo>
                  <a:lnTo>
                    <a:pt x="1973660" y="933957"/>
                  </a:lnTo>
                  <a:lnTo>
                    <a:pt x="2027002" y="952558"/>
                  </a:lnTo>
                  <a:lnTo>
                    <a:pt x="2080344" y="971019"/>
                  </a:lnTo>
                  <a:lnTo>
                    <a:pt x="2133686" y="989357"/>
                  </a:lnTo>
                  <a:lnTo>
                    <a:pt x="2187029" y="1007587"/>
                  </a:lnTo>
                  <a:lnTo>
                    <a:pt x="2240371" y="1025722"/>
                  </a:lnTo>
                  <a:lnTo>
                    <a:pt x="2293713" y="1043773"/>
                  </a:lnTo>
                  <a:lnTo>
                    <a:pt x="2347055" y="1061749"/>
                  </a:lnTo>
                  <a:lnTo>
                    <a:pt x="2400397" y="1079658"/>
                  </a:lnTo>
                  <a:lnTo>
                    <a:pt x="2453739" y="1097509"/>
                  </a:lnTo>
                  <a:lnTo>
                    <a:pt x="2507082" y="1115307"/>
                  </a:lnTo>
                  <a:lnTo>
                    <a:pt x="2560424" y="1133057"/>
                  </a:lnTo>
                  <a:lnTo>
                    <a:pt x="2613766" y="1150764"/>
                  </a:lnTo>
                  <a:lnTo>
                    <a:pt x="2667108" y="1168433"/>
                  </a:lnTo>
                  <a:lnTo>
                    <a:pt x="2720450" y="1186066"/>
                  </a:lnTo>
                  <a:lnTo>
                    <a:pt x="2773792" y="1203668"/>
                  </a:lnTo>
                  <a:lnTo>
                    <a:pt x="2827135" y="1221241"/>
                  </a:lnTo>
                  <a:lnTo>
                    <a:pt x="2880477" y="1238788"/>
                  </a:lnTo>
                  <a:lnTo>
                    <a:pt x="2933819" y="1256311"/>
                  </a:lnTo>
                  <a:lnTo>
                    <a:pt x="2987161" y="1273812"/>
                  </a:lnTo>
                  <a:lnTo>
                    <a:pt x="3040503" y="1291292"/>
                  </a:lnTo>
                  <a:lnTo>
                    <a:pt x="3093845" y="1308754"/>
                  </a:lnTo>
                  <a:lnTo>
                    <a:pt x="3147188" y="1326199"/>
                  </a:lnTo>
                  <a:lnTo>
                    <a:pt x="3200530" y="1343627"/>
                  </a:lnTo>
                  <a:lnTo>
                    <a:pt x="3253872" y="1361042"/>
                  </a:lnTo>
                  <a:lnTo>
                    <a:pt x="3307214" y="1378442"/>
                  </a:lnTo>
                  <a:lnTo>
                    <a:pt x="3360556" y="1395830"/>
                  </a:lnTo>
                  <a:lnTo>
                    <a:pt x="3413899" y="1413206"/>
                  </a:lnTo>
                  <a:lnTo>
                    <a:pt x="3467241" y="1430571"/>
                  </a:lnTo>
                  <a:lnTo>
                    <a:pt x="3520583" y="1447926"/>
                  </a:lnTo>
                  <a:lnTo>
                    <a:pt x="3573925" y="1465271"/>
                  </a:lnTo>
                  <a:lnTo>
                    <a:pt x="3627267" y="1482607"/>
                  </a:lnTo>
                  <a:lnTo>
                    <a:pt x="3680609" y="1499935"/>
                  </a:lnTo>
                  <a:lnTo>
                    <a:pt x="3733952" y="1517256"/>
                  </a:lnTo>
                  <a:lnTo>
                    <a:pt x="3787294" y="1534568"/>
                  </a:lnTo>
                  <a:lnTo>
                    <a:pt x="3840636" y="1551874"/>
                  </a:lnTo>
                  <a:lnTo>
                    <a:pt x="3893978" y="1569173"/>
                  </a:lnTo>
                  <a:lnTo>
                    <a:pt x="3947320" y="1586466"/>
                  </a:lnTo>
                  <a:lnTo>
                    <a:pt x="4000662" y="1603754"/>
                  </a:lnTo>
                  <a:lnTo>
                    <a:pt x="4054005" y="1621035"/>
                  </a:lnTo>
                  <a:lnTo>
                    <a:pt x="4107347" y="1638312"/>
                  </a:lnTo>
                  <a:lnTo>
                    <a:pt x="4160689" y="1655584"/>
                  </a:lnTo>
                  <a:lnTo>
                    <a:pt x="4214031" y="1672850"/>
                  </a:lnTo>
                  <a:lnTo>
                    <a:pt x="4214031" y="2392887"/>
                  </a:lnTo>
                  <a:lnTo>
                    <a:pt x="4160689" y="2363007"/>
                  </a:lnTo>
                  <a:lnTo>
                    <a:pt x="4107347" y="2333131"/>
                  </a:lnTo>
                  <a:lnTo>
                    <a:pt x="4054005" y="2303260"/>
                  </a:lnTo>
                  <a:lnTo>
                    <a:pt x="4000662" y="2273395"/>
                  </a:lnTo>
                  <a:lnTo>
                    <a:pt x="3947320" y="2243534"/>
                  </a:lnTo>
                  <a:lnTo>
                    <a:pt x="3893978" y="2213680"/>
                  </a:lnTo>
                  <a:lnTo>
                    <a:pt x="3840636" y="2183832"/>
                  </a:lnTo>
                  <a:lnTo>
                    <a:pt x="3787294" y="2153991"/>
                  </a:lnTo>
                  <a:lnTo>
                    <a:pt x="3733952" y="2124156"/>
                  </a:lnTo>
                  <a:lnTo>
                    <a:pt x="3680609" y="2094329"/>
                  </a:lnTo>
                  <a:lnTo>
                    <a:pt x="3627267" y="2064510"/>
                  </a:lnTo>
                  <a:lnTo>
                    <a:pt x="3573925" y="2034699"/>
                  </a:lnTo>
                  <a:lnTo>
                    <a:pt x="3520583" y="2004897"/>
                  </a:lnTo>
                  <a:lnTo>
                    <a:pt x="3467241" y="1975104"/>
                  </a:lnTo>
                  <a:lnTo>
                    <a:pt x="3413899" y="1945322"/>
                  </a:lnTo>
                  <a:lnTo>
                    <a:pt x="3360556" y="1915551"/>
                  </a:lnTo>
                  <a:lnTo>
                    <a:pt x="3307214" y="1885791"/>
                  </a:lnTo>
                  <a:lnTo>
                    <a:pt x="3253872" y="1856044"/>
                  </a:lnTo>
                  <a:lnTo>
                    <a:pt x="3200530" y="1826311"/>
                  </a:lnTo>
                  <a:lnTo>
                    <a:pt x="3147188" y="1796593"/>
                  </a:lnTo>
                  <a:lnTo>
                    <a:pt x="3093845" y="1766890"/>
                  </a:lnTo>
                  <a:lnTo>
                    <a:pt x="3040503" y="1737204"/>
                  </a:lnTo>
                  <a:lnTo>
                    <a:pt x="2987161" y="1707538"/>
                  </a:lnTo>
                  <a:lnTo>
                    <a:pt x="2933819" y="1677891"/>
                  </a:lnTo>
                  <a:lnTo>
                    <a:pt x="2880477" y="1648266"/>
                  </a:lnTo>
                  <a:lnTo>
                    <a:pt x="2827135" y="1618666"/>
                  </a:lnTo>
                  <a:lnTo>
                    <a:pt x="2773792" y="1589092"/>
                  </a:lnTo>
                  <a:lnTo>
                    <a:pt x="2720450" y="1559546"/>
                  </a:lnTo>
                  <a:lnTo>
                    <a:pt x="2667108" y="1530033"/>
                  </a:lnTo>
                  <a:lnTo>
                    <a:pt x="2613766" y="1500554"/>
                  </a:lnTo>
                  <a:lnTo>
                    <a:pt x="2560424" y="1471114"/>
                  </a:lnTo>
                  <a:lnTo>
                    <a:pt x="2507082" y="1441717"/>
                  </a:lnTo>
                  <a:lnTo>
                    <a:pt x="2453739" y="1412367"/>
                  </a:lnTo>
                  <a:lnTo>
                    <a:pt x="2400397" y="1383071"/>
                  </a:lnTo>
                  <a:lnTo>
                    <a:pt x="2347055" y="1353833"/>
                  </a:lnTo>
                  <a:lnTo>
                    <a:pt x="2293713" y="1324662"/>
                  </a:lnTo>
                  <a:lnTo>
                    <a:pt x="2240371" y="1295565"/>
                  </a:lnTo>
                  <a:lnTo>
                    <a:pt x="2187029" y="1266553"/>
                  </a:lnTo>
                  <a:lnTo>
                    <a:pt x="2133686" y="1237635"/>
                  </a:lnTo>
                  <a:lnTo>
                    <a:pt x="2080344" y="1208826"/>
                  </a:lnTo>
                  <a:lnTo>
                    <a:pt x="2027002" y="1180140"/>
                  </a:lnTo>
                  <a:lnTo>
                    <a:pt x="1973660" y="1151594"/>
                  </a:lnTo>
                  <a:lnTo>
                    <a:pt x="1920318" y="1123208"/>
                  </a:lnTo>
                  <a:lnTo>
                    <a:pt x="1866976" y="1095006"/>
                  </a:lnTo>
                  <a:lnTo>
                    <a:pt x="1813633" y="1067015"/>
                  </a:lnTo>
                  <a:lnTo>
                    <a:pt x="1760291" y="1039265"/>
                  </a:lnTo>
                  <a:lnTo>
                    <a:pt x="1706949" y="1011791"/>
                  </a:lnTo>
                  <a:lnTo>
                    <a:pt x="1653607" y="984632"/>
                  </a:lnTo>
                  <a:lnTo>
                    <a:pt x="1600265" y="957830"/>
                  </a:lnTo>
                  <a:lnTo>
                    <a:pt x="1546922" y="931430"/>
                  </a:lnTo>
                  <a:lnTo>
                    <a:pt x="1493580" y="905478"/>
                  </a:lnTo>
                  <a:lnTo>
                    <a:pt x="1440238" y="880017"/>
                  </a:lnTo>
                  <a:lnTo>
                    <a:pt x="1386896" y="855087"/>
                  </a:lnTo>
                  <a:lnTo>
                    <a:pt x="1333554" y="830717"/>
                  </a:lnTo>
                  <a:lnTo>
                    <a:pt x="1280212" y="806927"/>
                  </a:lnTo>
                  <a:lnTo>
                    <a:pt x="1226869" y="783722"/>
                  </a:lnTo>
                  <a:lnTo>
                    <a:pt x="1173527" y="761092"/>
                  </a:lnTo>
                  <a:lnTo>
                    <a:pt x="1120185" y="739017"/>
                  </a:lnTo>
                  <a:lnTo>
                    <a:pt x="1066843" y="717462"/>
                  </a:lnTo>
                  <a:lnTo>
                    <a:pt x="1013501" y="696388"/>
                  </a:lnTo>
                  <a:lnTo>
                    <a:pt x="960159" y="675749"/>
                  </a:lnTo>
                  <a:lnTo>
                    <a:pt x="906816" y="655501"/>
                  </a:lnTo>
                  <a:lnTo>
                    <a:pt x="853474" y="635598"/>
                  </a:lnTo>
                  <a:lnTo>
                    <a:pt x="800132" y="616000"/>
                  </a:lnTo>
                  <a:lnTo>
                    <a:pt x="746790" y="596669"/>
                  </a:lnTo>
                  <a:lnTo>
                    <a:pt x="693448" y="577570"/>
                  </a:lnTo>
                  <a:lnTo>
                    <a:pt x="640106" y="558675"/>
                  </a:lnTo>
                  <a:lnTo>
                    <a:pt x="586763" y="539957"/>
                  </a:lnTo>
                  <a:lnTo>
                    <a:pt x="533421" y="521394"/>
                  </a:lnTo>
                  <a:lnTo>
                    <a:pt x="480079" y="502967"/>
                  </a:lnTo>
                  <a:lnTo>
                    <a:pt x="426737" y="484658"/>
                  </a:lnTo>
                  <a:lnTo>
                    <a:pt x="373395" y="466454"/>
                  </a:lnTo>
                  <a:lnTo>
                    <a:pt x="320053" y="448342"/>
                  </a:lnTo>
                  <a:lnTo>
                    <a:pt x="266710" y="430312"/>
                  </a:lnTo>
                  <a:lnTo>
                    <a:pt x="213368" y="412354"/>
                  </a:lnTo>
                  <a:lnTo>
                    <a:pt x="160026" y="394460"/>
                  </a:lnTo>
                  <a:lnTo>
                    <a:pt x="106684" y="376624"/>
                  </a:lnTo>
                  <a:lnTo>
                    <a:pt x="53342" y="358839"/>
                  </a:lnTo>
                  <a:lnTo>
                    <a:pt x="0" y="341101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3939" name="pl478">
              <a:extLst>
                <a:ext uri="{FF2B5EF4-FFF2-40B4-BE49-F238E27FC236}">
                  <a16:creationId xmlns:a16="http://schemas.microsoft.com/office/drawing/2014/main" id="{8A012B6E-BEAF-3EB4-9F62-9331B6347919}"/>
                </a:ext>
              </a:extLst>
            </p:cNvPr>
            <p:cNvSpPr/>
            <p:nvPr/>
          </p:nvSpPr>
          <p:spPr>
            <a:xfrm>
              <a:off x="3597959" y="2559859"/>
              <a:ext cx="4214031" cy="1672850"/>
            </a:xfrm>
            <a:custGeom>
              <a:avLst/>
              <a:gdLst/>
              <a:ahLst/>
              <a:cxnLst/>
              <a:rect l="0" t="0" r="0" b="0"/>
              <a:pathLst>
                <a:path w="4214031" h="1672850">
                  <a:moveTo>
                    <a:pt x="0" y="0"/>
                  </a:moveTo>
                  <a:lnTo>
                    <a:pt x="53342" y="29408"/>
                  </a:lnTo>
                  <a:lnTo>
                    <a:pt x="106684" y="58771"/>
                  </a:lnTo>
                  <a:lnTo>
                    <a:pt x="160026" y="88082"/>
                  </a:lnTo>
                  <a:lnTo>
                    <a:pt x="213368" y="117336"/>
                  </a:lnTo>
                  <a:lnTo>
                    <a:pt x="266710" y="146525"/>
                  </a:lnTo>
                  <a:lnTo>
                    <a:pt x="320053" y="175642"/>
                  </a:lnTo>
                  <a:lnTo>
                    <a:pt x="373395" y="204677"/>
                  </a:lnTo>
                  <a:lnTo>
                    <a:pt x="426737" y="233620"/>
                  </a:lnTo>
                  <a:lnTo>
                    <a:pt x="480079" y="262459"/>
                  </a:lnTo>
                  <a:lnTo>
                    <a:pt x="533421" y="291179"/>
                  </a:lnTo>
                  <a:lnTo>
                    <a:pt x="586763" y="319763"/>
                  </a:lnTo>
                  <a:lnTo>
                    <a:pt x="640106" y="348193"/>
                  </a:lnTo>
                  <a:lnTo>
                    <a:pt x="693448" y="376445"/>
                  </a:lnTo>
                  <a:lnTo>
                    <a:pt x="746790" y="404494"/>
                  </a:lnTo>
                  <a:lnTo>
                    <a:pt x="800132" y="432310"/>
                  </a:lnTo>
                  <a:lnTo>
                    <a:pt x="853474" y="459859"/>
                  </a:lnTo>
                  <a:lnTo>
                    <a:pt x="906816" y="487104"/>
                  </a:lnTo>
                  <a:lnTo>
                    <a:pt x="960159" y="514003"/>
                  </a:lnTo>
                  <a:lnTo>
                    <a:pt x="1013501" y="540511"/>
                  </a:lnTo>
                  <a:lnTo>
                    <a:pt x="1066843" y="566584"/>
                  </a:lnTo>
                  <a:lnTo>
                    <a:pt x="1120185" y="592177"/>
                  </a:lnTo>
                  <a:lnTo>
                    <a:pt x="1173527" y="617249"/>
                  </a:lnTo>
                  <a:lnTo>
                    <a:pt x="1226869" y="641767"/>
                  </a:lnTo>
                  <a:lnTo>
                    <a:pt x="1280212" y="665709"/>
                  </a:lnTo>
                  <a:lnTo>
                    <a:pt x="1333554" y="689066"/>
                  </a:lnTo>
                  <a:lnTo>
                    <a:pt x="1386896" y="711843"/>
                  </a:lnTo>
                  <a:lnTo>
                    <a:pt x="1440238" y="734060"/>
                  </a:lnTo>
                  <a:lnTo>
                    <a:pt x="1493580" y="755746"/>
                  </a:lnTo>
                  <a:lnTo>
                    <a:pt x="1546922" y="776942"/>
                  </a:lnTo>
                  <a:lnTo>
                    <a:pt x="1600265" y="797689"/>
                  </a:lnTo>
                  <a:lnTo>
                    <a:pt x="1653607" y="818035"/>
                  </a:lnTo>
                  <a:lnTo>
                    <a:pt x="1706949" y="838023"/>
                  </a:lnTo>
                  <a:lnTo>
                    <a:pt x="1760291" y="857697"/>
                  </a:lnTo>
                  <a:lnTo>
                    <a:pt x="1813633" y="877094"/>
                  </a:lnTo>
                  <a:lnTo>
                    <a:pt x="1866976" y="896250"/>
                  </a:lnTo>
                  <a:lnTo>
                    <a:pt x="1920318" y="915195"/>
                  </a:lnTo>
                  <a:lnTo>
                    <a:pt x="1973660" y="933957"/>
                  </a:lnTo>
                  <a:lnTo>
                    <a:pt x="2027002" y="952558"/>
                  </a:lnTo>
                  <a:lnTo>
                    <a:pt x="2080344" y="971019"/>
                  </a:lnTo>
                  <a:lnTo>
                    <a:pt x="2133686" y="989357"/>
                  </a:lnTo>
                  <a:lnTo>
                    <a:pt x="2187029" y="1007587"/>
                  </a:lnTo>
                  <a:lnTo>
                    <a:pt x="2240371" y="1025722"/>
                  </a:lnTo>
                  <a:lnTo>
                    <a:pt x="2293713" y="1043773"/>
                  </a:lnTo>
                  <a:lnTo>
                    <a:pt x="2347055" y="1061749"/>
                  </a:lnTo>
                  <a:lnTo>
                    <a:pt x="2400397" y="1079658"/>
                  </a:lnTo>
                  <a:lnTo>
                    <a:pt x="2453739" y="1097509"/>
                  </a:lnTo>
                  <a:lnTo>
                    <a:pt x="2507082" y="1115307"/>
                  </a:lnTo>
                  <a:lnTo>
                    <a:pt x="2560424" y="1133057"/>
                  </a:lnTo>
                  <a:lnTo>
                    <a:pt x="2613766" y="1150764"/>
                  </a:lnTo>
                  <a:lnTo>
                    <a:pt x="2667108" y="1168433"/>
                  </a:lnTo>
                  <a:lnTo>
                    <a:pt x="2720450" y="1186066"/>
                  </a:lnTo>
                  <a:lnTo>
                    <a:pt x="2773792" y="1203668"/>
                  </a:lnTo>
                  <a:lnTo>
                    <a:pt x="2827135" y="1221241"/>
                  </a:lnTo>
                  <a:lnTo>
                    <a:pt x="2880477" y="1238788"/>
                  </a:lnTo>
                  <a:lnTo>
                    <a:pt x="2933819" y="1256311"/>
                  </a:lnTo>
                  <a:lnTo>
                    <a:pt x="2987161" y="1273812"/>
                  </a:lnTo>
                  <a:lnTo>
                    <a:pt x="3040503" y="1291292"/>
                  </a:lnTo>
                  <a:lnTo>
                    <a:pt x="3093845" y="1308754"/>
                  </a:lnTo>
                  <a:lnTo>
                    <a:pt x="3147188" y="1326199"/>
                  </a:lnTo>
                  <a:lnTo>
                    <a:pt x="3200530" y="1343627"/>
                  </a:lnTo>
                  <a:lnTo>
                    <a:pt x="3253872" y="1361042"/>
                  </a:lnTo>
                  <a:lnTo>
                    <a:pt x="3307214" y="1378442"/>
                  </a:lnTo>
                  <a:lnTo>
                    <a:pt x="3360556" y="1395830"/>
                  </a:lnTo>
                  <a:lnTo>
                    <a:pt x="3413899" y="1413206"/>
                  </a:lnTo>
                  <a:lnTo>
                    <a:pt x="3467241" y="1430571"/>
                  </a:lnTo>
                  <a:lnTo>
                    <a:pt x="3520583" y="1447926"/>
                  </a:lnTo>
                  <a:lnTo>
                    <a:pt x="3573925" y="1465271"/>
                  </a:lnTo>
                  <a:lnTo>
                    <a:pt x="3627267" y="1482607"/>
                  </a:lnTo>
                  <a:lnTo>
                    <a:pt x="3680609" y="1499935"/>
                  </a:lnTo>
                  <a:lnTo>
                    <a:pt x="3733952" y="1517256"/>
                  </a:lnTo>
                  <a:lnTo>
                    <a:pt x="3787294" y="1534568"/>
                  </a:lnTo>
                  <a:lnTo>
                    <a:pt x="3840636" y="1551874"/>
                  </a:lnTo>
                  <a:lnTo>
                    <a:pt x="3893978" y="1569173"/>
                  </a:lnTo>
                  <a:lnTo>
                    <a:pt x="3947320" y="1586466"/>
                  </a:lnTo>
                  <a:lnTo>
                    <a:pt x="4000662" y="1603754"/>
                  </a:lnTo>
                  <a:lnTo>
                    <a:pt x="4054005" y="1621035"/>
                  </a:lnTo>
                  <a:lnTo>
                    <a:pt x="4107347" y="1638312"/>
                  </a:lnTo>
                  <a:lnTo>
                    <a:pt x="4160689" y="1655584"/>
                  </a:lnTo>
                  <a:lnTo>
                    <a:pt x="4214031" y="167285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3940" name="pl479">
              <a:extLst>
                <a:ext uri="{FF2B5EF4-FFF2-40B4-BE49-F238E27FC236}">
                  <a16:creationId xmlns:a16="http://schemas.microsoft.com/office/drawing/2014/main" id="{B47F4B9E-B051-5362-F851-F8D7D7838743}"/>
                </a:ext>
              </a:extLst>
            </p:cNvPr>
            <p:cNvSpPr/>
            <p:nvPr/>
          </p:nvSpPr>
          <p:spPr>
            <a:xfrm>
              <a:off x="3597959" y="2900961"/>
              <a:ext cx="4214031" cy="2051786"/>
            </a:xfrm>
            <a:custGeom>
              <a:avLst/>
              <a:gdLst/>
              <a:ahLst/>
              <a:cxnLst/>
              <a:rect l="0" t="0" r="0" b="0"/>
              <a:pathLst>
                <a:path w="4214031" h="2051786">
                  <a:moveTo>
                    <a:pt x="4214031" y="2051786"/>
                  </a:moveTo>
                  <a:lnTo>
                    <a:pt x="4160689" y="2021905"/>
                  </a:lnTo>
                  <a:lnTo>
                    <a:pt x="4107347" y="1992030"/>
                  </a:lnTo>
                  <a:lnTo>
                    <a:pt x="4054005" y="1962159"/>
                  </a:lnTo>
                  <a:lnTo>
                    <a:pt x="4000662" y="1932293"/>
                  </a:lnTo>
                  <a:lnTo>
                    <a:pt x="3947320" y="1902433"/>
                  </a:lnTo>
                  <a:lnTo>
                    <a:pt x="3893978" y="1872579"/>
                  </a:lnTo>
                  <a:lnTo>
                    <a:pt x="3840636" y="1842731"/>
                  </a:lnTo>
                  <a:lnTo>
                    <a:pt x="3787294" y="1812890"/>
                  </a:lnTo>
                  <a:lnTo>
                    <a:pt x="3733952" y="1783055"/>
                  </a:lnTo>
                  <a:lnTo>
                    <a:pt x="3680609" y="1753228"/>
                  </a:lnTo>
                  <a:lnTo>
                    <a:pt x="3627267" y="1723408"/>
                  </a:lnTo>
                  <a:lnTo>
                    <a:pt x="3573925" y="1693597"/>
                  </a:lnTo>
                  <a:lnTo>
                    <a:pt x="3520583" y="1663795"/>
                  </a:lnTo>
                  <a:lnTo>
                    <a:pt x="3467241" y="1634003"/>
                  </a:lnTo>
                  <a:lnTo>
                    <a:pt x="3413899" y="1604221"/>
                  </a:lnTo>
                  <a:lnTo>
                    <a:pt x="3360556" y="1574450"/>
                  </a:lnTo>
                  <a:lnTo>
                    <a:pt x="3307214" y="1544690"/>
                  </a:lnTo>
                  <a:lnTo>
                    <a:pt x="3253872" y="1514943"/>
                  </a:lnTo>
                  <a:lnTo>
                    <a:pt x="3200530" y="1485210"/>
                  </a:lnTo>
                  <a:lnTo>
                    <a:pt x="3147188" y="1455491"/>
                  </a:lnTo>
                  <a:lnTo>
                    <a:pt x="3093845" y="1425789"/>
                  </a:lnTo>
                  <a:lnTo>
                    <a:pt x="3040503" y="1396103"/>
                  </a:lnTo>
                  <a:lnTo>
                    <a:pt x="2987161" y="1366436"/>
                  </a:lnTo>
                  <a:lnTo>
                    <a:pt x="2933819" y="1336790"/>
                  </a:lnTo>
                  <a:lnTo>
                    <a:pt x="2880477" y="1307165"/>
                  </a:lnTo>
                  <a:lnTo>
                    <a:pt x="2827135" y="1277565"/>
                  </a:lnTo>
                  <a:lnTo>
                    <a:pt x="2773792" y="1247991"/>
                  </a:lnTo>
                  <a:lnTo>
                    <a:pt x="2720450" y="1218445"/>
                  </a:lnTo>
                  <a:lnTo>
                    <a:pt x="2667108" y="1188932"/>
                  </a:lnTo>
                  <a:lnTo>
                    <a:pt x="2613766" y="1159453"/>
                  </a:lnTo>
                  <a:lnTo>
                    <a:pt x="2560424" y="1130013"/>
                  </a:lnTo>
                  <a:lnTo>
                    <a:pt x="2507082" y="1100616"/>
                  </a:lnTo>
                  <a:lnTo>
                    <a:pt x="2453739" y="1071266"/>
                  </a:lnTo>
                  <a:lnTo>
                    <a:pt x="2400397" y="1041969"/>
                  </a:lnTo>
                  <a:lnTo>
                    <a:pt x="2347055" y="1012732"/>
                  </a:lnTo>
                  <a:lnTo>
                    <a:pt x="2293713" y="983561"/>
                  </a:lnTo>
                  <a:lnTo>
                    <a:pt x="2240371" y="954464"/>
                  </a:lnTo>
                  <a:lnTo>
                    <a:pt x="2187029" y="925451"/>
                  </a:lnTo>
                  <a:lnTo>
                    <a:pt x="2133686" y="896534"/>
                  </a:lnTo>
                  <a:lnTo>
                    <a:pt x="2080344" y="867725"/>
                  </a:lnTo>
                  <a:lnTo>
                    <a:pt x="2027002" y="839038"/>
                  </a:lnTo>
                  <a:lnTo>
                    <a:pt x="1973660" y="810492"/>
                  </a:lnTo>
                  <a:lnTo>
                    <a:pt x="1920318" y="782107"/>
                  </a:lnTo>
                  <a:lnTo>
                    <a:pt x="1866976" y="753905"/>
                  </a:lnTo>
                  <a:lnTo>
                    <a:pt x="1813633" y="725914"/>
                  </a:lnTo>
                  <a:lnTo>
                    <a:pt x="1760291" y="698164"/>
                  </a:lnTo>
                  <a:lnTo>
                    <a:pt x="1706949" y="670690"/>
                  </a:lnTo>
                  <a:lnTo>
                    <a:pt x="1653607" y="643531"/>
                  </a:lnTo>
                  <a:lnTo>
                    <a:pt x="1600265" y="616729"/>
                  </a:lnTo>
                  <a:lnTo>
                    <a:pt x="1546922" y="590329"/>
                  </a:lnTo>
                  <a:lnTo>
                    <a:pt x="1493580" y="564377"/>
                  </a:lnTo>
                  <a:lnTo>
                    <a:pt x="1440238" y="538916"/>
                  </a:lnTo>
                  <a:lnTo>
                    <a:pt x="1386896" y="513986"/>
                  </a:lnTo>
                  <a:lnTo>
                    <a:pt x="1333554" y="489616"/>
                  </a:lnTo>
                  <a:lnTo>
                    <a:pt x="1280212" y="465826"/>
                  </a:lnTo>
                  <a:lnTo>
                    <a:pt x="1226869" y="442620"/>
                  </a:lnTo>
                  <a:lnTo>
                    <a:pt x="1173527" y="419991"/>
                  </a:lnTo>
                  <a:lnTo>
                    <a:pt x="1120185" y="397916"/>
                  </a:lnTo>
                  <a:lnTo>
                    <a:pt x="1066843" y="376361"/>
                  </a:lnTo>
                  <a:lnTo>
                    <a:pt x="1013501" y="355286"/>
                  </a:lnTo>
                  <a:lnTo>
                    <a:pt x="960159" y="334648"/>
                  </a:lnTo>
                  <a:lnTo>
                    <a:pt x="906816" y="314399"/>
                  </a:lnTo>
                  <a:lnTo>
                    <a:pt x="853474" y="294497"/>
                  </a:lnTo>
                  <a:lnTo>
                    <a:pt x="800132" y="274899"/>
                  </a:lnTo>
                  <a:lnTo>
                    <a:pt x="746790" y="255568"/>
                  </a:lnTo>
                  <a:lnTo>
                    <a:pt x="693448" y="236469"/>
                  </a:lnTo>
                  <a:lnTo>
                    <a:pt x="640106" y="217574"/>
                  </a:lnTo>
                  <a:lnTo>
                    <a:pt x="586763" y="198856"/>
                  </a:lnTo>
                  <a:lnTo>
                    <a:pt x="533421" y="180293"/>
                  </a:lnTo>
                  <a:lnTo>
                    <a:pt x="480079" y="161866"/>
                  </a:lnTo>
                  <a:lnTo>
                    <a:pt x="426737" y="143557"/>
                  </a:lnTo>
                  <a:lnTo>
                    <a:pt x="373395" y="125353"/>
                  </a:lnTo>
                  <a:lnTo>
                    <a:pt x="320053" y="107241"/>
                  </a:lnTo>
                  <a:lnTo>
                    <a:pt x="266710" y="89211"/>
                  </a:lnTo>
                  <a:lnTo>
                    <a:pt x="213368" y="71253"/>
                  </a:lnTo>
                  <a:lnTo>
                    <a:pt x="160026" y="53359"/>
                  </a:lnTo>
                  <a:lnTo>
                    <a:pt x="106684" y="35523"/>
                  </a:lnTo>
                  <a:lnTo>
                    <a:pt x="53342" y="17738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3941" name="pl480">
              <a:extLst>
                <a:ext uri="{FF2B5EF4-FFF2-40B4-BE49-F238E27FC236}">
                  <a16:creationId xmlns:a16="http://schemas.microsoft.com/office/drawing/2014/main" id="{FBA0F251-2A77-6CBB-2783-79A2419D8401}"/>
                </a:ext>
              </a:extLst>
            </p:cNvPr>
            <p:cNvSpPr/>
            <p:nvPr/>
          </p:nvSpPr>
          <p:spPr>
            <a:xfrm>
              <a:off x="3597959" y="2730410"/>
              <a:ext cx="4214031" cy="1862318"/>
            </a:xfrm>
            <a:custGeom>
              <a:avLst/>
              <a:gdLst/>
              <a:ahLst/>
              <a:cxnLst/>
              <a:rect l="0" t="0" r="0" b="0"/>
              <a:pathLst>
                <a:path w="4214031" h="1862318">
                  <a:moveTo>
                    <a:pt x="0" y="0"/>
                  </a:moveTo>
                  <a:lnTo>
                    <a:pt x="53342" y="23573"/>
                  </a:lnTo>
                  <a:lnTo>
                    <a:pt x="106684" y="47147"/>
                  </a:lnTo>
                  <a:lnTo>
                    <a:pt x="160026" y="70720"/>
                  </a:lnTo>
                  <a:lnTo>
                    <a:pt x="213368" y="94294"/>
                  </a:lnTo>
                  <a:lnTo>
                    <a:pt x="266710" y="117868"/>
                  </a:lnTo>
                  <a:lnTo>
                    <a:pt x="320053" y="141441"/>
                  </a:lnTo>
                  <a:lnTo>
                    <a:pt x="373395" y="165015"/>
                  </a:lnTo>
                  <a:lnTo>
                    <a:pt x="426737" y="188589"/>
                  </a:lnTo>
                  <a:lnTo>
                    <a:pt x="480079" y="212162"/>
                  </a:lnTo>
                  <a:lnTo>
                    <a:pt x="533421" y="235736"/>
                  </a:lnTo>
                  <a:lnTo>
                    <a:pt x="586763" y="259310"/>
                  </a:lnTo>
                  <a:lnTo>
                    <a:pt x="640106" y="282883"/>
                  </a:lnTo>
                  <a:lnTo>
                    <a:pt x="693448" y="306457"/>
                  </a:lnTo>
                  <a:lnTo>
                    <a:pt x="746790" y="330031"/>
                  </a:lnTo>
                  <a:lnTo>
                    <a:pt x="800132" y="353604"/>
                  </a:lnTo>
                  <a:lnTo>
                    <a:pt x="853474" y="377178"/>
                  </a:lnTo>
                  <a:lnTo>
                    <a:pt x="906816" y="400752"/>
                  </a:lnTo>
                  <a:lnTo>
                    <a:pt x="960159" y="424325"/>
                  </a:lnTo>
                  <a:lnTo>
                    <a:pt x="1013501" y="447899"/>
                  </a:lnTo>
                  <a:lnTo>
                    <a:pt x="1066843" y="471473"/>
                  </a:lnTo>
                  <a:lnTo>
                    <a:pt x="1120185" y="495046"/>
                  </a:lnTo>
                  <a:lnTo>
                    <a:pt x="1173527" y="518620"/>
                  </a:lnTo>
                  <a:lnTo>
                    <a:pt x="1226869" y="542194"/>
                  </a:lnTo>
                  <a:lnTo>
                    <a:pt x="1280212" y="565767"/>
                  </a:lnTo>
                  <a:lnTo>
                    <a:pt x="1333554" y="589341"/>
                  </a:lnTo>
                  <a:lnTo>
                    <a:pt x="1386896" y="612914"/>
                  </a:lnTo>
                  <a:lnTo>
                    <a:pt x="1440238" y="636488"/>
                  </a:lnTo>
                  <a:lnTo>
                    <a:pt x="1493580" y="660062"/>
                  </a:lnTo>
                  <a:lnTo>
                    <a:pt x="1546922" y="683635"/>
                  </a:lnTo>
                  <a:lnTo>
                    <a:pt x="1600265" y="707209"/>
                  </a:lnTo>
                  <a:lnTo>
                    <a:pt x="1653607" y="730783"/>
                  </a:lnTo>
                  <a:lnTo>
                    <a:pt x="1706949" y="754356"/>
                  </a:lnTo>
                  <a:lnTo>
                    <a:pt x="1760291" y="777930"/>
                  </a:lnTo>
                  <a:lnTo>
                    <a:pt x="1813633" y="801504"/>
                  </a:lnTo>
                  <a:lnTo>
                    <a:pt x="1866976" y="825077"/>
                  </a:lnTo>
                  <a:lnTo>
                    <a:pt x="1920318" y="848651"/>
                  </a:lnTo>
                  <a:lnTo>
                    <a:pt x="1973660" y="872225"/>
                  </a:lnTo>
                  <a:lnTo>
                    <a:pt x="2027002" y="895798"/>
                  </a:lnTo>
                  <a:lnTo>
                    <a:pt x="2080344" y="919372"/>
                  </a:lnTo>
                  <a:lnTo>
                    <a:pt x="2133686" y="942946"/>
                  </a:lnTo>
                  <a:lnTo>
                    <a:pt x="2187029" y="966519"/>
                  </a:lnTo>
                  <a:lnTo>
                    <a:pt x="2240371" y="990093"/>
                  </a:lnTo>
                  <a:lnTo>
                    <a:pt x="2293713" y="1013667"/>
                  </a:lnTo>
                  <a:lnTo>
                    <a:pt x="2347055" y="1037240"/>
                  </a:lnTo>
                  <a:lnTo>
                    <a:pt x="2400397" y="1060814"/>
                  </a:lnTo>
                  <a:lnTo>
                    <a:pt x="2453739" y="1084388"/>
                  </a:lnTo>
                  <a:lnTo>
                    <a:pt x="2507082" y="1107961"/>
                  </a:lnTo>
                  <a:lnTo>
                    <a:pt x="2560424" y="1131535"/>
                  </a:lnTo>
                  <a:lnTo>
                    <a:pt x="2613766" y="1155109"/>
                  </a:lnTo>
                  <a:lnTo>
                    <a:pt x="2667108" y="1178682"/>
                  </a:lnTo>
                  <a:lnTo>
                    <a:pt x="2720450" y="1202256"/>
                  </a:lnTo>
                  <a:lnTo>
                    <a:pt x="2773792" y="1225829"/>
                  </a:lnTo>
                  <a:lnTo>
                    <a:pt x="2827135" y="1249403"/>
                  </a:lnTo>
                  <a:lnTo>
                    <a:pt x="2880477" y="1272977"/>
                  </a:lnTo>
                  <a:lnTo>
                    <a:pt x="2933819" y="1296550"/>
                  </a:lnTo>
                  <a:lnTo>
                    <a:pt x="2987161" y="1320124"/>
                  </a:lnTo>
                  <a:lnTo>
                    <a:pt x="3040503" y="1343698"/>
                  </a:lnTo>
                  <a:lnTo>
                    <a:pt x="3093845" y="1367271"/>
                  </a:lnTo>
                  <a:lnTo>
                    <a:pt x="3147188" y="1390845"/>
                  </a:lnTo>
                  <a:lnTo>
                    <a:pt x="3200530" y="1414419"/>
                  </a:lnTo>
                  <a:lnTo>
                    <a:pt x="3253872" y="1437992"/>
                  </a:lnTo>
                  <a:lnTo>
                    <a:pt x="3307214" y="1461566"/>
                  </a:lnTo>
                  <a:lnTo>
                    <a:pt x="3360556" y="1485140"/>
                  </a:lnTo>
                  <a:lnTo>
                    <a:pt x="3413899" y="1508713"/>
                  </a:lnTo>
                  <a:lnTo>
                    <a:pt x="3467241" y="1532287"/>
                  </a:lnTo>
                  <a:lnTo>
                    <a:pt x="3520583" y="1555861"/>
                  </a:lnTo>
                  <a:lnTo>
                    <a:pt x="3573925" y="1579434"/>
                  </a:lnTo>
                  <a:lnTo>
                    <a:pt x="3627267" y="1603008"/>
                  </a:lnTo>
                  <a:lnTo>
                    <a:pt x="3680609" y="1626582"/>
                  </a:lnTo>
                  <a:lnTo>
                    <a:pt x="3733952" y="1650155"/>
                  </a:lnTo>
                  <a:lnTo>
                    <a:pt x="3787294" y="1673729"/>
                  </a:lnTo>
                  <a:lnTo>
                    <a:pt x="3840636" y="1697303"/>
                  </a:lnTo>
                  <a:lnTo>
                    <a:pt x="3893978" y="1720876"/>
                  </a:lnTo>
                  <a:lnTo>
                    <a:pt x="3947320" y="1744450"/>
                  </a:lnTo>
                  <a:lnTo>
                    <a:pt x="4000662" y="1768024"/>
                  </a:lnTo>
                  <a:lnTo>
                    <a:pt x="4054005" y="1791597"/>
                  </a:lnTo>
                  <a:lnTo>
                    <a:pt x="4107347" y="1815171"/>
                  </a:lnTo>
                  <a:lnTo>
                    <a:pt x="4160689" y="1838744"/>
                  </a:lnTo>
                  <a:lnTo>
                    <a:pt x="4214031" y="1862318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42" name="tx481">
              <a:extLst>
                <a:ext uri="{FF2B5EF4-FFF2-40B4-BE49-F238E27FC236}">
                  <a16:creationId xmlns:a16="http://schemas.microsoft.com/office/drawing/2014/main" id="{7051A2A7-5971-C77B-E796-E5AB1D848B06}"/>
                </a:ext>
              </a:extLst>
            </p:cNvPr>
            <p:cNvSpPr/>
            <p:nvPr/>
          </p:nvSpPr>
          <p:spPr>
            <a:xfrm>
              <a:off x="3155112" y="5464327"/>
              <a:ext cx="169515" cy="218182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3943" name="tx482">
              <a:extLst>
                <a:ext uri="{FF2B5EF4-FFF2-40B4-BE49-F238E27FC236}">
                  <a16:creationId xmlns:a16="http://schemas.microsoft.com/office/drawing/2014/main" id="{29B7B536-9A25-FD05-E5FF-FCEDCA27DB2E}"/>
                </a:ext>
              </a:extLst>
            </p:cNvPr>
            <p:cNvSpPr/>
            <p:nvPr/>
          </p:nvSpPr>
          <p:spPr>
            <a:xfrm>
              <a:off x="3155112" y="4372482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3944" name="tx483">
              <a:extLst>
                <a:ext uri="{FF2B5EF4-FFF2-40B4-BE49-F238E27FC236}">
                  <a16:creationId xmlns:a16="http://schemas.microsoft.com/office/drawing/2014/main" id="{7659BE17-F22F-25C0-309E-2AC99E6683EA}"/>
                </a:ext>
              </a:extLst>
            </p:cNvPr>
            <p:cNvSpPr/>
            <p:nvPr/>
          </p:nvSpPr>
          <p:spPr>
            <a:xfrm>
              <a:off x="3155112" y="3285250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3945" name="tx484">
              <a:extLst>
                <a:ext uri="{FF2B5EF4-FFF2-40B4-BE49-F238E27FC236}">
                  <a16:creationId xmlns:a16="http://schemas.microsoft.com/office/drawing/2014/main" id="{18881EAA-F2E5-EA98-0B5F-5929403138FE}"/>
                </a:ext>
              </a:extLst>
            </p:cNvPr>
            <p:cNvSpPr/>
            <p:nvPr/>
          </p:nvSpPr>
          <p:spPr>
            <a:xfrm>
              <a:off x="2985597" y="2198019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</a:t>
              </a:r>
            </a:p>
          </p:txBody>
        </p:sp>
        <p:sp>
          <p:nvSpPr>
            <p:cNvPr id="3946" name="tx485">
              <a:extLst>
                <a:ext uri="{FF2B5EF4-FFF2-40B4-BE49-F238E27FC236}">
                  <a16:creationId xmlns:a16="http://schemas.microsoft.com/office/drawing/2014/main" id="{3D354A12-0709-15BB-828E-687D7AAB2D2B}"/>
                </a:ext>
              </a:extLst>
            </p:cNvPr>
            <p:cNvSpPr/>
            <p:nvPr/>
          </p:nvSpPr>
          <p:spPr>
            <a:xfrm>
              <a:off x="2985597" y="1114508"/>
              <a:ext cx="339030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12</a:t>
              </a:r>
            </a:p>
          </p:txBody>
        </p:sp>
        <p:sp>
          <p:nvSpPr>
            <p:cNvPr id="3947" name="pl486">
              <a:extLst>
                <a:ext uri="{FF2B5EF4-FFF2-40B4-BE49-F238E27FC236}">
                  <a16:creationId xmlns:a16="http://schemas.microsoft.com/office/drawing/2014/main" id="{C61A524D-0450-9801-F710-2C3690F4425F}"/>
                </a:ext>
              </a:extLst>
            </p:cNvPr>
            <p:cNvSpPr/>
            <p:nvPr/>
          </p:nvSpPr>
          <p:spPr>
            <a:xfrm>
              <a:off x="3352463" y="5573418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48" name="pl487">
              <a:extLst>
                <a:ext uri="{FF2B5EF4-FFF2-40B4-BE49-F238E27FC236}">
                  <a16:creationId xmlns:a16="http://schemas.microsoft.com/office/drawing/2014/main" id="{1E37818D-B4AF-34E4-09CA-CAA25EF874B1}"/>
                </a:ext>
              </a:extLst>
            </p:cNvPr>
            <p:cNvSpPr/>
            <p:nvPr/>
          </p:nvSpPr>
          <p:spPr>
            <a:xfrm>
              <a:off x="3352463" y="448618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49" name="pl488">
              <a:extLst>
                <a:ext uri="{FF2B5EF4-FFF2-40B4-BE49-F238E27FC236}">
                  <a16:creationId xmlns:a16="http://schemas.microsoft.com/office/drawing/2014/main" id="{5601CC44-E7BA-9A40-1B6C-0108406869D1}"/>
                </a:ext>
              </a:extLst>
            </p:cNvPr>
            <p:cNvSpPr/>
            <p:nvPr/>
          </p:nvSpPr>
          <p:spPr>
            <a:xfrm>
              <a:off x="3352463" y="339895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0" name="pl489">
              <a:extLst>
                <a:ext uri="{FF2B5EF4-FFF2-40B4-BE49-F238E27FC236}">
                  <a16:creationId xmlns:a16="http://schemas.microsoft.com/office/drawing/2014/main" id="{26D074C4-2F8A-9A8E-695B-2D50FFD9E41A}"/>
                </a:ext>
              </a:extLst>
            </p:cNvPr>
            <p:cNvSpPr/>
            <p:nvPr/>
          </p:nvSpPr>
          <p:spPr>
            <a:xfrm>
              <a:off x="3352463" y="2311723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1" name="pl490">
              <a:extLst>
                <a:ext uri="{FF2B5EF4-FFF2-40B4-BE49-F238E27FC236}">
                  <a16:creationId xmlns:a16="http://schemas.microsoft.com/office/drawing/2014/main" id="{A602272D-D791-4A20-0189-5F148BF90FC4}"/>
                </a:ext>
              </a:extLst>
            </p:cNvPr>
            <p:cNvSpPr/>
            <p:nvPr/>
          </p:nvSpPr>
          <p:spPr>
            <a:xfrm>
              <a:off x="3352463" y="1224492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2" name="pl491">
              <a:extLst>
                <a:ext uri="{FF2B5EF4-FFF2-40B4-BE49-F238E27FC236}">
                  <a16:creationId xmlns:a16="http://schemas.microsoft.com/office/drawing/2014/main" id="{329491BB-DBE5-BD8B-5EBB-7A9CD707A354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3" name="pl492">
              <a:extLst>
                <a:ext uri="{FF2B5EF4-FFF2-40B4-BE49-F238E27FC236}">
                  <a16:creationId xmlns:a16="http://schemas.microsoft.com/office/drawing/2014/main" id="{D7EF90FC-48B2-1F28-6FBE-2B739D59010B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4" name="pl493">
              <a:extLst>
                <a:ext uri="{FF2B5EF4-FFF2-40B4-BE49-F238E27FC236}">
                  <a16:creationId xmlns:a16="http://schemas.microsoft.com/office/drawing/2014/main" id="{8DD45851-BDDF-85EE-7BD0-CE1B66B49C53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5" name="pl494">
              <a:extLst>
                <a:ext uri="{FF2B5EF4-FFF2-40B4-BE49-F238E27FC236}">
                  <a16:creationId xmlns:a16="http://schemas.microsoft.com/office/drawing/2014/main" id="{750EBF64-1D10-CF91-F269-04BE0E5B445F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6" name="tx495">
              <a:extLst>
                <a:ext uri="{FF2B5EF4-FFF2-40B4-BE49-F238E27FC236}">
                  <a16:creationId xmlns:a16="http://schemas.microsoft.com/office/drawing/2014/main" id="{D022B5DC-050C-7EFC-7B9D-3DD5672F5997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3957" name="tx496">
              <a:extLst>
                <a:ext uri="{FF2B5EF4-FFF2-40B4-BE49-F238E27FC236}">
                  <a16:creationId xmlns:a16="http://schemas.microsoft.com/office/drawing/2014/main" id="{07A9B779-07C5-F55C-C59A-CFE055919BC1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3958" name="tx497">
              <a:extLst>
                <a:ext uri="{FF2B5EF4-FFF2-40B4-BE49-F238E27FC236}">
                  <a16:creationId xmlns:a16="http://schemas.microsoft.com/office/drawing/2014/main" id="{A9985AD4-830A-F833-14B4-48A21EA52A87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3959" name="tx498">
              <a:extLst>
                <a:ext uri="{FF2B5EF4-FFF2-40B4-BE49-F238E27FC236}">
                  <a16:creationId xmlns:a16="http://schemas.microsoft.com/office/drawing/2014/main" id="{2B4ED5CF-C1A9-4699-9C22-29924AD3EE08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3960" name="tx499">
              <a:extLst>
                <a:ext uri="{FF2B5EF4-FFF2-40B4-BE49-F238E27FC236}">
                  <a16:creationId xmlns:a16="http://schemas.microsoft.com/office/drawing/2014/main" id="{8907CE70-5164-5050-A738-42F0962163B0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3961" name="tx500">
              <a:extLst>
                <a:ext uri="{FF2B5EF4-FFF2-40B4-BE49-F238E27FC236}">
                  <a16:creationId xmlns:a16="http://schemas.microsoft.com/office/drawing/2014/main" id="{9ADB77DA-84FF-A9ED-BB54-B4A3A5FC662E}"/>
                </a:ext>
              </a:extLst>
            </p:cNvPr>
            <p:cNvSpPr/>
            <p:nvPr/>
          </p:nvSpPr>
          <p:spPr>
            <a:xfrm rot="-5400000">
              <a:off x="2265597" y="3345982"/>
              <a:ext cx="10333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TRIP13</a:t>
              </a:r>
            </a:p>
          </p:txBody>
        </p:sp>
      </p:grpSp>
      <p:grpSp>
        <p:nvGrpSpPr>
          <p:cNvPr id="3962" name="グループ化 3961">
            <a:extLst>
              <a:ext uri="{FF2B5EF4-FFF2-40B4-BE49-F238E27FC236}">
                <a16:creationId xmlns:a16="http://schemas.microsoft.com/office/drawing/2014/main" id="{F0086E65-CE86-3632-9174-F994BAE27077}"/>
              </a:ext>
            </a:extLst>
          </p:cNvPr>
          <p:cNvGrpSpPr>
            <a:grpSpLocks noChangeAspect="1"/>
          </p:cNvGrpSpPr>
          <p:nvPr/>
        </p:nvGrpSpPr>
        <p:grpSpPr>
          <a:xfrm>
            <a:off x="5118100" y="3692128"/>
            <a:ext cx="2228850" cy="2228850"/>
            <a:chOff x="2605882" y="1038225"/>
            <a:chExt cx="5486400" cy="5486400"/>
          </a:xfrm>
        </p:grpSpPr>
        <p:sp>
          <p:nvSpPr>
            <p:cNvPr id="3963" name="rc3">
              <a:extLst>
                <a:ext uri="{FF2B5EF4-FFF2-40B4-BE49-F238E27FC236}">
                  <a16:creationId xmlns:a16="http://schemas.microsoft.com/office/drawing/2014/main" id="{EE46AB2B-76C9-2BCE-560C-68A0BD582C57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4" name="rc4">
              <a:extLst>
                <a:ext uri="{FF2B5EF4-FFF2-40B4-BE49-F238E27FC236}">
                  <a16:creationId xmlns:a16="http://schemas.microsoft.com/office/drawing/2014/main" id="{36155AFB-B6CF-7ADE-54ED-1980C29AFF92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5" name="rc5">
              <a:extLst>
                <a:ext uri="{FF2B5EF4-FFF2-40B4-BE49-F238E27FC236}">
                  <a16:creationId xmlns:a16="http://schemas.microsoft.com/office/drawing/2014/main" id="{77990744-A7ED-0DBE-3048-FFB0ABB97FD2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3966" name="pl6">
              <a:extLst>
                <a:ext uri="{FF2B5EF4-FFF2-40B4-BE49-F238E27FC236}">
                  <a16:creationId xmlns:a16="http://schemas.microsoft.com/office/drawing/2014/main" id="{D86FDED3-18EF-812F-3E0B-731A83942356}"/>
                </a:ext>
              </a:extLst>
            </p:cNvPr>
            <p:cNvSpPr/>
            <p:nvPr/>
          </p:nvSpPr>
          <p:spPr>
            <a:xfrm>
              <a:off x="3387257" y="580146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7" name="pl7">
              <a:extLst>
                <a:ext uri="{FF2B5EF4-FFF2-40B4-BE49-F238E27FC236}">
                  <a16:creationId xmlns:a16="http://schemas.microsoft.com/office/drawing/2014/main" id="{5F3FB5E2-6999-AFD8-6303-7BFE59A30474}"/>
                </a:ext>
              </a:extLst>
            </p:cNvPr>
            <p:cNvSpPr/>
            <p:nvPr/>
          </p:nvSpPr>
          <p:spPr>
            <a:xfrm>
              <a:off x="3387257" y="4497428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8" name="pl8">
              <a:extLst>
                <a:ext uri="{FF2B5EF4-FFF2-40B4-BE49-F238E27FC236}">
                  <a16:creationId xmlns:a16="http://schemas.microsoft.com/office/drawing/2014/main" id="{7855B4DA-2BD0-0631-DCD4-9C55CBFC1B67}"/>
                </a:ext>
              </a:extLst>
            </p:cNvPr>
            <p:cNvSpPr/>
            <p:nvPr/>
          </p:nvSpPr>
          <p:spPr>
            <a:xfrm>
              <a:off x="3387257" y="3193396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9" name="pl9">
              <a:extLst>
                <a:ext uri="{FF2B5EF4-FFF2-40B4-BE49-F238E27FC236}">
                  <a16:creationId xmlns:a16="http://schemas.microsoft.com/office/drawing/2014/main" id="{3F10D261-C321-A3D9-6BA8-35F80E1DA945}"/>
                </a:ext>
              </a:extLst>
            </p:cNvPr>
            <p:cNvSpPr/>
            <p:nvPr/>
          </p:nvSpPr>
          <p:spPr>
            <a:xfrm>
              <a:off x="3387257" y="1889364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0" name="pl10">
              <a:extLst>
                <a:ext uri="{FF2B5EF4-FFF2-40B4-BE49-F238E27FC236}">
                  <a16:creationId xmlns:a16="http://schemas.microsoft.com/office/drawing/2014/main" id="{90893A38-930A-87A8-0527-BB1DA02090EC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1" name="pl11">
              <a:extLst>
                <a:ext uri="{FF2B5EF4-FFF2-40B4-BE49-F238E27FC236}">
                  <a16:creationId xmlns:a16="http://schemas.microsoft.com/office/drawing/2014/main" id="{E469077B-F260-BB1D-2E06-BB1954BC9314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2" name="pl12">
              <a:extLst>
                <a:ext uri="{FF2B5EF4-FFF2-40B4-BE49-F238E27FC236}">
                  <a16:creationId xmlns:a16="http://schemas.microsoft.com/office/drawing/2014/main" id="{6F8E4964-977D-3341-3636-7E065629D11B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3" name="pl13">
              <a:extLst>
                <a:ext uri="{FF2B5EF4-FFF2-40B4-BE49-F238E27FC236}">
                  <a16:creationId xmlns:a16="http://schemas.microsoft.com/office/drawing/2014/main" id="{A8C2A948-F35B-983A-E2DB-4B6596FC7A6A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4" name="pl14">
              <a:extLst>
                <a:ext uri="{FF2B5EF4-FFF2-40B4-BE49-F238E27FC236}">
                  <a16:creationId xmlns:a16="http://schemas.microsoft.com/office/drawing/2014/main" id="{6AFCF755-29D4-753D-DBF5-8AEF59179498}"/>
                </a:ext>
              </a:extLst>
            </p:cNvPr>
            <p:cNvSpPr/>
            <p:nvPr/>
          </p:nvSpPr>
          <p:spPr>
            <a:xfrm>
              <a:off x="3387257" y="5149445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5" name="pl15">
              <a:extLst>
                <a:ext uri="{FF2B5EF4-FFF2-40B4-BE49-F238E27FC236}">
                  <a16:creationId xmlns:a16="http://schemas.microsoft.com/office/drawing/2014/main" id="{10F9BDC4-6259-47BF-0A7D-FBFC1748FC1C}"/>
                </a:ext>
              </a:extLst>
            </p:cNvPr>
            <p:cNvSpPr/>
            <p:nvPr/>
          </p:nvSpPr>
          <p:spPr>
            <a:xfrm>
              <a:off x="3387257" y="3845412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6" name="pl16">
              <a:extLst>
                <a:ext uri="{FF2B5EF4-FFF2-40B4-BE49-F238E27FC236}">
                  <a16:creationId xmlns:a16="http://schemas.microsoft.com/office/drawing/2014/main" id="{DBA1073E-449E-4190-A16B-E37C2A2F5D74}"/>
                </a:ext>
              </a:extLst>
            </p:cNvPr>
            <p:cNvSpPr/>
            <p:nvPr/>
          </p:nvSpPr>
          <p:spPr>
            <a:xfrm>
              <a:off x="3387257" y="2541380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7" name="pl17">
              <a:extLst>
                <a:ext uri="{FF2B5EF4-FFF2-40B4-BE49-F238E27FC236}">
                  <a16:creationId xmlns:a16="http://schemas.microsoft.com/office/drawing/2014/main" id="{72A68F63-07C3-3246-D6F0-A34D1C3EEBA8}"/>
                </a:ext>
              </a:extLst>
            </p:cNvPr>
            <p:cNvSpPr/>
            <p:nvPr/>
          </p:nvSpPr>
          <p:spPr>
            <a:xfrm>
              <a:off x="3387257" y="1237347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8" name="pl18">
              <a:extLst>
                <a:ext uri="{FF2B5EF4-FFF2-40B4-BE49-F238E27FC236}">
                  <a16:creationId xmlns:a16="http://schemas.microsoft.com/office/drawing/2014/main" id="{6C371A31-F626-DE12-577A-FE38785862FA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9" name="pl19">
              <a:extLst>
                <a:ext uri="{FF2B5EF4-FFF2-40B4-BE49-F238E27FC236}">
                  <a16:creationId xmlns:a16="http://schemas.microsoft.com/office/drawing/2014/main" id="{B51046E0-175A-47AA-CD52-C5923D75622D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0" name="pl20">
              <a:extLst>
                <a:ext uri="{FF2B5EF4-FFF2-40B4-BE49-F238E27FC236}">
                  <a16:creationId xmlns:a16="http://schemas.microsoft.com/office/drawing/2014/main" id="{4DFBC9CF-7EE0-53B8-95CD-41C4699948EB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1" name="pl21">
              <a:extLst>
                <a:ext uri="{FF2B5EF4-FFF2-40B4-BE49-F238E27FC236}">
                  <a16:creationId xmlns:a16="http://schemas.microsoft.com/office/drawing/2014/main" id="{E3AB9485-FA07-EE21-44B5-656467CD78DF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2" name="pt22">
              <a:extLst>
                <a:ext uri="{FF2B5EF4-FFF2-40B4-BE49-F238E27FC236}">
                  <a16:creationId xmlns:a16="http://schemas.microsoft.com/office/drawing/2014/main" id="{142BF657-C029-8F27-0CAA-C28CB95F0823}"/>
                </a:ext>
              </a:extLst>
            </p:cNvPr>
            <p:cNvSpPr/>
            <p:nvPr/>
          </p:nvSpPr>
          <p:spPr>
            <a:xfrm>
              <a:off x="4299164" y="35305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3" name="pt23">
              <a:extLst>
                <a:ext uri="{FF2B5EF4-FFF2-40B4-BE49-F238E27FC236}">
                  <a16:creationId xmlns:a16="http://schemas.microsoft.com/office/drawing/2014/main" id="{2EACE177-1AE4-ABAE-D612-DB5A5823E741}"/>
                </a:ext>
              </a:extLst>
            </p:cNvPr>
            <p:cNvSpPr/>
            <p:nvPr/>
          </p:nvSpPr>
          <p:spPr>
            <a:xfrm>
              <a:off x="4877397" y="25749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4" name="pt24">
              <a:extLst>
                <a:ext uri="{FF2B5EF4-FFF2-40B4-BE49-F238E27FC236}">
                  <a16:creationId xmlns:a16="http://schemas.microsoft.com/office/drawing/2014/main" id="{D92D2FA0-3277-E9DC-5868-134F2AF26B61}"/>
                </a:ext>
              </a:extLst>
            </p:cNvPr>
            <p:cNvSpPr/>
            <p:nvPr/>
          </p:nvSpPr>
          <p:spPr>
            <a:xfrm>
              <a:off x="5133850" y="29619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5" name="pt25">
              <a:extLst>
                <a:ext uri="{FF2B5EF4-FFF2-40B4-BE49-F238E27FC236}">
                  <a16:creationId xmlns:a16="http://schemas.microsoft.com/office/drawing/2014/main" id="{5DA4D756-799D-D565-A57B-64283BB443A2}"/>
                </a:ext>
              </a:extLst>
            </p:cNvPr>
            <p:cNvSpPr/>
            <p:nvPr/>
          </p:nvSpPr>
          <p:spPr>
            <a:xfrm>
              <a:off x="5294971" y="41171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6" name="pt26">
              <a:extLst>
                <a:ext uri="{FF2B5EF4-FFF2-40B4-BE49-F238E27FC236}">
                  <a16:creationId xmlns:a16="http://schemas.microsoft.com/office/drawing/2014/main" id="{F756EAC4-1471-79DC-1362-A0FE92418B1A}"/>
                </a:ext>
              </a:extLst>
            </p:cNvPr>
            <p:cNvSpPr/>
            <p:nvPr/>
          </p:nvSpPr>
          <p:spPr>
            <a:xfrm>
              <a:off x="5370246" y="22504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7" name="pt27">
              <a:extLst>
                <a:ext uri="{FF2B5EF4-FFF2-40B4-BE49-F238E27FC236}">
                  <a16:creationId xmlns:a16="http://schemas.microsoft.com/office/drawing/2014/main" id="{4A227AD2-AD24-8424-46A9-DA1232929329}"/>
                </a:ext>
              </a:extLst>
            </p:cNvPr>
            <p:cNvSpPr/>
            <p:nvPr/>
          </p:nvSpPr>
          <p:spPr>
            <a:xfrm>
              <a:off x="5535376" y="27240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8" name="pt28">
              <a:extLst>
                <a:ext uri="{FF2B5EF4-FFF2-40B4-BE49-F238E27FC236}">
                  <a16:creationId xmlns:a16="http://schemas.microsoft.com/office/drawing/2014/main" id="{6F2BBA4C-55F3-1288-4D57-6F0F8B8CA3B2}"/>
                </a:ext>
              </a:extLst>
            </p:cNvPr>
            <p:cNvSpPr/>
            <p:nvPr/>
          </p:nvSpPr>
          <p:spPr>
            <a:xfrm>
              <a:off x="5596696" y="34914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9" name="pt29">
              <a:extLst>
                <a:ext uri="{FF2B5EF4-FFF2-40B4-BE49-F238E27FC236}">
                  <a16:creationId xmlns:a16="http://schemas.microsoft.com/office/drawing/2014/main" id="{BEFA05C6-EF1C-8086-F93F-234CE5607BB2}"/>
                </a:ext>
              </a:extLst>
            </p:cNvPr>
            <p:cNvSpPr/>
            <p:nvPr/>
          </p:nvSpPr>
          <p:spPr>
            <a:xfrm>
              <a:off x="4561897" y="31003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90" name="pt30">
              <a:extLst>
                <a:ext uri="{FF2B5EF4-FFF2-40B4-BE49-F238E27FC236}">
                  <a16:creationId xmlns:a16="http://schemas.microsoft.com/office/drawing/2014/main" id="{9672B690-55B4-7B0F-A029-CA69E49D5DE5}"/>
                </a:ext>
              </a:extLst>
            </p:cNvPr>
            <p:cNvSpPr/>
            <p:nvPr/>
          </p:nvSpPr>
          <p:spPr>
            <a:xfrm>
              <a:off x="4377885" y="32598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91" name="pt31">
              <a:extLst>
                <a:ext uri="{FF2B5EF4-FFF2-40B4-BE49-F238E27FC236}">
                  <a16:creationId xmlns:a16="http://schemas.microsoft.com/office/drawing/2014/main" id="{7451712B-E6C6-CEF1-5284-E2435063E9E8}"/>
                </a:ext>
              </a:extLst>
            </p:cNvPr>
            <p:cNvSpPr/>
            <p:nvPr/>
          </p:nvSpPr>
          <p:spPr>
            <a:xfrm>
              <a:off x="5064319" y="31044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92" name="pt32">
              <a:extLst>
                <a:ext uri="{FF2B5EF4-FFF2-40B4-BE49-F238E27FC236}">
                  <a16:creationId xmlns:a16="http://schemas.microsoft.com/office/drawing/2014/main" id="{527E8F57-2D6D-E131-46E1-7C9B8CF3F673}"/>
                </a:ext>
              </a:extLst>
            </p:cNvPr>
            <p:cNvSpPr/>
            <p:nvPr/>
          </p:nvSpPr>
          <p:spPr>
            <a:xfrm>
              <a:off x="4583042" y="27558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93" name="pt33">
              <a:extLst>
                <a:ext uri="{FF2B5EF4-FFF2-40B4-BE49-F238E27FC236}">
                  <a16:creationId xmlns:a16="http://schemas.microsoft.com/office/drawing/2014/main" id="{E3B679CF-FF19-8155-A795-D73B5A314AE1}"/>
                </a:ext>
              </a:extLst>
            </p:cNvPr>
            <p:cNvSpPr/>
            <p:nvPr/>
          </p:nvSpPr>
          <p:spPr>
            <a:xfrm>
              <a:off x="4313069" y="33763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94" name="pt34">
              <a:extLst>
                <a:ext uri="{FF2B5EF4-FFF2-40B4-BE49-F238E27FC236}">
                  <a16:creationId xmlns:a16="http://schemas.microsoft.com/office/drawing/2014/main" id="{E4750C1E-907C-A827-C43F-33B465B8BE5E}"/>
                </a:ext>
              </a:extLst>
            </p:cNvPr>
            <p:cNvSpPr/>
            <p:nvPr/>
          </p:nvSpPr>
          <p:spPr>
            <a:xfrm>
              <a:off x="4598055" y="31535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95" name="pt35">
              <a:extLst>
                <a:ext uri="{FF2B5EF4-FFF2-40B4-BE49-F238E27FC236}">
                  <a16:creationId xmlns:a16="http://schemas.microsoft.com/office/drawing/2014/main" id="{FD8BF49B-CBD7-A96E-DA51-6DECF66154F8}"/>
                </a:ext>
              </a:extLst>
            </p:cNvPr>
            <p:cNvSpPr/>
            <p:nvPr/>
          </p:nvSpPr>
          <p:spPr>
            <a:xfrm>
              <a:off x="4599528" y="29456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96" name="pt36">
              <a:extLst>
                <a:ext uri="{FF2B5EF4-FFF2-40B4-BE49-F238E27FC236}">
                  <a16:creationId xmlns:a16="http://schemas.microsoft.com/office/drawing/2014/main" id="{34276BE0-6D2F-D8E0-718F-A28D4D4C5704}"/>
                </a:ext>
              </a:extLst>
            </p:cNvPr>
            <p:cNvSpPr/>
            <p:nvPr/>
          </p:nvSpPr>
          <p:spPr>
            <a:xfrm>
              <a:off x="4252293" y="22974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97" name="pt37">
              <a:extLst>
                <a:ext uri="{FF2B5EF4-FFF2-40B4-BE49-F238E27FC236}">
                  <a16:creationId xmlns:a16="http://schemas.microsoft.com/office/drawing/2014/main" id="{2852DC25-A58D-DED6-827A-E1A6D4FA136D}"/>
                </a:ext>
              </a:extLst>
            </p:cNvPr>
            <p:cNvSpPr/>
            <p:nvPr/>
          </p:nvSpPr>
          <p:spPr>
            <a:xfrm>
              <a:off x="4654488" y="29477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98" name="pt38">
              <a:extLst>
                <a:ext uri="{FF2B5EF4-FFF2-40B4-BE49-F238E27FC236}">
                  <a16:creationId xmlns:a16="http://schemas.microsoft.com/office/drawing/2014/main" id="{53155BE3-4196-9BB5-4805-CBFF794B3ADA}"/>
                </a:ext>
              </a:extLst>
            </p:cNvPr>
            <p:cNvSpPr/>
            <p:nvPr/>
          </p:nvSpPr>
          <p:spPr>
            <a:xfrm>
              <a:off x="4174254" y="23250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99" name="pt39">
              <a:extLst>
                <a:ext uri="{FF2B5EF4-FFF2-40B4-BE49-F238E27FC236}">
                  <a16:creationId xmlns:a16="http://schemas.microsoft.com/office/drawing/2014/main" id="{0F1E2344-958F-58C4-5037-CCFEA3C67C2E}"/>
                </a:ext>
              </a:extLst>
            </p:cNvPr>
            <p:cNvSpPr/>
            <p:nvPr/>
          </p:nvSpPr>
          <p:spPr>
            <a:xfrm>
              <a:off x="5424787" y="24468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00" name="pt40">
              <a:extLst>
                <a:ext uri="{FF2B5EF4-FFF2-40B4-BE49-F238E27FC236}">
                  <a16:creationId xmlns:a16="http://schemas.microsoft.com/office/drawing/2014/main" id="{CA6CB5AD-DF86-7AC7-A0CF-CA213B661A93}"/>
                </a:ext>
              </a:extLst>
            </p:cNvPr>
            <p:cNvSpPr/>
            <p:nvPr/>
          </p:nvSpPr>
          <p:spPr>
            <a:xfrm>
              <a:off x="4640045" y="28806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01" name="pt41">
              <a:extLst>
                <a:ext uri="{FF2B5EF4-FFF2-40B4-BE49-F238E27FC236}">
                  <a16:creationId xmlns:a16="http://schemas.microsoft.com/office/drawing/2014/main" id="{A09992B7-EB24-40CC-500D-5D6235C8E542}"/>
                </a:ext>
              </a:extLst>
            </p:cNvPr>
            <p:cNvSpPr/>
            <p:nvPr/>
          </p:nvSpPr>
          <p:spPr>
            <a:xfrm>
              <a:off x="5146114" y="28946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02" name="pt42">
              <a:extLst>
                <a:ext uri="{FF2B5EF4-FFF2-40B4-BE49-F238E27FC236}">
                  <a16:creationId xmlns:a16="http://schemas.microsoft.com/office/drawing/2014/main" id="{E7873FD6-8C04-5491-09A7-1A301B6BE161}"/>
                </a:ext>
              </a:extLst>
            </p:cNvPr>
            <p:cNvSpPr/>
            <p:nvPr/>
          </p:nvSpPr>
          <p:spPr>
            <a:xfrm>
              <a:off x="5775545" y="26669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03" name="pt43">
              <a:extLst>
                <a:ext uri="{FF2B5EF4-FFF2-40B4-BE49-F238E27FC236}">
                  <a16:creationId xmlns:a16="http://schemas.microsoft.com/office/drawing/2014/main" id="{F181DCEF-4A3A-3871-A772-80D8F00ED59A}"/>
                </a:ext>
              </a:extLst>
            </p:cNvPr>
            <p:cNvSpPr/>
            <p:nvPr/>
          </p:nvSpPr>
          <p:spPr>
            <a:xfrm>
              <a:off x="4756446" y="29408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04" name="pt44">
              <a:extLst>
                <a:ext uri="{FF2B5EF4-FFF2-40B4-BE49-F238E27FC236}">
                  <a16:creationId xmlns:a16="http://schemas.microsoft.com/office/drawing/2014/main" id="{9DC976A7-37AF-26B1-0E3F-0E8517F24FFF}"/>
                </a:ext>
              </a:extLst>
            </p:cNvPr>
            <p:cNvSpPr/>
            <p:nvPr/>
          </p:nvSpPr>
          <p:spPr>
            <a:xfrm>
              <a:off x="7787164" y="33101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05" name="pt45">
              <a:extLst>
                <a:ext uri="{FF2B5EF4-FFF2-40B4-BE49-F238E27FC236}">
                  <a16:creationId xmlns:a16="http://schemas.microsoft.com/office/drawing/2014/main" id="{6A08A142-972B-04FF-5E1A-BE8231FA3437}"/>
                </a:ext>
              </a:extLst>
            </p:cNvPr>
            <p:cNvSpPr/>
            <p:nvPr/>
          </p:nvSpPr>
          <p:spPr>
            <a:xfrm>
              <a:off x="7371065" y="39386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06" name="pt46">
              <a:extLst>
                <a:ext uri="{FF2B5EF4-FFF2-40B4-BE49-F238E27FC236}">
                  <a16:creationId xmlns:a16="http://schemas.microsoft.com/office/drawing/2014/main" id="{70402921-67B9-0D98-E9E6-3F8E7A2167F7}"/>
                </a:ext>
              </a:extLst>
            </p:cNvPr>
            <p:cNvSpPr/>
            <p:nvPr/>
          </p:nvSpPr>
          <p:spPr>
            <a:xfrm>
              <a:off x="7664292" y="30507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07" name="pt47">
              <a:extLst>
                <a:ext uri="{FF2B5EF4-FFF2-40B4-BE49-F238E27FC236}">
                  <a16:creationId xmlns:a16="http://schemas.microsoft.com/office/drawing/2014/main" id="{63FB0C60-42F7-CC08-01A5-14DCF97E2201}"/>
                </a:ext>
              </a:extLst>
            </p:cNvPr>
            <p:cNvSpPr/>
            <p:nvPr/>
          </p:nvSpPr>
          <p:spPr>
            <a:xfrm>
              <a:off x="7038252" y="33710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08" name="pt48">
              <a:extLst>
                <a:ext uri="{FF2B5EF4-FFF2-40B4-BE49-F238E27FC236}">
                  <a16:creationId xmlns:a16="http://schemas.microsoft.com/office/drawing/2014/main" id="{82CF172C-85AA-C21D-0801-6226540203B0}"/>
                </a:ext>
              </a:extLst>
            </p:cNvPr>
            <p:cNvSpPr/>
            <p:nvPr/>
          </p:nvSpPr>
          <p:spPr>
            <a:xfrm>
              <a:off x="7677725" y="47076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09" name="pt49">
              <a:extLst>
                <a:ext uri="{FF2B5EF4-FFF2-40B4-BE49-F238E27FC236}">
                  <a16:creationId xmlns:a16="http://schemas.microsoft.com/office/drawing/2014/main" id="{C8935C5A-80C2-82D8-61ED-5A0619B02F90}"/>
                </a:ext>
              </a:extLst>
            </p:cNvPr>
            <p:cNvSpPr/>
            <p:nvPr/>
          </p:nvSpPr>
          <p:spPr>
            <a:xfrm>
              <a:off x="7456557" y="35600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10" name="pt50">
              <a:extLst>
                <a:ext uri="{FF2B5EF4-FFF2-40B4-BE49-F238E27FC236}">
                  <a16:creationId xmlns:a16="http://schemas.microsoft.com/office/drawing/2014/main" id="{94CB7D4C-D884-7A92-96B0-3422904D1617}"/>
                </a:ext>
              </a:extLst>
            </p:cNvPr>
            <p:cNvSpPr/>
            <p:nvPr/>
          </p:nvSpPr>
          <p:spPr>
            <a:xfrm>
              <a:off x="6889789" y="32068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11" name="pt51">
              <a:extLst>
                <a:ext uri="{FF2B5EF4-FFF2-40B4-BE49-F238E27FC236}">
                  <a16:creationId xmlns:a16="http://schemas.microsoft.com/office/drawing/2014/main" id="{F226B967-BA65-9A3F-AF10-5C245235374E}"/>
                </a:ext>
              </a:extLst>
            </p:cNvPr>
            <p:cNvSpPr/>
            <p:nvPr/>
          </p:nvSpPr>
          <p:spPr>
            <a:xfrm>
              <a:off x="4901127" y="30473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12" name="pt52">
              <a:extLst>
                <a:ext uri="{FF2B5EF4-FFF2-40B4-BE49-F238E27FC236}">
                  <a16:creationId xmlns:a16="http://schemas.microsoft.com/office/drawing/2014/main" id="{356AFB3C-FF11-95DE-3ED9-C1B7A1E45ABD}"/>
                </a:ext>
              </a:extLst>
            </p:cNvPr>
            <p:cNvSpPr/>
            <p:nvPr/>
          </p:nvSpPr>
          <p:spPr>
            <a:xfrm>
              <a:off x="4590700" y="40018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13" name="pt53">
              <a:extLst>
                <a:ext uri="{FF2B5EF4-FFF2-40B4-BE49-F238E27FC236}">
                  <a16:creationId xmlns:a16="http://schemas.microsoft.com/office/drawing/2014/main" id="{F94D2576-B838-72C3-058B-46A99F6EB067}"/>
                </a:ext>
              </a:extLst>
            </p:cNvPr>
            <p:cNvSpPr/>
            <p:nvPr/>
          </p:nvSpPr>
          <p:spPr>
            <a:xfrm>
              <a:off x="5234164" y="32269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14" name="pt54">
              <a:extLst>
                <a:ext uri="{FF2B5EF4-FFF2-40B4-BE49-F238E27FC236}">
                  <a16:creationId xmlns:a16="http://schemas.microsoft.com/office/drawing/2014/main" id="{82476D90-7B0C-1341-BF60-FAC92A043910}"/>
                </a:ext>
              </a:extLst>
            </p:cNvPr>
            <p:cNvSpPr/>
            <p:nvPr/>
          </p:nvSpPr>
          <p:spPr>
            <a:xfrm>
              <a:off x="5362942" y="40900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15" name="pt55">
              <a:extLst>
                <a:ext uri="{FF2B5EF4-FFF2-40B4-BE49-F238E27FC236}">
                  <a16:creationId xmlns:a16="http://schemas.microsoft.com/office/drawing/2014/main" id="{37CB0FCC-3B2F-8ECB-D734-C3DF63DA2775}"/>
                </a:ext>
              </a:extLst>
            </p:cNvPr>
            <p:cNvSpPr/>
            <p:nvPr/>
          </p:nvSpPr>
          <p:spPr>
            <a:xfrm>
              <a:off x="5662001" y="26737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16" name="pt56">
              <a:extLst>
                <a:ext uri="{FF2B5EF4-FFF2-40B4-BE49-F238E27FC236}">
                  <a16:creationId xmlns:a16="http://schemas.microsoft.com/office/drawing/2014/main" id="{36C47E73-531D-7252-8451-FB7AF3579A1E}"/>
                </a:ext>
              </a:extLst>
            </p:cNvPr>
            <p:cNvSpPr/>
            <p:nvPr/>
          </p:nvSpPr>
          <p:spPr>
            <a:xfrm>
              <a:off x="4793104" y="43823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17" name="pt57">
              <a:extLst>
                <a:ext uri="{FF2B5EF4-FFF2-40B4-BE49-F238E27FC236}">
                  <a16:creationId xmlns:a16="http://schemas.microsoft.com/office/drawing/2014/main" id="{4670FE68-1976-6B83-7B79-D18E8EFAC462}"/>
                </a:ext>
              </a:extLst>
            </p:cNvPr>
            <p:cNvSpPr/>
            <p:nvPr/>
          </p:nvSpPr>
          <p:spPr>
            <a:xfrm>
              <a:off x="5355926" y="31982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18" name="pt58">
              <a:extLst>
                <a:ext uri="{FF2B5EF4-FFF2-40B4-BE49-F238E27FC236}">
                  <a16:creationId xmlns:a16="http://schemas.microsoft.com/office/drawing/2014/main" id="{EFA8644B-5F03-A886-EFDB-822719CA59DA}"/>
                </a:ext>
              </a:extLst>
            </p:cNvPr>
            <p:cNvSpPr/>
            <p:nvPr/>
          </p:nvSpPr>
          <p:spPr>
            <a:xfrm>
              <a:off x="4596973" y="18482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19" name="pt59">
              <a:extLst>
                <a:ext uri="{FF2B5EF4-FFF2-40B4-BE49-F238E27FC236}">
                  <a16:creationId xmlns:a16="http://schemas.microsoft.com/office/drawing/2014/main" id="{1D1A3286-4C92-8F65-49CA-5A1EE15CCEE6}"/>
                </a:ext>
              </a:extLst>
            </p:cNvPr>
            <p:cNvSpPr/>
            <p:nvPr/>
          </p:nvSpPr>
          <p:spPr>
            <a:xfrm>
              <a:off x="4313567" y="22167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20" name="pt60">
              <a:extLst>
                <a:ext uri="{FF2B5EF4-FFF2-40B4-BE49-F238E27FC236}">
                  <a16:creationId xmlns:a16="http://schemas.microsoft.com/office/drawing/2014/main" id="{0CD45E70-BBDD-3A3E-4FC9-9CDE3D790504}"/>
                </a:ext>
              </a:extLst>
            </p:cNvPr>
            <p:cNvSpPr/>
            <p:nvPr/>
          </p:nvSpPr>
          <p:spPr>
            <a:xfrm>
              <a:off x="5343928" y="44927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21" name="pt61">
              <a:extLst>
                <a:ext uri="{FF2B5EF4-FFF2-40B4-BE49-F238E27FC236}">
                  <a16:creationId xmlns:a16="http://schemas.microsoft.com/office/drawing/2014/main" id="{B4F651E9-5149-41BA-F356-24960AD96FEB}"/>
                </a:ext>
              </a:extLst>
            </p:cNvPr>
            <p:cNvSpPr/>
            <p:nvPr/>
          </p:nvSpPr>
          <p:spPr>
            <a:xfrm>
              <a:off x="5780880" y="41533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22" name="pt62">
              <a:extLst>
                <a:ext uri="{FF2B5EF4-FFF2-40B4-BE49-F238E27FC236}">
                  <a16:creationId xmlns:a16="http://schemas.microsoft.com/office/drawing/2014/main" id="{6F5D225B-074F-31A6-638A-D4B836CD1D52}"/>
                </a:ext>
              </a:extLst>
            </p:cNvPr>
            <p:cNvSpPr/>
            <p:nvPr/>
          </p:nvSpPr>
          <p:spPr>
            <a:xfrm>
              <a:off x="5132317" y="20935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23" name="pt63">
              <a:extLst>
                <a:ext uri="{FF2B5EF4-FFF2-40B4-BE49-F238E27FC236}">
                  <a16:creationId xmlns:a16="http://schemas.microsoft.com/office/drawing/2014/main" id="{4A94B309-18E9-D755-CBEE-5E79D36365C1}"/>
                </a:ext>
              </a:extLst>
            </p:cNvPr>
            <p:cNvSpPr/>
            <p:nvPr/>
          </p:nvSpPr>
          <p:spPr>
            <a:xfrm>
              <a:off x="6239838" y="35517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24" name="pt64">
              <a:extLst>
                <a:ext uri="{FF2B5EF4-FFF2-40B4-BE49-F238E27FC236}">
                  <a16:creationId xmlns:a16="http://schemas.microsoft.com/office/drawing/2014/main" id="{26D74354-CF5C-5B28-DFB0-CF595514DC21}"/>
                </a:ext>
              </a:extLst>
            </p:cNvPr>
            <p:cNvSpPr/>
            <p:nvPr/>
          </p:nvSpPr>
          <p:spPr>
            <a:xfrm>
              <a:off x="5448845" y="40912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25" name="pt65">
              <a:extLst>
                <a:ext uri="{FF2B5EF4-FFF2-40B4-BE49-F238E27FC236}">
                  <a16:creationId xmlns:a16="http://schemas.microsoft.com/office/drawing/2014/main" id="{51603BED-177E-F36D-2D6E-BEF5F3B8C3A4}"/>
                </a:ext>
              </a:extLst>
            </p:cNvPr>
            <p:cNvSpPr/>
            <p:nvPr/>
          </p:nvSpPr>
          <p:spPr>
            <a:xfrm>
              <a:off x="5959065" y="4059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26" name="pt66">
              <a:extLst>
                <a:ext uri="{FF2B5EF4-FFF2-40B4-BE49-F238E27FC236}">
                  <a16:creationId xmlns:a16="http://schemas.microsoft.com/office/drawing/2014/main" id="{C6BD6847-B039-CEB4-8F3B-0817AD1B401F}"/>
                </a:ext>
              </a:extLst>
            </p:cNvPr>
            <p:cNvSpPr/>
            <p:nvPr/>
          </p:nvSpPr>
          <p:spPr>
            <a:xfrm>
              <a:off x="4837800" y="26239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27" name="pt67">
              <a:extLst>
                <a:ext uri="{FF2B5EF4-FFF2-40B4-BE49-F238E27FC236}">
                  <a16:creationId xmlns:a16="http://schemas.microsoft.com/office/drawing/2014/main" id="{F9DA6912-E6AD-8525-DD07-20B41C9963F8}"/>
                </a:ext>
              </a:extLst>
            </p:cNvPr>
            <p:cNvSpPr/>
            <p:nvPr/>
          </p:nvSpPr>
          <p:spPr>
            <a:xfrm>
              <a:off x="5396781" y="45404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28" name="pt68">
              <a:extLst>
                <a:ext uri="{FF2B5EF4-FFF2-40B4-BE49-F238E27FC236}">
                  <a16:creationId xmlns:a16="http://schemas.microsoft.com/office/drawing/2014/main" id="{32686C02-B04F-0B04-8B69-C6B4D51C8004}"/>
                </a:ext>
              </a:extLst>
            </p:cNvPr>
            <p:cNvSpPr/>
            <p:nvPr/>
          </p:nvSpPr>
          <p:spPr>
            <a:xfrm>
              <a:off x="4578545" y="33955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29" name="pt69">
              <a:extLst>
                <a:ext uri="{FF2B5EF4-FFF2-40B4-BE49-F238E27FC236}">
                  <a16:creationId xmlns:a16="http://schemas.microsoft.com/office/drawing/2014/main" id="{CADCE837-CD5A-DB2A-718F-9F073DDE9E60}"/>
                </a:ext>
              </a:extLst>
            </p:cNvPr>
            <p:cNvSpPr/>
            <p:nvPr/>
          </p:nvSpPr>
          <p:spPr>
            <a:xfrm>
              <a:off x="5667064" y="24848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30" name="pt70">
              <a:extLst>
                <a:ext uri="{FF2B5EF4-FFF2-40B4-BE49-F238E27FC236}">
                  <a16:creationId xmlns:a16="http://schemas.microsoft.com/office/drawing/2014/main" id="{334BBB1A-66CC-28C7-A06E-94188BA65DD0}"/>
                </a:ext>
              </a:extLst>
            </p:cNvPr>
            <p:cNvSpPr/>
            <p:nvPr/>
          </p:nvSpPr>
          <p:spPr>
            <a:xfrm>
              <a:off x="4455453" y="22698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31" name="pt71">
              <a:extLst>
                <a:ext uri="{FF2B5EF4-FFF2-40B4-BE49-F238E27FC236}">
                  <a16:creationId xmlns:a16="http://schemas.microsoft.com/office/drawing/2014/main" id="{93211968-9A65-2C68-419A-B379C23D6EEC}"/>
                </a:ext>
              </a:extLst>
            </p:cNvPr>
            <p:cNvSpPr/>
            <p:nvPr/>
          </p:nvSpPr>
          <p:spPr>
            <a:xfrm>
              <a:off x="4602475" y="40461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32" name="pt72">
              <a:extLst>
                <a:ext uri="{FF2B5EF4-FFF2-40B4-BE49-F238E27FC236}">
                  <a16:creationId xmlns:a16="http://schemas.microsoft.com/office/drawing/2014/main" id="{C01D6CF4-56C6-1554-B5C6-AA4A790868F6}"/>
                </a:ext>
              </a:extLst>
            </p:cNvPr>
            <p:cNvSpPr/>
            <p:nvPr/>
          </p:nvSpPr>
          <p:spPr>
            <a:xfrm>
              <a:off x="5159343" y="42545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33" name="pt73">
              <a:extLst>
                <a:ext uri="{FF2B5EF4-FFF2-40B4-BE49-F238E27FC236}">
                  <a16:creationId xmlns:a16="http://schemas.microsoft.com/office/drawing/2014/main" id="{F9F1834E-1EB6-05F3-BB74-A2F11CCE8473}"/>
                </a:ext>
              </a:extLst>
            </p:cNvPr>
            <p:cNvSpPr/>
            <p:nvPr/>
          </p:nvSpPr>
          <p:spPr>
            <a:xfrm>
              <a:off x="4611418" y="38445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34" name="pt74">
              <a:extLst>
                <a:ext uri="{FF2B5EF4-FFF2-40B4-BE49-F238E27FC236}">
                  <a16:creationId xmlns:a16="http://schemas.microsoft.com/office/drawing/2014/main" id="{EE1312A2-0FD5-9321-CB47-D55979475DA0}"/>
                </a:ext>
              </a:extLst>
            </p:cNvPr>
            <p:cNvSpPr/>
            <p:nvPr/>
          </p:nvSpPr>
          <p:spPr>
            <a:xfrm>
              <a:off x="5210241" y="32437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35" name="pt75">
              <a:extLst>
                <a:ext uri="{FF2B5EF4-FFF2-40B4-BE49-F238E27FC236}">
                  <a16:creationId xmlns:a16="http://schemas.microsoft.com/office/drawing/2014/main" id="{300AC781-EA60-73FC-1ACE-CC3B85D34981}"/>
                </a:ext>
              </a:extLst>
            </p:cNvPr>
            <p:cNvSpPr/>
            <p:nvPr/>
          </p:nvSpPr>
          <p:spPr>
            <a:xfrm>
              <a:off x="4452610" y="29113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36" name="pt76">
              <a:extLst>
                <a:ext uri="{FF2B5EF4-FFF2-40B4-BE49-F238E27FC236}">
                  <a16:creationId xmlns:a16="http://schemas.microsoft.com/office/drawing/2014/main" id="{9B40428F-1FF4-6CD4-8FAE-8770AF5A1EF4}"/>
                </a:ext>
              </a:extLst>
            </p:cNvPr>
            <p:cNvSpPr/>
            <p:nvPr/>
          </p:nvSpPr>
          <p:spPr>
            <a:xfrm>
              <a:off x="4173380" y="35329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37" name="pt77">
              <a:extLst>
                <a:ext uri="{FF2B5EF4-FFF2-40B4-BE49-F238E27FC236}">
                  <a16:creationId xmlns:a16="http://schemas.microsoft.com/office/drawing/2014/main" id="{1116A666-3057-2664-2E6B-83F00EB7D42A}"/>
                </a:ext>
              </a:extLst>
            </p:cNvPr>
            <p:cNvSpPr/>
            <p:nvPr/>
          </p:nvSpPr>
          <p:spPr>
            <a:xfrm>
              <a:off x="4314062" y="2769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38" name="pt78">
              <a:extLst>
                <a:ext uri="{FF2B5EF4-FFF2-40B4-BE49-F238E27FC236}">
                  <a16:creationId xmlns:a16="http://schemas.microsoft.com/office/drawing/2014/main" id="{E26BCCF8-3648-07CC-588C-B49F3BFDACBA}"/>
                </a:ext>
              </a:extLst>
            </p:cNvPr>
            <p:cNvSpPr/>
            <p:nvPr/>
          </p:nvSpPr>
          <p:spPr>
            <a:xfrm>
              <a:off x="4594487" y="31956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39" name="pt79">
              <a:extLst>
                <a:ext uri="{FF2B5EF4-FFF2-40B4-BE49-F238E27FC236}">
                  <a16:creationId xmlns:a16="http://schemas.microsoft.com/office/drawing/2014/main" id="{8B5D8DDC-3879-6464-E75B-9C40ABB6529C}"/>
                </a:ext>
              </a:extLst>
            </p:cNvPr>
            <p:cNvSpPr/>
            <p:nvPr/>
          </p:nvSpPr>
          <p:spPr>
            <a:xfrm>
              <a:off x="4025564" y="27614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40" name="pt80">
              <a:extLst>
                <a:ext uri="{FF2B5EF4-FFF2-40B4-BE49-F238E27FC236}">
                  <a16:creationId xmlns:a16="http://schemas.microsoft.com/office/drawing/2014/main" id="{C3B19201-B688-FBED-FB76-5904B6D3A2A7}"/>
                </a:ext>
              </a:extLst>
            </p:cNvPr>
            <p:cNvSpPr/>
            <p:nvPr/>
          </p:nvSpPr>
          <p:spPr>
            <a:xfrm>
              <a:off x="4330266" y="4059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41" name="pt81">
              <a:extLst>
                <a:ext uri="{FF2B5EF4-FFF2-40B4-BE49-F238E27FC236}">
                  <a16:creationId xmlns:a16="http://schemas.microsoft.com/office/drawing/2014/main" id="{A9BA3246-B1E7-8FFE-F22E-9F65B9EA4094}"/>
                </a:ext>
              </a:extLst>
            </p:cNvPr>
            <p:cNvSpPr/>
            <p:nvPr/>
          </p:nvSpPr>
          <p:spPr>
            <a:xfrm>
              <a:off x="4515159" y="40901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42" name="pt82">
              <a:extLst>
                <a:ext uri="{FF2B5EF4-FFF2-40B4-BE49-F238E27FC236}">
                  <a16:creationId xmlns:a16="http://schemas.microsoft.com/office/drawing/2014/main" id="{15773B1E-528D-A454-D429-4492F1A46F9A}"/>
                </a:ext>
              </a:extLst>
            </p:cNvPr>
            <p:cNvSpPr/>
            <p:nvPr/>
          </p:nvSpPr>
          <p:spPr>
            <a:xfrm>
              <a:off x="4680970" y="26920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43" name="pt83">
              <a:extLst>
                <a:ext uri="{FF2B5EF4-FFF2-40B4-BE49-F238E27FC236}">
                  <a16:creationId xmlns:a16="http://schemas.microsoft.com/office/drawing/2014/main" id="{DCA18FE8-6BE7-8E74-A506-1E3172E931D2}"/>
                </a:ext>
              </a:extLst>
            </p:cNvPr>
            <p:cNvSpPr/>
            <p:nvPr/>
          </p:nvSpPr>
          <p:spPr>
            <a:xfrm>
              <a:off x="4189501" y="28917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44" name="pt84">
              <a:extLst>
                <a:ext uri="{FF2B5EF4-FFF2-40B4-BE49-F238E27FC236}">
                  <a16:creationId xmlns:a16="http://schemas.microsoft.com/office/drawing/2014/main" id="{A143CD19-2A21-4CA2-2329-72658C33F1C0}"/>
                </a:ext>
              </a:extLst>
            </p:cNvPr>
            <p:cNvSpPr/>
            <p:nvPr/>
          </p:nvSpPr>
          <p:spPr>
            <a:xfrm>
              <a:off x="4314216" y="28952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45" name="pt85">
              <a:extLst>
                <a:ext uri="{FF2B5EF4-FFF2-40B4-BE49-F238E27FC236}">
                  <a16:creationId xmlns:a16="http://schemas.microsoft.com/office/drawing/2014/main" id="{7CC5A534-21F5-0BF4-40D6-31FEA015AA5F}"/>
                </a:ext>
              </a:extLst>
            </p:cNvPr>
            <p:cNvSpPr/>
            <p:nvPr/>
          </p:nvSpPr>
          <p:spPr>
            <a:xfrm>
              <a:off x="5281281" y="21806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46" name="pt86">
              <a:extLst>
                <a:ext uri="{FF2B5EF4-FFF2-40B4-BE49-F238E27FC236}">
                  <a16:creationId xmlns:a16="http://schemas.microsoft.com/office/drawing/2014/main" id="{AC4298CA-9276-DC9C-327F-07620BC1D554}"/>
                </a:ext>
              </a:extLst>
            </p:cNvPr>
            <p:cNvSpPr/>
            <p:nvPr/>
          </p:nvSpPr>
          <p:spPr>
            <a:xfrm>
              <a:off x="4511107" y="33162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47" name="pt87">
              <a:extLst>
                <a:ext uri="{FF2B5EF4-FFF2-40B4-BE49-F238E27FC236}">
                  <a16:creationId xmlns:a16="http://schemas.microsoft.com/office/drawing/2014/main" id="{BEAF1F91-9A0E-2A48-7554-B46D2D934CD5}"/>
                </a:ext>
              </a:extLst>
            </p:cNvPr>
            <p:cNvSpPr/>
            <p:nvPr/>
          </p:nvSpPr>
          <p:spPr>
            <a:xfrm>
              <a:off x="4713597" y="29284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48" name="pt88">
              <a:extLst>
                <a:ext uri="{FF2B5EF4-FFF2-40B4-BE49-F238E27FC236}">
                  <a16:creationId xmlns:a16="http://schemas.microsoft.com/office/drawing/2014/main" id="{99901BA8-5F70-66DF-3422-F20BCBB94451}"/>
                </a:ext>
              </a:extLst>
            </p:cNvPr>
            <p:cNvSpPr/>
            <p:nvPr/>
          </p:nvSpPr>
          <p:spPr>
            <a:xfrm>
              <a:off x="4990545" y="28383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49" name="pt89">
              <a:extLst>
                <a:ext uri="{FF2B5EF4-FFF2-40B4-BE49-F238E27FC236}">
                  <a16:creationId xmlns:a16="http://schemas.microsoft.com/office/drawing/2014/main" id="{2EA51FA1-843E-D5C4-3C7B-A65061CD86B6}"/>
                </a:ext>
              </a:extLst>
            </p:cNvPr>
            <p:cNvSpPr/>
            <p:nvPr/>
          </p:nvSpPr>
          <p:spPr>
            <a:xfrm>
              <a:off x="4994186" y="31969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50" name="pt90">
              <a:extLst>
                <a:ext uri="{FF2B5EF4-FFF2-40B4-BE49-F238E27FC236}">
                  <a16:creationId xmlns:a16="http://schemas.microsoft.com/office/drawing/2014/main" id="{5C2D16C9-8A85-5887-BC00-677B15EE57E0}"/>
                </a:ext>
              </a:extLst>
            </p:cNvPr>
            <p:cNvSpPr/>
            <p:nvPr/>
          </p:nvSpPr>
          <p:spPr>
            <a:xfrm>
              <a:off x="5505835" y="33852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51" name="pt91">
              <a:extLst>
                <a:ext uri="{FF2B5EF4-FFF2-40B4-BE49-F238E27FC236}">
                  <a16:creationId xmlns:a16="http://schemas.microsoft.com/office/drawing/2014/main" id="{DB9C7EF5-51E3-718E-D56C-636BF8A2C5CA}"/>
                </a:ext>
              </a:extLst>
            </p:cNvPr>
            <p:cNvSpPr/>
            <p:nvPr/>
          </p:nvSpPr>
          <p:spPr>
            <a:xfrm>
              <a:off x="6508791" y="36962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52" name="pt92">
              <a:extLst>
                <a:ext uri="{FF2B5EF4-FFF2-40B4-BE49-F238E27FC236}">
                  <a16:creationId xmlns:a16="http://schemas.microsoft.com/office/drawing/2014/main" id="{338F750D-ABC9-F131-9BDB-014ACEE598E0}"/>
                </a:ext>
              </a:extLst>
            </p:cNvPr>
            <p:cNvSpPr/>
            <p:nvPr/>
          </p:nvSpPr>
          <p:spPr>
            <a:xfrm>
              <a:off x="4863666" y="16326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53" name="pt93">
              <a:extLst>
                <a:ext uri="{FF2B5EF4-FFF2-40B4-BE49-F238E27FC236}">
                  <a16:creationId xmlns:a16="http://schemas.microsoft.com/office/drawing/2014/main" id="{8527A239-09D9-42E2-127C-AF41774272A7}"/>
                </a:ext>
              </a:extLst>
            </p:cNvPr>
            <p:cNvSpPr/>
            <p:nvPr/>
          </p:nvSpPr>
          <p:spPr>
            <a:xfrm>
              <a:off x="6392882" y="31144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54" name="pt94">
              <a:extLst>
                <a:ext uri="{FF2B5EF4-FFF2-40B4-BE49-F238E27FC236}">
                  <a16:creationId xmlns:a16="http://schemas.microsoft.com/office/drawing/2014/main" id="{AF6175F6-DC7A-65F5-CF5E-54300595D2FF}"/>
                </a:ext>
              </a:extLst>
            </p:cNvPr>
            <p:cNvSpPr/>
            <p:nvPr/>
          </p:nvSpPr>
          <p:spPr>
            <a:xfrm>
              <a:off x="5252615" y="26636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55" name="pt95">
              <a:extLst>
                <a:ext uri="{FF2B5EF4-FFF2-40B4-BE49-F238E27FC236}">
                  <a16:creationId xmlns:a16="http://schemas.microsoft.com/office/drawing/2014/main" id="{9D17F00D-D8C0-EBDD-8AE9-313AC6A9E2AB}"/>
                </a:ext>
              </a:extLst>
            </p:cNvPr>
            <p:cNvSpPr/>
            <p:nvPr/>
          </p:nvSpPr>
          <p:spPr>
            <a:xfrm>
              <a:off x="6037347" y="34723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56" name="pt96">
              <a:extLst>
                <a:ext uri="{FF2B5EF4-FFF2-40B4-BE49-F238E27FC236}">
                  <a16:creationId xmlns:a16="http://schemas.microsoft.com/office/drawing/2014/main" id="{E6960F3E-4044-610C-037B-C128C1AAAF03}"/>
                </a:ext>
              </a:extLst>
            </p:cNvPr>
            <p:cNvSpPr/>
            <p:nvPr/>
          </p:nvSpPr>
          <p:spPr>
            <a:xfrm>
              <a:off x="4949296" y="32204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57" name="pt97">
              <a:extLst>
                <a:ext uri="{FF2B5EF4-FFF2-40B4-BE49-F238E27FC236}">
                  <a16:creationId xmlns:a16="http://schemas.microsoft.com/office/drawing/2014/main" id="{F0E54103-EAE8-3F01-AC0B-19904C948A9A}"/>
                </a:ext>
              </a:extLst>
            </p:cNvPr>
            <p:cNvSpPr/>
            <p:nvPr/>
          </p:nvSpPr>
          <p:spPr>
            <a:xfrm>
              <a:off x="5894158" y="31855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58" name="pt98">
              <a:extLst>
                <a:ext uri="{FF2B5EF4-FFF2-40B4-BE49-F238E27FC236}">
                  <a16:creationId xmlns:a16="http://schemas.microsoft.com/office/drawing/2014/main" id="{E3E4CC52-76EC-A23C-7698-11B4FCA38094}"/>
                </a:ext>
              </a:extLst>
            </p:cNvPr>
            <p:cNvSpPr/>
            <p:nvPr/>
          </p:nvSpPr>
          <p:spPr>
            <a:xfrm>
              <a:off x="4995679" y="35979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59" name="pt99">
              <a:extLst>
                <a:ext uri="{FF2B5EF4-FFF2-40B4-BE49-F238E27FC236}">
                  <a16:creationId xmlns:a16="http://schemas.microsoft.com/office/drawing/2014/main" id="{AB983278-26DB-361A-DB79-B0B4D48DA888}"/>
                </a:ext>
              </a:extLst>
            </p:cNvPr>
            <p:cNvSpPr/>
            <p:nvPr/>
          </p:nvSpPr>
          <p:spPr>
            <a:xfrm>
              <a:off x="4431125" y="29761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60" name="pt100">
              <a:extLst>
                <a:ext uri="{FF2B5EF4-FFF2-40B4-BE49-F238E27FC236}">
                  <a16:creationId xmlns:a16="http://schemas.microsoft.com/office/drawing/2014/main" id="{28E350DC-1D9A-38C2-BB9E-139DA77D0396}"/>
                </a:ext>
              </a:extLst>
            </p:cNvPr>
            <p:cNvSpPr/>
            <p:nvPr/>
          </p:nvSpPr>
          <p:spPr>
            <a:xfrm>
              <a:off x="4937107" y="40584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61" name="pt101">
              <a:extLst>
                <a:ext uri="{FF2B5EF4-FFF2-40B4-BE49-F238E27FC236}">
                  <a16:creationId xmlns:a16="http://schemas.microsoft.com/office/drawing/2014/main" id="{16A33744-9038-14A0-B64D-4CC431FC22BB}"/>
                </a:ext>
              </a:extLst>
            </p:cNvPr>
            <p:cNvSpPr/>
            <p:nvPr/>
          </p:nvSpPr>
          <p:spPr>
            <a:xfrm>
              <a:off x="4318932" y="40797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62" name="pt102">
              <a:extLst>
                <a:ext uri="{FF2B5EF4-FFF2-40B4-BE49-F238E27FC236}">
                  <a16:creationId xmlns:a16="http://schemas.microsoft.com/office/drawing/2014/main" id="{45BC5FD3-3121-F22C-466B-F53897FABF8E}"/>
                </a:ext>
              </a:extLst>
            </p:cNvPr>
            <p:cNvSpPr/>
            <p:nvPr/>
          </p:nvSpPr>
          <p:spPr>
            <a:xfrm>
              <a:off x="4164405" y="44738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63" name="pt103">
              <a:extLst>
                <a:ext uri="{FF2B5EF4-FFF2-40B4-BE49-F238E27FC236}">
                  <a16:creationId xmlns:a16="http://schemas.microsoft.com/office/drawing/2014/main" id="{4D4402C2-34F8-0392-03D8-A5C266D468FC}"/>
                </a:ext>
              </a:extLst>
            </p:cNvPr>
            <p:cNvSpPr/>
            <p:nvPr/>
          </p:nvSpPr>
          <p:spPr>
            <a:xfrm>
              <a:off x="4540675" y="31939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64" name="pt104">
              <a:extLst>
                <a:ext uri="{FF2B5EF4-FFF2-40B4-BE49-F238E27FC236}">
                  <a16:creationId xmlns:a16="http://schemas.microsoft.com/office/drawing/2014/main" id="{2DF1E6AA-A698-739B-8AF0-0158E0603B6C}"/>
                </a:ext>
              </a:extLst>
            </p:cNvPr>
            <p:cNvSpPr/>
            <p:nvPr/>
          </p:nvSpPr>
          <p:spPr>
            <a:xfrm>
              <a:off x="5090774" y="30525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65" name="pt105">
              <a:extLst>
                <a:ext uri="{FF2B5EF4-FFF2-40B4-BE49-F238E27FC236}">
                  <a16:creationId xmlns:a16="http://schemas.microsoft.com/office/drawing/2014/main" id="{4A928D6D-041B-6FBF-0FF9-560998CB4C16}"/>
                </a:ext>
              </a:extLst>
            </p:cNvPr>
            <p:cNvSpPr/>
            <p:nvPr/>
          </p:nvSpPr>
          <p:spPr>
            <a:xfrm>
              <a:off x="3750427" y="29904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66" name="pt106">
              <a:extLst>
                <a:ext uri="{FF2B5EF4-FFF2-40B4-BE49-F238E27FC236}">
                  <a16:creationId xmlns:a16="http://schemas.microsoft.com/office/drawing/2014/main" id="{0D84C356-C66C-3F46-7E11-040F5718D090}"/>
                </a:ext>
              </a:extLst>
            </p:cNvPr>
            <p:cNvSpPr/>
            <p:nvPr/>
          </p:nvSpPr>
          <p:spPr>
            <a:xfrm>
              <a:off x="4583148" y="24965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67" name="pt107">
              <a:extLst>
                <a:ext uri="{FF2B5EF4-FFF2-40B4-BE49-F238E27FC236}">
                  <a16:creationId xmlns:a16="http://schemas.microsoft.com/office/drawing/2014/main" id="{32E873DF-6D3C-0A78-01D3-4737FE6E52DB}"/>
                </a:ext>
              </a:extLst>
            </p:cNvPr>
            <p:cNvSpPr/>
            <p:nvPr/>
          </p:nvSpPr>
          <p:spPr>
            <a:xfrm>
              <a:off x="4952056" y="28730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68" name="pt108">
              <a:extLst>
                <a:ext uri="{FF2B5EF4-FFF2-40B4-BE49-F238E27FC236}">
                  <a16:creationId xmlns:a16="http://schemas.microsoft.com/office/drawing/2014/main" id="{EAA3B1A6-7707-BA05-00F6-BD47F16C0706}"/>
                </a:ext>
              </a:extLst>
            </p:cNvPr>
            <p:cNvSpPr/>
            <p:nvPr/>
          </p:nvSpPr>
          <p:spPr>
            <a:xfrm>
              <a:off x="4854581" y="26020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69" name="pt109">
              <a:extLst>
                <a:ext uri="{FF2B5EF4-FFF2-40B4-BE49-F238E27FC236}">
                  <a16:creationId xmlns:a16="http://schemas.microsoft.com/office/drawing/2014/main" id="{716547D1-0646-68E2-5FF5-440DBA3F0C66}"/>
                </a:ext>
              </a:extLst>
            </p:cNvPr>
            <p:cNvSpPr/>
            <p:nvPr/>
          </p:nvSpPr>
          <p:spPr>
            <a:xfrm>
              <a:off x="4318080" y="30674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70" name="pt110">
              <a:extLst>
                <a:ext uri="{FF2B5EF4-FFF2-40B4-BE49-F238E27FC236}">
                  <a16:creationId xmlns:a16="http://schemas.microsoft.com/office/drawing/2014/main" id="{0F22156E-63B8-E92E-CD6F-8DDB8DF65A79}"/>
                </a:ext>
              </a:extLst>
            </p:cNvPr>
            <p:cNvSpPr/>
            <p:nvPr/>
          </p:nvSpPr>
          <p:spPr>
            <a:xfrm>
              <a:off x="3979729" y="44939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71" name="pt111">
              <a:extLst>
                <a:ext uri="{FF2B5EF4-FFF2-40B4-BE49-F238E27FC236}">
                  <a16:creationId xmlns:a16="http://schemas.microsoft.com/office/drawing/2014/main" id="{6D61D937-F9D5-E3B5-0609-26ABF3DF9A31}"/>
                </a:ext>
              </a:extLst>
            </p:cNvPr>
            <p:cNvSpPr/>
            <p:nvPr/>
          </p:nvSpPr>
          <p:spPr>
            <a:xfrm>
              <a:off x="6138044" y="19480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72" name="pt112">
              <a:extLst>
                <a:ext uri="{FF2B5EF4-FFF2-40B4-BE49-F238E27FC236}">
                  <a16:creationId xmlns:a16="http://schemas.microsoft.com/office/drawing/2014/main" id="{26EB28E9-6D64-D731-CCA9-35622E962FD7}"/>
                </a:ext>
              </a:extLst>
            </p:cNvPr>
            <p:cNvSpPr/>
            <p:nvPr/>
          </p:nvSpPr>
          <p:spPr>
            <a:xfrm>
              <a:off x="4955497" y="22889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73" name="pt113">
              <a:extLst>
                <a:ext uri="{FF2B5EF4-FFF2-40B4-BE49-F238E27FC236}">
                  <a16:creationId xmlns:a16="http://schemas.microsoft.com/office/drawing/2014/main" id="{4A9E0E35-D43D-CF02-E0EE-62DB538DCFAF}"/>
                </a:ext>
              </a:extLst>
            </p:cNvPr>
            <p:cNvSpPr/>
            <p:nvPr/>
          </p:nvSpPr>
          <p:spPr>
            <a:xfrm>
              <a:off x="4851696" y="2366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74" name="pt114">
              <a:extLst>
                <a:ext uri="{FF2B5EF4-FFF2-40B4-BE49-F238E27FC236}">
                  <a16:creationId xmlns:a16="http://schemas.microsoft.com/office/drawing/2014/main" id="{DDDC8C75-DCDE-8810-9CDA-B00D81F35144}"/>
                </a:ext>
              </a:extLst>
            </p:cNvPr>
            <p:cNvSpPr/>
            <p:nvPr/>
          </p:nvSpPr>
          <p:spPr>
            <a:xfrm>
              <a:off x="5224225" y="39890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75" name="pt115">
              <a:extLst>
                <a:ext uri="{FF2B5EF4-FFF2-40B4-BE49-F238E27FC236}">
                  <a16:creationId xmlns:a16="http://schemas.microsoft.com/office/drawing/2014/main" id="{C31CE580-3496-B9CE-E439-3DC8B1D2A3FA}"/>
                </a:ext>
              </a:extLst>
            </p:cNvPr>
            <p:cNvSpPr/>
            <p:nvPr/>
          </p:nvSpPr>
          <p:spPr>
            <a:xfrm>
              <a:off x="4989089" y="22092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76" name="pt116">
              <a:extLst>
                <a:ext uri="{FF2B5EF4-FFF2-40B4-BE49-F238E27FC236}">
                  <a16:creationId xmlns:a16="http://schemas.microsoft.com/office/drawing/2014/main" id="{1028F034-E603-EF5E-5860-C94F5F6CD41E}"/>
                </a:ext>
              </a:extLst>
            </p:cNvPr>
            <p:cNvSpPr/>
            <p:nvPr/>
          </p:nvSpPr>
          <p:spPr>
            <a:xfrm>
              <a:off x="5000117" y="18741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77" name="pt117">
              <a:extLst>
                <a:ext uri="{FF2B5EF4-FFF2-40B4-BE49-F238E27FC236}">
                  <a16:creationId xmlns:a16="http://schemas.microsoft.com/office/drawing/2014/main" id="{66AD9DC5-A3AA-632A-FA81-ACEFD0083806}"/>
                </a:ext>
              </a:extLst>
            </p:cNvPr>
            <p:cNvSpPr/>
            <p:nvPr/>
          </p:nvSpPr>
          <p:spPr>
            <a:xfrm>
              <a:off x="4748547" y="28399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78" name="pt118">
              <a:extLst>
                <a:ext uri="{FF2B5EF4-FFF2-40B4-BE49-F238E27FC236}">
                  <a16:creationId xmlns:a16="http://schemas.microsoft.com/office/drawing/2014/main" id="{9CCE1185-E8A6-3B51-45D2-723E3A674400}"/>
                </a:ext>
              </a:extLst>
            </p:cNvPr>
            <p:cNvSpPr/>
            <p:nvPr/>
          </p:nvSpPr>
          <p:spPr>
            <a:xfrm>
              <a:off x="5112954" y="28156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79" name="pt119">
              <a:extLst>
                <a:ext uri="{FF2B5EF4-FFF2-40B4-BE49-F238E27FC236}">
                  <a16:creationId xmlns:a16="http://schemas.microsoft.com/office/drawing/2014/main" id="{3D11E540-607D-9411-BB0E-DD6D1E6ACE30}"/>
                </a:ext>
              </a:extLst>
            </p:cNvPr>
            <p:cNvSpPr/>
            <p:nvPr/>
          </p:nvSpPr>
          <p:spPr>
            <a:xfrm>
              <a:off x="6018343" y="19712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80" name="pt120">
              <a:extLst>
                <a:ext uri="{FF2B5EF4-FFF2-40B4-BE49-F238E27FC236}">
                  <a16:creationId xmlns:a16="http://schemas.microsoft.com/office/drawing/2014/main" id="{10BFAF43-EB04-CFE5-822C-7F1D62B3EEA3}"/>
                </a:ext>
              </a:extLst>
            </p:cNvPr>
            <p:cNvSpPr/>
            <p:nvPr/>
          </p:nvSpPr>
          <p:spPr>
            <a:xfrm>
              <a:off x="6257380" y="43634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81" name="pt121">
              <a:extLst>
                <a:ext uri="{FF2B5EF4-FFF2-40B4-BE49-F238E27FC236}">
                  <a16:creationId xmlns:a16="http://schemas.microsoft.com/office/drawing/2014/main" id="{64C6A5CF-41DF-DCE9-BF9F-16B35601D0F3}"/>
                </a:ext>
              </a:extLst>
            </p:cNvPr>
            <p:cNvSpPr/>
            <p:nvPr/>
          </p:nvSpPr>
          <p:spPr>
            <a:xfrm>
              <a:off x="5018251" y="35748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82" name="pt122">
              <a:extLst>
                <a:ext uri="{FF2B5EF4-FFF2-40B4-BE49-F238E27FC236}">
                  <a16:creationId xmlns:a16="http://schemas.microsoft.com/office/drawing/2014/main" id="{18070FC6-C38C-FEF8-05F6-FE2C59032258}"/>
                </a:ext>
              </a:extLst>
            </p:cNvPr>
            <p:cNvSpPr/>
            <p:nvPr/>
          </p:nvSpPr>
          <p:spPr>
            <a:xfrm>
              <a:off x="4532953" y="3375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83" name="pt123">
              <a:extLst>
                <a:ext uri="{FF2B5EF4-FFF2-40B4-BE49-F238E27FC236}">
                  <a16:creationId xmlns:a16="http://schemas.microsoft.com/office/drawing/2014/main" id="{3353AE72-3BBA-7D83-A59C-C1B12FFBBD4A}"/>
                </a:ext>
              </a:extLst>
            </p:cNvPr>
            <p:cNvSpPr/>
            <p:nvPr/>
          </p:nvSpPr>
          <p:spPr>
            <a:xfrm>
              <a:off x="6129631" y="36851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84" name="pt124">
              <a:extLst>
                <a:ext uri="{FF2B5EF4-FFF2-40B4-BE49-F238E27FC236}">
                  <a16:creationId xmlns:a16="http://schemas.microsoft.com/office/drawing/2014/main" id="{33AD01E3-F0AE-E189-B6F6-0B7793EF97F9}"/>
                </a:ext>
              </a:extLst>
            </p:cNvPr>
            <p:cNvSpPr/>
            <p:nvPr/>
          </p:nvSpPr>
          <p:spPr>
            <a:xfrm>
              <a:off x="5193280" y="24801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85" name="pt125">
              <a:extLst>
                <a:ext uri="{FF2B5EF4-FFF2-40B4-BE49-F238E27FC236}">
                  <a16:creationId xmlns:a16="http://schemas.microsoft.com/office/drawing/2014/main" id="{93340785-CD9A-025D-DF18-F7BCC6484997}"/>
                </a:ext>
              </a:extLst>
            </p:cNvPr>
            <p:cNvSpPr/>
            <p:nvPr/>
          </p:nvSpPr>
          <p:spPr>
            <a:xfrm>
              <a:off x="5728543" y="44539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86" name="pt126">
              <a:extLst>
                <a:ext uri="{FF2B5EF4-FFF2-40B4-BE49-F238E27FC236}">
                  <a16:creationId xmlns:a16="http://schemas.microsoft.com/office/drawing/2014/main" id="{701AEEB9-9DBA-6C2C-FB8F-C9928223356E}"/>
                </a:ext>
              </a:extLst>
            </p:cNvPr>
            <p:cNvSpPr/>
            <p:nvPr/>
          </p:nvSpPr>
          <p:spPr>
            <a:xfrm>
              <a:off x="5304691" y="3672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87" name="pt127">
              <a:extLst>
                <a:ext uri="{FF2B5EF4-FFF2-40B4-BE49-F238E27FC236}">
                  <a16:creationId xmlns:a16="http://schemas.microsoft.com/office/drawing/2014/main" id="{C1BB3EE7-D869-5FAC-7C20-AC5CC94D721E}"/>
                </a:ext>
              </a:extLst>
            </p:cNvPr>
            <p:cNvSpPr/>
            <p:nvPr/>
          </p:nvSpPr>
          <p:spPr>
            <a:xfrm>
              <a:off x="5119208" y="24309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88" name="pt128">
              <a:extLst>
                <a:ext uri="{FF2B5EF4-FFF2-40B4-BE49-F238E27FC236}">
                  <a16:creationId xmlns:a16="http://schemas.microsoft.com/office/drawing/2014/main" id="{9E36C71D-E310-13CD-BBC6-728E2C402D3D}"/>
                </a:ext>
              </a:extLst>
            </p:cNvPr>
            <p:cNvSpPr/>
            <p:nvPr/>
          </p:nvSpPr>
          <p:spPr>
            <a:xfrm>
              <a:off x="5297599" y="22362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89" name="pt129">
              <a:extLst>
                <a:ext uri="{FF2B5EF4-FFF2-40B4-BE49-F238E27FC236}">
                  <a16:creationId xmlns:a16="http://schemas.microsoft.com/office/drawing/2014/main" id="{3D5EF307-397B-B5E7-A1B8-35D6DEF50412}"/>
                </a:ext>
              </a:extLst>
            </p:cNvPr>
            <p:cNvSpPr/>
            <p:nvPr/>
          </p:nvSpPr>
          <p:spPr>
            <a:xfrm>
              <a:off x="5085798" y="35288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90" name="pt130">
              <a:extLst>
                <a:ext uri="{FF2B5EF4-FFF2-40B4-BE49-F238E27FC236}">
                  <a16:creationId xmlns:a16="http://schemas.microsoft.com/office/drawing/2014/main" id="{37E450B0-7C6F-5A97-539A-6616E2F6295E}"/>
                </a:ext>
              </a:extLst>
            </p:cNvPr>
            <p:cNvSpPr/>
            <p:nvPr/>
          </p:nvSpPr>
          <p:spPr>
            <a:xfrm>
              <a:off x="5717744" y="3492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91" name="pt131">
              <a:extLst>
                <a:ext uri="{FF2B5EF4-FFF2-40B4-BE49-F238E27FC236}">
                  <a16:creationId xmlns:a16="http://schemas.microsoft.com/office/drawing/2014/main" id="{821E34C3-507D-F30C-A9B5-280174E059C6}"/>
                </a:ext>
              </a:extLst>
            </p:cNvPr>
            <p:cNvSpPr/>
            <p:nvPr/>
          </p:nvSpPr>
          <p:spPr>
            <a:xfrm>
              <a:off x="5005985" y="27757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92" name="pt132">
              <a:extLst>
                <a:ext uri="{FF2B5EF4-FFF2-40B4-BE49-F238E27FC236}">
                  <a16:creationId xmlns:a16="http://schemas.microsoft.com/office/drawing/2014/main" id="{7ACBD828-8D60-9EED-244E-C4A60DC29B98}"/>
                </a:ext>
              </a:extLst>
            </p:cNvPr>
            <p:cNvSpPr/>
            <p:nvPr/>
          </p:nvSpPr>
          <p:spPr>
            <a:xfrm>
              <a:off x="4252107" y="38250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93" name="pt133">
              <a:extLst>
                <a:ext uri="{FF2B5EF4-FFF2-40B4-BE49-F238E27FC236}">
                  <a16:creationId xmlns:a16="http://schemas.microsoft.com/office/drawing/2014/main" id="{D95F7A2C-8B0A-AE94-70DB-D67B2196A042}"/>
                </a:ext>
              </a:extLst>
            </p:cNvPr>
            <p:cNvSpPr/>
            <p:nvPr/>
          </p:nvSpPr>
          <p:spPr>
            <a:xfrm>
              <a:off x="4914362" y="29713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94" name="pt134">
              <a:extLst>
                <a:ext uri="{FF2B5EF4-FFF2-40B4-BE49-F238E27FC236}">
                  <a16:creationId xmlns:a16="http://schemas.microsoft.com/office/drawing/2014/main" id="{8DE8C96F-4D16-1D85-FBE8-A99523912823}"/>
                </a:ext>
              </a:extLst>
            </p:cNvPr>
            <p:cNvSpPr/>
            <p:nvPr/>
          </p:nvSpPr>
          <p:spPr>
            <a:xfrm>
              <a:off x="4090558" y="18228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95" name="pt135">
              <a:extLst>
                <a:ext uri="{FF2B5EF4-FFF2-40B4-BE49-F238E27FC236}">
                  <a16:creationId xmlns:a16="http://schemas.microsoft.com/office/drawing/2014/main" id="{47D6FB1D-72AA-8EFC-791E-1ED2135D99FF}"/>
                </a:ext>
              </a:extLst>
            </p:cNvPr>
            <p:cNvSpPr/>
            <p:nvPr/>
          </p:nvSpPr>
          <p:spPr>
            <a:xfrm>
              <a:off x="4750290" y="23766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96" name="pt136">
              <a:extLst>
                <a:ext uri="{FF2B5EF4-FFF2-40B4-BE49-F238E27FC236}">
                  <a16:creationId xmlns:a16="http://schemas.microsoft.com/office/drawing/2014/main" id="{F8E1FFA8-6697-F443-B436-29785E515D8D}"/>
                </a:ext>
              </a:extLst>
            </p:cNvPr>
            <p:cNvSpPr/>
            <p:nvPr/>
          </p:nvSpPr>
          <p:spPr>
            <a:xfrm>
              <a:off x="5045348" y="27606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97" name="pt137">
              <a:extLst>
                <a:ext uri="{FF2B5EF4-FFF2-40B4-BE49-F238E27FC236}">
                  <a16:creationId xmlns:a16="http://schemas.microsoft.com/office/drawing/2014/main" id="{45C927C1-2FA7-6BA6-9133-4C389952783B}"/>
                </a:ext>
              </a:extLst>
            </p:cNvPr>
            <p:cNvSpPr/>
            <p:nvPr/>
          </p:nvSpPr>
          <p:spPr>
            <a:xfrm>
              <a:off x="5202852" y="22150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98" name="pt138">
              <a:extLst>
                <a:ext uri="{FF2B5EF4-FFF2-40B4-BE49-F238E27FC236}">
                  <a16:creationId xmlns:a16="http://schemas.microsoft.com/office/drawing/2014/main" id="{5FC6EDB8-D12D-43DE-F100-AF099CC612BA}"/>
                </a:ext>
              </a:extLst>
            </p:cNvPr>
            <p:cNvSpPr/>
            <p:nvPr/>
          </p:nvSpPr>
          <p:spPr>
            <a:xfrm>
              <a:off x="5379556" y="19744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99" name="pt139">
              <a:extLst>
                <a:ext uri="{FF2B5EF4-FFF2-40B4-BE49-F238E27FC236}">
                  <a16:creationId xmlns:a16="http://schemas.microsoft.com/office/drawing/2014/main" id="{1EC47E63-D7BB-ACF6-785F-B4091CBDF0A9}"/>
                </a:ext>
              </a:extLst>
            </p:cNvPr>
            <p:cNvSpPr/>
            <p:nvPr/>
          </p:nvSpPr>
          <p:spPr>
            <a:xfrm>
              <a:off x="5016163" y="34354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00" name="pt140">
              <a:extLst>
                <a:ext uri="{FF2B5EF4-FFF2-40B4-BE49-F238E27FC236}">
                  <a16:creationId xmlns:a16="http://schemas.microsoft.com/office/drawing/2014/main" id="{D340484F-ECA3-0922-E683-17C70491E5CA}"/>
                </a:ext>
              </a:extLst>
            </p:cNvPr>
            <p:cNvSpPr/>
            <p:nvPr/>
          </p:nvSpPr>
          <p:spPr>
            <a:xfrm>
              <a:off x="4853595" y="27834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01" name="pt141">
              <a:extLst>
                <a:ext uri="{FF2B5EF4-FFF2-40B4-BE49-F238E27FC236}">
                  <a16:creationId xmlns:a16="http://schemas.microsoft.com/office/drawing/2014/main" id="{54BEAC8F-A6B8-A195-5874-A4A63B172F18}"/>
                </a:ext>
              </a:extLst>
            </p:cNvPr>
            <p:cNvSpPr/>
            <p:nvPr/>
          </p:nvSpPr>
          <p:spPr>
            <a:xfrm>
              <a:off x="4725492" y="34675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02" name="pt142">
              <a:extLst>
                <a:ext uri="{FF2B5EF4-FFF2-40B4-BE49-F238E27FC236}">
                  <a16:creationId xmlns:a16="http://schemas.microsoft.com/office/drawing/2014/main" id="{F97D1D06-BFCD-1AE6-ADE1-108451E9FE44}"/>
                </a:ext>
              </a:extLst>
            </p:cNvPr>
            <p:cNvSpPr/>
            <p:nvPr/>
          </p:nvSpPr>
          <p:spPr>
            <a:xfrm>
              <a:off x="5476184" y="38495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03" name="pt143">
              <a:extLst>
                <a:ext uri="{FF2B5EF4-FFF2-40B4-BE49-F238E27FC236}">
                  <a16:creationId xmlns:a16="http://schemas.microsoft.com/office/drawing/2014/main" id="{C1BBAD5F-E810-7E56-C5BC-1FAF6D5AA3DF}"/>
                </a:ext>
              </a:extLst>
            </p:cNvPr>
            <p:cNvSpPr/>
            <p:nvPr/>
          </p:nvSpPr>
          <p:spPr>
            <a:xfrm>
              <a:off x="4478556" y="20891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04" name="pt144">
              <a:extLst>
                <a:ext uri="{FF2B5EF4-FFF2-40B4-BE49-F238E27FC236}">
                  <a16:creationId xmlns:a16="http://schemas.microsoft.com/office/drawing/2014/main" id="{4D6940DA-3EB9-E5B5-CA32-1ECA6C10F610}"/>
                </a:ext>
              </a:extLst>
            </p:cNvPr>
            <p:cNvSpPr/>
            <p:nvPr/>
          </p:nvSpPr>
          <p:spPr>
            <a:xfrm>
              <a:off x="4948142" y="30338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05" name="pt145">
              <a:extLst>
                <a:ext uri="{FF2B5EF4-FFF2-40B4-BE49-F238E27FC236}">
                  <a16:creationId xmlns:a16="http://schemas.microsoft.com/office/drawing/2014/main" id="{9741A212-CF0B-EA11-054C-A05FF4BF2A71}"/>
                </a:ext>
              </a:extLst>
            </p:cNvPr>
            <p:cNvSpPr/>
            <p:nvPr/>
          </p:nvSpPr>
          <p:spPr>
            <a:xfrm>
              <a:off x="3593178" y="23851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06" name="pt146">
              <a:extLst>
                <a:ext uri="{FF2B5EF4-FFF2-40B4-BE49-F238E27FC236}">
                  <a16:creationId xmlns:a16="http://schemas.microsoft.com/office/drawing/2014/main" id="{6459A9F1-5AF0-95E6-9F9D-85622CBC3C2F}"/>
                </a:ext>
              </a:extLst>
            </p:cNvPr>
            <p:cNvSpPr/>
            <p:nvPr/>
          </p:nvSpPr>
          <p:spPr>
            <a:xfrm>
              <a:off x="5178404" y="37551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07" name="pt147">
              <a:extLst>
                <a:ext uri="{FF2B5EF4-FFF2-40B4-BE49-F238E27FC236}">
                  <a16:creationId xmlns:a16="http://schemas.microsoft.com/office/drawing/2014/main" id="{3FC1A1A5-5B03-7C82-9792-9CAD61248B01}"/>
                </a:ext>
              </a:extLst>
            </p:cNvPr>
            <p:cNvSpPr/>
            <p:nvPr/>
          </p:nvSpPr>
          <p:spPr>
            <a:xfrm>
              <a:off x="4861693" y="36488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08" name="pt148">
              <a:extLst>
                <a:ext uri="{FF2B5EF4-FFF2-40B4-BE49-F238E27FC236}">
                  <a16:creationId xmlns:a16="http://schemas.microsoft.com/office/drawing/2014/main" id="{CD51956C-C493-8F28-87B0-167AF4AA526D}"/>
                </a:ext>
              </a:extLst>
            </p:cNvPr>
            <p:cNvSpPr/>
            <p:nvPr/>
          </p:nvSpPr>
          <p:spPr>
            <a:xfrm>
              <a:off x="4842850" y="33789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09" name="pt149">
              <a:extLst>
                <a:ext uri="{FF2B5EF4-FFF2-40B4-BE49-F238E27FC236}">
                  <a16:creationId xmlns:a16="http://schemas.microsoft.com/office/drawing/2014/main" id="{2E88A52E-CBDA-C239-9E08-8C69994E6363}"/>
                </a:ext>
              </a:extLst>
            </p:cNvPr>
            <p:cNvSpPr/>
            <p:nvPr/>
          </p:nvSpPr>
          <p:spPr>
            <a:xfrm>
              <a:off x="4348652" y="33385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10" name="pt150">
              <a:extLst>
                <a:ext uri="{FF2B5EF4-FFF2-40B4-BE49-F238E27FC236}">
                  <a16:creationId xmlns:a16="http://schemas.microsoft.com/office/drawing/2014/main" id="{A7FA1CD4-A54D-DFC7-FDBF-1A606F5A79AB}"/>
                </a:ext>
              </a:extLst>
            </p:cNvPr>
            <p:cNvSpPr/>
            <p:nvPr/>
          </p:nvSpPr>
          <p:spPr>
            <a:xfrm>
              <a:off x="4841237" y="28602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11" name="pt151">
              <a:extLst>
                <a:ext uri="{FF2B5EF4-FFF2-40B4-BE49-F238E27FC236}">
                  <a16:creationId xmlns:a16="http://schemas.microsoft.com/office/drawing/2014/main" id="{0D4D753F-274F-5B8B-23F1-269249701A66}"/>
                </a:ext>
              </a:extLst>
            </p:cNvPr>
            <p:cNvSpPr/>
            <p:nvPr/>
          </p:nvSpPr>
          <p:spPr>
            <a:xfrm>
              <a:off x="4587748" y="25453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12" name="pt152">
              <a:extLst>
                <a:ext uri="{FF2B5EF4-FFF2-40B4-BE49-F238E27FC236}">
                  <a16:creationId xmlns:a16="http://schemas.microsoft.com/office/drawing/2014/main" id="{1ED19111-8C23-BEFB-2899-79B096B6A33C}"/>
                </a:ext>
              </a:extLst>
            </p:cNvPr>
            <p:cNvSpPr/>
            <p:nvPr/>
          </p:nvSpPr>
          <p:spPr>
            <a:xfrm>
              <a:off x="5258281" y="32586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13" name="pt153">
              <a:extLst>
                <a:ext uri="{FF2B5EF4-FFF2-40B4-BE49-F238E27FC236}">
                  <a16:creationId xmlns:a16="http://schemas.microsoft.com/office/drawing/2014/main" id="{5C47B71D-D3CB-E916-AFF1-98A746B17FD2}"/>
                </a:ext>
              </a:extLst>
            </p:cNvPr>
            <p:cNvSpPr/>
            <p:nvPr/>
          </p:nvSpPr>
          <p:spPr>
            <a:xfrm>
              <a:off x="3898128" y="37723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14" name="pt154">
              <a:extLst>
                <a:ext uri="{FF2B5EF4-FFF2-40B4-BE49-F238E27FC236}">
                  <a16:creationId xmlns:a16="http://schemas.microsoft.com/office/drawing/2014/main" id="{A9E5FF00-D0ED-D19D-72B4-AFAFFC5619D3}"/>
                </a:ext>
              </a:extLst>
            </p:cNvPr>
            <p:cNvSpPr/>
            <p:nvPr/>
          </p:nvSpPr>
          <p:spPr>
            <a:xfrm>
              <a:off x="4249103" y="28430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15" name="pt155">
              <a:extLst>
                <a:ext uri="{FF2B5EF4-FFF2-40B4-BE49-F238E27FC236}">
                  <a16:creationId xmlns:a16="http://schemas.microsoft.com/office/drawing/2014/main" id="{F2246605-F2E1-024A-E14D-A02A1905F7D7}"/>
                </a:ext>
              </a:extLst>
            </p:cNvPr>
            <p:cNvSpPr/>
            <p:nvPr/>
          </p:nvSpPr>
          <p:spPr>
            <a:xfrm>
              <a:off x="4648203" y="29639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16" name="pt156">
              <a:extLst>
                <a:ext uri="{FF2B5EF4-FFF2-40B4-BE49-F238E27FC236}">
                  <a16:creationId xmlns:a16="http://schemas.microsoft.com/office/drawing/2014/main" id="{C2B68B7D-5E71-20E8-6547-F2C2B98D8059}"/>
                </a:ext>
              </a:extLst>
            </p:cNvPr>
            <p:cNvSpPr/>
            <p:nvPr/>
          </p:nvSpPr>
          <p:spPr>
            <a:xfrm>
              <a:off x="4954917" y="28225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17" name="pt157">
              <a:extLst>
                <a:ext uri="{FF2B5EF4-FFF2-40B4-BE49-F238E27FC236}">
                  <a16:creationId xmlns:a16="http://schemas.microsoft.com/office/drawing/2014/main" id="{375037C0-1CD2-66E9-25F0-C2FBBA65BE48}"/>
                </a:ext>
              </a:extLst>
            </p:cNvPr>
            <p:cNvSpPr/>
            <p:nvPr/>
          </p:nvSpPr>
          <p:spPr>
            <a:xfrm>
              <a:off x="4458512" y="49310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18" name="pt158">
              <a:extLst>
                <a:ext uri="{FF2B5EF4-FFF2-40B4-BE49-F238E27FC236}">
                  <a16:creationId xmlns:a16="http://schemas.microsoft.com/office/drawing/2014/main" id="{26858F0F-B76D-20B3-BF42-B5452DC31CA0}"/>
                </a:ext>
              </a:extLst>
            </p:cNvPr>
            <p:cNvSpPr/>
            <p:nvPr/>
          </p:nvSpPr>
          <p:spPr>
            <a:xfrm>
              <a:off x="4253405" y="24092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19" name="pt159">
              <a:extLst>
                <a:ext uri="{FF2B5EF4-FFF2-40B4-BE49-F238E27FC236}">
                  <a16:creationId xmlns:a16="http://schemas.microsoft.com/office/drawing/2014/main" id="{E78103BF-AFC6-7CF8-5D1D-FD3275D41C1A}"/>
                </a:ext>
              </a:extLst>
            </p:cNvPr>
            <p:cNvSpPr/>
            <p:nvPr/>
          </p:nvSpPr>
          <p:spPr>
            <a:xfrm>
              <a:off x="4989600" y="28335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20" name="pt160">
              <a:extLst>
                <a:ext uri="{FF2B5EF4-FFF2-40B4-BE49-F238E27FC236}">
                  <a16:creationId xmlns:a16="http://schemas.microsoft.com/office/drawing/2014/main" id="{FF1B7019-DEEE-C140-7433-E85719CD2D67}"/>
                </a:ext>
              </a:extLst>
            </p:cNvPr>
            <p:cNvSpPr/>
            <p:nvPr/>
          </p:nvSpPr>
          <p:spPr>
            <a:xfrm>
              <a:off x="4658801" y="27557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21" name="pt161">
              <a:extLst>
                <a:ext uri="{FF2B5EF4-FFF2-40B4-BE49-F238E27FC236}">
                  <a16:creationId xmlns:a16="http://schemas.microsoft.com/office/drawing/2014/main" id="{E0DACC92-07AC-10C1-FFA6-E4A4D89BEA6E}"/>
                </a:ext>
              </a:extLst>
            </p:cNvPr>
            <p:cNvSpPr/>
            <p:nvPr/>
          </p:nvSpPr>
          <p:spPr>
            <a:xfrm>
              <a:off x="4717673" y="35307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22" name="pt162">
              <a:extLst>
                <a:ext uri="{FF2B5EF4-FFF2-40B4-BE49-F238E27FC236}">
                  <a16:creationId xmlns:a16="http://schemas.microsoft.com/office/drawing/2014/main" id="{26BA9431-DEE8-F97F-7CA0-3E6DAFF271D2}"/>
                </a:ext>
              </a:extLst>
            </p:cNvPr>
            <p:cNvSpPr/>
            <p:nvPr/>
          </p:nvSpPr>
          <p:spPr>
            <a:xfrm>
              <a:off x="4149018" y="28635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23" name="pt163">
              <a:extLst>
                <a:ext uri="{FF2B5EF4-FFF2-40B4-BE49-F238E27FC236}">
                  <a16:creationId xmlns:a16="http://schemas.microsoft.com/office/drawing/2014/main" id="{05180EEB-D864-54CE-C867-FE0E50804058}"/>
                </a:ext>
              </a:extLst>
            </p:cNvPr>
            <p:cNvSpPr/>
            <p:nvPr/>
          </p:nvSpPr>
          <p:spPr>
            <a:xfrm>
              <a:off x="4708100" y="26185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24" name="pt164">
              <a:extLst>
                <a:ext uri="{FF2B5EF4-FFF2-40B4-BE49-F238E27FC236}">
                  <a16:creationId xmlns:a16="http://schemas.microsoft.com/office/drawing/2014/main" id="{0FF8036D-F0BB-E3D0-8CF4-DCD498B06198}"/>
                </a:ext>
              </a:extLst>
            </p:cNvPr>
            <p:cNvSpPr/>
            <p:nvPr/>
          </p:nvSpPr>
          <p:spPr>
            <a:xfrm>
              <a:off x="4512162" y="36214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25" name="pt165">
              <a:extLst>
                <a:ext uri="{FF2B5EF4-FFF2-40B4-BE49-F238E27FC236}">
                  <a16:creationId xmlns:a16="http://schemas.microsoft.com/office/drawing/2014/main" id="{9E30533C-0B55-B130-C9ED-D83841C56B44}"/>
                </a:ext>
              </a:extLst>
            </p:cNvPr>
            <p:cNvSpPr/>
            <p:nvPr/>
          </p:nvSpPr>
          <p:spPr>
            <a:xfrm>
              <a:off x="4841725" y="30462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26" name="pt166">
              <a:extLst>
                <a:ext uri="{FF2B5EF4-FFF2-40B4-BE49-F238E27FC236}">
                  <a16:creationId xmlns:a16="http://schemas.microsoft.com/office/drawing/2014/main" id="{513C68D6-B91F-505E-E2B5-74C3A344BB5A}"/>
                </a:ext>
              </a:extLst>
            </p:cNvPr>
            <p:cNvSpPr/>
            <p:nvPr/>
          </p:nvSpPr>
          <p:spPr>
            <a:xfrm>
              <a:off x="5240211" y="34517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27" name="pt167">
              <a:extLst>
                <a:ext uri="{FF2B5EF4-FFF2-40B4-BE49-F238E27FC236}">
                  <a16:creationId xmlns:a16="http://schemas.microsoft.com/office/drawing/2014/main" id="{5BF38F10-6AF4-A326-EDE0-833601565B12}"/>
                </a:ext>
              </a:extLst>
            </p:cNvPr>
            <p:cNvSpPr/>
            <p:nvPr/>
          </p:nvSpPr>
          <p:spPr>
            <a:xfrm>
              <a:off x="4490111" y="27511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28" name="pt168">
              <a:extLst>
                <a:ext uri="{FF2B5EF4-FFF2-40B4-BE49-F238E27FC236}">
                  <a16:creationId xmlns:a16="http://schemas.microsoft.com/office/drawing/2014/main" id="{C90AC2C3-CEF5-0CF9-28CB-E9E08A4195B2}"/>
                </a:ext>
              </a:extLst>
            </p:cNvPr>
            <p:cNvSpPr/>
            <p:nvPr/>
          </p:nvSpPr>
          <p:spPr>
            <a:xfrm>
              <a:off x="5379353" y="31793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29" name="pt169">
              <a:extLst>
                <a:ext uri="{FF2B5EF4-FFF2-40B4-BE49-F238E27FC236}">
                  <a16:creationId xmlns:a16="http://schemas.microsoft.com/office/drawing/2014/main" id="{1D9F88CE-58EA-7EAD-D94B-92ED83582406}"/>
                </a:ext>
              </a:extLst>
            </p:cNvPr>
            <p:cNvSpPr/>
            <p:nvPr/>
          </p:nvSpPr>
          <p:spPr>
            <a:xfrm>
              <a:off x="4747316" y="29573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30" name="pt170">
              <a:extLst>
                <a:ext uri="{FF2B5EF4-FFF2-40B4-BE49-F238E27FC236}">
                  <a16:creationId xmlns:a16="http://schemas.microsoft.com/office/drawing/2014/main" id="{800E1CB1-79DF-273B-9903-A85D69B7FD9B}"/>
                </a:ext>
              </a:extLst>
            </p:cNvPr>
            <p:cNvSpPr/>
            <p:nvPr/>
          </p:nvSpPr>
          <p:spPr>
            <a:xfrm>
              <a:off x="5490210" y="42116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31" name="pt171">
              <a:extLst>
                <a:ext uri="{FF2B5EF4-FFF2-40B4-BE49-F238E27FC236}">
                  <a16:creationId xmlns:a16="http://schemas.microsoft.com/office/drawing/2014/main" id="{4193D2E2-1448-C2BB-DFC2-E6685E25AFB1}"/>
                </a:ext>
              </a:extLst>
            </p:cNvPr>
            <p:cNvSpPr/>
            <p:nvPr/>
          </p:nvSpPr>
          <p:spPr>
            <a:xfrm>
              <a:off x="5206398" y="34560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32" name="pt172">
              <a:extLst>
                <a:ext uri="{FF2B5EF4-FFF2-40B4-BE49-F238E27FC236}">
                  <a16:creationId xmlns:a16="http://schemas.microsoft.com/office/drawing/2014/main" id="{282DFBCD-079B-2EBB-76F1-2A4E5DAFDB5D}"/>
                </a:ext>
              </a:extLst>
            </p:cNvPr>
            <p:cNvSpPr/>
            <p:nvPr/>
          </p:nvSpPr>
          <p:spPr>
            <a:xfrm>
              <a:off x="4716357" y="39276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33" name="pt173">
              <a:extLst>
                <a:ext uri="{FF2B5EF4-FFF2-40B4-BE49-F238E27FC236}">
                  <a16:creationId xmlns:a16="http://schemas.microsoft.com/office/drawing/2014/main" id="{7522BEC0-3BB2-1817-FAA9-6D057D936CFC}"/>
                </a:ext>
              </a:extLst>
            </p:cNvPr>
            <p:cNvSpPr/>
            <p:nvPr/>
          </p:nvSpPr>
          <p:spPr>
            <a:xfrm>
              <a:off x="5345175" y="28605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34" name="pt174">
              <a:extLst>
                <a:ext uri="{FF2B5EF4-FFF2-40B4-BE49-F238E27FC236}">
                  <a16:creationId xmlns:a16="http://schemas.microsoft.com/office/drawing/2014/main" id="{48C8BD14-AAEB-7039-B29B-4F8E2767EA4C}"/>
                </a:ext>
              </a:extLst>
            </p:cNvPr>
            <p:cNvSpPr/>
            <p:nvPr/>
          </p:nvSpPr>
          <p:spPr>
            <a:xfrm>
              <a:off x="5574100" y="27873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35" name="pt175">
              <a:extLst>
                <a:ext uri="{FF2B5EF4-FFF2-40B4-BE49-F238E27FC236}">
                  <a16:creationId xmlns:a16="http://schemas.microsoft.com/office/drawing/2014/main" id="{02A4B1D5-ACFE-2B2A-AA0D-9C9BC02FFCD4}"/>
                </a:ext>
              </a:extLst>
            </p:cNvPr>
            <p:cNvSpPr/>
            <p:nvPr/>
          </p:nvSpPr>
          <p:spPr>
            <a:xfrm>
              <a:off x="5257427" y="29989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36" name="pt176">
              <a:extLst>
                <a:ext uri="{FF2B5EF4-FFF2-40B4-BE49-F238E27FC236}">
                  <a16:creationId xmlns:a16="http://schemas.microsoft.com/office/drawing/2014/main" id="{B2CCB493-3F1C-F21D-2AF8-D13B44A0F57B}"/>
                </a:ext>
              </a:extLst>
            </p:cNvPr>
            <p:cNvSpPr/>
            <p:nvPr/>
          </p:nvSpPr>
          <p:spPr>
            <a:xfrm>
              <a:off x="5423206" y="30857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37" name="pt177">
              <a:extLst>
                <a:ext uri="{FF2B5EF4-FFF2-40B4-BE49-F238E27FC236}">
                  <a16:creationId xmlns:a16="http://schemas.microsoft.com/office/drawing/2014/main" id="{0B69DC7C-B9CB-8F8E-5F4E-4347557EFCD1}"/>
                </a:ext>
              </a:extLst>
            </p:cNvPr>
            <p:cNvSpPr/>
            <p:nvPr/>
          </p:nvSpPr>
          <p:spPr>
            <a:xfrm>
              <a:off x="5271119" y="44565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38" name="pt178">
              <a:extLst>
                <a:ext uri="{FF2B5EF4-FFF2-40B4-BE49-F238E27FC236}">
                  <a16:creationId xmlns:a16="http://schemas.microsoft.com/office/drawing/2014/main" id="{45AA07C8-7C50-6F5A-050B-BF4D68CF433B}"/>
                </a:ext>
              </a:extLst>
            </p:cNvPr>
            <p:cNvSpPr/>
            <p:nvPr/>
          </p:nvSpPr>
          <p:spPr>
            <a:xfrm>
              <a:off x="4723326" y="20983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39" name="pt179">
              <a:extLst>
                <a:ext uri="{FF2B5EF4-FFF2-40B4-BE49-F238E27FC236}">
                  <a16:creationId xmlns:a16="http://schemas.microsoft.com/office/drawing/2014/main" id="{F34B0105-055C-91AC-6F07-00193AE8C152}"/>
                </a:ext>
              </a:extLst>
            </p:cNvPr>
            <p:cNvSpPr/>
            <p:nvPr/>
          </p:nvSpPr>
          <p:spPr>
            <a:xfrm>
              <a:off x="4831382" y="34676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40" name="pt180">
              <a:extLst>
                <a:ext uri="{FF2B5EF4-FFF2-40B4-BE49-F238E27FC236}">
                  <a16:creationId xmlns:a16="http://schemas.microsoft.com/office/drawing/2014/main" id="{09699504-FB23-030D-8739-A6F6AB17427C}"/>
                </a:ext>
              </a:extLst>
            </p:cNvPr>
            <p:cNvSpPr/>
            <p:nvPr/>
          </p:nvSpPr>
          <p:spPr>
            <a:xfrm>
              <a:off x="4198008" y="35038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41" name="pt181">
              <a:extLst>
                <a:ext uri="{FF2B5EF4-FFF2-40B4-BE49-F238E27FC236}">
                  <a16:creationId xmlns:a16="http://schemas.microsoft.com/office/drawing/2014/main" id="{98EF1F48-C843-65E0-18D0-3782198F6738}"/>
                </a:ext>
              </a:extLst>
            </p:cNvPr>
            <p:cNvSpPr/>
            <p:nvPr/>
          </p:nvSpPr>
          <p:spPr>
            <a:xfrm>
              <a:off x="4954170" y="27009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42" name="pt182">
              <a:extLst>
                <a:ext uri="{FF2B5EF4-FFF2-40B4-BE49-F238E27FC236}">
                  <a16:creationId xmlns:a16="http://schemas.microsoft.com/office/drawing/2014/main" id="{48514F46-C283-1423-4171-2939B06566D2}"/>
                </a:ext>
              </a:extLst>
            </p:cNvPr>
            <p:cNvSpPr/>
            <p:nvPr/>
          </p:nvSpPr>
          <p:spPr>
            <a:xfrm>
              <a:off x="5069105" y="37179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43" name="pt183">
              <a:extLst>
                <a:ext uri="{FF2B5EF4-FFF2-40B4-BE49-F238E27FC236}">
                  <a16:creationId xmlns:a16="http://schemas.microsoft.com/office/drawing/2014/main" id="{5733684B-76EF-A715-D26A-054E29FF9D4E}"/>
                </a:ext>
              </a:extLst>
            </p:cNvPr>
            <p:cNvSpPr/>
            <p:nvPr/>
          </p:nvSpPr>
          <p:spPr>
            <a:xfrm>
              <a:off x="5036707" y="3599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44" name="pt184">
              <a:extLst>
                <a:ext uri="{FF2B5EF4-FFF2-40B4-BE49-F238E27FC236}">
                  <a16:creationId xmlns:a16="http://schemas.microsoft.com/office/drawing/2014/main" id="{C6A57BBA-1368-6BF7-203B-42C9F78BDC9C}"/>
                </a:ext>
              </a:extLst>
            </p:cNvPr>
            <p:cNvSpPr/>
            <p:nvPr/>
          </p:nvSpPr>
          <p:spPr>
            <a:xfrm>
              <a:off x="5439891" y="3197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45" name="pt185">
              <a:extLst>
                <a:ext uri="{FF2B5EF4-FFF2-40B4-BE49-F238E27FC236}">
                  <a16:creationId xmlns:a16="http://schemas.microsoft.com/office/drawing/2014/main" id="{03A9286C-5893-2823-28A7-A0F4F120A423}"/>
                </a:ext>
              </a:extLst>
            </p:cNvPr>
            <p:cNvSpPr/>
            <p:nvPr/>
          </p:nvSpPr>
          <p:spPr>
            <a:xfrm>
              <a:off x="6077498" y="30295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46" name="pt186">
              <a:extLst>
                <a:ext uri="{FF2B5EF4-FFF2-40B4-BE49-F238E27FC236}">
                  <a16:creationId xmlns:a16="http://schemas.microsoft.com/office/drawing/2014/main" id="{90D78B21-7AAA-7E69-C22A-4A1E6D0BCFCB}"/>
                </a:ext>
              </a:extLst>
            </p:cNvPr>
            <p:cNvSpPr/>
            <p:nvPr/>
          </p:nvSpPr>
          <p:spPr>
            <a:xfrm>
              <a:off x="4357391" y="29670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47" name="pt187">
              <a:extLst>
                <a:ext uri="{FF2B5EF4-FFF2-40B4-BE49-F238E27FC236}">
                  <a16:creationId xmlns:a16="http://schemas.microsoft.com/office/drawing/2014/main" id="{5876892E-C17B-DA25-6D9F-04E945880F3E}"/>
                </a:ext>
              </a:extLst>
            </p:cNvPr>
            <p:cNvSpPr/>
            <p:nvPr/>
          </p:nvSpPr>
          <p:spPr>
            <a:xfrm>
              <a:off x="4879451" y="37588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48" name="pt188">
              <a:extLst>
                <a:ext uri="{FF2B5EF4-FFF2-40B4-BE49-F238E27FC236}">
                  <a16:creationId xmlns:a16="http://schemas.microsoft.com/office/drawing/2014/main" id="{DD91FB2C-0EF3-F915-68FA-CD386BB52B5C}"/>
                </a:ext>
              </a:extLst>
            </p:cNvPr>
            <p:cNvSpPr/>
            <p:nvPr/>
          </p:nvSpPr>
          <p:spPr>
            <a:xfrm>
              <a:off x="4820705" y="36928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49" name="pt189">
              <a:extLst>
                <a:ext uri="{FF2B5EF4-FFF2-40B4-BE49-F238E27FC236}">
                  <a16:creationId xmlns:a16="http://schemas.microsoft.com/office/drawing/2014/main" id="{E832E083-5061-3619-55AC-09157ABFB55F}"/>
                </a:ext>
              </a:extLst>
            </p:cNvPr>
            <p:cNvSpPr/>
            <p:nvPr/>
          </p:nvSpPr>
          <p:spPr>
            <a:xfrm>
              <a:off x="3886453" y="31181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50" name="pt190">
              <a:extLst>
                <a:ext uri="{FF2B5EF4-FFF2-40B4-BE49-F238E27FC236}">
                  <a16:creationId xmlns:a16="http://schemas.microsoft.com/office/drawing/2014/main" id="{A8781966-7954-2024-ECA3-D303ADAB5C64}"/>
                </a:ext>
              </a:extLst>
            </p:cNvPr>
            <p:cNvSpPr/>
            <p:nvPr/>
          </p:nvSpPr>
          <p:spPr>
            <a:xfrm>
              <a:off x="4542908" y="33851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51" name="pt191">
              <a:extLst>
                <a:ext uri="{FF2B5EF4-FFF2-40B4-BE49-F238E27FC236}">
                  <a16:creationId xmlns:a16="http://schemas.microsoft.com/office/drawing/2014/main" id="{87642426-DB7F-92DD-9476-AD4C6119A5BE}"/>
                </a:ext>
              </a:extLst>
            </p:cNvPr>
            <p:cNvSpPr/>
            <p:nvPr/>
          </p:nvSpPr>
          <p:spPr>
            <a:xfrm>
              <a:off x="4639268" y="40003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52" name="pt192">
              <a:extLst>
                <a:ext uri="{FF2B5EF4-FFF2-40B4-BE49-F238E27FC236}">
                  <a16:creationId xmlns:a16="http://schemas.microsoft.com/office/drawing/2014/main" id="{D0F7430E-7EE1-400F-AF70-13231B98C00F}"/>
                </a:ext>
              </a:extLst>
            </p:cNvPr>
            <p:cNvSpPr/>
            <p:nvPr/>
          </p:nvSpPr>
          <p:spPr>
            <a:xfrm>
              <a:off x="5239042" y="32324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53" name="pt193">
              <a:extLst>
                <a:ext uri="{FF2B5EF4-FFF2-40B4-BE49-F238E27FC236}">
                  <a16:creationId xmlns:a16="http://schemas.microsoft.com/office/drawing/2014/main" id="{A03B17E2-8E29-D105-F31F-578E7EDA51B2}"/>
                </a:ext>
              </a:extLst>
            </p:cNvPr>
            <p:cNvSpPr/>
            <p:nvPr/>
          </p:nvSpPr>
          <p:spPr>
            <a:xfrm>
              <a:off x="4660859" y="36679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54" name="pt194">
              <a:extLst>
                <a:ext uri="{FF2B5EF4-FFF2-40B4-BE49-F238E27FC236}">
                  <a16:creationId xmlns:a16="http://schemas.microsoft.com/office/drawing/2014/main" id="{BC9F1FB3-16C8-7B03-1943-9CD94C3D961F}"/>
                </a:ext>
              </a:extLst>
            </p:cNvPr>
            <p:cNvSpPr/>
            <p:nvPr/>
          </p:nvSpPr>
          <p:spPr>
            <a:xfrm>
              <a:off x="4686535" y="24328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55" name="pt195">
              <a:extLst>
                <a:ext uri="{FF2B5EF4-FFF2-40B4-BE49-F238E27FC236}">
                  <a16:creationId xmlns:a16="http://schemas.microsoft.com/office/drawing/2014/main" id="{0BE04446-1ED2-F760-176A-3E9C805B3C92}"/>
                </a:ext>
              </a:extLst>
            </p:cNvPr>
            <p:cNvSpPr/>
            <p:nvPr/>
          </p:nvSpPr>
          <p:spPr>
            <a:xfrm>
              <a:off x="4686489" y="23484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56" name="pt196">
              <a:extLst>
                <a:ext uri="{FF2B5EF4-FFF2-40B4-BE49-F238E27FC236}">
                  <a16:creationId xmlns:a16="http://schemas.microsoft.com/office/drawing/2014/main" id="{B54261CB-3664-0DAA-85E4-341852015FCD}"/>
                </a:ext>
              </a:extLst>
            </p:cNvPr>
            <p:cNvSpPr/>
            <p:nvPr/>
          </p:nvSpPr>
          <p:spPr>
            <a:xfrm>
              <a:off x="4490144" y="24048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57" name="pt197">
              <a:extLst>
                <a:ext uri="{FF2B5EF4-FFF2-40B4-BE49-F238E27FC236}">
                  <a16:creationId xmlns:a16="http://schemas.microsoft.com/office/drawing/2014/main" id="{3344D808-EF0F-7C0D-E476-ABA5FFACA5FE}"/>
                </a:ext>
              </a:extLst>
            </p:cNvPr>
            <p:cNvSpPr/>
            <p:nvPr/>
          </p:nvSpPr>
          <p:spPr>
            <a:xfrm>
              <a:off x="4692845" y="22051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58" name="pt198">
              <a:extLst>
                <a:ext uri="{FF2B5EF4-FFF2-40B4-BE49-F238E27FC236}">
                  <a16:creationId xmlns:a16="http://schemas.microsoft.com/office/drawing/2014/main" id="{59BA2BB2-6EF9-2058-F96A-C515BF212B92}"/>
                </a:ext>
              </a:extLst>
            </p:cNvPr>
            <p:cNvSpPr/>
            <p:nvPr/>
          </p:nvSpPr>
          <p:spPr>
            <a:xfrm>
              <a:off x="5336449" y="38249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59" name="pt199">
              <a:extLst>
                <a:ext uri="{FF2B5EF4-FFF2-40B4-BE49-F238E27FC236}">
                  <a16:creationId xmlns:a16="http://schemas.microsoft.com/office/drawing/2014/main" id="{40390D25-FA4C-045B-CC2E-D14DA674D02F}"/>
                </a:ext>
              </a:extLst>
            </p:cNvPr>
            <p:cNvSpPr/>
            <p:nvPr/>
          </p:nvSpPr>
          <p:spPr>
            <a:xfrm>
              <a:off x="4192409" y="36236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60" name="pt200">
              <a:extLst>
                <a:ext uri="{FF2B5EF4-FFF2-40B4-BE49-F238E27FC236}">
                  <a16:creationId xmlns:a16="http://schemas.microsoft.com/office/drawing/2014/main" id="{95786D19-D92A-A96C-CF8A-817635B5FF18}"/>
                </a:ext>
              </a:extLst>
            </p:cNvPr>
            <p:cNvSpPr/>
            <p:nvPr/>
          </p:nvSpPr>
          <p:spPr>
            <a:xfrm>
              <a:off x="4848098" y="26968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61" name="pt201">
              <a:extLst>
                <a:ext uri="{FF2B5EF4-FFF2-40B4-BE49-F238E27FC236}">
                  <a16:creationId xmlns:a16="http://schemas.microsoft.com/office/drawing/2014/main" id="{0B5227F6-70B4-5C39-1B9F-34885BC565F2}"/>
                </a:ext>
              </a:extLst>
            </p:cNvPr>
            <p:cNvSpPr/>
            <p:nvPr/>
          </p:nvSpPr>
          <p:spPr>
            <a:xfrm>
              <a:off x="5090178" y="30006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62" name="pt202">
              <a:extLst>
                <a:ext uri="{FF2B5EF4-FFF2-40B4-BE49-F238E27FC236}">
                  <a16:creationId xmlns:a16="http://schemas.microsoft.com/office/drawing/2014/main" id="{5F2F8F27-6906-D1DB-4B12-E37A4B442098}"/>
                </a:ext>
              </a:extLst>
            </p:cNvPr>
            <p:cNvSpPr/>
            <p:nvPr/>
          </p:nvSpPr>
          <p:spPr>
            <a:xfrm>
              <a:off x="4950000" y="39920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63" name="pt203">
              <a:extLst>
                <a:ext uri="{FF2B5EF4-FFF2-40B4-BE49-F238E27FC236}">
                  <a16:creationId xmlns:a16="http://schemas.microsoft.com/office/drawing/2014/main" id="{5CDD4829-D9F4-C74F-F98F-BF812C3EA69C}"/>
                </a:ext>
              </a:extLst>
            </p:cNvPr>
            <p:cNvSpPr/>
            <p:nvPr/>
          </p:nvSpPr>
          <p:spPr>
            <a:xfrm>
              <a:off x="4960685" y="29684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64" name="pt204">
              <a:extLst>
                <a:ext uri="{FF2B5EF4-FFF2-40B4-BE49-F238E27FC236}">
                  <a16:creationId xmlns:a16="http://schemas.microsoft.com/office/drawing/2014/main" id="{C2C52F3D-2C87-16BF-9A3D-9E028B974807}"/>
                </a:ext>
              </a:extLst>
            </p:cNvPr>
            <p:cNvSpPr/>
            <p:nvPr/>
          </p:nvSpPr>
          <p:spPr>
            <a:xfrm>
              <a:off x="4801221" y="27356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65" name="pt205">
              <a:extLst>
                <a:ext uri="{FF2B5EF4-FFF2-40B4-BE49-F238E27FC236}">
                  <a16:creationId xmlns:a16="http://schemas.microsoft.com/office/drawing/2014/main" id="{50C4EC89-F6C9-DCB0-3417-45850269006C}"/>
                </a:ext>
              </a:extLst>
            </p:cNvPr>
            <p:cNvSpPr/>
            <p:nvPr/>
          </p:nvSpPr>
          <p:spPr>
            <a:xfrm>
              <a:off x="5234427" y="24985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66" name="pt206">
              <a:extLst>
                <a:ext uri="{FF2B5EF4-FFF2-40B4-BE49-F238E27FC236}">
                  <a16:creationId xmlns:a16="http://schemas.microsoft.com/office/drawing/2014/main" id="{F9ABC2C2-B53C-AB9D-361E-01C6BB6AB148}"/>
                </a:ext>
              </a:extLst>
            </p:cNvPr>
            <p:cNvSpPr/>
            <p:nvPr/>
          </p:nvSpPr>
          <p:spPr>
            <a:xfrm>
              <a:off x="4800759" y="30654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67" name="pt207">
              <a:extLst>
                <a:ext uri="{FF2B5EF4-FFF2-40B4-BE49-F238E27FC236}">
                  <a16:creationId xmlns:a16="http://schemas.microsoft.com/office/drawing/2014/main" id="{F8F82F13-D4CB-A17F-3A4D-746AA93DF086}"/>
                </a:ext>
              </a:extLst>
            </p:cNvPr>
            <p:cNvSpPr/>
            <p:nvPr/>
          </p:nvSpPr>
          <p:spPr>
            <a:xfrm>
              <a:off x="4648480" y="31805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68" name="pt208">
              <a:extLst>
                <a:ext uri="{FF2B5EF4-FFF2-40B4-BE49-F238E27FC236}">
                  <a16:creationId xmlns:a16="http://schemas.microsoft.com/office/drawing/2014/main" id="{48082F5C-8775-1412-E86F-31B4FF968870}"/>
                </a:ext>
              </a:extLst>
            </p:cNvPr>
            <p:cNvSpPr/>
            <p:nvPr/>
          </p:nvSpPr>
          <p:spPr>
            <a:xfrm>
              <a:off x="6539723" y="39534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69" name="pt209">
              <a:extLst>
                <a:ext uri="{FF2B5EF4-FFF2-40B4-BE49-F238E27FC236}">
                  <a16:creationId xmlns:a16="http://schemas.microsoft.com/office/drawing/2014/main" id="{B0065E80-D15F-D4EB-A2AA-E83BB28680D7}"/>
                </a:ext>
              </a:extLst>
            </p:cNvPr>
            <p:cNvSpPr/>
            <p:nvPr/>
          </p:nvSpPr>
          <p:spPr>
            <a:xfrm>
              <a:off x="4436341" y="39555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70" name="pt210">
              <a:extLst>
                <a:ext uri="{FF2B5EF4-FFF2-40B4-BE49-F238E27FC236}">
                  <a16:creationId xmlns:a16="http://schemas.microsoft.com/office/drawing/2014/main" id="{5C4842FD-C29E-8DE8-3E57-4EFEDD616590}"/>
                </a:ext>
              </a:extLst>
            </p:cNvPr>
            <p:cNvSpPr/>
            <p:nvPr/>
          </p:nvSpPr>
          <p:spPr>
            <a:xfrm>
              <a:off x="4448818" y="38154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71" name="pt211">
              <a:extLst>
                <a:ext uri="{FF2B5EF4-FFF2-40B4-BE49-F238E27FC236}">
                  <a16:creationId xmlns:a16="http://schemas.microsoft.com/office/drawing/2014/main" id="{CD37EAFB-F085-4331-E239-9245E4925B39}"/>
                </a:ext>
              </a:extLst>
            </p:cNvPr>
            <p:cNvSpPr/>
            <p:nvPr/>
          </p:nvSpPr>
          <p:spPr>
            <a:xfrm>
              <a:off x="5044890" y="29696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72" name="pt212">
              <a:extLst>
                <a:ext uri="{FF2B5EF4-FFF2-40B4-BE49-F238E27FC236}">
                  <a16:creationId xmlns:a16="http://schemas.microsoft.com/office/drawing/2014/main" id="{0E877813-AC2B-1CD6-B279-587D6AF9EDE5}"/>
                </a:ext>
              </a:extLst>
            </p:cNvPr>
            <p:cNvSpPr/>
            <p:nvPr/>
          </p:nvSpPr>
          <p:spPr>
            <a:xfrm>
              <a:off x="4215911" y="34749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73" name="pt213">
              <a:extLst>
                <a:ext uri="{FF2B5EF4-FFF2-40B4-BE49-F238E27FC236}">
                  <a16:creationId xmlns:a16="http://schemas.microsoft.com/office/drawing/2014/main" id="{F886B411-47AD-AD46-D798-0697DEAB5F17}"/>
                </a:ext>
              </a:extLst>
            </p:cNvPr>
            <p:cNvSpPr/>
            <p:nvPr/>
          </p:nvSpPr>
          <p:spPr>
            <a:xfrm>
              <a:off x="5566709" y="37823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74" name="pt214">
              <a:extLst>
                <a:ext uri="{FF2B5EF4-FFF2-40B4-BE49-F238E27FC236}">
                  <a16:creationId xmlns:a16="http://schemas.microsoft.com/office/drawing/2014/main" id="{E6562BCA-D116-EE14-BD2A-E341D9230D6B}"/>
                </a:ext>
              </a:extLst>
            </p:cNvPr>
            <p:cNvSpPr/>
            <p:nvPr/>
          </p:nvSpPr>
          <p:spPr>
            <a:xfrm>
              <a:off x="5049366" y="48103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75" name="pt215">
              <a:extLst>
                <a:ext uri="{FF2B5EF4-FFF2-40B4-BE49-F238E27FC236}">
                  <a16:creationId xmlns:a16="http://schemas.microsoft.com/office/drawing/2014/main" id="{01E15913-BABC-7430-60E6-9B1DA5703363}"/>
                </a:ext>
              </a:extLst>
            </p:cNvPr>
            <p:cNvSpPr/>
            <p:nvPr/>
          </p:nvSpPr>
          <p:spPr>
            <a:xfrm>
              <a:off x="4446521" y="33264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76" name="pt216">
              <a:extLst>
                <a:ext uri="{FF2B5EF4-FFF2-40B4-BE49-F238E27FC236}">
                  <a16:creationId xmlns:a16="http://schemas.microsoft.com/office/drawing/2014/main" id="{147D9CCC-895F-B957-2569-A07CE2BC3091}"/>
                </a:ext>
              </a:extLst>
            </p:cNvPr>
            <p:cNvSpPr/>
            <p:nvPr/>
          </p:nvSpPr>
          <p:spPr>
            <a:xfrm>
              <a:off x="3852222" y="33971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77" name="pt217">
              <a:extLst>
                <a:ext uri="{FF2B5EF4-FFF2-40B4-BE49-F238E27FC236}">
                  <a16:creationId xmlns:a16="http://schemas.microsoft.com/office/drawing/2014/main" id="{FA4E7D8D-34AC-795A-A358-88DFE1FBD930}"/>
                </a:ext>
              </a:extLst>
            </p:cNvPr>
            <p:cNvSpPr/>
            <p:nvPr/>
          </p:nvSpPr>
          <p:spPr>
            <a:xfrm>
              <a:off x="4766867" y="41934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78" name="pt218">
              <a:extLst>
                <a:ext uri="{FF2B5EF4-FFF2-40B4-BE49-F238E27FC236}">
                  <a16:creationId xmlns:a16="http://schemas.microsoft.com/office/drawing/2014/main" id="{E97D9C78-3801-07E0-7FAB-BF260D37DF64}"/>
                </a:ext>
              </a:extLst>
            </p:cNvPr>
            <p:cNvSpPr/>
            <p:nvPr/>
          </p:nvSpPr>
          <p:spPr>
            <a:xfrm>
              <a:off x="5224522" y="39732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79" name="pt219">
              <a:extLst>
                <a:ext uri="{FF2B5EF4-FFF2-40B4-BE49-F238E27FC236}">
                  <a16:creationId xmlns:a16="http://schemas.microsoft.com/office/drawing/2014/main" id="{A3FFCEE6-21A5-8525-DBF9-14940C1A1D72}"/>
                </a:ext>
              </a:extLst>
            </p:cNvPr>
            <p:cNvSpPr/>
            <p:nvPr/>
          </p:nvSpPr>
          <p:spPr>
            <a:xfrm>
              <a:off x="3937522" y="48649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80" name="pt220">
              <a:extLst>
                <a:ext uri="{FF2B5EF4-FFF2-40B4-BE49-F238E27FC236}">
                  <a16:creationId xmlns:a16="http://schemas.microsoft.com/office/drawing/2014/main" id="{88806926-D7C6-B113-127F-A561B481FCBA}"/>
                </a:ext>
              </a:extLst>
            </p:cNvPr>
            <p:cNvSpPr/>
            <p:nvPr/>
          </p:nvSpPr>
          <p:spPr>
            <a:xfrm>
              <a:off x="5509183" y="34630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81" name="pt221">
              <a:extLst>
                <a:ext uri="{FF2B5EF4-FFF2-40B4-BE49-F238E27FC236}">
                  <a16:creationId xmlns:a16="http://schemas.microsoft.com/office/drawing/2014/main" id="{214DDB4B-9908-1F96-793C-7248554E25B5}"/>
                </a:ext>
              </a:extLst>
            </p:cNvPr>
            <p:cNvSpPr/>
            <p:nvPr/>
          </p:nvSpPr>
          <p:spPr>
            <a:xfrm>
              <a:off x="5174924" y="36958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82" name="pt222">
              <a:extLst>
                <a:ext uri="{FF2B5EF4-FFF2-40B4-BE49-F238E27FC236}">
                  <a16:creationId xmlns:a16="http://schemas.microsoft.com/office/drawing/2014/main" id="{5E3F87AC-432D-F7F8-FFFB-BD9511B14A66}"/>
                </a:ext>
              </a:extLst>
            </p:cNvPr>
            <p:cNvSpPr/>
            <p:nvPr/>
          </p:nvSpPr>
          <p:spPr>
            <a:xfrm>
              <a:off x="4261027" y="24625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83" name="pt223">
              <a:extLst>
                <a:ext uri="{FF2B5EF4-FFF2-40B4-BE49-F238E27FC236}">
                  <a16:creationId xmlns:a16="http://schemas.microsoft.com/office/drawing/2014/main" id="{BF865D9D-6A4B-937F-1534-D3A508C69D9C}"/>
                </a:ext>
              </a:extLst>
            </p:cNvPr>
            <p:cNvSpPr/>
            <p:nvPr/>
          </p:nvSpPr>
          <p:spPr>
            <a:xfrm>
              <a:off x="4620745" y="25501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84" name="pt224">
              <a:extLst>
                <a:ext uri="{FF2B5EF4-FFF2-40B4-BE49-F238E27FC236}">
                  <a16:creationId xmlns:a16="http://schemas.microsoft.com/office/drawing/2014/main" id="{271268CE-EE25-DC6F-C2C0-C60A8C967FDF}"/>
                </a:ext>
              </a:extLst>
            </p:cNvPr>
            <p:cNvSpPr/>
            <p:nvPr/>
          </p:nvSpPr>
          <p:spPr>
            <a:xfrm>
              <a:off x="4758000" y="34778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85" name="pt225">
              <a:extLst>
                <a:ext uri="{FF2B5EF4-FFF2-40B4-BE49-F238E27FC236}">
                  <a16:creationId xmlns:a16="http://schemas.microsoft.com/office/drawing/2014/main" id="{B7DFE0C4-B4DE-2DD3-86A7-89631910D2AC}"/>
                </a:ext>
              </a:extLst>
            </p:cNvPr>
            <p:cNvSpPr/>
            <p:nvPr/>
          </p:nvSpPr>
          <p:spPr>
            <a:xfrm>
              <a:off x="3998705" y="27153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86" name="pt226">
              <a:extLst>
                <a:ext uri="{FF2B5EF4-FFF2-40B4-BE49-F238E27FC236}">
                  <a16:creationId xmlns:a16="http://schemas.microsoft.com/office/drawing/2014/main" id="{EA9E7B04-D7B6-13C2-61BB-F33B3A142F6D}"/>
                </a:ext>
              </a:extLst>
            </p:cNvPr>
            <p:cNvSpPr/>
            <p:nvPr/>
          </p:nvSpPr>
          <p:spPr>
            <a:xfrm>
              <a:off x="4831492" y="40592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87" name="pt227">
              <a:extLst>
                <a:ext uri="{FF2B5EF4-FFF2-40B4-BE49-F238E27FC236}">
                  <a16:creationId xmlns:a16="http://schemas.microsoft.com/office/drawing/2014/main" id="{B822BBDE-0A1A-3FFE-5930-806B3C52CC6E}"/>
                </a:ext>
              </a:extLst>
            </p:cNvPr>
            <p:cNvSpPr/>
            <p:nvPr/>
          </p:nvSpPr>
          <p:spPr>
            <a:xfrm>
              <a:off x="4290341" y="29652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88" name="pt228">
              <a:extLst>
                <a:ext uri="{FF2B5EF4-FFF2-40B4-BE49-F238E27FC236}">
                  <a16:creationId xmlns:a16="http://schemas.microsoft.com/office/drawing/2014/main" id="{F8EEFFB2-EE4B-8764-F3FF-9CE3ED9BF2AC}"/>
                </a:ext>
              </a:extLst>
            </p:cNvPr>
            <p:cNvSpPr/>
            <p:nvPr/>
          </p:nvSpPr>
          <p:spPr>
            <a:xfrm>
              <a:off x="4617649" y="43430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89" name="pt229">
              <a:extLst>
                <a:ext uri="{FF2B5EF4-FFF2-40B4-BE49-F238E27FC236}">
                  <a16:creationId xmlns:a16="http://schemas.microsoft.com/office/drawing/2014/main" id="{7EE30175-CD48-B95A-234F-24E4B81D755A}"/>
                </a:ext>
              </a:extLst>
            </p:cNvPr>
            <p:cNvSpPr/>
            <p:nvPr/>
          </p:nvSpPr>
          <p:spPr>
            <a:xfrm>
              <a:off x="4340196" y="33677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90" name="pt230">
              <a:extLst>
                <a:ext uri="{FF2B5EF4-FFF2-40B4-BE49-F238E27FC236}">
                  <a16:creationId xmlns:a16="http://schemas.microsoft.com/office/drawing/2014/main" id="{B7160D7E-E650-B11C-BE82-3AE41A495B81}"/>
                </a:ext>
              </a:extLst>
            </p:cNvPr>
            <p:cNvSpPr/>
            <p:nvPr/>
          </p:nvSpPr>
          <p:spPr>
            <a:xfrm>
              <a:off x="4718871" y="26985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91" name="pt231">
              <a:extLst>
                <a:ext uri="{FF2B5EF4-FFF2-40B4-BE49-F238E27FC236}">
                  <a16:creationId xmlns:a16="http://schemas.microsoft.com/office/drawing/2014/main" id="{1C2CD0BE-835D-9DB5-CBFD-FAAC815ECAA5}"/>
                </a:ext>
              </a:extLst>
            </p:cNvPr>
            <p:cNvSpPr/>
            <p:nvPr/>
          </p:nvSpPr>
          <p:spPr>
            <a:xfrm>
              <a:off x="5032542" y="27872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92" name="pt232">
              <a:extLst>
                <a:ext uri="{FF2B5EF4-FFF2-40B4-BE49-F238E27FC236}">
                  <a16:creationId xmlns:a16="http://schemas.microsoft.com/office/drawing/2014/main" id="{F046B712-A8E5-B7E1-A2DC-144BB5EC18DF}"/>
                </a:ext>
              </a:extLst>
            </p:cNvPr>
            <p:cNvSpPr/>
            <p:nvPr/>
          </p:nvSpPr>
          <p:spPr>
            <a:xfrm>
              <a:off x="4587855" y="34190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93" name="pt233">
              <a:extLst>
                <a:ext uri="{FF2B5EF4-FFF2-40B4-BE49-F238E27FC236}">
                  <a16:creationId xmlns:a16="http://schemas.microsoft.com/office/drawing/2014/main" id="{7CE68AA3-ACF3-60D5-4AAB-4FF0017CC38D}"/>
                </a:ext>
              </a:extLst>
            </p:cNvPr>
            <p:cNvSpPr/>
            <p:nvPr/>
          </p:nvSpPr>
          <p:spPr>
            <a:xfrm>
              <a:off x="4602221" y="37320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94" name="pt234">
              <a:extLst>
                <a:ext uri="{FF2B5EF4-FFF2-40B4-BE49-F238E27FC236}">
                  <a16:creationId xmlns:a16="http://schemas.microsoft.com/office/drawing/2014/main" id="{6185D52D-DBF0-7D3C-FE33-B617CD793172}"/>
                </a:ext>
              </a:extLst>
            </p:cNvPr>
            <p:cNvSpPr/>
            <p:nvPr/>
          </p:nvSpPr>
          <p:spPr>
            <a:xfrm>
              <a:off x="4464664" y="44305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95" name="pt235">
              <a:extLst>
                <a:ext uri="{FF2B5EF4-FFF2-40B4-BE49-F238E27FC236}">
                  <a16:creationId xmlns:a16="http://schemas.microsoft.com/office/drawing/2014/main" id="{33009E36-3546-E83C-E763-D17AF4A4DA13}"/>
                </a:ext>
              </a:extLst>
            </p:cNvPr>
            <p:cNvSpPr/>
            <p:nvPr/>
          </p:nvSpPr>
          <p:spPr>
            <a:xfrm>
              <a:off x="4509025" y="24441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96" name="pt236">
              <a:extLst>
                <a:ext uri="{FF2B5EF4-FFF2-40B4-BE49-F238E27FC236}">
                  <a16:creationId xmlns:a16="http://schemas.microsoft.com/office/drawing/2014/main" id="{14E3FF61-F209-9D1F-4807-3E12E6174BDA}"/>
                </a:ext>
              </a:extLst>
            </p:cNvPr>
            <p:cNvSpPr/>
            <p:nvPr/>
          </p:nvSpPr>
          <p:spPr>
            <a:xfrm>
              <a:off x="4591664" y="4047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97" name="pt237">
              <a:extLst>
                <a:ext uri="{FF2B5EF4-FFF2-40B4-BE49-F238E27FC236}">
                  <a16:creationId xmlns:a16="http://schemas.microsoft.com/office/drawing/2014/main" id="{5B5B9053-1031-DE33-5356-06C4A842F728}"/>
                </a:ext>
              </a:extLst>
            </p:cNvPr>
            <p:cNvSpPr/>
            <p:nvPr/>
          </p:nvSpPr>
          <p:spPr>
            <a:xfrm>
              <a:off x="4091110" y="35150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98" name="pt238">
              <a:extLst>
                <a:ext uri="{FF2B5EF4-FFF2-40B4-BE49-F238E27FC236}">
                  <a16:creationId xmlns:a16="http://schemas.microsoft.com/office/drawing/2014/main" id="{CBA9BFC0-A30E-B750-117D-FA5A30C02851}"/>
                </a:ext>
              </a:extLst>
            </p:cNvPr>
            <p:cNvSpPr/>
            <p:nvPr/>
          </p:nvSpPr>
          <p:spPr>
            <a:xfrm>
              <a:off x="3731910" y="26819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99" name="pt239">
              <a:extLst>
                <a:ext uri="{FF2B5EF4-FFF2-40B4-BE49-F238E27FC236}">
                  <a16:creationId xmlns:a16="http://schemas.microsoft.com/office/drawing/2014/main" id="{4D23BC5D-163F-8E1D-CFDC-8DAB55A32303}"/>
                </a:ext>
              </a:extLst>
            </p:cNvPr>
            <p:cNvSpPr/>
            <p:nvPr/>
          </p:nvSpPr>
          <p:spPr>
            <a:xfrm>
              <a:off x="4553621" y="41365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00" name="pt240">
              <a:extLst>
                <a:ext uri="{FF2B5EF4-FFF2-40B4-BE49-F238E27FC236}">
                  <a16:creationId xmlns:a16="http://schemas.microsoft.com/office/drawing/2014/main" id="{A07C312D-7E79-5DC5-191F-23BC63B2A068}"/>
                </a:ext>
              </a:extLst>
            </p:cNvPr>
            <p:cNvSpPr/>
            <p:nvPr/>
          </p:nvSpPr>
          <p:spPr>
            <a:xfrm>
              <a:off x="4092579" y="36964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01" name="pt241">
              <a:extLst>
                <a:ext uri="{FF2B5EF4-FFF2-40B4-BE49-F238E27FC236}">
                  <a16:creationId xmlns:a16="http://schemas.microsoft.com/office/drawing/2014/main" id="{C939EFBD-C242-DBCD-FCCC-9D507793397E}"/>
                </a:ext>
              </a:extLst>
            </p:cNvPr>
            <p:cNvSpPr/>
            <p:nvPr/>
          </p:nvSpPr>
          <p:spPr>
            <a:xfrm>
              <a:off x="4486439" y="37214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02" name="pt242">
              <a:extLst>
                <a:ext uri="{FF2B5EF4-FFF2-40B4-BE49-F238E27FC236}">
                  <a16:creationId xmlns:a16="http://schemas.microsoft.com/office/drawing/2014/main" id="{43EA97CF-73F9-F4F2-22C5-EA03705C8D0F}"/>
                </a:ext>
              </a:extLst>
            </p:cNvPr>
            <p:cNvSpPr/>
            <p:nvPr/>
          </p:nvSpPr>
          <p:spPr>
            <a:xfrm>
              <a:off x="3967078" y="30604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03" name="pt243">
              <a:extLst>
                <a:ext uri="{FF2B5EF4-FFF2-40B4-BE49-F238E27FC236}">
                  <a16:creationId xmlns:a16="http://schemas.microsoft.com/office/drawing/2014/main" id="{871BDAA1-2E44-7775-017E-95A0DF9993A4}"/>
                </a:ext>
              </a:extLst>
            </p:cNvPr>
            <p:cNvSpPr/>
            <p:nvPr/>
          </p:nvSpPr>
          <p:spPr>
            <a:xfrm>
              <a:off x="4197605" y="26586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04" name="pt244">
              <a:extLst>
                <a:ext uri="{FF2B5EF4-FFF2-40B4-BE49-F238E27FC236}">
                  <a16:creationId xmlns:a16="http://schemas.microsoft.com/office/drawing/2014/main" id="{C9CF8E1E-D7E3-FE1A-A4C8-F7EEF6721606}"/>
                </a:ext>
              </a:extLst>
            </p:cNvPr>
            <p:cNvSpPr/>
            <p:nvPr/>
          </p:nvSpPr>
          <p:spPr>
            <a:xfrm>
              <a:off x="5067216" y="33304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05" name="pt245">
              <a:extLst>
                <a:ext uri="{FF2B5EF4-FFF2-40B4-BE49-F238E27FC236}">
                  <a16:creationId xmlns:a16="http://schemas.microsoft.com/office/drawing/2014/main" id="{DC14114B-057E-2A8A-A47B-D407D9783BFE}"/>
                </a:ext>
              </a:extLst>
            </p:cNvPr>
            <p:cNvSpPr/>
            <p:nvPr/>
          </p:nvSpPr>
          <p:spPr>
            <a:xfrm>
              <a:off x="4679008" y="44038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06" name="pt246">
              <a:extLst>
                <a:ext uri="{FF2B5EF4-FFF2-40B4-BE49-F238E27FC236}">
                  <a16:creationId xmlns:a16="http://schemas.microsoft.com/office/drawing/2014/main" id="{E5B384FD-3DF7-61CA-31B7-4CB9FDF66ECB}"/>
                </a:ext>
              </a:extLst>
            </p:cNvPr>
            <p:cNvSpPr/>
            <p:nvPr/>
          </p:nvSpPr>
          <p:spPr>
            <a:xfrm>
              <a:off x="4372994" y="29686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07" name="pt247">
              <a:extLst>
                <a:ext uri="{FF2B5EF4-FFF2-40B4-BE49-F238E27FC236}">
                  <a16:creationId xmlns:a16="http://schemas.microsoft.com/office/drawing/2014/main" id="{BB7DB3CE-BB45-5140-6927-7A1FAA979DFD}"/>
                </a:ext>
              </a:extLst>
            </p:cNvPr>
            <p:cNvSpPr/>
            <p:nvPr/>
          </p:nvSpPr>
          <p:spPr>
            <a:xfrm>
              <a:off x="4679846" y="29008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08" name="pt248">
              <a:extLst>
                <a:ext uri="{FF2B5EF4-FFF2-40B4-BE49-F238E27FC236}">
                  <a16:creationId xmlns:a16="http://schemas.microsoft.com/office/drawing/2014/main" id="{E2E78523-D236-73B7-2DD6-7F012EADEDCA}"/>
                </a:ext>
              </a:extLst>
            </p:cNvPr>
            <p:cNvSpPr/>
            <p:nvPr/>
          </p:nvSpPr>
          <p:spPr>
            <a:xfrm>
              <a:off x="4893407" y="22380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09" name="pt249">
              <a:extLst>
                <a:ext uri="{FF2B5EF4-FFF2-40B4-BE49-F238E27FC236}">
                  <a16:creationId xmlns:a16="http://schemas.microsoft.com/office/drawing/2014/main" id="{A204F352-68AE-2968-BB01-D8A522ACFC6F}"/>
                </a:ext>
              </a:extLst>
            </p:cNvPr>
            <p:cNvSpPr/>
            <p:nvPr/>
          </p:nvSpPr>
          <p:spPr>
            <a:xfrm>
              <a:off x="5009806" y="33931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10" name="pt250">
              <a:extLst>
                <a:ext uri="{FF2B5EF4-FFF2-40B4-BE49-F238E27FC236}">
                  <a16:creationId xmlns:a16="http://schemas.microsoft.com/office/drawing/2014/main" id="{B00936A3-53FB-C118-AC31-1AE0838E6C9D}"/>
                </a:ext>
              </a:extLst>
            </p:cNvPr>
            <p:cNvSpPr/>
            <p:nvPr/>
          </p:nvSpPr>
          <p:spPr>
            <a:xfrm>
              <a:off x="4497323" y="32455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11" name="pt251">
              <a:extLst>
                <a:ext uri="{FF2B5EF4-FFF2-40B4-BE49-F238E27FC236}">
                  <a16:creationId xmlns:a16="http://schemas.microsoft.com/office/drawing/2014/main" id="{C2B339BE-4987-1B48-C30F-F7D4C65635C1}"/>
                </a:ext>
              </a:extLst>
            </p:cNvPr>
            <p:cNvSpPr/>
            <p:nvPr/>
          </p:nvSpPr>
          <p:spPr>
            <a:xfrm>
              <a:off x="4839490" y="17970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12" name="pt252">
              <a:extLst>
                <a:ext uri="{FF2B5EF4-FFF2-40B4-BE49-F238E27FC236}">
                  <a16:creationId xmlns:a16="http://schemas.microsoft.com/office/drawing/2014/main" id="{DE3DACF2-6BBD-748D-5A41-D6DFA7B0D6AE}"/>
                </a:ext>
              </a:extLst>
            </p:cNvPr>
            <p:cNvSpPr/>
            <p:nvPr/>
          </p:nvSpPr>
          <p:spPr>
            <a:xfrm>
              <a:off x="4686796" y="40862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13" name="pt253">
              <a:extLst>
                <a:ext uri="{FF2B5EF4-FFF2-40B4-BE49-F238E27FC236}">
                  <a16:creationId xmlns:a16="http://schemas.microsoft.com/office/drawing/2014/main" id="{F0954B94-BC53-DF08-9EDD-152C77D3D8CB}"/>
                </a:ext>
              </a:extLst>
            </p:cNvPr>
            <p:cNvSpPr/>
            <p:nvPr/>
          </p:nvSpPr>
          <p:spPr>
            <a:xfrm>
              <a:off x="4680627" y="3095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14" name="pt254">
              <a:extLst>
                <a:ext uri="{FF2B5EF4-FFF2-40B4-BE49-F238E27FC236}">
                  <a16:creationId xmlns:a16="http://schemas.microsoft.com/office/drawing/2014/main" id="{5106489B-7677-4149-2930-074D4F320C72}"/>
                </a:ext>
              </a:extLst>
            </p:cNvPr>
            <p:cNvSpPr/>
            <p:nvPr/>
          </p:nvSpPr>
          <p:spPr>
            <a:xfrm>
              <a:off x="5015873" y="17956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15" name="pt255">
              <a:extLst>
                <a:ext uri="{FF2B5EF4-FFF2-40B4-BE49-F238E27FC236}">
                  <a16:creationId xmlns:a16="http://schemas.microsoft.com/office/drawing/2014/main" id="{602285DE-28C6-0CE1-B7AE-50A080369C07}"/>
                </a:ext>
              </a:extLst>
            </p:cNvPr>
            <p:cNvSpPr/>
            <p:nvPr/>
          </p:nvSpPr>
          <p:spPr>
            <a:xfrm>
              <a:off x="4545449" y="23079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16" name="pt256">
              <a:extLst>
                <a:ext uri="{FF2B5EF4-FFF2-40B4-BE49-F238E27FC236}">
                  <a16:creationId xmlns:a16="http://schemas.microsoft.com/office/drawing/2014/main" id="{D1A515B1-3F9E-F6EC-CA9A-2DD2FD373C99}"/>
                </a:ext>
              </a:extLst>
            </p:cNvPr>
            <p:cNvSpPr/>
            <p:nvPr/>
          </p:nvSpPr>
          <p:spPr>
            <a:xfrm>
              <a:off x="5096858" y="36173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17" name="pt257">
              <a:extLst>
                <a:ext uri="{FF2B5EF4-FFF2-40B4-BE49-F238E27FC236}">
                  <a16:creationId xmlns:a16="http://schemas.microsoft.com/office/drawing/2014/main" id="{384D4CBC-D3AC-E9F0-53FE-5EA9A6E43E13}"/>
                </a:ext>
              </a:extLst>
            </p:cNvPr>
            <p:cNvSpPr/>
            <p:nvPr/>
          </p:nvSpPr>
          <p:spPr>
            <a:xfrm>
              <a:off x="5718253" y="46698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18" name="pt258">
              <a:extLst>
                <a:ext uri="{FF2B5EF4-FFF2-40B4-BE49-F238E27FC236}">
                  <a16:creationId xmlns:a16="http://schemas.microsoft.com/office/drawing/2014/main" id="{BD9AB69C-233E-DB83-4867-67D4D529B830}"/>
                </a:ext>
              </a:extLst>
            </p:cNvPr>
            <p:cNvSpPr/>
            <p:nvPr/>
          </p:nvSpPr>
          <p:spPr>
            <a:xfrm>
              <a:off x="5062450" y="28310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19" name="pt259">
              <a:extLst>
                <a:ext uri="{FF2B5EF4-FFF2-40B4-BE49-F238E27FC236}">
                  <a16:creationId xmlns:a16="http://schemas.microsoft.com/office/drawing/2014/main" id="{D5D6A191-9B1A-C7CF-A0C2-D1678BD578E5}"/>
                </a:ext>
              </a:extLst>
            </p:cNvPr>
            <p:cNvSpPr/>
            <p:nvPr/>
          </p:nvSpPr>
          <p:spPr>
            <a:xfrm>
              <a:off x="5751234" y="42548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20" name="pt260">
              <a:extLst>
                <a:ext uri="{FF2B5EF4-FFF2-40B4-BE49-F238E27FC236}">
                  <a16:creationId xmlns:a16="http://schemas.microsoft.com/office/drawing/2014/main" id="{1F3505F0-1C86-D39E-7806-0DAA5449AB2B}"/>
                </a:ext>
              </a:extLst>
            </p:cNvPr>
            <p:cNvSpPr/>
            <p:nvPr/>
          </p:nvSpPr>
          <p:spPr>
            <a:xfrm>
              <a:off x="5647399" y="22669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21" name="pt261">
              <a:extLst>
                <a:ext uri="{FF2B5EF4-FFF2-40B4-BE49-F238E27FC236}">
                  <a16:creationId xmlns:a16="http://schemas.microsoft.com/office/drawing/2014/main" id="{D7FEAE6C-A668-8C56-97FB-D2407D4420EC}"/>
                </a:ext>
              </a:extLst>
            </p:cNvPr>
            <p:cNvSpPr/>
            <p:nvPr/>
          </p:nvSpPr>
          <p:spPr>
            <a:xfrm>
              <a:off x="4396111" y="34467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22" name="pt262">
              <a:extLst>
                <a:ext uri="{FF2B5EF4-FFF2-40B4-BE49-F238E27FC236}">
                  <a16:creationId xmlns:a16="http://schemas.microsoft.com/office/drawing/2014/main" id="{A0CB2D4E-4983-453A-CE00-B8BD39426C12}"/>
                </a:ext>
              </a:extLst>
            </p:cNvPr>
            <p:cNvSpPr/>
            <p:nvPr/>
          </p:nvSpPr>
          <p:spPr>
            <a:xfrm>
              <a:off x="5309291" y="30869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23" name="pt263">
              <a:extLst>
                <a:ext uri="{FF2B5EF4-FFF2-40B4-BE49-F238E27FC236}">
                  <a16:creationId xmlns:a16="http://schemas.microsoft.com/office/drawing/2014/main" id="{EEBA3C77-FC12-1C16-9693-5660605FDEDE}"/>
                </a:ext>
              </a:extLst>
            </p:cNvPr>
            <p:cNvSpPr/>
            <p:nvPr/>
          </p:nvSpPr>
          <p:spPr>
            <a:xfrm>
              <a:off x="4490893" y="36107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24" name="pt264">
              <a:extLst>
                <a:ext uri="{FF2B5EF4-FFF2-40B4-BE49-F238E27FC236}">
                  <a16:creationId xmlns:a16="http://schemas.microsoft.com/office/drawing/2014/main" id="{FEC76E26-A1DE-CC66-B711-BBDB10739F05}"/>
                </a:ext>
              </a:extLst>
            </p:cNvPr>
            <p:cNvSpPr/>
            <p:nvPr/>
          </p:nvSpPr>
          <p:spPr>
            <a:xfrm>
              <a:off x="5237621" y="25671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25" name="pt265">
              <a:extLst>
                <a:ext uri="{FF2B5EF4-FFF2-40B4-BE49-F238E27FC236}">
                  <a16:creationId xmlns:a16="http://schemas.microsoft.com/office/drawing/2014/main" id="{A7D50127-BC7C-3282-B947-484ABE99F772}"/>
                </a:ext>
              </a:extLst>
            </p:cNvPr>
            <p:cNvSpPr/>
            <p:nvPr/>
          </p:nvSpPr>
          <p:spPr>
            <a:xfrm>
              <a:off x="4838369" y="30771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26" name="pt266">
              <a:extLst>
                <a:ext uri="{FF2B5EF4-FFF2-40B4-BE49-F238E27FC236}">
                  <a16:creationId xmlns:a16="http://schemas.microsoft.com/office/drawing/2014/main" id="{3B2AE0F9-0C55-4630-B4FC-878721406779}"/>
                </a:ext>
              </a:extLst>
            </p:cNvPr>
            <p:cNvSpPr/>
            <p:nvPr/>
          </p:nvSpPr>
          <p:spPr>
            <a:xfrm>
              <a:off x="5407686" y="38158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27" name="pt267">
              <a:extLst>
                <a:ext uri="{FF2B5EF4-FFF2-40B4-BE49-F238E27FC236}">
                  <a16:creationId xmlns:a16="http://schemas.microsoft.com/office/drawing/2014/main" id="{1B4AA4F9-75F8-94DA-379E-E5EB9CDD5B0E}"/>
                </a:ext>
              </a:extLst>
            </p:cNvPr>
            <p:cNvSpPr/>
            <p:nvPr/>
          </p:nvSpPr>
          <p:spPr>
            <a:xfrm>
              <a:off x="5225646" y="35013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28" name="pt268">
              <a:extLst>
                <a:ext uri="{FF2B5EF4-FFF2-40B4-BE49-F238E27FC236}">
                  <a16:creationId xmlns:a16="http://schemas.microsoft.com/office/drawing/2014/main" id="{A28FF481-EC98-B4CE-3FAA-FBDA3CD85F57}"/>
                </a:ext>
              </a:extLst>
            </p:cNvPr>
            <p:cNvSpPr/>
            <p:nvPr/>
          </p:nvSpPr>
          <p:spPr>
            <a:xfrm>
              <a:off x="4050645" y="29573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29" name="pt269">
              <a:extLst>
                <a:ext uri="{FF2B5EF4-FFF2-40B4-BE49-F238E27FC236}">
                  <a16:creationId xmlns:a16="http://schemas.microsoft.com/office/drawing/2014/main" id="{12E63E0A-8F32-C923-C6F3-8F635C5F6B80}"/>
                </a:ext>
              </a:extLst>
            </p:cNvPr>
            <p:cNvSpPr/>
            <p:nvPr/>
          </p:nvSpPr>
          <p:spPr>
            <a:xfrm>
              <a:off x="4655744" y="23100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30" name="pt270">
              <a:extLst>
                <a:ext uri="{FF2B5EF4-FFF2-40B4-BE49-F238E27FC236}">
                  <a16:creationId xmlns:a16="http://schemas.microsoft.com/office/drawing/2014/main" id="{A5B4BB49-58B4-A36A-BAC5-F04947E688AD}"/>
                </a:ext>
              </a:extLst>
            </p:cNvPr>
            <p:cNvSpPr/>
            <p:nvPr/>
          </p:nvSpPr>
          <p:spPr>
            <a:xfrm>
              <a:off x="4617071" y="43759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31" name="pt271">
              <a:extLst>
                <a:ext uri="{FF2B5EF4-FFF2-40B4-BE49-F238E27FC236}">
                  <a16:creationId xmlns:a16="http://schemas.microsoft.com/office/drawing/2014/main" id="{421FEBB7-8DA0-9C11-191F-C16DC13B4D7D}"/>
                </a:ext>
              </a:extLst>
            </p:cNvPr>
            <p:cNvSpPr/>
            <p:nvPr/>
          </p:nvSpPr>
          <p:spPr>
            <a:xfrm>
              <a:off x="5212286" y="35643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32" name="pt272">
              <a:extLst>
                <a:ext uri="{FF2B5EF4-FFF2-40B4-BE49-F238E27FC236}">
                  <a16:creationId xmlns:a16="http://schemas.microsoft.com/office/drawing/2014/main" id="{762BE437-33C4-98A3-53CD-D2EC2036F6D1}"/>
                </a:ext>
              </a:extLst>
            </p:cNvPr>
            <p:cNvSpPr/>
            <p:nvPr/>
          </p:nvSpPr>
          <p:spPr>
            <a:xfrm>
              <a:off x="4423395" y="42388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33" name="pt273">
              <a:extLst>
                <a:ext uri="{FF2B5EF4-FFF2-40B4-BE49-F238E27FC236}">
                  <a16:creationId xmlns:a16="http://schemas.microsoft.com/office/drawing/2014/main" id="{AC674A5F-7323-F097-EF91-E2BB43AC3390}"/>
                </a:ext>
              </a:extLst>
            </p:cNvPr>
            <p:cNvSpPr/>
            <p:nvPr/>
          </p:nvSpPr>
          <p:spPr>
            <a:xfrm>
              <a:off x="5043185" y="37821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34" name="pt274">
              <a:extLst>
                <a:ext uri="{FF2B5EF4-FFF2-40B4-BE49-F238E27FC236}">
                  <a16:creationId xmlns:a16="http://schemas.microsoft.com/office/drawing/2014/main" id="{A2251175-B67D-1D40-7BEB-346D04AE2E20}"/>
                </a:ext>
              </a:extLst>
            </p:cNvPr>
            <p:cNvSpPr/>
            <p:nvPr/>
          </p:nvSpPr>
          <p:spPr>
            <a:xfrm>
              <a:off x="5211090" y="48145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35" name="pt275">
              <a:extLst>
                <a:ext uri="{FF2B5EF4-FFF2-40B4-BE49-F238E27FC236}">
                  <a16:creationId xmlns:a16="http://schemas.microsoft.com/office/drawing/2014/main" id="{86D1BAB0-80A8-4EEA-B9E9-C22E5C163BB1}"/>
                </a:ext>
              </a:extLst>
            </p:cNvPr>
            <p:cNvSpPr/>
            <p:nvPr/>
          </p:nvSpPr>
          <p:spPr>
            <a:xfrm>
              <a:off x="4594112" y="24374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36" name="pt276">
              <a:extLst>
                <a:ext uri="{FF2B5EF4-FFF2-40B4-BE49-F238E27FC236}">
                  <a16:creationId xmlns:a16="http://schemas.microsoft.com/office/drawing/2014/main" id="{D166D266-F232-5CBD-A13B-4E32F42B7DC0}"/>
                </a:ext>
              </a:extLst>
            </p:cNvPr>
            <p:cNvSpPr/>
            <p:nvPr/>
          </p:nvSpPr>
          <p:spPr>
            <a:xfrm>
              <a:off x="5109508" y="26245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37" name="pt277">
              <a:extLst>
                <a:ext uri="{FF2B5EF4-FFF2-40B4-BE49-F238E27FC236}">
                  <a16:creationId xmlns:a16="http://schemas.microsoft.com/office/drawing/2014/main" id="{8C5A0E6A-FD1E-3FCF-934F-DF78888F3A28}"/>
                </a:ext>
              </a:extLst>
            </p:cNvPr>
            <p:cNvSpPr/>
            <p:nvPr/>
          </p:nvSpPr>
          <p:spPr>
            <a:xfrm>
              <a:off x="5458595" y="22961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38" name="pt278">
              <a:extLst>
                <a:ext uri="{FF2B5EF4-FFF2-40B4-BE49-F238E27FC236}">
                  <a16:creationId xmlns:a16="http://schemas.microsoft.com/office/drawing/2014/main" id="{61BD5E68-837D-E751-2595-C9C299B5ED4C}"/>
                </a:ext>
              </a:extLst>
            </p:cNvPr>
            <p:cNvSpPr/>
            <p:nvPr/>
          </p:nvSpPr>
          <p:spPr>
            <a:xfrm>
              <a:off x="5091865" y="38747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39" name="pt279">
              <a:extLst>
                <a:ext uri="{FF2B5EF4-FFF2-40B4-BE49-F238E27FC236}">
                  <a16:creationId xmlns:a16="http://schemas.microsoft.com/office/drawing/2014/main" id="{7F5E301A-F55D-7602-86CD-879C8918E90D}"/>
                </a:ext>
              </a:extLst>
            </p:cNvPr>
            <p:cNvSpPr/>
            <p:nvPr/>
          </p:nvSpPr>
          <p:spPr>
            <a:xfrm>
              <a:off x="4587939" y="22361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40" name="pt280">
              <a:extLst>
                <a:ext uri="{FF2B5EF4-FFF2-40B4-BE49-F238E27FC236}">
                  <a16:creationId xmlns:a16="http://schemas.microsoft.com/office/drawing/2014/main" id="{AEBCE4A9-2F89-DC9F-C27F-6623EE29A4CB}"/>
                </a:ext>
              </a:extLst>
            </p:cNvPr>
            <p:cNvSpPr/>
            <p:nvPr/>
          </p:nvSpPr>
          <p:spPr>
            <a:xfrm>
              <a:off x="4451841" y="23268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41" name="pt281">
              <a:extLst>
                <a:ext uri="{FF2B5EF4-FFF2-40B4-BE49-F238E27FC236}">
                  <a16:creationId xmlns:a16="http://schemas.microsoft.com/office/drawing/2014/main" id="{41C1B2DA-75A4-6FC2-E2D2-54F1626DB44E}"/>
                </a:ext>
              </a:extLst>
            </p:cNvPr>
            <p:cNvSpPr/>
            <p:nvPr/>
          </p:nvSpPr>
          <p:spPr>
            <a:xfrm>
              <a:off x="4604798" y="24058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42" name="pt282">
              <a:extLst>
                <a:ext uri="{FF2B5EF4-FFF2-40B4-BE49-F238E27FC236}">
                  <a16:creationId xmlns:a16="http://schemas.microsoft.com/office/drawing/2014/main" id="{EEFD76EC-ADCE-1B66-D5D5-69998C842221}"/>
                </a:ext>
              </a:extLst>
            </p:cNvPr>
            <p:cNvSpPr/>
            <p:nvPr/>
          </p:nvSpPr>
          <p:spPr>
            <a:xfrm>
              <a:off x="4570289" y="28179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43" name="pt283">
              <a:extLst>
                <a:ext uri="{FF2B5EF4-FFF2-40B4-BE49-F238E27FC236}">
                  <a16:creationId xmlns:a16="http://schemas.microsoft.com/office/drawing/2014/main" id="{7ABE6DF5-A530-E8EA-8ABE-94173235E9D5}"/>
                </a:ext>
              </a:extLst>
            </p:cNvPr>
            <p:cNvSpPr/>
            <p:nvPr/>
          </p:nvSpPr>
          <p:spPr>
            <a:xfrm>
              <a:off x="5129095" y="25753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44" name="pt284">
              <a:extLst>
                <a:ext uri="{FF2B5EF4-FFF2-40B4-BE49-F238E27FC236}">
                  <a16:creationId xmlns:a16="http://schemas.microsoft.com/office/drawing/2014/main" id="{E0238C5C-4F4F-2312-75BA-F720341E2ECA}"/>
                </a:ext>
              </a:extLst>
            </p:cNvPr>
            <p:cNvSpPr/>
            <p:nvPr/>
          </p:nvSpPr>
          <p:spPr>
            <a:xfrm>
              <a:off x="5448758" y="38438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45" name="pt285">
              <a:extLst>
                <a:ext uri="{FF2B5EF4-FFF2-40B4-BE49-F238E27FC236}">
                  <a16:creationId xmlns:a16="http://schemas.microsoft.com/office/drawing/2014/main" id="{6A0C1D20-4499-2D20-3190-C806BD7473F2}"/>
                </a:ext>
              </a:extLst>
            </p:cNvPr>
            <p:cNvSpPr/>
            <p:nvPr/>
          </p:nvSpPr>
          <p:spPr>
            <a:xfrm>
              <a:off x="4612616" y="24076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46" name="pt286">
              <a:extLst>
                <a:ext uri="{FF2B5EF4-FFF2-40B4-BE49-F238E27FC236}">
                  <a16:creationId xmlns:a16="http://schemas.microsoft.com/office/drawing/2014/main" id="{4276DE2A-1CAD-F974-CC55-87FE4D9C2B03}"/>
                </a:ext>
              </a:extLst>
            </p:cNvPr>
            <p:cNvSpPr/>
            <p:nvPr/>
          </p:nvSpPr>
          <p:spPr>
            <a:xfrm>
              <a:off x="5402723" y="39240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47" name="pt287">
              <a:extLst>
                <a:ext uri="{FF2B5EF4-FFF2-40B4-BE49-F238E27FC236}">
                  <a16:creationId xmlns:a16="http://schemas.microsoft.com/office/drawing/2014/main" id="{1FDA4742-ED84-9B51-97B0-B963C2BAE891}"/>
                </a:ext>
              </a:extLst>
            </p:cNvPr>
            <p:cNvSpPr/>
            <p:nvPr/>
          </p:nvSpPr>
          <p:spPr>
            <a:xfrm>
              <a:off x="5395063" y="28572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48" name="pt288">
              <a:extLst>
                <a:ext uri="{FF2B5EF4-FFF2-40B4-BE49-F238E27FC236}">
                  <a16:creationId xmlns:a16="http://schemas.microsoft.com/office/drawing/2014/main" id="{4C2E84D3-4D58-9644-6CA7-9CBC2DBF5125}"/>
                </a:ext>
              </a:extLst>
            </p:cNvPr>
            <p:cNvSpPr/>
            <p:nvPr/>
          </p:nvSpPr>
          <p:spPr>
            <a:xfrm>
              <a:off x="4998722" y="39848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49" name="pt289">
              <a:extLst>
                <a:ext uri="{FF2B5EF4-FFF2-40B4-BE49-F238E27FC236}">
                  <a16:creationId xmlns:a16="http://schemas.microsoft.com/office/drawing/2014/main" id="{93DB35B9-4C63-E693-6B1A-AC55C325B910}"/>
                </a:ext>
              </a:extLst>
            </p:cNvPr>
            <p:cNvSpPr/>
            <p:nvPr/>
          </p:nvSpPr>
          <p:spPr>
            <a:xfrm>
              <a:off x="5028852" y="29057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50" name="pt290">
              <a:extLst>
                <a:ext uri="{FF2B5EF4-FFF2-40B4-BE49-F238E27FC236}">
                  <a16:creationId xmlns:a16="http://schemas.microsoft.com/office/drawing/2014/main" id="{E5A1B1BD-69ED-F6A3-9CCB-CE49FAC34397}"/>
                </a:ext>
              </a:extLst>
            </p:cNvPr>
            <p:cNvSpPr/>
            <p:nvPr/>
          </p:nvSpPr>
          <p:spPr>
            <a:xfrm>
              <a:off x="4984317" y="3303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51" name="pt291">
              <a:extLst>
                <a:ext uri="{FF2B5EF4-FFF2-40B4-BE49-F238E27FC236}">
                  <a16:creationId xmlns:a16="http://schemas.microsoft.com/office/drawing/2014/main" id="{2D5DC3B9-24BA-C261-0A24-9601FCDA6DB8}"/>
                </a:ext>
              </a:extLst>
            </p:cNvPr>
            <p:cNvSpPr/>
            <p:nvPr/>
          </p:nvSpPr>
          <p:spPr>
            <a:xfrm>
              <a:off x="5066373" y="40250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52" name="pt292">
              <a:extLst>
                <a:ext uri="{FF2B5EF4-FFF2-40B4-BE49-F238E27FC236}">
                  <a16:creationId xmlns:a16="http://schemas.microsoft.com/office/drawing/2014/main" id="{436CE06A-9CD3-F104-616F-29482D280C05}"/>
                </a:ext>
              </a:extLst>
            </p:cNvPr>
            <p:cNvSpPr/>
            <p:nvPr/>
          </p:nvSpPr>
          <p:spPr>
            <a:xfrm>
              <a:off x="4249661" y="29658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53" name="pt293">
              <a:extLst>
                <a:ext uri="{FF2B5EF4-FFF2-40B4-BE49-F238E27FC236}">
                  <a16:creationId xmlns:a16="http://schemas.microsoft.com/office/drawing/2014/main" id="{11765EDB-902D-AAD2-6587-53E49FF7B3F1}"/>
                </a:ext>
              </a:extLst>
            </p:cNvPr>
            <p:cNvSpPr/>
            <p:nvPr/>
          </p:nvSpPr>
          <p:spPr>
            <a:xfrm>
              <a:off x="4947509" y="29774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54" name="pt294">
              <a:extLst>
                <a:ext uri="{FF2B5EF4-FFF2-40B4-BE49-F238E27FC236}">
                  <a16:creationId xmlns:a16="http://schemas.microsoft.com/office/drawing/2014/main" id="{6F68A166-B273-1F55-F5CF-F6C48853A84D}"/>
                </a:ext>
              </a:extLst>
            </p:cNvPr>
            <p:cNvSpPr/>
            <p:nvPr/>
          </p:nvSpPr>
          <p:spPr>
            <a:xfrm>
              <a:off x="4119723" y="25582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55" name="pt295">
              <a:extLst>
                <a:ext uri="{FF2B5EF4-FFF2-40B4-BE49-F238E27FC236}">
                  <a16:creationId xmlns:a16="http://schemas.microsoft.com/office/drawing/2014/main" id="{9405A1E8-C62B-2FC9-EAB5-1BE601FDF448}"/>
                </a:ext>
              </a:extLst>
            </p:cNvPr>
            <p:cNvSpPr/>
            <p:nvPr/>
          </p:nvSpPr>
          <p:spPr>
            <a:xfrm>
              <a:off x="4841921" y="23111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56" name="pt296">
              <a:extLst>
                <a:ext uri="{FF2B5EF4-FFF2-40B4-BE49-F238E27FC236}">
                  <a16:creationId xmlns:a16="http://schemas.microsoft.com/office/drawing/2014/main" id="{BC3058E5-B9DC-A8A9-5B76-D44CBF8DC041}"/>
                </a:ext>
              </a:extLst>
            </p:cNvPr>
            <p:cNvSpPr/>
            <p:nvPr/>
          </p:nvSpPr>
          <p:spPr>
            <a:xfrm>
              <a:off x="4415562" y="25032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57" name="pt297">
              <a:extLst>
                <a:ext uri="{FF2B5EF4-FFF2-40B4-BE49-F238E27FC236}">
                  <a16:creationId xmlns:a16="http://schemas.microsoft.com/office/drawing/2014/main" id="{7220458E-02A9-984E-E6A7-94ACAA1325CE}"/>
                </a:ext>
              </a:extLst>
            </p:cNvPr>
            <p:cNvSpPr/>
            <p:nvPr/>
          </p:nvSpPr>
          <p:spPr>
            <a:xfrm>
              <a:off x="4687082" y="22080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58" name="pt298">
              <a:extLst>
                <a:ext uri="{FF2B5EF4-FFF2-40B4-BE49-F238E27FC236}">
                  <a16:creationId xmlns:a16="http://schemas.microsoft.com/office/drawing/2014/main" id="{A727E21E-E25B-CB1A-B0E2-19DA5356EBE1}"/>
                </a:ext>
              </a:extLst>
            </p:cNvPr>
            <p:cNvSpPr/>
            <p:nvPr/>
          </p:nvSpPr>
          <p:spPr>
            <a:xfrm>
              <a:off x="5196601" y="23595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59" name="pt299">
              <a:extLst>
                <a:ext uri="{FF2B5EF4-FFF2-40B4-BE49-F238E27FC236}">
                  <a16:creationId xmlns:a16="http://schemas.microsoft.com/office/drawing/2014/main" id="{A1D83722-7359-0002-BD72-250CB6CA2E44}"/>
                </a:ext>
              </a:extLst>
            </p:cNvPr>
            <p:cNvSpPr/>
            <p:nvPr/>
          </p:nvSpPr>
          <p:spPr>
            <a:xfrm>
              <a:off x="5101382" y="31816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60" name="pt300">
              <a:extLst>
                <a:ext uri="{FF2B5EF4-FFF2-40B4-BE49-F238E27FC236}">
                  <a16:creationId xmlns:a16="http://schemas.microsoft.com/office/drawing/2014/main" id="{FCC2EFC9-FDCA-137C-4D40-47FE4314FF09}"/>
                </a:ext>
              </a:extLst>
            </p:cNvPr>
            <p:cNvSpPr/>
            <p:nvPr/>
          </p:nvSpPr>
          <p:spPr>
            <a:xfrm>
              <a:off x="4893577" y="25472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61" name="pt301">
              <a:extLst>
                <a:ext uri="{FF2B5EF4-FFF2-40B4-BE49-F238E27FC236}">
                  <a16:creationId xmlns:a16="http://schemas.microsoft.com/office/drawing/2014/main" id="{0CDB0F6C-0071-5A71-D5E3-FC8FD1C26AF3}"/>
                </a:ext>
              </a:extLst>
            </p:cNvPr>
            <p:cNvSpPr/>
            <p:nvPr/>
          </p:nvSpPr>
          <p:spPr>
            <a:xfrm>
              <a:off x="4840171" y="33089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62" name="pt302">
              <a:extLst>
                <a:ext uri="{FF2B5EF4-FFF2-40B4-BE49-F238E27FC236}">
                  <a16:creationId xmlns:a16="http://schemas.microsoft.com/office/drawing/2014/main" id="{87E51250-450F-7B0C-608A-6E0B411BBDB5}"/>
                </a:ext>
              </a:extLst>
            </p:cNvPr>
            <p:cNvSpPr/>
            <p:nvPr/>
          </p:nvSpPr>
          <p:spPr>
            <a:xfrm>
              <a:off x="4819811" y="24058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63" name="pt303">
              <a:extLst>
                <a:ext uri="{FF2B5EF4-FFF2-40B4-BE49-F238E27FC236}">
                  <a16:creationId xmlns:a16="http://schemas.microsoft.com/office/drawing/2014/main" id="{5C363A3D-1F89-6A33-F1EE-D5FCF101EE63}"/>
                </a:ext>
              </a:extLst>
            </p:cNvPr>
            <p:cNvSpPr/>
            <p:nvPr/>
          </p:nvSpPr>
          <p:spPr>
            <a:xfrm>
              <a:off x="5090976" y="35747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64" name="pt304">
              <a:extLst>
                <a:ext uri="{FF2B5EF4-FFF2-40B4-BE49-F238E27FC236}">
                  <a16:creationId xmlns:a16="http://schemas.microsoft.com/office/drawing/2014/main" id="{892F579D-EBB4-ED5A-E443-F470F36B7011}"/>
                </a:ext>
              </a:extLst>
            </p:cNvPr>
            <p:cNvSpPr/>
            <p:nvPr/>
          </p:nvSpPr>
          <p:spPr>
            <a:xfrm>
              <a:off x="4245773" y="40853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65" name="pt305">
              <a:extLst>
                <a:ext uri="{FF2B5EF4-FFF2-40B4-BE49-F238E27FC236}">
                  <a16:creationId xmlns:a16="http://schemas.microsoft.com/office/drawing/2014/main" id="{1485EE33-4204-5BC9-CE85-6A5616A78558}"/>
                </a:ext>
              </a:extLst>
            </p:cNvPr>
            <p:cNvSpPr/>
            <p:nvPr/>
          </p:nvSpPr>
          <p:spPr>
            <a:xfrm>
              <a:off x="5092458" y="34723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66" name="pt306">
              <a:extLst>
                <a:ext uri="{FF2B5EF4-FFF2-40B4-BE49-F238E27FC236}">
                  <a16:creationId xmlns:a16="http://schemas.microsoft.com/office/drawing/2014/main" id="{A4E9D787-C605-0E13-5A3C-227CC474420F}"/>
                </a:ext>
              </a:extLst>
            </p:cNvPr>
            <p:cNvSpPr/>
            <p:nvPr/>
          </p:nvSpPr>
          <p:spPr>
            <a:xfrm>
              <a:off x="4515312" y="41773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67" name="pt307">
              <a:extLst>
                <a:ext uri="{FF2B5EF4-FFF2-40B4-BE49-F238E27FC236}">
                  <a16:creationId xmlns:a16="http://schemas.microsoft.com/office/drawing/2014/main" id="{712E32AA-5417-BF1E-DF0F-3C14977F9E61}"/>
                </a:ext>
              </a:extLst>
            </p:cNvPr>
            <p:cNvSpPr/>
            <p:nvPr/>
          </p:nvSpPr>
          <p:spPr>
            <a:xfrm>
              <a:off x="5407974" y="44245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68" name="pt308">
              <a:extLst>
                <a:ext uri="{FF2B5EF4-FFF2-40B4-BE49-F238E27FC236}">
                  <a16:creationId xmlns:a16="http://schemas.microsoft.com/office/drawing/2014/main" id="{05D2C5CC-179F-9B26-0AC0-79E56AA0E2C7}"/>
                </a:ext>
              </a:extLst>
            </p:cNvPr>
            <p:cNvSpPr/>
            <p:nvPr/>
          </p:nvSpPr>
          <p:spPr>
            <a:xfrm>
              <a:off x="4269863" y="45490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69" name="pt309">
              <a:extLst>
                <a:ext uri="{FF2B5EF4-FFF2-40B4-BE49-F238E27FC236}">
                  <a16:creationId xmlns:a16="http://schemas.microsoft.com/office/drawing/2014/main" id="{3043EB79-03EB-852E-8AA7-92DE2825877E}"/>
                </a:ext>
              </a:extLst>
            </p:cNvPr>
            <p:cNvSpPr/>
            <p:nvPr/>
          </p:nvSpPr>
          <p:spPr>
            <a:xfrm>
              <a:off x="5138155" y="32841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70" name="pt310">
              <a:extLst>
                <a:ext uri="{FF2B5EF4-FFF2-40B4-BE49-F238E27FC236}">
                  <a16:creationId xmlns:a16="http://schemas.microsoft.com/office/drawing/2014/main" id="{63F4BF80-CDB1-DA73-E7BE-EB9284A88D5F}"/>
                </a:ext>
              </a:extLst>
            </p:cNvPr>
            <p:cNvSpPr/>
            <p:nvPr/>
          </p:nvSpPr>
          <p:spPr>
            <a:xfrm>
              <a:off x="5198831" y="27365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71" name="pt311">
              <a:extLst>
                <a:ext uri="{FF2B5EF4-FFF2-40B4-BE49-F238E27FC236}">
                  <a16:creationId xmlns:a16="http://schemas.microsoft.com/office/drawing/2014/main" id="{74C76FD0-9564-5EC7-7B5B-C7C25A7A29E8}"/>
                </a:ext>
              </a:extLst>
            </p:cNvPr>
            <p:cNvSpPr/>
            <p:nvPr/>
          </p:nvSpPr>
          <p:spPr>
            <a:xfrm>
              <a:off x="4394736" y="35164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72" name="pt312">
              <a:extLst>
                <a:ext uri="{FF2B5EF4-FFF2-40B4-BE49-F238E27FC236}">
                  <a16:creationId xmlns:a16="http://schemas.microsoft.com/office/drawing/2014/main" id="{453BDE2C-8431-C22D-8BF4-EB88474A53E2}"/>
                </a:ext>
              </a:extLst>
            </p:cNvPr>
            <p:cNvSpPr/>
            <p:nvPr/>
          </p:nvSpPr>
          <p:spPr>
            <a:xfrm>
              <a:off x="5843594" y="37344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73" name="pt313">
              <a:extLst>
                <a:ext uri="{FF2B5EF4-FFF2-40B4-BE49-F238E27FC236}">
                  <a16:creationId xmlns:a16="http://schemas.microsoft.com/office/drawing/2014/main" id="{7681135E-089D-C416-FFB8-BC955BC18A05}"/>
                </a:ext>
              </a:extLst>
            </p:cNvPr>
            <p:cNvSpPr/>
            <p:nvPr/>
          </p:nvSpPr>
          <p:spPr>
            <a:xfrm>
              <a:off x="4586731" y="31682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74" name="pt314">
              <a:extLst>
                <a:ext uri="{FF2B5EF4-FFF2-40B4-BE49-F238E27FC236}">
                  <a16:creationId xmlns:a16="http://schemas.microsoft.com/office/drawing/2014/main" id="{BB1BA205-1EEE-6ACE-9828-0EDC18EC06C3}"/>
                </a:ext>
              </a:extLst>
            </p:cNvPr>
            <p:cNvSpPr/>
            <p:nvPr/>
          </p:nvSpPr>
          <p:spPr>
            <a:xfrm>
              <a:off x="4609986" y="26574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75" name="pt315">
              <a:extLst>
                <a:ext uri="{FF2B5EF4-FFF2-40B4-BE49-F238E27FC236}">
                  <a16:creationId xmlns:a16="http://schemas.microsoft.com/office/drawing/2014/main" id="{7D0BBAC2-0AE7-65F4-6FA6-7A6AB1338E04}"/>
                </a:ext>
              </a:extLst>
            </p:cNvPr>
            <p:cNvSpPr/>
            <p:nvPr/>
          </p:nvSpPr>
          <p:spPr>
            <a:xfrm>
              <a:off x="4849443" y="41712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76" name="pt316">
              <a:extLst>
                <a:ext uri="{FF2B5EF4-FFF2-40B4-BE49-F238E27FC236}">
                  <a16:creationId xmlns:a16="http://schemas.microsoft.com/office/drawing/2014/main" id="{523D93B5-B8B4-3873-DB63-DA4E5CCA42EB}"/>
                </a:ext>
              </a:extLst>
            </p:cNvPr>
            <p:cNvSpPr/>
            <p:nvPr/>
          </p:nvSpPr>
          <p:spPr>
            <a:xfrm>
              <a:off x="4844991" y="41040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77" name="pt317">
              <a:extLst>
                <a:ext uri="{FF2B5EF4-FFF2-40B4-BE49-F238E27FC236}">
                  <a16:creationId xmlns:a16="http://schemas.microsoft.com/office/drawing/2014/main" id="{788028DF-8A5B-AFCE-ED2E-AED2392696F3}"/>
                </a:ext>
              </a:extLst>
            </p:cNvPr>
            <p:cNvSpPr/>
            <p:nvPr/>
          </p:nvSpPr>
          <p:spPr>
            <a:xfrm>
              <a:off x="5101316" y="33572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78" name="pt318">
              <a:extLst>
                <a:ext uri="{FF2B5EF4-FFF2-40B4-BE49-F238E27FC236}">
                  <a16:creationId xmlns:a16="http://schemas.microsoft.com/office/drawing/2014/main" id="{B4FE94E0-A752-2BE6-57E0-D32D761721A8}"/>
                </a:ext>
              </a:extLst>
            </p:cNvPr>
            <p:cNvSpPr/>
            <p:nvPr/>
          </p:nvSpPr>
          <p:spPr>
            <a:xfrm>
              <a:off x="4177275" y="38822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79" name="pt319">
              <a:extLst>
                <a:ext uri="{FF2B5EF4-FFF2-40B4-BE49-F238E27FC236}">
                  <a16:creationId xmlns:a16="http://schemas.microsoft.com/office/drawing/2014/main" id="{A213F1E1-D422-FC96-C314-AA8AB0A0E32C}"/>
                </a:ext>
              </a:extLst>
            </p:cNvPr>
            <p:cNvSpPr/>
            <p:nvPr/>
          </p:nvSpPr>
          <p:spPr>
            <a:xfrm>
              <a:off x="4855128" y="29512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80" name="pt320">
              <a:extLst>
                <a:ext uri="{FF2B5EF4-FFF2-40B4-BE49-F238E27FC236}">
                  <a16:creationId xmlns:a16="http://schemas.microsoft.com/office/drawing/2014/main" id="{8CB1948A-47AD-2EDB-9D44-5701B24D73DF}"/>
                </a:ext>
              </a:extLst>
            </p:cNvPr>
            <p:cNvSpPr/>
            <p:nvPr/>
          </p:nvSpPr>
          <p:spPr>
            <a:xfrm>
              <a:off x="4947494" y="45402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81" name="pt321">
              <a:extLst>
                <a:ext uri="{FF2B5EF4-FFF2-40B4-BE49-F238E27FC236}">
                  <a16:creationId xmlns:a16="http://schemas.microsoft.com/office/drawing/2014/main" id="{95DAF99D-8E13-8C86-6C08-2E69C5D33313}"/>
                </a:ext>
              </a:extLst>
            </p:cNvPr>
            <p:cNvSpPr/>
            <p:nvPr/>
          </p:nvSpPr>
          <p:spPr>
            <a:xfrm>
              <a:off x="5049611" y="31661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82" name="pt322">
              <a:extLst>
                <a:ext uri="{FF2B5EF4-FFF2-40B4-BE49-F238E27FC236}">
                  <a16:creationId xmlns:a16="http://schemas.microsoft.com/office/drawing/2014/main" id="{D372B2E8-D005-15FB-F0C3-EA9656A4D0D1}"/>
                </a:ext>
              </a:extLst>
            </p:cNvPr>
            <p:cNvSpPr/>
            <p:nvPr/>
          </p:nvSpPr>
          <p:spPr>
            <a:xfrm>
              <a:off x="5470044" y="26762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83" name="pt323">
              <a:extLst>
                <a:ext uri="{FF2B5EF4-FFF2-40B4-BE49-F238E27FC236}">
                  <a16:creationId xmlns:a16="http://schemas.microsoft.com/office/drawing/2014/main" id="{C1FB339B-45E5-32B0-33CE-2CD49C85222B}"/>
                </a:ext>
              </a:extLst>
            </p:cNvPr>
            <p:cNvSpPr/>
            <p:nvPr/>
          </p:nvSpPr>
          <p:spPr>
            <a:xfrm>
              <a:off x="5047077" y="38996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84" name="pt324">
              <a:extLst>
                <a:ext uri="{FF2B5EF4-FFF2-40B4-BE49-F238E27FC236}">
                  <a16:creationId xmlns:a16="http://schemas.microsoft.com/office/drawing/2014/main" id="{E0E06073-4678-F5A3-5904-18F3644DFA08}"/>
                </a:ext>
              </a:extLst>
            </p:cNvPr>
            <p:cNvSpPr/>
            <p:nvPr/>
          </p:nvSpPr>
          <p:spPr>
            <a:xfrm>
              <a:off x="5035824" y="33381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85" name="pt325">
              <a:extLst>
                <a:ext uri="{FF2B5EF4-FFF2-40B4-BE49-F238E27FC236}">
                  <a16:creationId xmlns:a16="http://schemas.microsoft.com/office/drawing/2014/main" id="{837C3BD3-1D97-A349-65D2-8F96AF5247EE}"/>
                </a:ext>
              </a:extLst>
            </p:cNvPr>
            <p:cNvSpPr/>
            <p:nvPr/>
          </p:nvSpPr>
          <p:spPr>
            <a:xfrm>
              <a:off x="4293862" y="28489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86" name="pt326">
              <a:extLst>
                <a:ext uri="{FF2B5EF4-FFF2-40B4-BE49-F238E27FC236}">
                  <a16:creationId xmlns:a16="http://schemas.microsoft.com/office/drawing/2014/main" id="{DE28777C-6925-B74C-2641-E5BC7F979B2C}"/>
                </a:ext>
              </a:extLst>
            </p:cNvPr>
            <p:cNvSpPr/>
            <p:nvPr/>
          </p:nvSpPr>
          <p:spPr>
            <a:xfrm>
              <a:off x="4652295" y="32169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87" name="pt327">
              <a:extLst>
                <a:ext uri="{FF2B5EF4-FFF2-40B4-BE49-F238E27FC236}">
                  <a16:creationId xmlns:a16="http://schemas.microsoft.com/office/drawing/2014/main" id="{CB979ADA-ACB2-34B0-7758-025D777DD793}"/>
                </a:ext>
              </a:extLst>
            </p:cNvPr>
            <p:cNvSpPr/>
            <p:nvPr/>
          </p:nvSpPr>
          <p:spPr>
            <a:xfrm>
              <a:off x="4615131" y="15744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88" name="pt328">
              <a:extLst>
                <a:ext uri="{FF2B5EF4-FFF2-40B4-BE49-F238E27FC236}">
                  <a16:creationId xmlns:a16="http://schemas.microsoft.com/office/drawing/2014/main" id="{0D709D3E-2CB4-1BEC-1DBB-783C3A71B064}"/>
                </a:ext>
              </a:extLst>
            </p:cNvPr>
            <p:cNvSpPr/>
            <p:nvPr/>
          </p:nvSpPr>
          <p:spPr>
            <a:xfrm>
              <a:off x="4914345" y="40743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89" name="pt329">
              <a:extLst>
                <a:ext uri="{FF2B5EF4-FFF2-40B4-BE49-F238E27FC236}">
                  <a16:creationId xmlns:a16="http://schemas.microsoft.com/office/drawing/2014/main" id="{06F79B9E-387C-202B-B5B6-7598A5F00C4C}"/>
                </a:ext>
              </a:extLst>
            </p:cNvPr>
            <p:cNvSpPr/>
            <p:nvPr/>
          </p:nvSpPr>
          <p:spPr>
            <a:xfrm>
              <a:off x="4249043" y="36365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90" name="pt330">
              <a:extLst>
                <a:ext uri="{FF2B5EF4-FFF2-40B4-BE49-F238E27FC236}">
                  <a16:creationId xmlns:a16="http://schemas.microsoft.com/office/drawing/2014/main" id="{122B9AC4-B9F9-D7E1-5F48-ABE60E514506}"/>
                </a:ext>
              </a:extLst>
            </p:cNvPr>
            <p:cNvSpPr/>
            <p:nvPr/>
          </p:nvSpPr>
          <p:spPr>
            <a:xfrm>
              <a:off x="4243212" y="27398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91" name="pt331">
              <a:extLst>
                <a:ext uri="{FF2B5EF4-FFF2-40B4-BE49-F238E27FC236}">
                  <a16:creationId xmlns:a16="http://schemas.microsoft.com/office/drawing/2014/main" id="{B2ED5548-3589-9A53-CE91-9111583FD497}"/>
                </a:ext>
              </a:extLst>
            </p:cNvPr>
            <p:cNvSpPr/>
            <p:nvPr/>
          </p:nvSpPr>
          <p:spPr>
            <a:xfrm>
              <a:off x="4721461" y="28600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92" name="pt332">
              <a:extLst>
                <a:ext uri="{FF2B5EF4-FFF2-40B4-BE49-F238E27FC236}">
                  <a16:creationId xmlns:a16="http://schemas.microsoft.com/office/drawing/2014/main" id="{140575C9-0BBA-5CF6-5522-DD139BF19693}"/>
                </a:ext>
              </a:extLst>
            </p:cNvPr>
            <p:cNvSpPr/>
            <p:nvPr/>
          </p:nvSpPr>
          <p:spPr>
            <a:xfrm>
              <a:off x="4742018" y="32279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93" name="pt333">
              <a:extLst>
                <a:ext uri="{FF2B5EF4-FFF2-40B4-BE49-F238E27FC236}">
                  <a16:creationId xmlns:a16="http://schemas.microsoft.com/office/drawing/2014/main" id="{C40509B6-C71D-4A0E-394A-E935F97ECAC2}"/>
                </a:ext>
              </a:extLst>
            </p:cNvPr>
            <p:cNvSpPr/>
            <p:nvPr/>
          </p:nvSpPr>
          <p:spPr>
            <a:xfrm>
              <a:off x="4379026" y="37849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94" name="pt334">
              <a:extLst>
                <a:ext uri="{FF2B5EF4-FFF2-40B4-BE49-F238E27FC236}">
                  <a16:creationId xmlns:a16="http://schemas.microsoft.com/office/drawing/2014/main" id="{7691BFC2-1942-43E8-3D39-842E7AE11055}"/>
                </a:ext>
              </a:extLst>
            </p:cNvPr>
            <p:cNvSpPr/>
            <p:nvPr/>
          </p:nvSpPr>
          <p:spPr>
            <a:xfrm>
              <a:off x="4899082" y="2880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95" name="pt335">
              <a:extLst>
                <a:ext uri="{FF2B5EF4-FFF2-40B4-BE49-F238E27FC236}">
                  <a16:creationId xmlns:a16="http://schemas.microsoft.com/office/drawing/2014/main" id="{FC38FF6E-B5E2-8DC2-9E3C-A9D416490917}"/>
                </a:ext>
              </a:extLst>
            </p:cNvPr>
            <p:cNvSpPr/>
            <p:nvPr/>
          </p:nvSpPr>
          <p:spPr>
            <a:xfrm>
              <a:off x="4604483" y="30989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96" name="pt336">
              <a:extLst>
                <a:ext uri="{FF2B5EF4-FFF2-40B4-BE49-F238E27FC236}">
                  <a16:creationId xmlns:a16="http://schemas.microsoft.com/office/drawing/2014/main" id="{6FB253AA-F58B-8A8B-528E-6CDA857D17C4}"/>
                </a:ext>
              </a:extLst>
            </p:cNvPr>
            <p:cNvSpPr/>
            <p:nvPr/>
          </p:nvSpPr>
          <p:spPr>
            <a:xfrm>
              <a:off x="4617208" y="42714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97" name="pt337">
              <a:extLst>
                <a:ext uri="{FF2B5EF4-FFF2-40B4-BE49-F238E27FC236}">
                  <a16:creationId xmlns:a16="http://schemas.microsoft.com/office/drawing/2014/main" id="{FDD632FB-D942-0A18-CC2C-EB38082B1165}"/>
                </a:ext>
              </a:extLst>
            </p:cNvPr>
            <p:cNvSpPr/>
            <p:nvPr/>
          </p:nvSpPr>
          <p:spPr>
            <a:xfrm>
              <a:off x="4896220" y="30839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98" name="pt338">
              <a:extLst>
                <a:ext uri="{FF2B5EF4-FFF2-40B4-BE49-F238E27FC236}">
                  <a16:creationId xmlns:a16="http://schemas.microsoft.com/office/drawing/2014/main" id="{D6752783-1CFC-C206-79FB-D03271F6B246}"/>
                </a:ext>
              </a:extLst>
            </p:cNvPr>
            <p:cNvSpPr/>
            <p:nvPr/>
          </p:nvSpPr>
          <p:spPr>
            <a:xfrm>
              <a:off x="4494767" y="28237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99" name="pt339">
              <a:extLst>
                <a:ext uri="{FF2B5EF4-FFF2-40B4-BE49-F238E27FC236}">
                  <a16:creationId xmlns:a16="http://schemas.microsoft.com/office/drawing/2014/main" id="{B7F43F48-A6C7-59F3-F5B2-07BC18067639}"/>
                </a:ext>
              </a:extLst>
            </p:cNvPr>
            <p:cNvSpPr/>
            <p:nvPr/>
          </p:nvSpPr>
          <p:spPr>
            <a:xfrm>
              <a:off x="4580581" y="32694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00" name="pt340">
              <a:extLst>
                <a:ext uri="{FF2B5EF4-FFF2-40B4-BE49-F238E27FC236}">
                  <a16:creationId xmlns:a16="http://schemas.microsoft.com/office/drawing/2014/main" id="{F725D605-6E80-6F93-AD63-99384E7EFC4B}"/>
                </a:ext>
              </a:extLst>
            </p:cNvPr>
            <p:cNvSpPr/>
            <p:nvPr/>
          </p:nvSpPr>
          <p:spPr>
            <a:xfrm>
              <a:off x="4040864" y="46623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01" name="pt341">
              <a:extLst>
                <a:ext uri="{FF2B5EF4-FFF2-40B4-BE49-F238E27FC236}">
                  <a16:creationId xmlns:a16="http://schemas.microsoft.com/office/drawing/2014/main" id="{3A0C0E77-CDF5-EE3B-CC00-8B7E19FA9341}"/>
                </a:ext>
              </a:extLst>
            </p:cNvPr>
            <p:cNvSpPr/>
            <p:nvPr/>
          </p:nvSpPr>
          <p:spPr>
            <a:xfrm>
              <a:off x="4270168" y="35959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02" name="pt342">
              <a:extLst>
                <a:ext uri="{FF2B5EF4-FFF2-40B4-BE49-F238E27FC236}">
                  <a16:creationId xmlns:a16="http://schemas.microsoft.com/office/drawing/2014/main" id="{2ED854D7-9A49-0362-9E36-107F8DB0AA88}"/>
                </a:ext>
              </a:extLst>
            </p:cNvPr>
            <p:cNvSpPr/>
            <p:nvPr/>
          </p:nvSpPr>
          <p:spPr>
            <a:xfrm>
              <a:off x="4795376" y="18473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03" name="pt343">
              <a:extLst>
                <a:ext uri="{FF2B5EF4-FFF2-40B4-BE49-F238E27FC236}">
                  <a16:creationId xmlns:a16="http://schemas.microsoft.com/office/drawing/2014/main" id="{F9BEDB6E-F76B-EF24-5106-CDE4D1C494B9}"/>
                </a:ext>
              </a:extLst>
            </p:cNvPr>
            <p:cNvSpPr/>
            <p:nvPr/>
          </p:nvSpPr>
          <p:spPr>
            <a:xfrm>
              <a:off x="5047158" y="25618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04" name="pt344">
              <a:extLst>
                <a:ext uri="{FF2B5EF4-FFF2-40B4-BE49-F238E27FC236}">
                  <a16:creationId xmlns:a16="http://schemas.microsoft.com/office/drawing/2014/main" id="{CB00777D-0785-F54E-63B2-44AAEC198B03}"/>
                </a:ext>
              </a:extLst>
            </p:cNvPr>
            <p:cNvSpPr/>
            <p:nvPr/>
          </p:nvSpPr>
          <p:spPr>
            <a:xfrm>
              <a:off x="5360084" y="32675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05" name="pt345">
              <a:extLst>
                <a:ext uri="{FF2B5EF4-FFF2-40B4-BE49-F238E27FC236}">
                  <a16:creationId xmlns:a16="http://schemas.microsoft.com/office/drawing/2014/main" id="{FE88D48A-7958-CDC5-362C-30E6C214694B}"/>
                </a:ext>
              </a:extLst>
            </p:cNvPr>
            <p:cNvSpPr/>
            <p:nvPr/>
          </p:nvSpPr>
          <p:spPr>
            <a:xfrm>
              <a:off x="4751005" y="24111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06" name="pt346">
              <a:extLst>
                <a:ext uri="{FF2B5EF4-FFF2-40B4-BE49-F238E27FC236}">
                  <a16:creationId xmlns:a16="http://schemas.microsoft.com/office/drawing/2014/main" id="{A85FD8CB-16DE-3678-9EE0-212E8F9C46AA}"/>
                </a:ext>
              </a:extLst>
            </p:cNvPr>
            <p:cNvSpPr/>
            <p:nvPr/>
          </p:nvSpPr>
          <p:spPr>
            <a:xfrm>
              <a:off x="4311393" y="20166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07" name="pt347">
              <a:extLst>
                <a:ext uri="{FF2B5EF4-FFF2-40B4-BE49-F238E27FC236}">
                  <a16:creationId xmlns:a16="http://schemas.microsoft.com/office/drawing/2014/main" id="{3F85557B-9938-0205-6A00-B2E4F982E9EA}"/>
                </a:ext>
              </a:extLst>
            </p:cNvPr>
            <p:cNvSpPr/>
            <p:nvPr/>
          </p:nvSpPr>
          <p:spPr>
            <a:xfrm>
              <a:off x="4798996" y="29497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08" name="pt348">
              <a:extLst>
                <a:ext uri="{FF2B5EF4-FFF2-40B4-BE49-F238E27FC236}">
                  <a16:creationId xmlns:a16="http://schemas.microsoft.com/office/drawing/2014/main" id="{7222CA65-2B23-B119-DD9E-4C2D52C89CAA}"/>
                </a:ext>
              </a:extLst>
            </p:cNvPr>
            <p:cNvSpPr/>
            <p:nvPr/>
          </p:nvSpPr>
          <p:spPr>
            <a:xfrm>
              <a:off x="4567727" y="29599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09" name="pt349">
              <a:extLst>
                <a:ext uri="{FF2B5EF4-FFF2-40B4-BE49-F238E27FC236}">
                  <a16:creationId xmlns:a16="http://schemas.microsoft.com/office/drawing/2014/main" id="{EFE2F4AA-8ABD-CEBB-13A9-033A0121BBF0}"/>
                </a:ext>
              </a:extLst>
            </p:cNvPr>
            <p:cNvSpPr/>
            <p:nvPr/>
          </p:nvSpPr>
          <p:spPr>
            <a:xfrm>
              <a:off x="4440812" y="33818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10" name="pt350">
              <a:extLst>
                <a:ext uri="{FF2B5EF4-FFF2-40B4-BE49-F238E27FC236}">
                  <a16:creationId xmlns:a16="http://schemas.microsoft.com/office/drawing/2014/main" id="{1F6F6152-7025-B0B5-39D2-088BBB03207C}"/>
                </a:ext>
              </a:extLst>
            </p:cNvPr>
            <p:cNvSpPr/>
            <p:nvPr/>
          </p:nvSpPr>
          <p:spPr>
            <a:xfrm>
              <a:off x="4967516" y="34397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11" name="pt351">
              <a:extLst>
                <a:ext uri="{FF2B5EF4-FFF2-40B4-BE49-F238E27FC236}">
                  <a16:creationId xmlns:a16="http://schemas.microsoft.com/office/drawing/2014/main" id="{585095F3-D144-FDA7-A268-D026611963B0}"/>
                </a:ext>
              </a:extLst>
            </p:cNvPr>
            <p:cNvSpPr/>
            <p:nvPr/>
          </p:nvSpPr>
          <p:spPr>
            <a:xfrm>
              <a:off x="4439982" y="38656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12" name="pt352">
              <a:extLst>
                <a:ext uri="{FF2B5EF4-FFF2-40B4-BE49-F238E27FC236}">
                  <a16:creationId xmlns:a16="http://schemas.microsoft.com/office/drawing/2014/main" id="{FCF01F4C-B973-1130-1D52-8EA70491125B}"/>
                </a:ext>
              </a:extLst>
            </p:cNvPr>
            <p:cNvSpPr/>
            <p:nvPr/>
          </p:nvSpPr>
          <p:spPr>
            <a:xfrm>
              <a:off x="3770533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13" name="pt353">
              <a:extLst>
                <a:ext uri="{FF2B5EF4-FFF2-40B4-BE49-F238E27FC236}">
                  <a16:creationId xmlns:a16="http://schemas.microsoft.com/office/drawing/2014/main" id="{0B9AA4CE-3F91-DB7E-C3A1-39267AC520BD}"/>
                </a:ext>
              </a:extLst>
            </p:cNvPr>
            <p:cNvSpPr/>
            <p:nvPr/>
          </p:nvSpPr>
          <p:spPr>
            <a:xfrm>
              <a:off x="4941037" y="29369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14" name="pt354">
              <a:extLst>
                <a:ext uri="{FF2B5EF4-FFF2-40B4-BE49-F238E27FC236}">
                  <a16:creationId xmlns:a16="http://schemas.microsoft.com/office/drawing/2014/main" id="{7C8A8862-BDD7-B265-31DC-2D58277520CC}"/>
                </a:ext>
              </a:extLst>
            </p:cNvPr>
            <p:cNvSpPr/>
            <p:nvPr/>
          </p:nvSpPr>
          <p:spPr>
            <a:xfrm>
              <a:off x="4861771" y="28899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15" name="pt355">
              <a:extLst>
                <a:ext uri="{FF2B5EF4-FFF2-40B4-BE49-F238E27FC236}">
                  <a16:creationId xmlns:a16="http://schemas.microsoft.com/office/drawing/2014/main" id="{5E1333DB-96CD-DEAE-82A9-0DE06CB2C636}"/>
                </a:ext>
              </a:extLst>
            </p:cNvPr>
            <p:cNvSpPr/>
            <p:nvPr/>
          </p:nvSpPr>
          <p:spPr>
            <a:xfrm>
              <a:off x="4214509" y="45729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16" name="pt356">
              <a:extLst>
                <a:ext uri="{FF2B5EF4-FFF2-40B4-BE49-F238E27FC236}">
                  <a16:creationId xmlns:a16="http://schemas.microsoft.com/office/drawing/2014/main" id="{FB2AC3F9-3762-0109-C0CC-FB04218482FA}"/>
                </a:ext>
              </a:extLst>
            </p:cNvPr>
            <p:cNvSpPr/>
            <p:nvPr/>
          </p:nvSpPr>
          <p:spPr>
            <a:xfrm>
              <a:off x="5056565" y="30185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17" name="pt357">
              <a:extLst>
                <a:ext uri="{FF2B5EF4-FFF2-40B4-BE49-F238E27FC236}">
                  <a16:creationId xmlns:a16="http://schemas.microsoft.com/office/drawing/2014/main" id="{B8DAC272-2A61-6D3C-9E32-29BE15C1D713}"/>
                </a:ext>
              </a:extLst>
            </p:cNvPr>
            <p:cNvSpPr/>
            <p:nvPr/>
          </p:nvSpPr>
          <p:spPr>
            <a:xfrm>
              <a:off x="4765892" y="2346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18" name="pt358">
              <a:extLst>
                <a:ext uri="{FF2B5EF4-FFF2-40B4-BE49-F238E27FC236}">
                  <a16:creationId xmlns:a16="http://schemas.microsoft.com/office/drawing/2014/main" id="{F3EA1007-ACDE-1E73-2943-0EEBEE221C22}"/>
                </a:ext>
              </a:extLst>
            </p:cNvPr>
            <p:cNvSpPr/>
            <p:nvPr/>
          </p:nvSpPr>
          <p:spPr>
            <a:xfrm>
              <a:off x="4423150" y="20723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19" name="pt359">
              <a:extLst>
                <a:ext uri="{FF2B5EF4-FFF2-40B4-BE49-F238E27FC236}">
                  <a16:creationId xmlns:a16="http://schemas.microsoft.com/office/drawing/2014/main" id="{37BC5B1C-638F-F4E9-8959-E6D774CEF232}"/>
                </a:ext>
              </a:extLst>
            </p:cNvPr>
            <p:cNvSpPr/>
            <p:nvPr/>
          </p:nvSpPr>
          <p:spPr>
            <a:xfrm>
              <a:off x="4402637" y="44201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20" name="pt360">
              <a:extLst>
                <a:ext uri="{FF2B5EF4-FFF2-40B4-BE49-F238E27FC236}">
                  <a16:creationId xmlns:a16="http://schemas.microsoft.com/office/drawing/2014/main" id="{C088EDB6-EC77-0844-B9E0-51EA7B1CCCE9}"/>
                </a:ext>
              </a:extLst>
            </p:cNvPr>
            <p:cNvSpPr/>
            <p:nvPr/>
          </p:nvSpPr>
          <p:spPr>
            <a:xfrm>
              <a:off x="4933005" y="40025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21" name="pt361">
              <a:extLst>
                <a:ext uri="{FF2B5EF4-FFF2-40B4-BE49-F238E27FC236}">
                  <a16:creationId xmlns:a16="http://schemas.microsoft.com/office/drawing/2014/main" id="{0ED82AA2-1CA6-C45C-00B1-8BE638686E7D}"/>
                </a:ext>
              </a:extLst>
            </p:cNvPr>
            <p:cNvSpPr/>
            <p:nvPr/>
          </p:nvSpPr>
          <p:spPr>
            <a:xfrm>
              <a:off x="3622729" y="4264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22" name="pt362">
              <a:extLst>
                <a:ext uri="{FF2B5EF4-FFF2-40B4-BE49-F238E27FC236}">
                  <a16:creationId xmlns:a16="http://schemas.microsoft.com/office/drawing/2014/main" id="{770ED74F-ACD9-DF13-7425-A7887B68FD42}"/>
                </a:ext>
              </a:extLst>
            </p:cNvPr>
            <p:cNvSpPr/>
            <p:nvPr/>
          </p:nvSpPr>
          <p:spPr>
            <a:xfrm>
              <a:off x="5445441" y="28786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23" name="pt363">
              <a:extLst>
                <a:ext uri="{FF2B5EF4-FFF2-40B4-BE49-F238E27FC236}">
                  <a16:creationId xmlns:a16="http://schemas.microsoft.com/office/drawing/2014/main" id="{35DD13EB-85BC-6CD4-897B-C8FED6BEB357}"/>
                </a:ext>
              </a:extLst>
            </p:cNvPr>
            <p:cNvSpPr/>
            <p:nvPr/>
          </p:nvSpPr>
          <p:spPr>
            <a:xfrm>
              <a:off x="5068279" y="32914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24" name="pt364">
              <a:extLst>
                <a:ext uri="{FF2B5EF4-FFF2-40B4-BE49-F238E27FC236}">
                  <a16:creationId xmlns:a16="http://schemas.microsoft.com/office/drawing/2014/main" id="{7C2DDD15-BE03-878A-B143-6163D32A54DA}"/>
                </a:ext>
              </a:extLst>
            </p:cNvPr>
            <p:cNvSpPr/>
            <p:nvPr/>
          </p:nvSpPr>
          <p:spPr>
            <a:xfrm>
              <a:off x="4760976" y="38328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25" name="pt365">
              <a:extLst>
                <a:ext uri="{FF2B5EF4-FFF2-40B4-BE49-F238E27FC236}">
                  <a16:creationId xmlns:a16="http://schemas.microsoft.com/office/drawing/2014/main" id="{4E40AF0B-2842-D200-E7FC-F51203487B8D}"/>
                </a:ext>
              </a:extLst>
            </p:cNvPr>
            <p:cNvSpPr/>
            <p:nvPr/>
          </p:nvSpPr>
          <p:spPr>
            <a:xfrm>
              <a:off x="4904866" y="23412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26" name="pt366">
              <a:extLst>
                <a:ext uri="{FF2B5EF4-FFF2-40B4-BE49-F238E27FC236}">
                  <a16:creationId xmlns:a16="http://schemas.microsoft.com/office/drawing/2014/main" id="{A3FAEC94-E97E-63AB-233B-7327649993B0}"/>
                </a:ext>
              </a:extLst>
            </p:cNvPr>
            <p:cNvSpPr/>
            <p:nvPr/>
          </p:nvSpPr>
          <p:spPr>
            <a:xfrm>
              <a:off x="5096330" y="22584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27" name="pt367">
              <a:extLst>
                <a:ext uri="{FF2B5EF4-FFF2-40B4-BE49-F238E27FC236}">
                  <a16:creationId xmlns:a16="http://schemas.microsoft.com/office/drawing/2014/main" id="{A644F5A7-00D6-3E30-FAEA-444BC59C5762}"/>
                </a:ext>
              </a:extLst>
            </p:cNvPr>
            <p:cNvSpPr/>
            <p:nvPr/>
          </p:nvSpPr>
          <p:spPr>
            <a:xfrm>
              <a:off x="4561655" y="31560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28" name="pt368">
              <a:extLst>
                <a:ext uri="{FF2B5EF4-FFF2-40B4-BE49-F238E27FC236}">
                  <a16:creationId xmlns:a16="http://schemas.microsoft.com/office/drawing/2014/main" id="{D8B52F16-8052-242A-FE4B-3F16D63A74AC}"/>
                </a:ext>
              </a:extLst>
            </p:cNvPr>
            <p:cNvSpPr/>
            <p:nvPr/>
          </p:nvSpPr>
          <p:spPr>
            <a:xfrm>
              <a:off x="5121987" y="28836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29" name="pt369">
              <a:extLst>
                <a:ext uri="{FF2B5EF4-FFF2-40B4-BE49-F238E27FC236}">
                  <a16:creationId xmlns:a16="http://schemas.microsoft.com/office/drawing/2014/main" id="{987C4DDF-39A4-0479-21C2-75F697740B0F}"/>
                </a:ext>
              </a:extLst>
            </p:cNvPr>
            <p:cNvSpPr/>
            <p:nvPr/>
          </p:nvSpPr>
          <p:spPr>
            <a:xfrm>
              <a:off x="6193876" y="27777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30" name="pt370">
              <a:extLst>
                <a:ext uri="{FF2B5EF4-FFF2-40B4-BE49-F238E27FC236}">
                  <a16:creationId xmlns:a16="http://schemas.microsoft.com/office/drawing/2014/main" id="{41DD0294-AA64-BC5C-77B1-09109DE32A80}"/>
                </a:ext>
              </a:extLst>
            </p:cNvPr>
            <p:cNvSpPr/>
            <p:nvPr/>
          </p:nvSpPr>
          <p:spPr>
            <a:xfrm>
              <a:off x="5291271" y="29054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31" name="pt371">
              <a:extLst>
                <a:ext uri="{FF2B5EF4-FFF2-40B4-BE49-F238E27FC236}">
                  <a16:creationId xmlns:a16="http://schemas.microsoft.com/office/drawing/2014/main" id="{84186729-3592-1304-B78C-B53C083A73D3}"/>
                </a:ext>
              </a:extLst>
            </p:cNvPr>
            <p:cNvSpPr/>
            <p:nvPr/>
          </p:nvSpPr>
          <p:spPr>
            <a:xfrm>
              <a:off x="5382513" y="41006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32" name="pt372">
              <a:extLst>
                <a:ext uri="{FF2B5EF4-FFF2-40B4-BE49-F238E27FC236}">
                  <a16:creationId xmlns:a16="http://schemas.microsoft.com/office/drawing/2014/main" id="{579F236D-6BAD-6142-3F9B-381B2864D446}"/>
                </a:ext>
              </a:extLst>
            </p:cNvPr>
            <p:cNvSpPr/>
            <p:nvPr/>
          </p:nvSpPr>
          <p:spPr>
            <a:xfrm>
              <a:off x="4318690" y="29956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33" name="pt373">
              <a:extLst>
                <a:ext uri="{FF2B5EF4-FFF2-40B4-BE49-F238E27FC236}">
                  <a16:creationId xmlns:a16="http://schemas.microsoft.com/office/drawing/2014/main" id="{681D2540-1301-3481-CA31-0081A30B4464}"/>
                </a:ext>
              </a:extLst>
            </p:cNvPr>
            <p:cNvSpPr/>
            <p:nvPr/>
          </p:nvSpPr>
          <p:spPr>
            <a:xfrm>
              <a:off x="3798699" y="29808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34" name="pt374">
              <a:extLst>
                <a:ext uri="{FF2B5EF4-FFF2-40B4-BE49-F238E27FC236}">
                  <a16:creationId xmlns:a16="http://schemas.microsoft.com/office/drawing/2014/main" id="{54C2D8FD-0179-4338-7C7E-A7B0FAC74F9C}"/>
                </a:ext>
              </a:extLst>
            </p:cNvPr>
            <p:cNvSpPr/>
            <p:nvPr/>
          </p:nvSpPr>
          <p:spPr>
            <a:xfrm>
              <a:off x="4967067" y="21454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35" name="pt375">
              <a:extLst>
                <a:ext uri="{FF2B5EF4-FFF2-40B4-BE49-F238E27FC236}">
                  <a16:creationId xmlns:a16="http://schemas.microsoft.com/office/drawing/2014/main" id="{B02E9782-4553-3AB2-96CD-0F6520171BCB}"/>
                </a:ext>
              </a:extLst>
            </p:cNvPr>
            <p:cNvSpPr/>
            <p:nvPr/>
          </p:nvSpPr>
          <p:spPr>
            <a:xfrm>
              <a:off x="4873147" y="44577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36" name="pt376">
              <a:extLst>
                <a:ext uri="{FF2B5EF4-FFF2-40B4-BE49-F238E27FC236}">
                  <a16:creationId xmlns:a16="http://schemas.microsoft.com/office/drawing/2014/main" id="{A6546871-5FEA-FF98-90B9-370EA7BC9630}"/>
                </a:ext>
              </a:extLst>
            </p:cNvPr>
            <p:cNvSpPr/>
            <p:nvPr/>
          </p:nvSpPr>
          <p:spPr>
            <a:xfrm>
              <a:off x="4964816" y="34270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37" name="pt377">
              <a:extLst>
                <a:ext uri="{FF2B5EF4-FFF2-40B4-BE49-F238E27FC236}">
                  <a16:creationId xmlns:a16="http://schemas.microsoft.com/office/drawing/2014/main" id="{86E0A0FB-D49E-AD98-8F20-97DAAF460BF9}"/>
                </a:ext>
              </a:extLst>
            </p:cNvPr>
            <p:cNvSpPr/>
            <p:nvPr/>
          </p:nvSpPr>
          <p:spPr>
            <a:xfrm>
              <a:off x="5175841" y="39363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38" name="pt378">
              <a:extLst>
                <a:ext uri="{FF2B5EF4-FFF2-40B4-BE49-F238E27FC236}">
                  <a16:creationId xmlns:a16="http://schemas.microsoft.com/office/drawing/2014/main" id="{75993016-72C4-A944-A1BC-A098CD169DE2}"/>
                </a:ext>
              </a:extLst>
            </p:cNvPr>
            <p:cNvSpPr/>
            <p:nvPr/>
          </p:nvSpPr>
          <p:spPr>
            <a:xfrm>
              <a:off x="5386085" y="38408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39" name="pt379">
              <a:extLst>
                <a:ext uri="{FF2B5EF4-FFF2-40B4-BE49-F238E27FC236}">
                  <a16:creationId xmlns:a16="http://schemas.microsoft.com/office/drawing/2014/main" id="{012458D8-058D-B711-E4B0-7671780059EA}"/>
                </a:ext>
              </a:extLst>
            </p:cNvPr>
            <p:cNvSpPr/>
            <p:nvPr/>
          </p:nvSpPr>
          <p:spPr>
            <a:xfrm>
              <a:off x="5580830" y="35388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40" name="pt380">
              <a:extLst>
                <a:ext uri="{FF2B5EF4-FFF2-40B4-BE49-F238E27FC236}">
                  <a16:creationId xmlns:a16="http://schemas.microsoft.com/office/drawing/2014/main" id="{44B7EE38-2426-21CE-F021-B2E8BCE5CDD7}"/>
                </a:ext>
              </a:extLst>
            </p:cNvPr>
            <p:cNvSpPr/>
            <p:nvPr/>
          </p:nvSpPr>
          <p:spPr>
            <a:xfrm>
              <a:off x="4459724" y="28057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41" name="pt381">
              <a:extLst>
                <a:ext uri="{FF2B5EF4-FFF2-40B4-BE49-F238E27FC236}">
                  <a16:creationId xmlns:a16="http://schemas.microsoft.com/office/drawing/2014/main" id="{D555496F-3A16-84E5-0147-628E65280704}"/>
                </a:ext>
              </a:extLst>
            </p:cNvPr>
            <p:cNvSpPr/>
            <p:nvPr/>
          </p:nvSpPr>
          <p:spPr>
            <a:xfrm>
              <a:off x="4561360" y="28962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42" name="pt382">
              <a:extLst>
                <a:ext uri="{FF2B5EF4-FFF2-40B4-BE49-F238E27FC236}">
                  <a16:creationId xmlns:a16="http://schemas.microsoft.com/office/drawing/2014/main" id="{90DF4452-66C7-B7D5-CDBD-3A1E4390B83C}"/>
                </a:ext>
              </a:extLst>
            </p:cNvPr>
            <p:cNvSpPr/>
            <p:nvPr/>
          </p:nvSpPr>
          <p:spPr>
            <a:xfrm>
              <a:off x="4916130" y="30420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43" name="pt383">
              <a:extLst>
                <a:ext uri="{FF2B5EF4-FFF2-40B4-BE49-F238E27FC236}">
                  <a16:creationId xmlns:a16="http://schemas.microsoft.com/office/drawing/2014/main" id="{9A2C2DB4-E3FB-5267-23FC-939839892695}"/>
                </a:ext>
              </a:extLst>
            </p:cNvPr>
            <p:cNvSpPr/>
            <p:nvPr/>
          </p:nvSpPr>
          <p:spPr>
            <a:xfrm>
              <a:off x="4660352" y="25250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44" name="pt384">
              <a:extLst>
                <a:ext uri="{FF2B5EF4-FFF2-40B4-BE49-F238E27FC236}">
                  <a16:creationId xmlns:a16="http://schemas.microsoft.com/office/drawing/2014/main" id="{396C247B-8FB9-7AA9-3EA6-1B6855213FD7}"/>
                </a:ext>
              </a:extLst>
            </p:cNvPr>
            <p:cNvSpPr/>
            <p:nvPr/>
          </p:nvSpPr>
          <p:spPr>
            <a:xfrm>
              <a:off x="4421663" y="2590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45" name="pt385">
              <a:extLst>
                <a:ext uri="{FF2B5EF4-FFF2-40B4-BE49-F238E27FC236}">
                  <a16:creationId xmlns:a16="http://schemas.microsoft.com/office/drawing/2014/main" id="{595263DF-4B75-250C-DDDE-D6CCFE0DE7FE}"/>
                </a:ext>
              </a:extLst>
            </p:cNvPr>
            <p:cNvSpPr/>
            <p:nvPr/>
          </p:nvSpPr>
          <p:spPr>
            <a:xfrm>
              <a:off x="4444059" y="25340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46" name="pt386">
              <a:extLst>
                <a:ext uri="{FF2B5EF4-FFF2-40B4-BE49-F238E27FC236}">
                  <a16:creationId xmlns:a16="http://schemas.microsoft.com/office/drawing/2014/main" id="{40345F40-444F-F751-E429-F68DB7111D01}"/>
                </a:ext>
              </a:extLst>
            </p:cNvPr>
            <p:cNvSpPr/>
            <p:nvPr/>
          </p:nvSpPr>
          <p:spPr>
            <a:xfrm>
              <a:off x="4206681" y="29462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47" name="pt387">
              <a:extLst>
                <a:ext uri="{FF2B5EF4-FFF2-40B4-BE49-F238E27FC236}">
                  <a16:creationId xmlns:a16="http://schemas.microsoft.com/office/drawing/2014/main" id="{471FB176-D5C0-6A5E-821C-D5CF46500BA5}"/>
                </a:ext>
              </a:extLst>
            </p:cNvPr>
            <p:cNvSpPr/>
            <p:nvPr/>
          </p:nvSpPr>
          <p:spPr>
            <a:xfrm>
              <a:off x="5952834" y="34195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48" name="pt388">
              <a:extLst>
                <a:ext uri="{FF2B5EF4-FFF2-40B4-BE49-F238E27FC236}">
                  <a16:creationId xmlns:a16="http://schemas.microsoft.com/office/drawing/2014/main" id="{CEFA5B63-E2B8-D0B2-270A-3E0A1B2FDCF3}"/>
                </a:ext>
              </a:extLst>
            </p:cNvPr>
            <p:cNvSpPr/>
            <p:nvPr/>
          </p:nvSpPr>
          <p:spPr>
            <a:xfrm>
              <a:off x="4560049" y="21918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49" name="pt389">
              <a:extLst>
                <a:ext uri="{FF2B5EF4-FFF2-40B4-BE49-F238E27FC236}">
                  <a16:creationId xmlns:a16="http://schemas.microsoft.com/office/drawing/2014/main" id="{FF557F52-86E0-76E5-4274-F9108247E52E}"/>
                </a:ext>
              </a:extLst>
            </p:cNvPr>
            <p:cNvSpPr/>
            <p:nvPr/>
          </p:nvSpPr>
          <p:spPr>
            <a:xfrm>
              <a:off x="4799374" y="3807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50" name="pt390">
              <a:extLst>
                <a:ext uri="{FF2B5EF4-FFF2-40B4-BE49-F238E27FC236}">
                  <a16:creationId xmlns:a16="http://schemas.microsoft.com/office/drawing/2014/main" id="{C88C46B5-080F-9E92-D026-BBFF77A74A99}"/>
                </a:ext>
              </a:extLst>
            </p:cNvPr>
            <p:cNvSpPr/>
            <p:nvPr/>
          </p:nvSpPr>
          <p:spPr>
            <a:xfrm>
              <a:off x="5054785" y="38043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51" name="pt391">
              <a:extLst>
                <a:ext uri="{FF2B5EF4-FFF2-40B4-BE49-F238E27FC236}">
                  <a16:creationId xmlns:a16="http://schemas.microsoft.com/office/drawing/2014/main" id="{70E7047B-13FE-A872-F969-45BBCEDC30A9}"/>
                </a:ext>
              </a:extLst>
            </p:cNvPr>
            <p:cNvSpPr/>
            <p:nvPr/>
          </p:nvSpPr>
          <p:spPr>
            <a:xfrm>
              <a:off x="4161455" y="29684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52" name="pt392">
              <a:extLst>
                <a:ext uri="{FF2B5EF4-FFF2-40B4-BE49-F238E27FC236}">
                  <a16:creationId xmlns:a16="http://schemas.microsoft.com/office/drawing/2014/main" id="{D271E556-86B8-0318-370C-8D3451579D39}"/>
                </a:ext>
              </a:extLst>
            </p:cNvPr>
            <p:cNvSpPr/>
            <p:nvPr/>
          </p:nvSpPr>
          <p:spPr>
            <a:xfrm>
              <a:off x="4575476" y="38591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53" name="pt393">
              <a:extLst>
                <a:ext uri="{FF2B5EF4-FFF2-40B4-BE49-F238E27FC236}">
                  <a16:creationId xmlns:a16="http://schemas.microsoft.com/office/drawing/2014/main" id="{A6E8BDD0-BB23-B299-9FD4-AD4B19089F52}"/>
                </a:ext>
              </a:extLst>
            </p:cNvPr>
            <p:cNvSpPr/>
            <p:nvPr/>
          </p:nvSpPr>
          <p:spPr>
            <a:xfrm>
              <a:off x="4280450" y="18271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54" name="pt394">
              <a:extLst>
                <a:ext uri="{FF2B5EF4-FFF2-40B4-BE49-F238E27FC236}">
                  <a16:creationId xmlns:a16="http://schemas.microsoft.com/office/drawing/2014/main" id="{BE3E6E15-0E05-5BBD-3E9E-2C0E8C4CC467}"/>
                </a:ext>
              </a:extLst>
            </p:cNvPr>
            <p:cNvSpPr/>
            <p:nvPr/>
          </p:nvSpPr>
          <p:spPr>
            <a:xfrm>
              <a:off x="4871508" y="28327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55" name="pt395">
              <a:extLst>
                <a:ext uri="{FF2B5EF4-FFF2-40B4-BE49-F238E27FC236}">
                  <a16:creationId xmlns:a16="http://schemas.microsoft.com/office/drawing/2014/main" id="{C159468A-5B37-7D1A-8240-AE1F35E8D6B2}"/>
                </a:ext>
              </a:extLst>
            </p:cNvPr>
            <p:cNvSpPr/>
            <p:nvPr/>
          </p:nvSpPr>
          <p:spPr>
            <a:xfrm>
              <a:off x="4472558" y="36901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56" name="pt396">
              <a:extLst>
                <a:ext uri="{FF2B5EF4-FFF2-40B4-BE49-F238E27FC236}">
                  <a16:creationId xmlns:a16="http://schemas.microsoft.com/office/drawing/2014/main" id="{040443A5-B9DE-9317-7F21-66BD42A36819}"/>
                </a:ext>
              </a:extLst>
            </p:cNvPr>
            <p:cNvSpPr/>
            <p:nvPr/>
          </p:nvSpPr>
          <p:spPr>
            <a:xfrm>
              <a:off x="4619247" y="24691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57" name="pt397">
              <a:extLst>
                <a:ext uri="{FF2B5EF4-FFF2-40B4-BE49-F238E27FC236}">
                  <a16:creationId xmlns:a16="http://schemas.microsoft.com/office/drawing/2014/main" id="{6F11AA32-BE45-5A7C-5B3C-2A10E197979F}"/>
                </a:ext>
              </a:extLst>
            </p:cNvPr>
            <p:cNvSpPr/>
            <p:nvPr/>
          </p:nvSpPr>
          <p:spPr>
            <a:xfrm>
              <a:off x="4682412" y="24401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58" name="pt398">
              <a:extLst>
                <a:ext uri="{FF2B5EF4-FFF2-40B4-BE49-F238E27FC236}">
                  <a16:creationId xmlns:a16="http://schemas.microsoft.com/office/drawing/2014/main" id="{0200723D-B3F4-8093-19FA-95719DEDC349}"/>
                </a:ext>
              </a:extLst>
            </p:cNvPr>
            <p:cNvSpPr/>
            <p:nvPr/>
          </p:nvSpPr>
          <p:spPr>
            <a:xfrm>
              <a:off x="4634596" y="30829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59" name="pt399">
              <a:extLst>
                <a:ext uri="{FF2B5EF4-FFF2-40B4-BE49-F238E27FC236}">
                  <a16:creationId xmlns:a16="http://schemas.microsoft.com/office/drawing/2014/main" id="{F1383C31-B1A8-ACD5-7E66-942BBBF87169}"/>
                </a:ext>
              </a:extLst>
            </p:cNvPr>
            <p:cNvSpPr/>
            <p:nvPr/>
          </p:nvSpPr>
          <p:spPr>
            <a:xfrm>
              <a:off x="4789018" y="32385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60" name="pt400">
              <a:extLst>
                <a:ext uri="{FF2B5EF4-FFF2-40B4-BE49-F238E27FC236}">
                  <a16:creationId xmlns:a16="http://schemas.microsoft.com/office/drawing/2014/main" id="{0ECBDE10-F6D3-B5CF-12CC-25C3EF11B1F4}"/>
                </a:ext>
              </a:extLst>
            </p:cNvPr>
            <p:cNvSpPr/>
            <p:nvPr/>
          </p:nvSpPr>
          <p:spPr>
            <a:xfrm>
              <a:off x="4914833" y="34929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61" name="pt401">
              <a:extLst>
                <a:ext uri="{FF2B5EF4-FFF2-40B4-BE49-F238E27FC236}">
                  <a16:creationId xmlns:a16="http://schemas.microsoft.com/office/drawing/2014/main" id="{69CBDD53-14BF-CCF7-35FD-0FACA0BD91E3}"/>
                </a:ext>
              </a:extLst>
            </p:cNvPr>
            <p:cNvSpPr/>
            <p:nvPr/>
          </p:nvSpPr>
          <p:spPr>
            <a:xfrm>
              <a:off x="5721054" y="35807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62" name="pt402">
              <a:extLst>
                <a:ext uri="{FF2B5EF4-FFF2-40B4-BE49-F238E27FC236}">
                  <a16:creationId xmlns:a16="http://schemas.microsoft.com/office/drawing/2014/main" id="{C6945D29-D514-D194-F2F6-643CA5528C74}"/>
                </a:ext>
              </a:extLst>
            </p:cNvPr>
            <p:cNvSpPr/>
            <p:nvPr/>
          </p:nvSpPr>
          <p:spPr>
            <a:xfrm>
              <a:off x="5423516" y="28632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63" name="pt403">
              <a:extLst>
                <a:ext uri="{FF2B5EF4-FFF2-40B4-BE49-F238E27FC236}">
                  <a16:creationId xmlns:a16="http://schemas.microsoft.com/office/drawing/2014/main" id="{072ECC2A-3AF6-DAAF-FEFE-69038166368D}"/>
                </a:ext>
              </a:extLst>
            </p:cNvPr>
            <p:cNvSpPr/>
            <p:nvPr/>
          </p:nvSpPr>
          <p:spPr>
            <a:xfrm>
              <a:off x="5406822" y="34652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64" name="pt404">
              <a:extLst>
                <a:ext uri="{FF2B5EF4-FFF2-40B4-BE49-F238E27FC236}">
                  <a16:creationId xmlns:a16="http://schemas.microsoft.com/office/drawing/2014/main" id="{4D62225C-135F-4DE8-A6BE-1A094A754B68}"/>
                </a:ext>
              </a:extLst>
            </p:cNvPr>
            <p:cNvSpPr/>
            <p:nvPr/>
          </p:nvSpPr>
          <p:spPr>
            <a:xfrm>
              <a:off x="5162211" y="37558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65" name="pt405">
              <a:extLst>
                <a:ext uri="{FF2B5EF4-FFF2-40B4-BE49-F238E27FC236}">
                  <a16:creationId xmlns:a16="http://schemas.microsoft.com/office/drawing/2014/main" id="{E71C1BD4-7BCA-6A7D-BE29-0B7943AA317E}"/>
                </a:ext>
              </a:extLst>
            </p:cNvPr>
            <p:cNvSpPr/>
            <p:nvPr/>
          </p:nvSpPr>
          <p:spPr>
            <a:xfrm>
              <a:off x="5242131" y="28383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66" name="pt406">
              <a:extLst>
                <a:ext uri="{FF2B5EF4-FFF2-40B4-BE49-F238E27FC236}">
                  <a16:creationId xmlns:a16="http://schemas.microsoft.com/office/drawing/2014/main" id="{0E711F96-50DD-4D95-7691-25E8F773586B}"/>
                </a:ext>
              </a:extLst>
            </p:cNvPr>
            <p:cNvSpPr/>
            <p:nvPr/>
          </p:nvSpPr>
          <p:spPr>
            <a:xfrm>
              <a:off x="5204453" y="39131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67" name="pt407">
              <a:extLst>
                <a:ext uri="{FF2B5EF4-FFF2-40B4-BE49-F238E27FC236}">
                  <a16:creationId xmlns:a16="http://schemas.microsoft.com/office/drawing/2014/main" id="{B6EE525A-8982-C999-7E92-A426C18FDB46}"/>
                </a:ext>
              </a:extLst>
            </p:cNvPr>
            <p:cNvSpPr/>
            <p:nvPr/>
          </p:nvSpPr>
          <p:spPr>
            <a:xfrm>
              <a:off x="5260868" y="27286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68" name="pt408">
              <a:extLst>
                <a:ext uri="{FF2B5EF4-FFF2-40B4-BE49-F238E27FC236}">
                  <a16:creationId xmlns:a16="http://schemas.microsoft.com/office/drawing/2014/main" id="{90447217-3221-FEB5-C0E1-DE5287749C3D}"/>
                </a:ext>
              </a:extLst>
            </p:cNvPr>
            <p:cNvSpPr/>
            <p:nvPr/>
          </p:nvSpPr>
          <p:spPr>
            <a:xfrm>
              <a:off x="5218508" y="36369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69" name="pt409">
              <a:extLst>
                <a:ext uri="{FF2B5EF4-FFF2-40B4-BE49-F238E27FC236}">
                  <a16:creationId xmlns:a16="http://schemas.microsoft.com/office/drawing/2014/main" id="{86C8DF9A-AEC7-7FE1-AE75-3C099FEAE7AE}"/>
                </a:ext>
              </a:extLst>
            </p:cNvPr>
            <p:cNvSpPr/>
            <p:nvPr/>
          </p:nvSpPr>
          <p:spPr>
            <a:xfrm>
              <a:off x="4122351" y="48960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70" name="pt410">
              <a:extLst>
                <a:ext uri="{FF2B5EF4-FFF2-40B4-BE49-F238E27FC236}">
                  <a16:creationId xmlns:a16="http://schemas.microsoft.com/office/drawing/2014/main" id="{16F44DDE-6B82-C212-E5D3-E1CB549D03DD}"/>
                </a:ext>
              </a:extLst>
            </p:cNvPr>
            <p:cNvSpPr/>
            <p:nvPr/>
          </p:nvSpPr>
          <p:spPr>
            <a:xfrm>
              <a:off x="5055505" y="3352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71" name="pt411">
              <a:extLst>
                <a:ext uri="{FF2B5EF4-FFF2-40B4-BE49-F238E27FC236}">
                  <a16:creationId xmlns:a16="http://schemas.microsoft.com/office/drawing/2014/main" id="{D7117A74-A8E0-FB0C-3168-20444AECEE9C}"/>
                </a:ext>
              </a:extLst>
            </p:cNvPr>
            <p:cNvSpPr/>
            <p:nvPr/>
          </p:nvSpPr>
          <p:spPr>
            <a:xfrm>
              <a:off x="4821882" y="32194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72" name="pt412">
              <a:extLst>
                <a:ext uri="{FF2B5EF4-FFF2-40B4-BE49-F238E27FC236}">
                  <a16:creationId xmlns:a16="http://schemas.microsoft.com/office/drawing/2014/main" id="{06792901-5D2E-CD80-8BB3-FDB2FC8248D2}"/>
                </a:ext>
              </a:extLst>
            </p:cNvPr>
            <p:cNvSpPr/>
            <p:nvPr/>
          </p:nvSpPr>
          <p:spPr>
            <a:xfrm>
              <a:off x="4610335" y="27087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73" name="pt413">
              <a:extLst>
                <a:ext uri="{FF2B5EF4-FFF2-40B4-BE49-F238E27FC236}">
                  <a16:creationId xmlns:a16="http://schemas.microsoft.com/office/drawing/2014/main" id="{D24D9497-C2E4-6947-7D01-C1476DA6290F}"/>
                </a:ext>
              </a:extLst>
            </p:cNvPr>
            <p:cNvSpPr/>
            <p:nvPr/>
          </p:nvSpPr>
          <p:spPr>
            <a:xfrm>
              <a:off x="4506291" y="19820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74" name="pt414">
              <a:extLst>
                <a:ext uri="{FF2B5EF4-FFF2-40B4-BE49-F238E27FC236}">
                  <a16:creationId xmlns:a16="http://schemas.microsoft.com/office/drawing/2014/main" id="{9E89E0F2-944C-0283-76CF-C9077EC7DBEA}"/>
                </a:ext>
              </a:extLst>
            </p:cNvPr>
            <p:cNvSpPr/>
            <p:nvPr/>
          </p:nvSpPr>
          <p:spPr>
            <a:xfrm>
              <a:off x="5072519" y="30003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75" name="pt415">
              <a:extLst>
                <a:ext uri="{FF2B5EF4-FFF2-40B4-BE49-F238E27FC236}">
                  <a16:creationId xmlns:a16="http://schemas.microsoft.com/office/drawing/2014/main" id="{136F58D2-4FE8-F17C-5080-A2FFB22DF2AB}"/>
                </a:ext>
              </a:extLst>
            </p:cNvPr>
            <p:cNvSpPr/>
            <p:nvPr/>
          </p:nvSpPr>
          <p:spPr>
            <a:xfrm>
              <a:off x="5136395" y="37297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76" name="pt416">
              <a:extLst>
                <a:ext uri="{FF2B5EF4-FFF2-40B4-BE49-F238E27FC236}">
                  <a16:creationId xmlns:a16="http://schemas.microsoft.com/office/drawing/2014/main" id="{4C4A65C7-9FBE-5C4A-680B-76A620350FB9}"/>
                </a:ext>
              </a:extLst>
            </p:cNvPr>
            <p:cNvSpPr/>
            <p:nvPr/>
          </p:nvSpPr>
          <p:spPr>
            <a:xfrm>
              <a:off x="4197995" y="24994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77" name="pt417">
              <a:extLst>
                <a:ext uri="{FF2B5EF4-FFF2-40B4-BE49-F238E27FC236}">
                  <a16:creationId xmlns:a16="http://schemas.microsoft.com/office/drawing/2014/main" id="{93EFB99B-E1D1-4DA6-B431-B422A6C4D7F4}"/>
                </a:ext>
              </a:extLst>
            </p:cNvPr>
            <p:cNvSpPr/>
            <p:nvPr/>
          </p:nvSpPr>
          <p:spPr>
            <a:xfrm>
              <a:off x="4954948" y="36625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78" name="pt418">
              <a:extLst>
                <a:ext uri="{FF2B5EF4-FFF2-40B4-BE49-F238E27FC236}">
                  <a16:creationId xmlns:a16="http://schemas.microsoft.com/office/drawing/2014/main" id="{1D392892-41B2-E9FB-C885-AD38847C11A1}"/>
                </a:ext>
              </a:extLst>
            </p:cNvPr>
            <p:cNvSpPr/>
            <p:nvPr/>
          </p:nvSpPr>
          <p:spPr>
            <a:xfrm>
              <a:off x="4589552" y="33017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79" name="pt419">
              <a:extLst>
                <a:ext uri="{FF2B5EF4-FFF2-40B4-BE49-F238E27FC236}">
                  <a16:creationId xmlns:a16="http://schemas.microsoft.com/office/drawing/2014/main" id="{15DB0295-EEB9-37D8-8D0A-E335C31E8B10}"/>
                </a:ext>
              </a:extLst>
            </p:cNvPr>
            <p:cNvSpPr/>
            <p:nvPr/>
          </p:nvSpPr>
          <p:spPr>
            <a:xfrm>
              <a:off x="4238721" y="30447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80" name="pt420">
              <a:extLst>
                <a:ext uri="{FF2B5EF4-FFF2-40B4-BE49-F238E27FC236}">
                  <a16:creationId xmlns:a16="http://schemas.microsoft.com/office/drawing/2014/main" id="{D6B8284B-FB8B-D632-2C09-8D6154790E01}"/>
                </a:ext>
              </a:extLst>
            </p:cNvPr>
            <p:cNvSpPr/>
            <p:nvPr/>
          </p:nvSpPr>
          <p:spPr>
            <a:xfrm>
              <a:off x="5053265" y="34290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81" name="pt421">
              <a:extLst>
                <a:ext uri="{FF2B5EF4-FFF2-40B4-BE49-F238E27FC236}">
                  <a16:creationId xmlns:a16="http://schemas.microsoft.com/office/drawing/2014/main" id="{F88B09CC-7EB4-728E-22F1-76B0CAAB92BE}"/>
                </a:ext>
              </a:extLst>
            </p:cNvPr>
            <p:cNvSpPr/>
            <p:nvPr/>
          </p:nvSpPr>
          <p:spPr>
            <a:xfrm>
              <a:off x="4358817" y="40050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82" name="pt422">
              <a:extLst>
                <a:ext uri="{FF2B5EF4-FFF2-40B4-BE49-F238E27FC236}">
                  <a16:creationId xmlns:a16="http://schemas.microsoft.com/office/drawing/2014/main" id="{B1C09E27-4C20-5AA8-5635-EB814A29D311}"/>
                </a:ext>
              </a:extLst>
            </p:cNvPr>
            <p:cNvSpPr/>
            <p:nvPr/>
          </p:nvSpPr>
          <p:spPr>
            <a:xfrm>
              <a:off x="5148578" y="25434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83" name="pt423">
              <a:extLst>
                <a:ext uri="{FF2B5EF4-FFF2-40B4-BE49-F238E27FC236}">
                  <a16:creationId xmlns:a16="http://schemas.microsoft.com/office/drawing/2014/main" id="{6C214525-EFF3-B974-E010-F7EBA22871B8}"/>
                </a:ext>
              </a:extLst>
            </p:cNvPr>
            <p:cNvSpPr/>
            <p:nvPr/>
          </p:nvSpPr>
          <p:spPr>
            <a:xfrm>
              <a:off x="4359762" y="33946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84" name="pt424">
              <a:extLst>
                <a:ext uri="{FF2B5EF4-FFF2-40B4-BE49-F238E27FC236}">
                  <a16:creationId xmlns:a16="http://schemas.microsoft.com/office/drawing/2014/main" id="{1B0216FB-10D2-780A-214C-E161C39AF8B0}"/>
                </a:ext>
              </a:extLst>
            </p:cNvPr>
            <p:cNvSpPr/>
            <p:nvPr/>
          </p:nvSpPr>
          <p:spPr>
            <a:xfrm>
              <a:off x="4460737" y="20280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85" name="pt425">
              <a:extLst>
                <a:ext uri="{FF2B5EF4-FFF2-40B4-BE49-F238E27FC236}">
                  <a16:creationId xmlns:a16="http://schemas.microsoft.com/office/drawing/2014/main" id="{46E2469E-8435-38AF-A633-5C4093669798}"/>
                </a:ext>
              </a:extLst>
            </p:cNvPr>
            <p:cNvSpPr/>
            <p:nvPr/>
          </p:nvSpPr>
          <p:spPr>
            <a:xfrm>
              <a:off x="5595119" y="31707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86" name="pt426">
              <a:extLst>
                <a:ext uri="{FF2B5EF4-FFF2-40B4-BE49-F238E27FC236}">
                  <a16:creationId xmlns:a16="http://schemas.microsoft.com/office/drawing/2014/main" id="{3978CE25-9A53-992B-C339-BF9F2CD572BA}"/>
                </a:ext>
              </a:extLst>
            </p:cNvPr>
            <p:cNvSpPr/>
            <p:nvPr/>
          </p:nvSpPr>
          <p:spPr>
            <a:xfrm>
              <a:off x="4686996" y="31793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87" name="pt427">
              <a:extLst>
                <a:ext uri="{FF2B5EF4-FFF2-40B4-BE49-F238E27FC236}">
                  <a16:creationId xmlns:a16="http://schemas.microsoft.com/office/drawing/2014/main" id="{EF20C4B2-DF4E-E340-837D-A3DE9CA8E424}"/>
                </a:ext>
              </a:extLst>
            </p:cNvPr>
            <p:cNvSpPr/>
            <p:nvPr/>
          </p:nvSpPr>
          <p:spPr>
            <a:xfrm>
              <a:off x="4523237" y="25202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88" name="pt428">
              <a:extLst>
                <a:ext uri="{FF2B5EF4-FFF2-40B4-BE49-F238E27FC236}">
                  <a16:creationId xmlns:a16="http://schemas.microsoft.com/office/drawing/2014/main" id="{8B7049B3-EE00-FDDD-8C68-BD450347DC2B}"/>
                </a:ext>
              </a:extLst>
            </p:cNvPr>
            <p:cNvSpPr/>
            <p:nvPr/>
          </p:nvSpPr>
          <p:spPr>
            <a:xfrm>
              <a:off x="5187078" y="29747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89" name="pt429">
              <a:extLst>
                <a:ext uri="{FF2B5EF4-FFF2-40B4-BE49-F238E27FC236}">
                  <a16:creationId xmlns:a16="http://schemas.microsoft.com/office/drawing/2014/main" id="{2348EE3A-A6A9-3557-14A4-43CD18934408}"/>
                </a:ext>
              </a:extLst>
            </p:cNvPr>
            <p:cNvSpPr/>
            <p:nvPr/>
          </p:nvSpPr>
          <p:spPr>
            <a:xfrm>
              <a:off x="5116045" y="30889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90" name="pt430">
              <a:extLst>
                <a:ext uri="{FF2B5EF4-FFF2-40B4-BE49-F238E27FC236}">
                  <a16:creationId xmlns:a16="http://schemas.microsoft.com/office/drawing/2014/main" id="{38BB1A5F-DC4D-A0A4-FCA9-C7D6A00217CD}"/>
                </a:ext>
              </a:extLst>
            </p:cNvPr>
            <p:cNvSpPr/>
            <p:nvPr/>
          </p:nvSpPr>
          <p:spPr>
            <a:xfrm>
              <a:off x="5091393" y="36951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91" name="pt431">
              <a:extLst>
                <a:ext uri="{FF2B5EF4-FFF2-40B4-BE49-F238E27FC236}">
                  <a16:creationId xmlns:a16="http://schemas.microsoft.com/office/drawing/2014/main" id="{4DAF70F8-7FDE-0455-692F-06B8552B06C7}"/>
                </a:ext>
              </a:extLst>
            </p:cNvPr>
            <p:cNvSpPr/>
            <p:nvPr/>
          </p:nvSpPr>
          <p:spPr>
            <a:xfrm>
              <a:off x="4431158" y="23567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92" name="pt432">
              <a:extLst>
                <a:ext uri="{FF2B5EF4-FFF2-40B4-BE49-F238E27FC236}">
                  <a16:creationId xmlns:a16="http://schemas.microsoft.com/office/drawing/2014/main" id="{41255106-DA47-CED5-59B1-9F6E67F3B62D}"/>
                </a:ext>
              </a:extLst>
            </p:cNvPr>
            <p:cNvSpPr/>
            <p:nvPr/>
          </p:nvSpPr>
          <p:spPr>
            <a:xfrm>
              <a:off x="4493487" y="33634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93" name="pt433">
              <a:extLst>
                <a:ext uri="{FF2B5EF4-FFF2-40B4-BE49-F238E27FC236}">
                  <a16:creationId xmlns:a16="http://schemas.microsoft.com/office/drawing/2014/main" id="{33C44D54-6450-021A-2E58-DDEB7C3A3C76}"/>
                </a:ext>
              </a:extLst>
            </p:cNvPr>
            <p:cNvSpPr/>
            <p:nvPr/>
          </p:nvSpPr>
          <p:spPr>
            <a:xfrm>
              <a:off x="4542545" y="25239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94" name="pt434">
              <a:extLst>
                <a:ext uri="{FF2B5EF4-FFF2-40B4-BE49-F238E27FC236}">
                  <a16:creationId xmlns:a16="http://schemas.microsoft.com/office/drawing/2014/main" id="{B7ACCB55-DEEF-DCC8-3835-59965D7879CF}"/>
                </a:ext>
              </a:extLst>
            </p:cNvPr>
            <p:cNvSpPr/>
            <p:nvPr/>
          </p:nvSpPr>
          <p:spPr>
            <a:xfrm>
              <a:off x="5201443" y="38303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95" name="pt435">
              <a:extLst>
                <a:ext uri="{FF2B5EF4-FFF2-40B4-BE49-F238E27FC236}">
                  <a16:creationId xmlns:a16="http://schemas.microsoft.com/office/drawing/2014/main" id="{6415CB20-5C64-D4AC-0715-51C790DC775B}"/>
                </a:ext>
              </a:extLst>
            </p:cNvPr>
            <p:cNvSpPr/>
            <p:nvPr/>
          </p:nvSpPr>
          <p:spPr>
            <a:xfrm>
              <a:off x="4553934" y="35265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96" name="pt436">
              <a:extLst>
                <a:ext uri="{FF2B5EF4-FFF2-40B4-BE49-F238E27FC236}">
                  <a16:creationId xmlns:a16="http://schemas.microsoft.com/office/drawing/2014/main" id="{51695E5E-D49A-43E8-8F11-E371A360BB5E}"/>
                </a:ext>
              </a:extLst>
            </p:cNvPr>
            <p:cNvSpPr/>
            <p:nvPr/>
          </p:nvSpPr>
          <p:spPr>
            <a:xfrm>
              <a:off x="4076421" y="40883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97" name="pt437">
              <a:extLst>
                <a:ext uri="{FF2B5EF4-FFF2-40B4-BE49-F238E27FC236}">
                  <a16:creationId xmlns:a16="http://schemas.microsoft.com/office/drawing/2014/main" id="{D0D42BE8-6EEE-E426-EBB7-29CBBEF806D8}"/>
                </a:ext>
              </a:extLst>
            </p:cNvPr>
            <p:cNvSpPr/>
            <p:nvPr/>
          </p:nvSpPr>
          <p:spPr>
            <a:xfrm>
              <a:off x="5406623" y="38318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98" name="pt438">
              <a:extLst>
                <a:ext uri="{FF2B5EF4-FFF2-40B4-BE49-F238E27FC236}">
                  <a16:creationId xmlns:a16="http://schemas.microsoft.com/office/drawing/2014/main" id="{31CB27A0-78BF-6F5A-ACCF-D1D7C28A83F2}"/>
                </a:ext>
              </a:extLst>
            </p:cNvPr>
            <p:cNvSpPr/>
            <p:nvPr/>
          </p:nvSpPr>
          <p:spPr>
            <a:xfrm>
              <a:off x="4751119" y="31562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99" name="pt439">
              <a:extLst>
                <a:ext uri="{FF2B5EF4-FFF2-40B4-BE49-F238E27FC236}">
                  <a16:creationId xmlns:a16="http://schemas.microsoft.com/office/drawing/2014/main" id="{060BC7CE-C5D4-6B10-CCB3-C434D7FC39FB}"/>
                </a:ext>
              </a:extLst>
            </p:cNvPr>
            <p:cNvSpPr/>
            <p:nvPr/>
          </p:nvSpPr>
          <p:spPr>
            <a:xfrm>
              <a:off x="4164608" y="36176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00" name="pt440">
              <a:extLst>
                <a:ext uri="{FF2B5EF4-FFF2-40B4-BE49-F238E27FC236}">
                  <a16:creationId xmlns:a16="http://schemas.microsoft.com/office/drawing/2014/main" id="{404D4DA9-6A8A-609B-AB01-9D6467847AF4}"/>
                </a:ext>
              </a:extLst>
            </p:cNvPr>
            <p:cNvSpPr/>
            <p:nvPr/>
          </p:nvSpPr>
          <p:spPr>
            <a:xfrm>
              <a:off x="4522371" y="43647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01" name="pt441">
              <a:extLst>
                <a:ext uri="{FF2B5EF4-FFF2-40B4-BE49-F238E27FC236}">
                  <a16:creationId xmlns:a16="http://schemas.microsoft.com/office/drawing/2014/main" id="{32E1B2F7-7EC9-0424-7239-64459E441B68}"/>
                </a:ext>
              </a:extLst>
            </p:cNvPr>
            <p:cNvSpPr/>
            <p:nvPr/>
          </p:nvSpPr>
          <p:spPr>
            <a:xfrm>
              <a:off x="4806099" y="26982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02" name="pt442">
              <a:extLst>
                <a:ext uri="{FF2B5EF4-FFF2-40B4-BE49-F238E27FC236}">
                  <a16:creationId xmlns:a16="http://schemas.microsoft.com/office/drawing/2014/main" id="{DFFA6E0C-979C-3034-3666-DC3CBC893030}"/>
                </a:ext>
              </a:extLst>
            </p:cNvPr>
            <p:cNvSpPr/>
            <p:nvPr/>
          </p:nvSpPr>
          <p:spPr>
            <a:xfrm>
              <a:off x="4971889" y="33854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03" name="pt443">
              <a:extLst>
                <a:ext uri="{FF2B5EF4-FFF2-40B4-BE49-F238E27FC236}">
                  <a16:creationId xmlns:a16="http://schemas.microsoft.com/office/drawing/2014/main" id="{F51A3051-F866-3439-67EF-26B98DD6C451}"/>
                </a:ext>
              </a:extLst>
            </p:cNvPr>
            <p:cNvSpPr/>
            <p:nvPr/>
          </p:nvSpPr>
          <p:spPr>
            <a:xfrm>
              <a:off x="4582177" y="49621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04" name="pt444">
              <a:extLst>
                <a:ext uri="{FF2B5EF4-FFF2-40B4-BE49-F238E27FC236}">
                  <a16:creationId xmlns:a16="http://schemas.microsoft.com/office/drawing/2014/main" id="{2FCCDA44-D8E9-45F5-94B8-BA46FFB8430E}"/>
                </a:ext>
              </a:extLst>
            </p:cNvPr>
            <p:cNvSpPr/>
            <p:nvPr/>
          </p:nvSpPr>
          <p:spPr>
            <a:xfrm>
              <a:off x="4110773" y="3595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05" name="pt445">
              <a:extLst>
                <a:ext uri="{FF2B5EF4-FFF2-40B4-BE49-F238E27FC236}">
                  <a16:creationId xmlns:a16="http://schemas.microsoft.com/office/drawing/2014/main" id="{4BC0C7CB-4609-09A7-F621-E29A5804AC82}"/>
                </a:ext>
              </a:extLst>
            </p:cNvPr>
            <p:cNvSpPr/>
            <p:nvPr/>
          </p:nvSpPr>
          <p:spPr>
            <a:xfrm>
              <a:off x="4141196" y="32414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06" name="pt446">
              <a:extLst>
                <a:ext uri="{FF2B5EF4-FFF2-40B4-BE49-F238E27FC236}">
                  <a16:creationId xmlns:a16="http://schemas.microsoft.com/office/drawing/2014/main" id="{1671AC52-470C-255F-1896-EB2F776CB19F}"/>
                </a:ext>
              </a:extLst>
            </p:cNvPr>
            <p:cNvSpPr/>
            <p:nvPr/>
          </p:nvSpPr>
          <p:spPr>
            <a:xfrm>
              <a:off x="4761842" y="24802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07" name="pt447">
              <a:extLst>
                <a:ext uri="{FF2B5EF4-FFF2-40B4-BE49-F238E27FC236}">
                  <a16:creationId xmlns:a16="http://schemas.microsoft.com/office/drawing/2014/main" id="{4194A50E-534E-AA32-62E4-4E48BEEB5C6F}"/>
                </a:ext>
              </a:extLst>
            </p:cNvPr>
            <p:cNvSpPr/>
            <p:nvPr/>
          </p:nvSpPr>
          <p:spPr>
            <a:xfrm>
              <a:off x="4549964" y="28751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08" name="pt448">
              <a:extLst>
                <a:ext uri="{FF2B5EF4-FFF2-40B4-BE49-F238E27FC236}">
                  <a16:creationId xmlns:a16="http://schemas.microsoft.com/office/drawing/2014/main" id="{38B2F97F-85AA-36CD-66D8-1D5527406E56}"/>
                </a:ext>
              </a:extLst>
            </p:cNvPr>
            <p:cNvSpPr/>
            <p:nvPr/>
          </p:nvSpPr>
          <p:spPr>
            <a:xfrm>
              <a:off x="4455164" y="37158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09" name="pt449">
              <a:extLst>
                <a:ext uri="{FF2B5EF4-FFF2-40B4-BE49-F238E27FC236}">
                  <a16:creationId xmlns:a16="http://schemas.microsoft.com/office/drawing/2014/main" id="{3E11B351-F255-431F-AACF-CAF39E4B14FA}"/>
                </a:ext>
              </a:extLst>
            </p:cNvPr>
            <p:cNvSpPr/>
            <p:nvPr/>
          </p:nvSpPr>
          <p:spPr>
            <a:xfrm>
              <a:off x="4245513" y="38917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10" name="pt450">
              <a:extLst>
                <a:ext uri="{FF2B5EF4-FFF2-40B4-BE49-F238E27FC236}">
                  <a16:creationId xmlns:a16="http://schemas.microsoft.com/office/drawing/2014/main" id="{B4B95182-21F7-0775-A0EE-B360DA1F80BD}"/>
                </a:ext>
              </a:extLst>
            </p:cNvPr>
            <p:cNvSpPr/>
            <p:nvPr/>
          </p:nvSpPr>
          <p:spPr>
            <a:xfrm>
              <a:off x="4325488" y="23523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11" name="pt451">
              <a:extLst>
                <a:ext uri="{FF2B5EF4-FFF2-40B4-BE49-F238E27FC236}">
                  <a16:creationId xmlns:a16="http://schemas.microsoft.com/office/drawing/2014/main" id="{E6F93E4C-C45A-B577-C176-07D082D524B2}"/>
                </a:ext>
              </a:extLst>
            </p:cNvPr>
            <p:cNvSpPr/>
            <p:nvPr/>
          </p:nvSpPr>
          <p:spPr>
            <a:xfrm>
              <a:off x="4365573" y="29716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12" name="pt452">
              <a:extLst>
                <a:ext uri="{FF2B5EF4-FFF2-40B4-BE49-F238E27FC236}">
                  <a16:creationId xmlns:a16="http://schemas.microsoft.com/office/drawing/2014/main" id="{5533FD56-1095-D4B2-B5D8-40562A72CA54}"/>
                </a:ext>
              </a:extLst>
            </p:cNvPr>
            <p:cNvSpPr/>
            <p:nvPr/>
          </p:nvSpPr>
          <p:spPr>
            <a:xfrm>
              <a:off x="4269848" y="49358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13" name="pt453">
              <a:extLst>
                <a:ext uri="{FF2B5EF4-FFF2-40B4-BE49-F238E27FC236}">
                  <a16:creationId xmlns:a16="http://schemas.microsoft.com/office/drawing/2014/main" id="{6EBBAB34-9F40-C161-9FC8-62CD7E6A48B8}"/>
                </a:ext>
              </a:extLst>
            </p:cNvPr>
            <p:cNvSpPr/>
            <p:nvPr/>
          </p:nvSpPr>
          <p:spPr>
            <a:xfrm>
              <a:off x="4690531" y="26310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14" name="pt454">
              <a:extLst>
                <a:ext uri="{FF2B5EF4-FFF2-40B4-BE49-F238E27FC236}">
                  <a16:creationId xmlns:a16="http://schemas.microsoft.com/office/drawing/2014/main" id="{15FCE45B-C3E8-EB1C-55CA-2D12D105CA96}"/>
                </a:ext>
              </a:extLst>
            </p:cNvPr>
            <p:cNvSpPr/>
            <p:nvPr/>
          </p:nvSpPr>
          <p:spPr>
            <a:xfrm>
              <a:off x="3932744" y="31101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15" name="pt455">
              <a:extLst>
                <a:ext uri="{FF2B5EF4-FFF2-40B4-BE49-F238E27FC236}">
                  <a16:creationId xmlns:a16="http://schemas.microsoft.com/office/drawing/2014/main" id="{BFED755A-842E-03A0-B6F9-96BDC7971486}"/>
                </a:ext>
              </a:extLst>
            </p:cNvPr>
            <p:cNvSpPr/>
            <p:nvPr/>
          </p:nvSpPr>
          <p:spPr>
            <a:xfrm>
              <a:off x="4942967" y="29467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16" name="pt456">
              <a:extLst>
                <a:ext uri="{FF2B5EF4-FFF2-40B4-BE49-F238E27FC236}">
                  <a16:creationId xmlns:a16="http://schemas.microsoft.com/office/drawing/2014/main" id="{9B8B0592-6318-946F-F0C9-6E36AA42A060}"/>
                </a:ext>
              </a:extLst>
            </p:cNvPr>
            <p:cNvSpPr/>
            <p:nvPr/>
          </p:nvSpPr>
          <p:spPr>
            <a:xfrm>
              <a:off x="4622965" y="37078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17" name="pt457">
              <a:extLst>
                <a:ext uri="{FF2B5EF4-FFF2-40B4-BE49-F238E27FC236}">
                  <a16:creationId xmlns:a16="http://schemas.microsoft.com/office/drawing/2014/main" id="{CD678B12-21F0-D57B-D534-C38E56CE251A}"/>
                </a:ext>
              </a:extLst>
            </p:cNvPr>
            <p:cNvSpPr/>
            <p:nvPr/>
          </p:nvSpPr>
          <p:spPr>
            <a:xfrm>
              <a:off x="4258021" y="24802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18" name="pt458">
              <a:extLst>
                <a:ext uri="{FF2B5EF4-FFF2-40B4-BE49-F238E27FC236}">
                  <a16:creationId xmlns:a16="http://schemas.microsoft.com/office/drawing/2014/main" id="{4741BB23-305C-DDC4-FD1E-5020024D3447}"/>
                </a:ext>
              </a:extLst>
            </p:cNvPr>
            <p:cNvSpPr/>
            <p:nvPr/>
          </p:nvSpPr>
          <p:spPr>
            <a:xfrm>
              <a:off x="4597936" y="2905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19" name="pt459">
              <a:extLst>
                <a:ext uri="{FF2B5EF4-FFF2-40B4-BE49-F238E27FC236}">
                  <a16:creationId xmlns:a16="http://schemas.microsoft.com/office/drawing/2014/main" id="{A7C41793-2F7B-87FA-0507-F34397B693F1}"/>
                </a:ext>
              </a:extLst>
            </p:cNvPr>
            <p:cNvSpPr/>
            <p:nvPr/>
          </p:nvSpPr>
          <p:spPr>
            <a:xfrm>
              <a:off x="3573133" y="36160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20" name="pt460">
              <a:extLst>
                <a:ext uri="{FF2B5EF4-FFF2-40B4-BE49-F238E27FC236}">
                  <a16:creationId xmlns:a16="http://schemas.microsoft.com/office/drawing/2014/main" id="{52E670F1-CED8-00A5-7B7F-4AE3CD6C5249}"/>
                </a:ext>
              </a:extLst>
            </p:cNvPr>
            <p:cNvSpPr/>
            <p:nvPr/>
          </p:nvSpPr>
          <p:spPr>
            <a:xfrm>
              <a:off x="4647880" y="33896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21" name="pt461">
              <a:extLst>
                <a:ext uri="{FF2B5EF4-FFF2-40B4-BE49-F238E27FC236}">
                  <a16:creationId xmlns:a16="http://schemas.microsoft.com/office/drawing/2014/main" id="{074696CA-67BF-41CC-A3D2-7581A4C9FF6D}"/>
                </a:ext>
              </a:extLst>
            </p:cNvPr>
            <p:cNvSpPr/>
            <p:nvPr/>
          </p:nvSpPr>
          <p:spPr>
            <a:xfrm>
              <a:off x="4658661" y="38870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22" name="pt462">
              <a:extLst>
                <a:ext uri="{FF2B5EF4-FFF2-40B4-BE49-F238E27FC236}">
                  <a16:creationId xmlns:a16="http://schemas.microsoft.com/office/drawing/2014/main" id="{3E2434A8-86CF-F865-4D53-31B0C7F859AB}"/>
                </a:ext>
              </a:extLst>
            </p:cNvPr>
            <p:cNvSpPr/>
            <p:nvPr/>
          </p:nvSpPr>
          <p:spPr>
            <a:xfrm>
              <a:off x="4495183" y="29168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23" name="pt463">
              <a:extLst>
                <a:ext uri="{FF2B5EF4-FFF2-40B4-BE49-F238E27FC236}">
                  <a16:creationId xmlns:a16="http://schemas.microsoft.com/office/drawing/2014/main" id="{877867B7-7851-3C9A-C02B-CEA3D6057EC7}"/>
                </a:ext>
              </a:extLst>
            </p:cNvPr>
            <p:cNvSpPr/>
            <p:nvPr/>
          </p:nvSpPr>
          <p:spPr>
            <a:xfrm>
              <a:off x="4489445" y="26039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24" name="pt464">
              <a:extLst>
                <a:ext uri="{FF2B5EF4-FFF2-40B4-BE49-F238E27FC236}">
                  <a16:creationId xmlns:a16="http://schemas.microsoft.com/office/drawing/2014/main" id="{E420C49F-D179-3CDE-0211-47CC2315DCD5}"/>
                </a:ext>
              </a:extLst>
            </p:cNvPr>
            <p:cNvSpPr/>
            <p:nvPr/>
          </p:nvSpPr>
          <p:spPr>
            <a:xfrm>
              <a:off x="4231359" y="46612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25" name="pt465">
              <a:extLst>
                <a:ext uri="{FF2B5EF4-FFF2-40B4-BE49-F238E27FC236}">
                  <a16:creationId xmlns:a16="http://schemas.microsoft.com/office/drawing/2014/main" id="{4A14C791-051C-EB1B-9D7D-30E0E0ED9166}"/>
                </a:ext>
              </a:extLst>
            </p:cNvPr>
            <p:cNvSpPr/>
            <p:nvPr/>
          </p:nvSpPr>
          <p:spPr>
            <a:xfrm>
              <a:off x="4674526" y="41288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26" name="pt466">
              <a:extLst>
                <a:ext uri="{FF2B5EF4-FFF2-40B4-BE49-F238E27FC236}">
                  <a16:creationId xmlns:a16="http://schemas.microsoft.com/office/drawing/2014/main" id="{6600DBE0-8580-A23F-876C-35C83D792DC2}"/>
                </a:ext>
              </a:extLst>
            </p:cNvPr>
            <p:cNvSpPr/>
            <p:nvPr/>
          </p:nvSpPr>
          <p:spPr>
            <a:xfrm>
              <a:off x="5022334" y="35101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27" name="pt467">
              <a:extLst>
                <a:ext uri="{FF2B5EF4-FFF2-40B4-BE49-F238E27FC236}">
                  <a16:creationId xmlns:a16="http://schemas.microsoft.com/office/drawing/2014/main" id="{4408E997-1726-6DE5-EEA0-FF6AC740E440}"/>
                </a:ext>
              </a:extLst>
            </p:cNvPr>
            <p:cNvSpPr/>
            <p:nvPr/>
          </p:nvSpPr>
          <p:spPr>
            <a:xfrm>
              <a:off x="4674641" y="24048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28" name="pt468">
              <a:extLst>
                <a:ext uri="{FF2B5EF4-FFF2-40B4-BE49-F238E27FC236}">
                  <a16:creationId xmlns:a16="http://schemas.microsoft.com/office/drawing/2014/main" id="{DD7F00E2-0D59-C41C-454C-24ABC158A715}"/>
                </a:ext>
              </a:extLst>
            </p:cNvPr>
            <p:cNvSpPr/>
            <p:nvPr/>
          </p:nvSpPr>
          <p:spPr>
            <a:xfrm>
              <a:off x="4360735" y="25779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29" name="pt469">
              <a:extLst>
                <a:ext uri="{FF2B5EF4-FFF2-40B4-BE49-F238E27FC236}">
                  <a16:creationId xmlns:a16="http://schemas.microsoft.com/office/drawing/2014/main" id="{3D71C03F-7EC1-0213-AFFF-B3165C6F3261}"/>
                </a:ext>
              </a:extLst>
            </p:cNvPr>
            <p:cNvSpPr/>
            <p:nvPr/>
          </p:nvSpPr>
          <p:spPr>
            <a:xfrm>
              <a:off x="4301211" y="25557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30" name="pt470">
              <a:extLst>
                <a:ext uri="{FF2B5EF4-FFF2-40B4-BE49-F238E27FC236}">
                  <a16:creationId xmlns:a16="http://schemas.microsoft.com/office/drawing/2014/main" id="{E810B329-DFB6-62D5-E38F-370B77B67124}"/>
                </a:ext>
              </a:extLst>
            </p:cNvPr>
            <p:cNvSpPr/>
            <p:nvPr/>
          </p:nvSpPr>
          <p:spPr>
            <a:xfrm>
              <a:off x="5661319" y="28964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31" name="pt471">
              <a:extLst>
                <a:ext uri="{FF2B5EF4-FFF2-40B4-BE49-F238E27FC236}">
                  <a16:creationId xmlns:a16="http://schemas.microsoft.com/office/drawing/2014/main" id="{0F9BE4F0-320D-B1F0-6A65-B557B0C800AF}"/>
                </a:ext>
              </a:extLst>
            </p:cNvPr>
            <p:cNvSpPr/>
            <p:nvPr/>
          </p:nvSpPr>
          <p:spPr>
            <a:xfrm>
              <a:off x="5221599" y="26957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32" name="pt472">
              <a:extLst>
                <a:ext uri="{FF2B5EF4-FFF2-40B4-BE49-F238E27FC236}">
                  <a16:creationId xmlns:a16="http://schemas.microsoft.com/office/drawing/2014/main" id="{BA5FFE08-647B-5F5C-1ED2-83128726FE39}"/>
                </a:ext>
              </a:extLst>
            </p:cNvPr>
            <p:cNvSpPr/>
            <p:nvPr/>
          </p:nvSpPr>
          <p:spPr>
            <a:xfrm>
              <a:off x="5349608" y="36132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33" name="pt473">
              <a:extLst>
                <a:ext uri="{FF2B5EF4-FFF2-40B4-BE49-F238E27FC236}">
                  <a16:creationId xmlns:a16="http://schemas.microsoft.com/office/drawing/2014/main" id="{4E397516-6410-2DA6-71E3-499DB9E749B1}"/>
                </a:ext>
              </a:extLst>
            </p:cNvPr>
            <p:cNvSpPr/>
            <p:nvPr/>
          </p:nvSpPr>
          <p:spPr>
            <a:xfrm>
              <a:off x="4245840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34" name="pt474">
              <a:extLst>
                <a:ext uri="{FF2B5EF4-FFF2-40B4-BE49-F238E27FC236}">
                  <a16:creationId xmlns:a16="http://schemas.microsoft.com/office/drawing/2014/main" id="{D6EC8ADB-9DFD-133E-4F84-15D9D6ED1C89}"/>
                </a:ext>
              </a:extLst>
            </p:cNvPr>
            <p:cNvSpPr/>
            <p:nvPr/>
          </p:nvSpPr>
          <p:spPr>
            <a:xfrm>
              <a:off x="4457193" y="33116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35" name="pt475">
              <a:extLst>
                <a:ext uri="{FF2B5EF4-FFF2-40B4-BE49-F238E27FC236}">
                  <a16:creationId xmlns:a16="http://schemas.microsoft.com/office/drawing/2014/main" id="{1E837C33-0C14-5158-F983-B0875955BF3B}"/>
                </a:ext>
              </a:extLst>
            </p:cNvPr>
            <p:cNvSpPr/>
            <p:nvPr/>
          </p:nvSpPr>
          <p:spPr>
            <a:xfrm>
              <a:off x="4661036" y="24709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36" name="pg476">
              <a:extLst>
                <a:ext uri="{FF2B5EF4-FFF2-40B4-BE49-F238E27FC236}">
                  <a16:creationId xmlns:a16="http://schemas.microsoft.com/office/drawing/2014/main" id="{2F63869F-28A2-AA81-5F55-E89E599D6DA7}"/>
                </a:ext>
              </a:extLst>
            </p:cNvPr>
            <p:cNvSpPr/>
            <p:nvPr/>
          </p:nvSpPr>
          <p:spPr>
            <a:xfrm>
              <a:off x="3597959" y="2959242"/>
              <a:ext cx="4214031" cy="876810"/>
            </a:xfrm>
            <a:custGeom>
              <a:avLst/>
              <a:gdLst/>
              <a:ahLst/>
              <a:cxnLst/>
              <a:rect l="0" t="0" r="0" b="0"/>
              <a:pathLst>
                <a:path w="4214031" h="876810">
                  <a:moveTo>
                    <a:pt x="0" y="0"/>
                  </a:moveTo>
                  <a:lnTo>
                    <a:pt x="53342" y="10301"/>
                  </a:lnTo>
                  <a:lnTo>
                    <a:pt x="106684" y="20560"/>
                  </a:lnTo>
                  <a:lnTo>
                    <a:pt x="160026" y="30772"/>
                  </a:lnTo>
                  <a:lnTo>
                    <a:pt x="213368" y="40933"/>
                  </a:lnTo>
                  <a:lnTo>
                    <a:pt x="266710" y="51035"/>
                  </a:lnTo>
                  <a:lnTo>
                    <a:pt x="320053" y="61072"/>
                  </a:lnTo>
                  <a:lnTo>
                    <a:pt x="373395" y="71035"/>
                  </a:lnTo>
                  <a:lnTo>
                    <a:pt x="426737" y="80914"/>
                  </a:lnTo>
                  <a:lnTo>
                    <a:pt x="480079" y="90699"/>
                  </a:lnTo>
                  <a:lnTo>
                    <a:pt x="533421" y="100376"/>
                  </a:lnTo>
                  <a:lnTo>
                    <a:pt x="586763" y="109931"/>
                  </a:lnTo>
                  <a:lnTo>
                    <a:pt x="640106" y="119345"/>
                  </a:lnTo>
                  <a:lnTo>
                    <a:pt x="693448" y="128598"/>
                  </a:lnTo>
                  <a:lnTo>
                    <a:pt x="746790" y="137668"/>
                  </a:lnTo>
                  <a:lnTo>
                    <a:pt x="800132" y="146526"/>
                  </a:lnTo>
                  <a:lnTo>
                    <a:pt x="853474" y="155144"/>
                  </a:lnTo>
                  <a:lnTo>
                    <a:pt x="906816" y="163485"/>
                  </a:lnTo>
                  <a:lnTo>
                    <a:pt x="960159" y="171513"/>
                  </a:lnTo>
                  <a:lnTo>
                    <a:pt x="1013501" y="179187"/>
                  </a:lnTo>
                  <a:lnTo>
                    <a:pt x="1066843" y="186467"/>
                  </a:lnTo>
                  <a:lnTo>
                    <a:pt x="1120185" y="193312"/>
                  </a:lnTo>
                  <a:lnTo>
                    <a:pt x="1173527" y="199686"/>
                  </a:lnTo>
                  <a:lnTo>
                    <a:pt x="1226869" y="205558"/>
                  </a:lnTo>
                  <a:lnTo>
                    <a:pt x="1280212" y="210908"/>
                  </a:lnTo>
                  <a:lnTo>
                    <a:pt x="1333554" y="215728"/>
                  </a:lnTo>
                  <a:lnTo>
                    <a:pt x="1386896" y="220024"/>
                  </a:lnTo>
                  <a:lnTo>
                    <a:pt x="1440238" y="223811"/>
                  </a:lnTo>
                  <a:lnTo>
                    <a:pt x="1493580" y="227119"/>
                  </a:lnTo>
                  <a:lnTo>
                    <a:pt x="1546922" y="229982"/>
                  </a:lnTo>
                  <a:lnTo>
                    <a:pt x="1600265" y="232439"/>
                  </a:lnTo>
                  <a:lnTo>
                    <a:pt x="1653607" y="234532"/>
                  </a:lnTo>
                  <a:lnTo>
                    <a:pt x="1706949" y="236301"/>
                  </a:lnTo>
                  <a:lnTo>
                    <a:pt x="1760291" y="237786"/>
                  </a:lnTo>
                  <a:lnTo>
                    <a:pt x="1813633" y="239020"/>
                  </a:lnTo>
                  <a:lnTo>
                    <a:pt x="1866976" y="240036"/>
                  </a:lnTo>
                  <a:lnTo>
                    <a:pt x="1920318" y="240861"/>
                  </a:lnTo>
                  <a:lnTo>
                    <a:pt x="1973660" y="241520"/>
                  </a:lnTo>
                  <a:lnTo>
                    <a:pt x="2027002" y="242033"/>
                  </a:lnTo>
                  <a:lnTo>
                    <a:pt x="2080344" y="242419"/>
                  </a:lnTo>
                  <a:lnTo>
                    <a:pt x="2133686" y="242695"/>
                  </a:lnTo>
                  <a:lnTo>
                    <a:pt x="2187029" y="242872"/>
                  </a:lnTo>
                  <a:lnTo>
                    <a:pt x="2240371" y="242963"/>
                  </a:lnTo>
                  <a:lnTo>
                    <a:pt x="2293713" y="242977"/>
                  </a:lnTo>
                  <a:lnTo>
                    <a:pt x="2347055" y="242925"/>
                  </a:lnTo>
                  <a:lnTo>
                    <a:pt x="2400397" y="242812"/>
                  </a:lnTo>
                  <a:lnTo>
                    <a:pt x="2453739" y="242645"/>
                  </a:lnTo>
                  <a:lnTo>
                    <a:pt x="2507082" y="242431"/>
                  </a:lnTo>
                  <a:lnTo>
                    <a:pt x="2560424" y="242173"/>
                  </a:lnTo>
                  <a:lnTo>
                    <a:pt x="2613766" y="241877"/>
                  </a:lnTo>
                  <a:lnTo>
                    <a:pt x="2667108" y="241546"/>
                  </a:lnTo>
                  <a:lnTo>
                    <a:pt x="2720450" y="241183"/>
                  </a:lnTo>
                  <a:lnTo>
                    <a:pt x="2773792" y="240792"/>
                  </a:lnTo>
                  <a:lnTo>
                    <a:pt x="2827135" y="240374"/>
                  </a:lnTo>
                  <a:lnTo>
                    <a:pt x="2880477" y="239932"/>
                  </a:lnTo>
                  <a:lnTo>
                    <a:pt x="2933819" y="239469"/>
                  </a:lnTo>
                  <a:lnTo>
                    <a:pt x="2987161" y="238986"/>
                  </a:lnTo>
                  <a:lnTo>
                    <a:pt x="3040503" y="238484"/>
                  </a:lnTo>
                  <a:lnTo>
                    <a:pt x="3093845" y="237966"/>
                  </a:lnTo>
                  <a:lnTo>
                    <a:pt x="3147188" y="237432"/>
                  </a:lnTo>
                  <a:lnTo>
                    <a:pt x="3200530" y="236883"/>
                  </a:lnTo>
                  <a:lnTo>
                    <a:pt x="3253872" y="236321"/>
                  </a:lnTo>
                  <a:lnTo>
                    <a:pt x="3307214" y="235747"/>
                  </a:lnTo>
                  <a:lnTo>
                    <a:pt x="3360556" y="235162"/>
                  </a:lnTo>
                  <a:lnTo>
                    <a:pt x="3413899" y="234566"/>
                  </a:lnTo>
                  <a:lnTo>
                    <a:pt x="3467241" y="233960"/>
                  </a:lnTo>
                  <a:lnTo>
                    <a:pt x="3520583" y="233344"/>
                  </a:lnTo>
                  <a:lnTo>
                    <a:pt x="3573925" y="232720"/>
                  </a:lnTo>
                  <a:lnTo>
                    <a:pt x="3627267" y="232088"/>
                  </a:lnTo>
                  <a:lnTo>
                    <a:pt x="3680609" y="231448"/>
                  </a:lnTo>
                  <a:lnTo>
                    <a:pt x="3733952" y="230802"/>
                  </a:lnTo>
                  <a:lnTo>
                    <a:pt x="3787294" y="230148"/>
                  </a:lnTo>
                  <a:lnTo>
                    <a:pt x="3840636" y="229488"/>
                  </a:lnTo>
                  <a:lnTo>
                    <a:pt x="3893978" y="228822"/>
                  </a:lnTo>
                  <a:lnTo>
                    <a:pt x="3947320" y="228151"/>
                  </a:lnTo>
                  <a:lnTo>
                    <a:pt x="4000662" y="227474"/>
                  </a:lnTo>
                  <a:lnTo>
                    <a:pt x="4054005" y="226793"/>
                  </a:lnTo>
                  <a:lnTo>
                    <a:pt x="4107347" y="226107"/>
                  </a:lnTo>
                  <a:lnTo>
                    <a:pt x="4160689" y="225416"/>
                  </a:lnTo>
                  <a:lnTo>
                    <a:pt x="4214031" y="224721"/>
                  </a:lnTo>
                  <a:lnTo>
                    <a:pt x="4214031" y="876810"/>
                  </a:lnTo>
                  <a:lnTo>
                    <a:pt x="4160689" y="866082"/>
                  </a:lnTo>
                  <a:lnTo>
                    <a:pt x="4107347" y="855358"/>
                  </a:lnTo>
                  <a:lnTo>
                    <a:pt x="4054005" y="844639"/>
                  </a:lnTo>
                  <a:lnTo>
                    <a:pt x="4000662" y="833924"/>
                  </a:lnTo>
                  <a:lnTo>
                    <a:pt x="3947320" y="823214"/>
                  </a:lnTo>
                  <a:lnTo>
                    <a:pt x="3893978" y="812510"/>
                  </a:lnTo>
                  <a:lnTo>
                    <a:pt x="3840636" y="801811"/>
                  </a:lnTo>
                  <a:lnTo>
                    <a:pt x="3787294" y="791118"/>
                  </a:lnTo>
                  <a:lnTo>
                    <a:pt x="3733952" y="780431"/>
                  </a:lnTo>
                  <a:lnTo>
                    <a:pt x="3680609" y="769751"/>
                  </a:lnTo>
                  <a:lnTo>
                    <a:pt x="3627267" y="759078"/>
                  </a:lnTo>
                  <a:lnTo>
                    <a:pt x="3573925" y="748413"/>
                  </a:lnTo>
                  <a:lnTo>
                    <a:pt x="3520583" y="737756"/>
                  </a:lnTo>
                  <a:lnTo>
                    <a:pt x="3467241" y="727107"/>
                  </a:lnTo>
                  <a:lnTo>
                    <a:pt x="3413899" y="716468"/>
                  </a:lnTo>
                  <a:lnTo>
                    <a:pt x="3360556" y="705839"/>
                  </a:lnTo>
                  <a:lnTo>
                    <a:pt x="3307214" y="695220"/>
                  </a:lnTo>
                  <a:lnTo>
                    <a:pt x="3253872" y="684613"/>
                  </a:lnTo>
                  <a:lnTo>
                    <a:pt x="3200530" y="674018"/>
                  </a:lnTo>
                  <a:lnTo>
                    <a:pt x="3147188" y="663436"/>
                  </a:lnTo>
                  <a:lnTo>
                    <a:pt x="3093845" y="652869"/>
                  </a:lnTo>
                  <a:lnTo>
                    <a:pt x="3040503" y="642317"/>
                  </a:lnTo>
                  <a:lnTo>
                    <a:pt x="2987161" y="631783"/>
                  </a:lnTo>
                  <a:lnTo>
                    <a:pt x="2933819" y="621266"/>
                  </a:lnTo>
                  <a:lnTo>
                    <a:pt x="2880477" y="610770"/>
                  </a:lnTo>
                  <a:lnTo>
                    <a:pt x="2827135" y="600295"/>
                  </a:lnTo>
                  <a:lnTo>
                    <a:pt x="2773792" y="589844"/>
                  </a:lnTo>
                  <a:lnTo>
                    <a:pt x="2720450" y="579419"/>
                  </a:lnTo>
                  <a:lnTo>
                    <a:pt x="2667108" y="569023"/>
                  </a:lnTo>
                  <a:lnTo>
                    <a:pt x="2613766" y="558659"/>
                  </a:lnTo>
                  <a:lnTo>
                    <a:pt x="2560424" y="548330"/>
                  </a:lnTo>
                  <a:lnTo>
                    <a:pt x="2507082" y="538039"/>
                  </a:lnTo>
                  <a:lnTo>
                    <a:pt x="2453739" y="527792"/>
                  </a:lnTo>
                  <a:lnTo>
                    <a:pt x="2400397" y="517592"/>
                  </a:lnTo>
                  <a:lnTo>
                    <a:pt x="2347055" y="507446"/>
                  </a:lnTo>
                  <a:lnTo>
                    <a:pt x="2293713" y="497360"/>
                  </a:lnTo>
                  <a:lnTo>
                    <a:pt x="2240371" y="487342"/>
                  </a:lnTo>
                  <a:lnTo>
                    <a:pt x="2187029" y="477399"/>
                  </a:lnTo>
                  <a:lnTo>
                    <a:pt x="2133686" y="467543"/>
                  </a:lnTo>
                  <a:lnTo>
                    <a:pt x="2080344" y="457785"/>
                  </a:lnTo>
                  <a:lnTo>
                    <a:pt x="2027002" y="448139"/>
                  </a:lnTo>
                  <a:lnTo>
                    <a:pt x="1973660" y="438619"/>
                  </a:lnTo>
                  <a:lnTo>
                    <a:pt x="1920318" y="429244"/>
                  </a:lnTo>
                  <a:lnTo>
                    <a:pt x="1866976" y="420036"/>
                  </a:lnTo>
                  <a:lnTo>
                    <a:pt x="1813633" y="411019"/>
                  </a:lnTo>
                  <a:lnTo>
                    <a:pt x="1760291" y="402220"/>
                  </a:lnTo>
                  <a:lnTo>
                    <a:pt x="1706949" y="393671"/>
                  </a:lnTo>
                  <a:lnTo>
                    <a:pt x="1653607" y="385408"/>
                  </a:lnTo>
                  <a:lnTo>
                    <a:pt x="1600265" y="377468"/>
                  </a:lnTo>
                  <a:lnTo>
                    <a:pt x="1546922" y="369892"/>
                  </a:lnTo>
                  <a:lnTo>
                    <a:pt x="1493580" y="362721"/>
                  </a:lnTo>
                  <a:lnTo>
                    <a:pt x="1440238" y="355996"/>
                  </a:lnTo>
                  <a:lnTo>
                    <a:pt x="1386896" y="349750"/>
                  </a:lnTo>
                  <a:lnTo>
                    <a:pt x="1333554" y="344012"/>
                  </a:lnTo>
                  <a:lnTo>
                    <a:pt x="1280212" y="338800"/>
                  </a:lnTo>
                  <a:lnTo>
                    <a:pt x="1226869" y="334117"/>
                  </a:lnTo>
                  <a:lnTo>
                    <a:pt x="1173527" y="329955"/>
                  </a:lnTo>
                  <a:lnTo>
                    <a:pt x="1120185" y="326296"/>
                  </a:lnTo>
                  <a:lnTo>
                    <a:pt x="1066843" y="323107"/>
                  </a:lnTo>
                  <a:lnTo>
                    <a:pt x="1013501" y="320354"/>
                  </a:lnTo>
                  <a:lnTo>
                    <a:pt x="960159" y="317996"/>
                  </a:lnTo>
                  <a:lnTo>
                    <a:pt x="906816" y="315991"/>
                  </a:lnTo>
                  <a:lnTo>
                    <a:pt x="853474" y="314299"/>
                  </a:lnTo>
                  <a:lnTo>
                    <a:pt x="800132" y="312883"/>
                  </a:lnTo>
                  <a:lnTo>
                    <a:pt x="746790" y="311708"/>
                  </a:lnTo>
                  <a:lnTo>
                    <a:pt x="693448" y="310744"/>
                  </a:lnTo>
                  <a:lnTo>
                    <a:pt x="640106" y="309965"/>
                  </a:lnTo>
                  <a:lnTo>
                    <a:pt x="586763" y="309346"/>
                  </a:lnTo>
                  <a:lnTo>
                    <a:pt x="533421" y="308867"/>
                  </a:lnTo>
                  <a:lnTo>
                    <a:pt x="480079" y="308511"/>
                  </a:lnTo>
                  <a:lnTo>
                    <a:pt x="426737" y="308263"/>
                  </a:lnTo>
                  <a:lnTo>
                    <a:pt x="373395" y="308109"/>
                  </a:lnTo>
                  <a:lnTo>
                    <a:pt x="320053" y="308039"/>
                  </a:lnTo>
                  <a:lnTo>
                    <a:pt x="266710" y="308042"/>
                  </a:lnTo>
                  <a:lnTo>
                    <a:pt x="213368" y="308111"/>
                  </a:lnTo>
                  <a:lnTo>
                    <a:pt x="160026" y="308239"/>
                  </a:lnTo>
                  <a:lnTo>
                    <a:pt x="106684" y="308418"/>
                  </a:lnTo>
                  <a:lnTo>
                    <a:pt x="53342" y="308644"/>
                  </a:lnTo>
                  <a:lnTo>
                    <a:pt x="0" y="308912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4437" name="pl477">
              <a:extLst>
                <a:ext uri="{FF2B5EF4-FFF2-40B4-BE49-F238E27FC236}">
                  <a16:creationId xmlns:a16="http://schemas.microsoft.com/office/drawing/2014/main" id="{125BF991-5B5B-D6B1-02B9-61275A7FC2C4}"/>
                </a:ext>
              </a:extLst>
            </p:cNvPr>
            <p:cNvSpPr/>
            <p:nvPr/>
          </p:nvSpPr>
          <p:spPr>
            <a:xfrm>
              <a:off x="3597959" y="2959242"/>
              <a:ext cx="4214031" cy="242977"/>
            </a:xfrm>
            <a:custGeom>
              <a:avLst/>
              <a:gdLst/>
              <a:ahLst/>
              <a:cxnLst/>
              <a:rect l="0" t="0" r="0" b="0"/>
              <a:pathLst>
                <a:path w="4214031" h="242977">
                  <a:moveTo>
                    <a:pt x="0" y="0"/>
                  </a:moveTo>
                  <a:lnTo>
                    <a:pt x="53342" y="10301"/>
                  </a:lnTo>
                  <a:lnTo>
                    <a:pt x="106684" y="20560"/>
                  </a:lnTo>
                  <a:lnTo>
                    <a:pt x="160026" y="30772"/>
                  </a:lnTo>
                  <a:lnTo>
                    <a:pt x="213368" y="40933"/>
                  </a:lnTo>
                  <a:lnTo>
                    <a:pt x="266710" y="51035"/>
                  </a:lnTo>
                  <a:lnTo>
                    <a:pt x="320053" y="61072"/>
                  </a:lnTo>
                  <a:lnTo>
                    <a:pt x="373395" y="71035"/>
                  </a:lnTo>
                  <a:lnTo>
                    <a:pt x="426737" y="80914"/>
                  </a:lnTo>
                  <a:lnTo>
                    <a:pt x="480079" y="90699"/>
                  </a:lnTo>
                  <a:lnTo>
                    <a:pt x="533421" y="100376"/>
                  </a:lnTo>
                  <a:lnTo>
                    <a:pt x="586763" y="109931"/>
                  </a:lnTo>
                  <a:lnTo>
                    <a:pt x="640106" y="119345"/>
                  </a:lnTo>
                  <a:lnTo>
                    <a:pt x="693448" y="128598"/>
                  </a:lnTo>
                  <a:lnTo>
                    <a:pt x="746790" y="137668"/>
                  </a:lnTo>
                  <a:lnTo>
                    <a:pt x="800132" y="146526"/>
                  </a:lnTo>
                  <a:lnTo>
                    <a:pt x="853474" y="155144"/>
                  </a:lnTo>
                  <a:lnTo>
                    <a:pt x="906816" y="163485"/>
                  </a:lnTo>
                  <a:lnTo>
                    <a:pt x="960159" y="171513"/>
                  </a:lnTo>
                  <a:lnTo>
                    <a:pt x="1013501" y="179187"/>
                  </a:lnTo>
                  <a:lnTo>
                    <a:pt x="1066843" y="186467"/>
                  </a:lnTo>
                  <a:lnTo>
                    <a:pt x="1120185" y="193312"/>
                  </a:lnTo>
                  <a:lnTo>
                    <a:pt x="1173527" y="199686"/>
                  </a:lnTo>
                  <a:lnTo>
                    <a:pt x="1226869" y="205558"/>
                  </a:lnTo>
                  <a:lnTo>
                    <a:pt x="1280212" y="210908"/>
                  </a:lnTo>
                  <a:lnTo>
                    <a:pt x="1333554" y="215728"/>
                  </a:lnTo>
                  <a:lnTo>
                    <a:pt x="1386896" y="220024"/>
                  </a:lnTo>
                  <a:lnTo>
                    <a:pt x="1440238" y="223811"/>
                  </a:lnTo>
                  <a:lnTo>
                    <a:pt x="1493580" y="227119"/>
                  </a:lnTo>
                  <a:lnTo>
                    <a:pt x="1546922" y="229982"/>
                  </a:lnTo>
                  <a:lnTo>
                    <a:pt x="1600265" y="232439"/>
                  </a:lnTo>
                  <a:lnTo>
                    <a:pt x="1653607" y="234532"/>
                  </a:lnTo>
                  <a:lnTo>
                    <a:pt x="1706949" y="236301"/>
                  </a:lnTo>
                  <a:lnTo>
                    <a:pt x="1760291" y="237786"/>
                  </a:lnTo>
                  <a:lnTo>
                    <a:pt x="1813633" y="239020"/>
                  </a:lnTo>
                  <a:lnTo>
                    <a:pt x="1866976" y="240036"/>
                  </a:lnTo>
                  <a:lnTo>
                    <a:pt x="1920318" y="240861"/>
                  </a:lnTo>
                  <a:lnTo>
                    <a:pt x="1973660" y="241520"/>
                  </a:lnTo>
                  <a:lnTo>
                    <a:pt x="2027002" y="242033"/>
                  </a:lnTo>
                  <a:lnTo>
                    <a:pt x="2080344" y="242419"/>
                  </a:lnTo>
                  <a:lnTo>
                    <a:pt x="2133686" y="242695"/>
                  </a:lnTo>
                  <a:lnTo>
                    <a:pt x="2187029" y="242872"/>
                  </a:lnTo>
                  <a:lnTo>
                    <a:pt x="2240371" y="242963"/>
                  </a:lnTo>
                  <a:lnTo>
                    <a:pt x="2293713" y="242977"/>
                  </a:lnTo>
                  <a:lnTo>
                    <a:pt x="2347055" y="242925"/>
                  </a:lnTo>
                  <a:lnTo>
                    <a:pt x="2400397" y="242812"/>
                  </a:lnTo>
                  <a:lnTo>
                    <a:pt x="2453739" y="242645"/>
                  </a:lnTo>
                  <a:lnTo>
                    <a:pt x="2507082" y="242431"/>
                  </a:lnTo>
                  <a:lnTo>
                    <a:pt x="2560424" y="242173"/>
                  </a:lnTo>
                  <a:lnTo>
                    <a:pt x="2613766" y="241877"/>
                  </a:lnTo>
                  <a:lnTo>
                    <a:pt x="2667108" y="241546"/>
                  </a:lnTo>
                  <a:lnTo>
                    <a:pt x="2720450" y="241183"/>
                  </a:lnTo>
                  <a:lnTo>
                    <a:pt x="2773792" y="240792"/>
                  </a:lnTo>
                  <a:lnTo>
                    <a:pt x="2827135" y="240374"/>
                  </a:lnTo>
                  <a:lnTo>
                    <a:pt x="2880477" y="239932"/>
                  </a:lnTo>
                  <a:lnTo>
                    <a:pt x="2933819" y="239469"/>
                  </a:lnTo>
                  <a:lnTo>
                    <a:pt x="2987161" y="238986"/>
                  </a:lnTo>
                  <a:lnTo>
                    <a:pt x="3040503" y="238484"/>
                  </a:lnTo>
                  <a:lnTo>
                    <a:pt x="3093845" y="237966"/>
                  </a:lnTo>
                  <a:lnTo>
                    <a:pt x="3147188" y="237432"/>
                  </a:lnTo>
                  <a:lnTo>
                    <a:pt x="3200530" y="236883"/>
                  </a:lnTo>
                  <a:lnTo>
                    <a:pt x="3253872" y="236321"/>
                  </a:lnTo>
                  <a:lnTo>
                    <a:pt x="3307214" y="235747"/>
                  </a:lnTo>
                  <a:lnTo>
                    <a:pt x="3360556" y="235162"/>
                  </a:lnTo>
                  <a:lnTo>
                    <a:pt x="3413899" y="234566"/>
                  </a:lnTo>
                  <a:lnTo>
                    <a:pt x="3467241" y="233960"/>
                  </a:lnTo>
                  <a:lnTo>
                    <a:pt x="3520583" y="233344"/>
                  </a:lnTo>
                  <a:lnTo>
                    <a:pt x="3573925" y="232720"/>
                  </a:lnTo>
                  <a:lnTo>
                    <a:pt x="3627267" y="232088"/>
                  </a:lnTo>
                  <a:lnTo>
                    <a:pt x="3680609" y="231448"/>
                  </a:lnTo>
                  <a:lnTo>
                    <a:pt x="3733952" y="230802"/>
                  </a:lnTo>
                  <a:lnTo>
                    <a:pt x="3787294" y="230148"/>
                  </a:lnTo>
                  <a:lnTo>
                    <a:pt x="3840636" y="229488"/>
                  </a:lnTo>
                  <a:lnTo>
                    <a:pt x="3893978" y="228822"/>
                  </a:lnTo>
                  <a:lnTo>
                    <a:pt x="3947320" y="228151"/>
                  </a:lnTo>
                  <a:lnTo>
                    <a:pt x="4000662" y="227474"/>
                  </a:lnTo>
                  <a:lnTo>
                    <a:pt x="4054005" y="226793"/>
                  </a:lnTo>
                  <a:lnTo>
                    <a:pt x="4107347" y="226107"/>
                  </a:lnTo>
                  <a:lnTo>
                    <a:pt x="4160689" y="225416"/>
                  </a:lnTo>
                  <a:lnTo>
                    <a:pt x="4214031" y="224721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4438" name="pl478">
              <a:extLst>
                <a:ext uri="{FF2B5EF4-FFF2-40B4-BE49-F238E27FC236}">
                  <a16:creationId xmlns:a16="http://schemas.microsoft.com/office/drawing/2014/main" id="{45083D2A-37B6-DF76-1B34-924059400808}"/>
                </a:ext>
              </a:extLst>
            </p:cNvPr>
            <p:cNvSpPr/>
            <p:nvPr/>
          </p:nvSpPr>
          <p:spPr>
            <a:xfrm>
              <a:off x="3597959" y="3267281"/>
              <a:ext cx="4214031" cy="568771"/>
            </a:xfrm>
            <a:custGeom>
              <a:avLst/>
              <a:gdLst/>
              <a:ahLst/>
              <a:cxnLst/>
              <a:rect l="0" t="0" r="0" b="0"/>
              <a:pathLst>
                <a:path w="4214031" h="568771">
                  <a:moveTo>
                    <a:pt x="4214031" y="568771"/>
                  </a:moveTo>
                  <a:lnTo>
                    <a:pt x="4160689" y="558043"/>
                  </a:lnTo>
                  <a:lnTo>
                    <a:pt x="4107347" y="547319"/>
                  </a:lnTo>
                  <a:lnTo>
                    <a:pt x="4054005" y="536599"/>
                  </a:lnTo>
                  <a:lnTo>
                    <a:pt x="4000662" y="525885"/>
                  </a:lnTo>
                  <a:lnTo>
                    <a:pt x="3947320" y="515175"/>
                  </a:lnTo>
                  <a:lnTo>
                    <a:pt x="3893978" y="504470"/>
                  </a:lnTo>
                  <a:lnTo>
                    <a:pt x="3840636" y="493772"/>
                  </a:lnTo>
                  <a:lnTo>
                    <a:pt x="3787294" y="483079"/>
                  </a:lnTo>
                  <a:lnTo>
                    <a:pt x="3733952" y="472392"/>
                  </a:lnTo>
                  <a:lnTo>
                    <a:pt x="3680609" y="461712"/>
                  </a:lnTo>
                  <a:lnTo>
                    <a:pt x="3627267" y="451039"/>
                  </a:lnTo>
                  <a:lnTo>
                    <a:pt x="3573925" y="440374"/>
                  </a:lnTo>
                  <a:lnTo>
                    <a:pt x="3520583" y="429717"/>
                  </a:lnTo>
                  <a:lnTo>
                    <a:pt x="3467241" y="419068"/>
                  </a:lnTo>
                  <a:lnTo>
                    <a:pt x="3413899" y="408429"/>
                  </a:lnTo>
                  <a:lnTo>
                    <a:pt x="3360556" y="397799"/>
                  </a:lnTo>
                  <a:lnTo>
                    <a:pt x="3307214" y="387181"/>
                  </a:lnTo>
                  <a:lnTo>
                    <a:pt x="3253872" y="376574"/>
                  </a:lnTo>
                  <a:lnTo>
                    <a:pt x="3200530" y="365979"/>
                  </a:lnTo>
                  <a:lnTo>
                    <a:pt x="3147188" y="355397"/>
                  </a:lnTo>
                  <a:lnTo>
                    <a:pt x="3093845" y="344830"/>
                  </a:lnTo>
                  <a:lnTo>
                    <a:pt x="3040503" y="334278"/>
                  </a:lnTo>
                  <a:lnTo>
                    <a:pt x="2987161" y="323743"/>
                  </a:lnTo>
                  <a:lnTo>
                    <a:pt x="2933819" y="313227"/>
                  </a:lnTo>
                  <a:lnTo>
                    <a:pt x="2880477" y="302730"/>
                  </a:lnTo>
                  <a:lnTo>
                    <a:pt x="2827135" y="292256"/>
                  </a:lnTo>
                  <a:lnTo>
                    <a:pt x="2773792" y="281805"/>
                  </a:lnTo>
                  <a:lnTo>
                    <a:pt x="2720450" y="271380"/>
                  </a:lnTo>
                  <a:lnTo>
                    <a:pt x="2667108" y="260984"/>
                  </a:lnTo>
                  <a:lnTo>
                    <a:pt x="2613766" y="250620"/>
                  </a:lnTo>
                  <a:lnTo>
                    <a:pt x="2560424" y="240291"/>
                  </a:lnTo>
                  <a:lnTo>
                    <a:pt x="2507082" y="230000"/>
                  </a:lnTo>
                  <a:lnTo>
                    <a:pt x="2453739" y="219752"/>
                  </a:lnTo>
                  <a:lnTo>
                    <a:pt x="2400397" y="209553"/>
                  </a:lnTo>
                  <a:lnTo>
                    <a:pt x="2347055" y="199407"/>
                  </a:lnTo>
                  <a:lnTo>
                    <a:pt x="2293713" y="189321"/>
                  </a:lnTo>
                  <a:lnTo>
                    <a:pt x="2240371" y="179302"/>
                  </a:lnTo>
                  <a:lnTo>
                    <a:pt x="2187029" y="169360"/>
                  </a:lnTo>
                  <a:lnTo>
                    <a:pt x="2133686" y="159504"/>
                  </a:lnTo>
                  <a:lnTo>
                    <a:pt x="2080344" y="149746"/>
                  </a:lnTo>
                  <a:lnTo>
                    <a:pt x="2027002" y="140099"/>
                  </a:lnTo>
                  <a:lnTo>
                    <a:pt x="1973660" y="130580"/>
                  </a:lnTo>
                  <a:lnTo>
                    <a:pt x="1920318" y="121205"/>
                  </a:lnTo>
                  <a:lnTo>
                    <a:pt x="1866976" y="111997"/>
                  </a:lnTo>
                  <a:lnTo>
                    <a:pt x="1813633" y="102980"/>
                  </a:lnTo>
                  <a:lnTo>
                    <a:pt x="1760291" y="94181"/>
                  </a:lnTo>
                  <a:lnTo>
                    <a:pt x="1706949" y="85632"/>
                  </a:lnTo>
                  <a:lnTo>
                    <a:pt x="1653607" y="77368"/>
                  </a:lnTo>
                  <a:lnTo>
                    <a:pt x="1600265" y="69428"/>
                  </a:lnTo>
                  <a:lnTo>
                    <a:pt x="1546922" y="61853"/>
                  </a:lnTo>
                  <a:lnTo>
                    <a:pt x="1493580" y="54682"/>
                  </a:lnTo>
                  <a:lnTo>
                    <a:pt x="1440238" y="47956"/>
                  </a:lnTo>
                  <a:lnTo>
                    <a:pt x="1386896" y="41711"/>
                  </a:lnTo>
                  <a:lnTo>
                    <a:pt x="1333554" y="35973"/>
                  </a:lnTo>
                  <a:lnTo>
                    <a:pt x="1280212" y="30761"/>
                  </a:lnTo>
                  <a:lnTo>
                    <a:pt x="1226869" y="26078"/>
                  </a:lnTo>
                  <a:lnTo>
                    <a:pt x="1173527" y="21916"/>
                  </a:lnTo>
                  <a:lnTo>
                    <a:pt x="1120185" y="18256"/>
                  </a:lnTo>
                  <a:lnTo>
                    <a:pt x="1066843" y="15068"/>
                  </a:lnTo>
                  <a:lnTo>
                    <a:pt x="1013501" y="12315"/>
                  </a:lnTo>
                  <a:lnTo>
                    <a:pt x="960159" y="9956"/>
                  </a:lnTo>
                  <a:lnTo>
                    <a:pt x="906816" y="7951"/>
                  </a:lnTo>
                  <a:lnTo>
                    <a:pt x="853474" y="6259"/>
                  </a:lnTo>
                  <a:lnTo>
                    <a:pt x="800132" y="4843"/>
                  </a:lnTo>
                  <a:lnTo>
                    <a:pt x="746790" y="3669"/>
                  </a:lnTo>
                  <a:lnTo>
                    <a:pt x="693448" y="2705"/>
                  </a:lnTo>
                  <a:lnTo>
                    <a:pt x="640106" y="1926"/>
                  </a:lnTo>
                  <a:lnTo>
                    <a:pt x="586763" y="1307"/>
                  </a:lnTo>
                  <a:lnTo>
                    <a:pt x="533421" y="828"/>
                  </a:lnTo>
                  <a:lnTo>
                    <a:pt x="480079" y="472"/>
                  </a:lnTo>
                  <a:lnTo>
                    <a:pt x="426737" y="223"/>
                  </a:lnTo>
                  <a:lnTo>
                    <a:pt x="373395" y="70"/>
                  </a:lnTo>
                  <a:lnTo>
                    <a:pt x="320053" y="0"/>
                  </a:lnTo>
                  <a:lnTo>
                    <a:pt x="266710" y="3"/>
                  </a:lnTo>
                  <a:lnTo>
                    <a:pt x="213368" y="72"/>
                  </a:lnTo>
                  <a:lnTo>
                    <a:pt x="160026" y="200"/>
                  </a:lnTo>
                  <a:lnTo>
                    <a:pt x="106684" y="379"/>
                  </a:lnTo>
                  <a:lnTo>
                    <a:pt x="53342" y="605"/>
                  </a:lnTo>
                  <a:lnTo>
                    <a:pt x="0" y="873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4439" name="pl479">
              <a:extLst>
                <a:ext uri="{FF2B5EF4-FFF2-40B4-BE49-F238E27FC236}">
                  <a16:creationId xmlns:a16="http://schemas.microsoft.com/office/drawing/2014/main" id="{93C88151-2273-3CC1-3348-416D6A305CD8}"/>
                </a:ext>
              </a:extLst>
            </p:cNvPr>
            <p:cNvSpPr/>
            <p:nvPr/>
          </p:nvSpPr>
          <p:spPr>
            <a:xfrm>
              <a:off x="3597959" y="3113699"/>
              <a:ext cx="4214031" cy="396309"/>
            </a:xfrm>
            <a:custGeom>
              <a:avLst/>
              <a:gdLst/>
              <a:ahLst/>
              <a:cxnLst/>
              <a:rect l="0" t="0" r="0" b="0"/>
              <a:pathLst>
                <a:path w="4214031" h="396309">
                  <a:moveTo>
                    <a:pt x="0" y="0"/>
                  </a:moveTo>
                  <a:lnTo>
                    <a:pt x="53342" y="5016"/>
                  </a:lnTo>
                  <a:lnTo>
                    <a:pt x="106684" y="10033"/>
                  </a:lnTo>
                  <a:lnTo>
                    <a:pt x="160026" y="15049"/>
                  </a:lnTo>
                  <a:lnTo>
                    <a:pt x="213368" y="20066"/>
                  </a:lnTo>
                  <a:lnTo>
                    <a:pt x="266710" y="25082"/>
                  </a:lnTo>
                  <a:lnTo>
                    <a:pt x="320053" y="30099"/>
                  </a:lnTo>
                  <a:lnTo>
                    <a:pt x="373395" y="35116"/>
                  </a:lnTo>
                  <a:lnTo>
                    <a:pt x="426737" y="40132"/>
                  </a:lnTo>
                  <a:lnTo>
                    <a:pt x="480079" y="45149"/>
                  </a:lnTo>
                  <a:lnTo>
                    <a:pt x="533421" y="50165"/>
                  </a:lnTo>
                  <a:lnTo>
                    <a:pt x="586763" y="55182"/>
                  </a:lnTo>
                  <a:lnTo>
                    <a:pt x="640106" y="60198"/>
                  </a:lnTo>
                  <a:lnTo>
                    <a:pt x="693448" y="65215"/>
                  </a:lnTo>
                  <a:lnTo>
                    <a:pt x="746790" y="70232"/>
                  </a:lnTo>
                  <a:lnTo>
                    <a:pt x="800132" y="75248"/>
                  </a:lnTo>
                  <a:lnTo>
                    <a:pt x="853474" y="80265"/>
                  </a:lnTo>
                  <a:lnTo>
                    <a:pt x="906816" y="85281"/>
                  </a:lnTo>
                  <a:lnTo>
                    <a:pt x="960159" y="90298"/>
                  </a:lnTo>
                  <a:lnTo>
                    <a:pt x="1013501" y="95314"/>
                  </a:lnTo>
                  <a:lnTo>
                    <a:pt x="1066843" y="100331"/>
                  </a:lnTo>
                  <a:lnTo>
                    <a:pt x="1120185" y="105348"/>
                  </a:lnTo>
                  <a:lnTo>
                    <a:pt x="1173527" y="110364"/>
                  </a:lnTo>
                  <a:lnTo>
                    <a:pt x="1226869" y="115381"/>
                  </a:lnTo>
                  <a:lnTo>
                    <a:pt x="1280212" y="120397"/>
                  </a:lnTo>
                  <a:lnTo>
                    <a:pt x="1333554" y="125414"/>
                  </a:lnTo>
                  <a:lnTo>
                    <a:pt x="1386896" y="130431"/>
                  </a:lnTo>
                  <a:lnTo>
                    <a:pt x="1440238" y="135447"/>
                  </a:lnTo>
                  <a:lnTo>
                    <a:pt x="1493580" y="140464"/>
                  </a:lnTo>
                  <a:lnTo>
                    <a:pt x="1546922" y="145480"/>
                  </a:lnTo>
                  <a:lnTo>
                    <a:pt x="1600265" y="150497"/>
                  </a:lnTo>
                  <a:lnTo>
                    <a:pt x="1653607" y="155513"/>
                  </a:lnTo>
                  <a:lnTo>
                    <a:pt x="1706949" y="160530"/>
                  </a:lnTo>
                  <a:lnTo>
                    <a:pt x="1760291" y="165547"/>
                  </a:lnTo>
                  <a:lnTo>
                    <a:pt x="1813633" y="170563"/>
                  </a:lnTo>
                  <a:lnTo>
                    <a:pt x="1866976" y="175580"/>
                  </a:lnTo>
                  <a:lnTo>
                    <a:pt x="1920318" y="180596"/>
                  </a:lnTo>
                  <a:lnTo>
                    <a:pt x="1973660" y="185613"/>
                  </a:lnTo>
                  <a:lnTo>
                    <a:pt x="2027002" y="190629"/>
                  </a:lnTo>
                  <a:lnTo>
                    <a:pt x="2080344" y="195646"/>
                  </a:lnTo>
                  <a:lnTo>
                    <a:pt x="2133686" y="200663"/>
                  </a:lnTo>
                  <a:lnTo>
                    <a:pt x="2187029" y="205679"/>
                  </a:lnTo>
                  <a:lnTo>
                    <a:pt x="2240371" y="210696"/>
                  </a:lnTo>
                  <a:lnTo>
                    <a:pt x="2293713" y="215712"/>
                  </a:lnTo>
                  <a:lnTo>
                    <a:pt x="2347055" y="220729"/>
                  </a:lnTo>
                  <a:lnTo>
                    <a:pt x="2400397" y="225746"/>
                  </a:lnTo>
                  <a:lnTo>
                    <a:pt x="2453739" y="230762"/>
                  </a:lnTo>
                  <a:lnTo>
                    <a:pt x="2507082" y="235779"/>
                  </a:lnTo>
                  <a:lnTo>
                    <a:pt x="2560424" y="240795"/>
                  </a:lnTo>
                  <a:lnTo>
                    <a:pt x="2613766" y="245812"/>
                  </a:lnTo>
                  <a:lnTo>
                    <a:pt x="2667108" y="250828"/>
                  </a:lnTo>
                  <a:lnTo>
                    <a:pt x="2720450" y="255845"/>
                  </a:lnTo>
                  <a:lnTo>
                    <a:pt x="2773792" y="260862"/>
                  </a:lnTo>
                  <a:lnTo>
                    <a:pt x="2827135" y="265878"/>
                  </a:lnTo>
                  <a:lnTo>
                    <a:pt x="2880477" y="270895"/>
                  </a:lnTo>
                  <a:lnTo>
                    <a:pt x="2933819" y="275911"/>
                  </a:lnTo>
                  <a:lnTo>
                    <a:pt x="2987161" y="280928"/>
                  </a:lnTo>
                  <a:lnTo>
                    <a:pt x="3040503" y="285944"/>
                  </a:lnTo>
                  <a:lnTo>
                    <a:pt x="3093845" y="290961"/>
                  </a:lnTo>
                  <a:lnTo>
                    <a:pt x="3147188" y="295978"/>
                  </a:lnTo>
                  <a:lnTo>
                    <a:pt x="3200530" y="300994"/>
                  </a:lnTo>
                  <a:lnTo>
                    <a:pt x="3253872" y="306011"/>
                  </a:lnTo>
                  <a:lnTo>
                    <a:pt x="3307214" y="311027"/>
                  </a:lnTo>
                  <a:lnTo>
                    <a:pt x="3360556" y="316044"/>
                  </a:lnTo>
                  <a:lnTo>
                    <a:pt x="3413899" y="321060"/>
                  </a:lnTo>
                  <a:lnTo>
                    <a:pt x="3467241" y="326077"/>
                  </a:lnTo>
                  <a:lnTo>
                    <a:pt x="3520583" y="331094"/>
                  </a:lnTo>
                  <a:lnTo>
                    <a:pt x="3573925" y="336110"/>
                  </a:lnTo>
                  <a:lnTo>
                    <a:pt x="3627267" y="341127"/>
                  </a:lnTo>
                  <a:lnTo>
                    <a:pt x="3680609" y="346143"/>
                  </a:lnTo>
                  <a:lnTo>
                    <a:pt x="3733952" y="351160"/>
                  </a:lnTo>
                  <a:lnTo>
                    <a:pt x="3787294" y="356177"/>
                  </a:lnTo>
                  <a:lnTo>
                    <a:pt x="3840636" y="361193"/>
                  </a:lnTo>
                  <a:lnTo>
                    <a:pt x="3893978" y="366210"/>
                  </a:lnTo>
                  <a:lnTo>
                    <a:pt x="3947320" y="371226"/>
                  </a:lnTo>
                  <a:lnTo>
                    <a:pt x="4000662" y="376243"/>
                  </a:lnTo>
                  <a:lnTo>
                    <a:pt x="4054005" y="381259"/>
                  </a:lnTo>
                  <a:lnTo>
                    <a:pt x="4107347" y="386276"/>
                  </a:lnTo>
                  <a:lnTo>
                    <a:pt x="4160689" y="391293"/>
                  </a:lnTo>
                  <a:lnTo>
                    <a:pt x="4214031" y="396309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40" name="tx480">
              <a:extLst>
                <a:ext uri="{FF2B5EF4-FFF2-40B4-BE49-F238E27FC236}">
                  <a16:creationId xmlns:a16="http://schemas.microsoft.com/office/drawing/2014/main" id="{D74087E6-DFC0-CF46-6702-A1348D783D15}"/>
                </a:ext>
              </a:extLst>
            </p:cNvPr>
            <p:cNvSpPr/>
            <p:nvPr/>
          </p:nvSpPr>
          <p:spPr>
            <a:xfrm>
              <a:off x="3155112" y="5035740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4441" name="tx481">
              <a:extLst>
                <a:ext uri="{FF2B5EF4-FFF2-40B4-BE49-F238E27FC236}">
                  <a16:creationId xmlns:a16="http://schemas.microsoft.com/office/drawing/2014/main" id="{FB56051A-6520-7AA0-FEAD-7780529A9D1C}"/>
                </a:ext>
              </a:extLst>
            </p:cNvPr>
            <p:cNvSpPr/>
            <p:nvPr/>
          </p:nvSpPr>
          <p:spPr>
            <a:xfrm>
              <a:off x="3155112" y="3731708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4442" name="tx482">
              <a:extLst>
                <a:ext uri="{FF2B5EF4-FFF2-40B4-BE49-F238E27FC236}">
                  <a16:creationId xmlns:a16="http://schemas.microsoft.com/office/drawing/2014/main" id="{2621F552-B2AE-9433-7B93-AA01553BBB8A}"/>
                </a:ext>
              </a:extLst>
            </p:cNvPr>
            <p:cNvSpPr/>
            <p:nvPr/>
          </p:nvSpPr>
          <p:spPr>
            <a:xfrm>
              <a:off x="2985597" y="2427675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</a:t>
              </a:r>
            </a:p>
          </p:txBody>
        </p:sp>
        <p:sp>
          <p:nvSpPr>
            <p:cNvPr id="4443" name="tx483">
              <a:extLst>
                <a:ext uri="{FF2B5EF4-FFF2-40B4-BE49-F238E27FC236}">
                  <a16:creationId xmlns:a16="http://schemas.microsoft.com/office/drawing/2014/main" id="{F9007456-630F-51DD-936B-8470274C8481}"/>
                </a:ext>
              </a:extLst>
            </p:cNvPr>
            <p:cNvSpPr/>
            <p:nvPr/>
          </p:nvSpPr>
          <p:spPr>
            <a:xfrm>
              <a:off x="2985597" y="1127363"/>
              <a:ext cx="339030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12</a:t>
              </a:r>
            </a:p>
          </p:txBody>
        </p:sp>
        <p:sp>
          <p:nvSpPr>
            <p:cNvPr id="4444" name="pl484">
              <a:extLst>
                <a:ext uri="{FF2B5EF4-FFF2-40B4-BE49-F238E27FC236}">
                  <a16:creationId xmlns:a16="http://schemas.microsoft.com/office/drawing/2014/main" id="{6C97E12B-652C-5C20-E598-2D2D1EE7187B}"/>
                </a:ext>
              </a:extLst>
            </p:cNvPr>
            <p:cNvSpPr/>
            <p:nvPr/>
          </p:nvSpPr>
          <p:spPr>
            <a:xfrm>
              <a:off x="3352463" y="514944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45" name="pl485">
              <a:extLst>
                <a:ext uri="{FF2B5EF4-FFF2-40B4-BE49-F238E27FC236}">
                  <a16:creationId xmlns:a16="http://schemas.microsoft.com/office/drawing/2014/main" id="{AE9BD2C8-73F7-CE4C-95CC-2FC29ABB0AA3}"/>
                </a:ext>
              </a:extLst>
            </p:cNvPr>
            <p:cNvSpPr/>
            <p:nvPr/>
          </p:nvSpPr>
          <p:spPr>
            <a:xfrm>
              <a:off x="3352463" y="3845412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46" name="pl486">
              <a:extLst>
                <a:ext uri="{FF2B5EF4-FFF2-40B4-BE49-F238E27FC236}">
                  <a16:creationId xmlns:a16="http://schemas.microsoft.com/office/drawing/2014/main" id="{50033292-9198-EEAF-B3D9-9198C2C0E0A3}"/>
                </a:ext>
              </a:extLst>
            </p:cNvPr>
            <p:cNvSpPr/>
            <p:nvPr/>
          </p:nvSpPr>
          <p:spPr>
            <a:xfrm>
              <a:off x="3352463" y="2541380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47" name="pl487">
              <a:extLst>
                <a:ext uri="{FF2B5EF4-FFF2-40B4-BE49-F238E27FC236}">
                  <a16:creationId xmlns:a16="http://schemas.microsoft.com/office/drawing/2014/main" id="{EB064D03-3D29-E6B3-D506-80F72C8A3402}"/>
                </a:ext>
              </a:extLst>
            </p:cNvPr>
            <p:cNvSpPr/>
            <p:nvPr/>
          </p:nvSpPr>
          <p:spPr>
            <a:xfrm>
              <a:off x="3352463" y="123734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48" name="pl488">
              <a:extLst>
                <a:ext uri="{FF2B5EF4-FFF2-40B4-BE49-F238E27FC236}">
                  <a16:creationId xmlns:a16="http://schemas.microsoft.com/office/drawing/2014/main" id="{9ED5FAB0-DC6A-A459-0071-C3BBE4D74467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49" name="pl489">
              <a:extLst>
                <a:ext uri="{FF2B5EF4-FFF2-40B4-BE49-F238E27FC236}">
                  <a16:creationId xmlns:a16="http://schemas.microsoft.com/office/drawing/2014/main" id="{B3436231-09A9-6FE8-AB21-F9F0FAC25904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50" name="pl490">
              <a:extLst>
                <a:ext uri="{FF2B5EF4-FFF2-40B4-BE49-F238E27FC236}">
                  <a16:creationId xmlns:a16="http://schemas.microsoft.com/office/drawing/2014/main" id="{6EC314A0-D16B-B922-D2A1-4D459085025B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51" name="pl491">
              <a:extLst>
                <a:ext uri="{FF2B5EF4-FFF2-40B4-BE49-F238E27FC236}">
                  <a16:creationId xmlns:a16="http://schemas.microsoft.com/office/drawing/2014/main" id="{89A7584B-56EE-7753-C0B9-A3B69DC7FB9C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52" name="tx492">
              <a:extLst>
                <a:ext uri="{FF2B5EF4-FFF2-40B4-BE49-F238E27FC236}">
                  <a16:creationId xmlns:a16="http://schemas.microsoft.com/office/drawing/2014/main" id="{4CEF0DE3-3A0A-CE7A-A989-ACE4835BF712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4453" name="tx493">
              <a:extLst>
                <a:ext uri="{FF2B5EF4-FFF2-40B4-BE49-F238E27FC236}">
                  <a16:creationId xmlns:a16="http://schemas.microsoft.com/office/drawing/2014/main" id="{6BE6A2D7-66DC-B943-31C3-A6A71A0AB0B7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4454" name="tx494">
              <a:extLst>
                <a:ext uri="{FF2B5EF4-FFF2-40B4-BE49-F238E27FC236}">
                  <a16:creationId xmlns:a16="http://schemas.microsoft.com/office/drawing/2014/main" id="{081869EB-66A5-6F74-2879-F9AB7D7BD8EA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4455" name="tx495">
              <a:extLst>
                <a:ext uri="{FF2B5EF4-FFF2-40B4-BE49-F238E27FC236}">
                  <a16:creationId xmlns:a16="http://schemas.microsoft.com/office/drawing/2014/main" id="{14A1F9A5-DD94-560E-83B8-D811D152A79B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4456" name="tx496">
              <a:extLst>
                <a:ext uri="{FF2B5EF4-FFF2-40B4-BE49-F238E27FC236}">
                  <a16:creationId xmlns:a16="http://schemas.microsoft.com/office/drawing/2014/main" id="{C2726C41-E8A5-18EA-7F9E-771CC72F95E7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4457" name="tx497">
              <a:extLst>
                <a:ext uri="{FF2B5EF4-FFF2-40B4-BE49-F238E27FC236}">
                  <a16:creationId xmlns:a16="http://schemas.microsoft.com/office/drawing/2014/main" id="{50AD03DB-DA82-F83B-2ADF-655C25F85C18}"/>
                </a:ext>
              </a:extLst>
            </p:cNvPr>
            <p:cNvSpPr/>
            <p:nvPr/>
          </p:nvSpPr>
          <p:spPr>
            <a:xfrm rot="-5400000">
              <a:off x="2374168" y="3344494"/>
              <a:ext cx="813196" cy="225772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GPX8</a:t>
              </a:r>
            </a:p>
          </p:txBody>
        </p:sp>
      </p:grpSp>
      <p:grpSp>
        <p:nvGrpSpPr>
          <p:cNvPr id="4458" name="グループ化 4457">
            <a:extLst>
              <a:ext uri="{FF2B5EF4-FFF2-40B4-BE49-F238E27FC236}">
                <a16:creationId xmlns:a16="http://schemas.microsoft.com/office/drawing/2014/main" id="{A627F8B8-35B9-3B34-2BB6-A569BECFD98C}"/>
              </a:ext>
            </a:extLst>
          </p:cNvPr>
          <p:cNvGrpSpPr>
            <a:grpSpLocks noChangeAspect="1"/>
          </p:cNvGrpSpPr>
          <p:nvPr/>
        </p:nvGrpSpPr>
        <p:grpSpPr>
          <a:xfrm>
            <a:off x="7677150" y="3692128"/>
            <a:ext cx="2228850" cy="2228850"/>
            <a:chOff x="2605882" y="1038225"/>
            <a:chExt cx="5486400" cy="5486400"/>
          </a:xfrm>
        </p:grpSpPr>
        <p:sp>
          <p:nvSpPr>
            <p:cNvPr id="4459" name="rc3">
              <a:extLst>
                <a:ext uri="{FF2B5EF4-FFF2-40B4-BE49-F238E27FC236}">
                  <a16:creationId xmlns:a16="http://schemas.microsoft.com/office/drawing/2014/main" id="{960F8728-4798-2F7A-C42E-B93298B69C1F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60" name="rc4">
              <a:extLst>
                <a:ext uri="{FF2B5EF4-FFF2-40B4-BE49-F238E27FC236}">
                  <a16:creationId xmlns:a16="http://schemas.microsoft.com/office/drawing/2014/main" id="{06D7788D-7862-0AAB-615C-950FCE44473E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61" name="rc5">
              <a:extLst>
                <a:ext uri="{FF2B5EF4-FFF2-40B4-BE49-F238E27FC236}">
                  <a16:creationId xmlns:a16="http://schemas.microsoft.com/office/drawing/2014/main" id="{B2132EE5-F49A-C9E5-4E5A-C8E0ADBDEA27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4462" name="pl6">
              <a:extLst>
                <a:ext uri="{FF2B5EF4-FFF2-40B4-BE49-F238E27FC236}">
                  <a16:creationId xmlns:a16="http://schemas.microsoft.com/office/drawing/2014/main" id="{283E7330-AD2B-F1B0-4D06-AAF90B1A8D57}"/>
                </a:ext>
              </a:extLst>
            </p:cNvPr>
            <p:cNvSpPr/>
            <p:nvPr/>
          </p:nvSpPr>
          <p:spPr>
            <a:xfrm>
              <a:off x="3387257" y="475860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63" name="pl7">
              <a:extLst>
                <a:ext uri="{FF2B5EF4-FFF2-40B4-BE49-F238E27FC236}">
                  <a16:creationId xmlns:a16="http://schemas.microsoft.com/office/drawing/2014/main" id="{1CC1DE46-DC5C-0857-6861-F91C82EF39C0}"/>
                </a:ext>
              </a:extLst>
            </p:cNvPr>
            <p:cNvSpPr/>
            <p:nvPr/>
          </p:nvSpPr>
          <p:spPr>
            <a:xfrm>
              <a:off x="3387257" y="3326525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64" name="pl8">
              <a:extLst>
                <a:ext uri="{FF2B5EF4-FFF2-40B4-BE49-F238E27FC236}">
                  <a16:creationId xmlns:a16="http://schemas.microsoft.com/office/drawing/2014/main" id="{98420779-B3AF-C093-4285-20FCFBEE0247}"/>
                </a:ext>
              </a:extLst>
            </p:cNvPr>
            <p:cNvSpPr/>
            <p:nvPr/>
          </p:nvSpPr>
          <p:spPr>
            <a:xfrm>
              <a:off x="3387257" y="1894442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65" name="pl9">
              <a:extLst>
                <a:ext uri="{FF2B5EF4-FFF2-40B4-BE49-F238E27FC236}">
                  <a16:creationId xmlns:a16="http://schemas.microsoft.com/office/drawing/2014/main" id="{1A38C559-33B6-2864-FFFC-52C55A053FD2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66" name="pl10">
              <a:extLst>
                <a:ext uri="{FF2B5EF4-FFF2-40B4-BE49-F238E27FC236}">
                  <a16:creationId xmlns:a16="http://schemas.microsoft.com/office/drawing/2014/main" id="{A5AAFFA6-0813-57E5-0596-0BDFCF02DC1F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67" name="pl11">
              <a:extLst>
                <a:ext uri="{FF2B5EF4-FFF2-40B4-BE49-F238E27FC236}">
                  <a16:creationId xmlns:a16="http://schemas.microsoft.com/office/drawing/2014/main" id="{0217BF3E-1948-AC4C-D79E-6A128CED117C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68" name="pl12">
              <a:extLst>
                <a:ext uri="{FF2B5EF4-FFF2-40B4-BE49-F238E27FC236}">
                  <a16:creationId xmlns:a16="http://schemas.microsoft.com/office/drawing/2014/main" id="{D61F4CBA-BF51-C2D3-AA47-27D06503906B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69" name="pl13">
              <a:extLst>
                <a:ext uri="{FF2B5EF4-FFF2-40B4-BE49-F238E27FC236}">
                  <a16:creationId xmlns:a16="http://schemas.microsoft.com/office/drawing/2014/main" id="{A97B45E1-0E44-3DFF-C708-ED1775FE82B2}"/>
                </a:ext>
              </a:extLst>
            </p:cNvPr>
            <p:cNvSpPr/>
            <p:nvPr/>
          </p:nvSpPr>
          <p:spPr>
            <a:xfrm>
              <a:off x="3387257" y="5474650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70" name="pl14">
              <a:extLst>
                <a:ext uri="{FF2B5EF4-FFF2-40B4-BE49-F238E27FC236}">
                  <a16:creationId xmlns:a16="http://schemas.microsoft.com/office/drawing/2014/main" id="{4957CBF5-0D9E-FEE5-A049-BE465D9C7C0A}"/>
                </a:ext>
              </a:extLst>
            </p:cNvPr>
            <p:cNvSpPr/>
            <p:nvPr/>
          </p:nvSpPr>
          <p:spPr>
            <a:xfrm>
              <a:off x="3387257" y="4042567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71" name="pl15">
              <a:extLst>
                <a:ext uri="{FF2B5EF4-FFF2-40B4-BE49-F238E27FC236}">
                  <a16:creationId xmlns:a16="http://schemas.microsoft.com/office/drawing/2014/main" id="{C4BD2742-FB21-2BE4-9677-1931729BF6B4}"/>
                </a:ext>
              </a:extLst>
            </p:cNvPr>
            <p:cNvSpPr/>
            <p:nvPr/>
          </p:nvSpPr>
          <p:spPr>
            <a:xfrm>
              <a:off x="3387257" y="2610484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72" name="pl16">
              <a:extLst>
                <a:ext uri="{FF2B5EF4-FFF2-40B4-BE49-F238E27FC236}">
                  <a16:creationId xmlns:a16="http://schemas.microsoft.com/office/drawing/2014/main" id="{2AC2A427-1597-3570-8A70-ED0841B8E8DD}"/>
                </a:ext>
              </a:extLst>
            </p:cNvPr>
            <p:cNvSpPr/>
            <p:nvPr/>
          </p:nvSpPr>
          <p:spPr>
            <a:xfrm>
              <a:off x="3387257" y="1178400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73" name="pl17">
              <a:extLst>
                <a:ext uri="{FF2B5EF4-FFF2-40B4-BE49-F238E27FC236}">
                  <a16:creationId xmlns:a16="http://schemas.microsoft.com/office/drawing/2014/main" id="{CA117594-565D-587C-0ADA-F3062F4D3FC6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74" name="pl18">
              <a:extLst>
                <a:ext uri="{FF2B5EF4-FFF2-40B4-BE49-F238E27FC236}">
                  <a16:creationId xmlns:a16="http://schemas.microsoft.com/office/drawing/2014/main" id="{7F272305-C4AB-7ABA-0992-7A320EABD3FF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75" name="pl19">
              <a:extLst>
                <a:ext uri="{FF2B5EF4-FFF2-40B4-BE49-F238E27FC236}">
                  <a16:creationId xmlns:a16="http://schemas.microsoft.com/office/drawing/2014/main" id="{344EFF85-01FB-BE97-6DB8-BC59588E6738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76" name="pl20">
              <a:extLst>
                <a:ext uri="{FF2B5EF4-FFF2-40B4-BE49-F238E27FC236}">
                  <a16:creationId xmlns:a16="http://schemas.microsoft.com/office/drawing/2014/main" id="{51F99199-221C-0199-FD54-1015E002F127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77" name="pt21">
              <a:extLst>
                <a:ext uri="{FF2B5EF4-FFF2-40B4-BE49-F238E27FC236}">
                  <a16:creationId xmlns:a16="http://schemas.microsoft.com/office/drawing/2014/main" id="{E62E27AA-23F7-548E-FFB1-731E29AD13A5}"/>
                </a:ext>
              </a:extLst>
            </p:cNvPr>
            <p:cNvSpPr/>
            <p:nvPr/>
          </p:nvSpPr>
          <p:spPr>
            <a:xfrm>
              <a:off x="4299164" y="20710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78" name="pt22">
              <a:extLst>
                <a:ext uri="{FF2B5EF4-FFF2-40B4-BE49-F238E27FC236}">
                  <a16:creationId xmlns:a16="http://schemas.microsoft.com/office/drawing/2014/main" id="{A0A2061B-A615-2EC3-E05A-A38930F6D39A}"/>
                </a:ext>
              </a:extLst>
            </p:cNvPr>
            <p:cNvSpPr/>
            <p:nvPr/>
          </p:nvSpPr>
          <p:spPr>
            <a:xfrm>
              <a:off x="4877397" y="31906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79" name="pt23">
              <a:extLst>
                <a:ext uri="{FF2B5EF4-FFF2-40B4-BE49-F238E27FC236}">
                  <a16:creationId xmlns:a16="http://schemas.microsoft.com/office/drawing/2014/main" id="{1368B55A-0240-5C5E-6866-622F80C714B4}"/>
                </a:ext>
              </a:extLst>
            </p:cNvPr>
            <p:cNvSpPr/>
            <p:nvPr/>
          </p:nvSpPr>
          <p:spPr>
            <a:xfrm>
              <a:off x="5133850" y="44527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80" name="pt24">
              <a:extLst>
                <a:ext uri="{FF2B5EF4-FFF2-40B4-BE49-F238E27FC236}">
                  <a16:creationId xmlns:a16="http://schemas.microsoft.com/office/drawing/2014/main" id="{31F98AD0-1E6E-D0CF-9991-C71009C7123A}"/>
                </a:ext>
              </a:extLst>
            </p:cNvPr>
            <p:cNvSpPr/>
            <p:nvPr/>
          </p:nvSpPr>
          <p:spPr>
            <a:xfrm>
              <a:off x="5294971" y="30680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81" name="pt25">
              <a:extLst>
                <a:ext uri="{FF2B5EF4-FFF2-40B4-BE49-F238E27FC236}">
                  <a16:creationId xmlns:a16="http://schemas.microsoft.com/office/drawing/2014/main" id="{4290A220-4BB3-9040-6C47-8D682AD6256F}"/>
                </a:ext>
              </a:extLst>
            </p:cNvPr>
            <p:cNvSpPr/>
            <p:nvPr/>
          </p:nvSpPr>
          <p:spPr>
            <a:xfrm>
              <a:off x="5370246" y="22454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82" name="pt26">
              <a:extLst>
                <a:ext uri="{FF2B5EF4-FFF2-40B4-BE49-F238E27FC236}">
                  <a16:creationId xmlns:a16="http://schemas.microsoft.com/office/drawing/2014/main" id="{A5B99969-5886-62D0-4DE2-1C61E367A8E5}"/>
                </a:ext>
              </a:extLst>
            </p:cNvPr>
            <p:cNvSpPr/>
            <p:nvPr/>
          </p:nvSpPr>
          <p:spPr>
            <a:xfrm>
              <a:off x="5535376" y="36303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83" name="pt27">
              <a:extLst>
                <a:ext uri="{FF2B5EF4-FFF2-40B4-BE49-F238E27FC236}">
                  <a16:creationId xmlns:a16="http://schemas.microsoft.com/office/drawing/2014/main" id="{988FEF95-6DCA-32E5-E4B2-35371A07BC22}"/>
                </a:ext>
              </a:extLst>
            </p:cNvPr>
            <p:cNvSpPr/>
            <p:nvPr/>
          </p:nvSpPr>
          <p:spPr>
            <a:xfrm>
              <a:off x="5596696" y="31958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84" name="pt28">
              <a:extLst>
                <a:ext uri="{FF2B5EF4-FFF2-40B4-BE49-F238E27FC236}">
                  <a16:creationId xmlns:a16="http://schemas.microsoft.com/office/drawing/2014/main" id="{F7D8CD3C-5E3F-04E6-B20D-C8AAF7D4D7F7}"/>
                </a:ext>
              </a:extLst>
            </p:cNvPr>
            <p:cNvSpPr/>
            <p:nvPr/>
          </p:nvSpPr>
          <p:spPr>
            <a:xfrm>
              <a:off x="4561897" y="36704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85" name="pt29">
              <a:extLst>
                <a:ext uri="{FF2B5EF4-FFF2-40B4-BE49-F238E27FC236}">
                  <a16:creationId xmlns:a16="http://schemas.microsoft.com/office/drawing/2014/main" id="{95BF9D42-1774-ACA8-8A50-4166341719D7}"/>
                </a:ext>
              </a:extLst>
            </p:cNvPr>
            <p:cNvSpPr/>
            <p:nvPr/>
          </p:nvSpPr>
          <p:spPr>
            <a:xfrm>
              <a:off x="4377885" y="27249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86" name="pt30">
              <a:extLst>
                <a:ext uri="{FF2B5EF4-FFF2-40B4-BE49-F238E27FC236}">
                  <a16:creationId xmlns:a16="http://schemas.microsoft.com/office/drawing/2014/main" id="{41D27992-77AB-3302-E986-2CE7226CD30E}"/>
                </a:ext>
              </a:extLst>
            </p:cNvPr>
            <p:cNvSpPr/>
            <p:nvPr/>
          </p:nvSpPr>
          <p:spPr>
            <a:xfrm>
              <a:off x="5064319" y="29448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87" name="pt31">
              <a:extLst>
                <a:ext uri="{FF2B5EF4-FFF2-40B4-BE49-F238E27FC236}">
                  <a16:creationId xmlns:a16="http://schemas.microsoft.com/office/drawing/2014/main" id="{75BF40AC-A4B1-C996-A3F3-87EB29D73534}"/>
                </a:ext>
              </a:extLst>
            </p:cNvPr>
            <p:cNvSpPr/>
            <p:nvPr/>
          </p:nvSpPr>
          <p:spPr>
            <a:xfrm>
              <a:off x="4583042" y="27347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88" name="pt32">
              <a:extLst>
                <a:ext uri="{FF2B5EF4-FFF2-40B4-BE49-F238E27FC236}">
                  <a16:creationId xmlns:a16="http://schemas.microsoft.com/office/drawing/2014/main" id="{EE4EADE7-A046-113F-005D-4DDAF3F74B40}"/>
                </a:ext>
              </a:extLst>
            </p:cNvPr>
            <p:cNvSpPr/>
            <p:nvPr/>
          </p:nvSpPr>
          <p:spPr>
            <a:xfrm>
              <a:off x="4313069" y="42640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89" name="pt33">
              <a:extLst>
                <a:ext uri="{FF2B5EF4-FFF2-40B4-BE49-F238E27FC236}">
                  <a16:creationId xmlns:a16="http://schemas.microsoft.com/office/drawing/2014/main" id="{0979A442-479F-2BE2-1163-1B540415F5EC}"/>
                </a:ext>
              </a:extLst>
            </p:cNvPr>
            <p:cNvSpPr/>
            <p:nvPr/>
          </p:nvSpPr>
          <p:spPr>
            <a:xfrm>
              <a:off x="4598055" y="34831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90" name="pt34">
              <a:extLst>
                <a:ext uri="{FF2B5EF4-FFF2-40B4-BE49-F238E27FC236}">
                  <a16:creationId xmlns:a16="http://schemas.microsoft.com/office/drawing/2014/main" id="{30816A5F-4897-16FF-1ECE-F21FEDAA4D71}"/>
                </a:ext>
              </a:extLst>
            </p:cNvPr>
            <p:cNvSpPr/>
            <p:nvPr/>
          </p:nvSpPr>
          <p:spPr>
            <a:xfrm>
              <a:off x="4599528" y="34290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91" name="pt35">
              <a:extLst>
                <a:ext uri="{FF2B5EF4-FFF2-40B4-BE49-F238E27FC236}">
                  <a16:creationId xmlns:a16="http://schemas.microsoft.com/office/drawing/2014/main" id="{2808C8F3-A0F1-97A4-6920-7FB8F4F0A073}"/>
                </a:ext>
              </a:extLst>
            </p:cNvPr>
            <p:cNvSpPr/>
            <p:nvPr/>
          </p:nvSpPr>
          <p:spPr>
            <a:xfrm>
              <a:off x="4252293" y="25758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92" name="pt36">
              <a:extLst>
                <a:ext uri="{FF2B5EF4-FFF2-40B4-BE49-F238E27FC236}">
                  <a16:creationId xmlns:a16="http://schemas.microsoft.com/office/drawing/2014/main" id="{37329316-2407-6DF6-B899-96EFFCBBD245}"/>
                </a:ext>
              </a:extLst>
            </p:cNvPr>
            <p:cNvSpPr/>
            <p:nvPr/>
          </p:nvSpPr>
          <p:spPr>
            <a:xfrm>
              <a:off x="4654488" y="41169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93" name="pt37">
              <a:extLst>
                <a:ext uri="{FF2B5EF4-FFF2-40B4-BE49-F238E27FC236}">
                  <a16:creationId xmlns:a16="http://schemas.microsoft.com/office/drawing/2014/main" id="{EDE462DD-8418-B4E0-94AD-ED24F3CB140D}"/>
                </a:ext>
              </a:extLst>
            </p:cNvPr>
            <p:cNvSpPr/>
            <p:nvPr/>
          </p:nvSpPr>
          <p:spPr>
            <a:xfrm>
              <a:off x="4174254" y="30370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94" name="pt38">
              <a:extLst>
                <a:ext uri="{FF2B5EF4-FFF2-40B4-BE49-F238E27FC236}">
                  <a16:creationId xmlns:a16="http://schemas.microsoft.com/office/drawing/2014/main" id="{F6BDDED6-CE04-C89C-F6F7-9E838C79B7F1}"/>
                </a:ext>
              </a:extLst>
            </p:cNvPr>
            <p:cNvSpPr/>
            <p:nvPr/>
          </p:nvSpPr>
          <p:spPr>
            <a:xfrm>
              <a:off x="5424787" y="25055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95" name="pt39">
              <a:extLst>
                <a:ext uri="{FF2B5EF4-FFF2-40B4-BE49-F238E27FC236}">
                  <a16:creationId xmlns:a16="http://schemas.microsoft.com/office/drawing/2014/main" id="{598382C6-A52F-9CD8-A17B-0027077A0531}"/>
                </a:ext>
              </a:extLst>
            </p:cNvPr>
            <p:cNvSpPr/>
            <p:nvPr/>
          </p:nvSpPr>
          <p:spPr>
            <a:xfrm>
              <a:off x="4640045" y="33371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96" name="pt40">
              <a:extLst>
                <a:ext uri="{FF2B5EF4-FFF2-40B4-BE49-F238E27FC236}">
                  <a16:creationId xmlns:a16="http://schemas.microsoft.com/office/drawing/2014/main" id="{342B271E-1915-4454-9EDF-BCBAC3D59AF4}"/>
                </a:ext>
              </a:extLst>
            </p:cNvPr>
            <p:cNvSpPr/>
            <p:nvPr/>
          </p:nvSpPr>
          <p:spPr>
            <a:xfrm>
              <a:off x="5146114" y="41769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97" name="pt41">
              <a:extLst>
                <a:ext uri="{FF2B5EF4-FFF2-40B4-BE49-F238E27FC236}">
                  <a16:creationId xmlns:a16="http://schemas.microsoft.com/office/drawing/2014/main" id="{F8AB4DC3-68C3-4663-B77E-52BEFC5DA65C}"/>
                </a:ext>
              </a:extLst>
            </p:cNvPr>
            <p:cNvSpPr/>
            <p:nvPr/>
          </p:nvSpPr>
          <p:spPr>
            <a:xfrm>
              <a:off x="5775545" y="45447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98" name="pt42">
              <a:extLst>
                <a:ext uri="{FF2B5EF4-FFF2-40B4-BE49-F238E27FC236}">
                  <a16:creationId xmlns:a16="http://schemas.microsoft.com/office/drawing/2014/main" id="{598A8F5A-934D-8583-53F5-2C1B1E6F81D1}"/>
                </a:ext>
              </a:extLst>
            </p:cNvPr>
            <p:cNvSpPr/>
            <p:nvPr/>
          </p:nvSpPr>
          <p:spPr>
            <a:xfrm>
              <a:off x="4756446" y="35145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99" name="pt43">
              <a:extLst>
                <a:ext uri="{FF2B5EF4-FFF2-40B4-BE49-F238E27FC236}">
                  <a16:creationId xmlns:a16="http://schemas.microsoft.com/office/drawing/2014/main" id="{DB091C98-4EDD-757C-6360-0840054535F8}"/>
                </a:ext>
              </a:extLst>
            </p:cNvPr>
            <p:cNvSpPr/>
            <p:nvPr/>
          </p:nvSpPr>
          <p:spPr>
            <a:xfrm>
              <a:off x="7787164" y="53514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00" name="pt44">
              <a:extLst>
                <a:ext uri="{FF2B5EF4-FFF2-40B4-BE49-F238E27FC236}">
                  <a16:creationId xmlns:a16="http://schemas.microsoft.com/office/drawing/2014/main" id="{D15FDB82-FA52-26CB-1FC9-4EEA0840EFEC}"/>
                </a:ext>
              </a:extLst>
            </p:cNvPr>
            <p:cNvSpPr/>
            <p:nvPr/>
          </p:nvSpPr>
          <p:spPr>
            <a:xfrm>
              <a:off x="7371065" y="43149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01" name="pt45">
              <a:extLst>
                <a:ext uri="{FF2B5EF4-FFF2-40B4-BE49-F238E27FC236}">
                  <a16:creationId xmlns:a16="http://schemas.microsoft.com/office/drawing/2014/main" id="{FAF1C6C4-FD02-F7A1-47F4-00DCD61E6B01}"/>
                </a:ext>
              </a:extLst>
            </p:cNvPr>
            <p:cNvSpPr/>
            <p:nvPr/>
          </p:nvSpPr>
          <p:spPr>
            <a:xfrm>
              <a:off x="7664292" y="4989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02" name="pt46">
              <a:extLst>
                <a:ext uri="{FF2B5EF4-FFF2-40B4-BE49-F238E27FC236}">
                  <a16:creationId xmlns:a16="http://schemas.microsoft.com/office/drawing/2014/main" id="{EF5D53FF-1D6E-8BD1-B11F-A3796F15C888}"/>
                </a:ext>
              </a:extLst>
            </p:cNvPr>
            <p:cNvSpPr/>
            <p:nvPr/>
          </p:nvSpPr>
          <p:spPr>
            <a:xfrm>
              <a:off x="7038252" y="48308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03" name="pt47">
              <a:extLst>
                <a:ext uri="{FF2B5EF4-FFF2-40B4-BE49-F238E27FC236}">
                  <a16:creationId xmlns:a16="http://schemas.microsoft.com/office/drawing/2014/main" id="{BAF8748A-D5A7-5A0E-1D6F-5D5C678D93AA}"/>
                </a:ext>
              </a:extLst>
            </p:cNvPr>
            <p:cNvSpPr/>
            <p:nvPr/>
          </p:nvSpPr>
          <p:spPr>
            <a:xfrm>
              <a:off x="7677725" y="46914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04" name="pt48">
              <a:extLst>
                <a:ext uri="{FF2B5EF4-FFF2-40B4-BE49-F238E27FC236}">
                  <a16:creationId xmlns:a16="http://schemas.microsoft.com/office/drawing/2014/main" id="{11EE92A0-5483-BC40-7A12-13F6F9D12960}"/>
                </a:ext>
              </a:extLst>
            </p:cNvPr>
            <p:cNvSpPr/>
            <p:nvPr/>
          </p:nvSpPr>
          <p:spPr>
            <a:xfrm>
              <a:off x="7456557" y="48843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05" name="pt49">
              <a:extLst>
                <a:ext uri="{FF2B5EF4-FFF2-40B4-BE49-F238E27FC236}">
                  <a16:creationId xmlns:a16="http://schemas.microsoft.com/office/drawing/2014/main" id="{5F916A9C-585A-DA3F-93DB-D23D6DDCA752}"/>
                </a:ext>
              </a:extLst>
            </p:cNvPr>
            <p:cNvSpPr/>
            <p:nvPr/>
          </p:nvSpPr>
          <p:spPr>
            <a:xfrm>
              <a:off x="6889789" y="47516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06" name="pt50">
              <a:extLst>
                <a:ext uri="{FF2B5EF4-FFF2-40B4-BE49-F238E27FC236}">
                  <a16:creationId xmlns:a16="http://schemas.microsoft.com/office/drawing/2014/main" id="{C5B874CC-97BA-0F35-56F5-77B7BB7EC1BB}"/>
                </a:ext>
              </a:extLst>
            </p:cNvPr>
            <p:cNvSpPr/>
            <p:nvPr/>
          </p:nvSpPr>
          <p:spPr>
            <a:xfrm>
              <a:off x="4901127" y="25474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07" name="pt51">
              <a:extLst>
                <a:ext uri="{FF2B5EF4-FFF2-40B4-BE49-F238E27FC236}">
                  <a16:creationId xmlns:a16="http://schemas.microsoft.com/office/drawing/2014/main" id="{66C173C8-9B72-82A4-64F1-896AF67BBFB1}"/>
                </a:ext>
              </a:extLst>
            </p:cNvPr>
            <p:cNvSpPr/>
            <p:nvPr/>
          </p:nvSpPr>
          <p:spPr>
            <a:xfrm>
              <a:off x="4590700" y="19612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08" name="pt52">
              <a:extLst>
                <a:ext uri="{FF2B5EF4-FFF2-40B4-BE49-F238E27FC236}">
                  <a16:creationId xmlns:a16="http://schemas.microsoft.com/office/drawing/2014/main" id="{78DC8413-78B2-2626-DAF8-B0928C1208AD}"/>
                </a:ext>
              </a:extLst>
            </p:cNvPr>
            <p:cNvSpPr/>
            <p:nvPr/>
          </p:nvSpPr>
          <p:spPr>
            <a:xfrm>
              <a:off x="5234164" y="43212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09" name="pt53">
              <a:extLst>
                <a:ext uri="{FF2B5EF4-FFF2-40B4-BE49-F238E27FC236}">
                  <a16:creationId xmlns:a16="http://schemas.microsoft.com/office/drawing/2014/main" id="{06572C0F-8DFD-B35C-D025-ECBCD1E68F4D}"/>
                </a:ext>
              </a:extLst>
            </p:cNvPr>
            <p:cNvSpPr/>
            <p:nvPr/>
          </p:nvSpPr>
          <p:spPr>
            <a:xfrm>
              <a:off x="5362942" y="45111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10" name="pt54">
              <a:extLst>
                <a:ext uri="{FF2B5EF4-FFF2-40B4-BE49-F238E27FC236}">
                  <a16:creationId xmlns:a16="http://schemas.microsoft.com/office/drawing/2014/main" id="{2B111D14-447B-4EBF-12B3-5A42C16B4DCC}"/>
                </a:ext>
              </a:extLst>
            </p:cNvPr>
            <p:cNvSpPr/>
            <p:nvPr/>
          </p:nvSpPr>
          <p:spPr>
            <a:xfrm>
              <a:off x="5662001" y="33379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11" name="pt55">
              <a:extLst>
                <a:ext uri="{FF2B5EF4-FFF2-40B4-BE49-F238E27FC236}">
                  <a16:creationId xmlns:a16="http://schemas.microsoft.com/office/drawing/2014/main" id="{902F7A48-CDBE-E01D-EB51-8E33F85F5996}"/>
                </a:ext>
              </a:extLst>
            </p:cNvPr>
            <p:cNvSpPr/>
            <p:nvPr/>
          </p:nvSpPr>
          <p:spPr>
            <a:xfrm>
              <a:off x="4793104" y="29030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12" name="pt56">
              <a:extLst>
                <a:ext uri="{FF2B5EF4-FFF2-40B4-BE49-F238E27FC236}">
                  <a16:creationId xmlns:a16="http://schemas.microsoft.com/office/drawing/2014/main" id="{3350603E-4B77-4A78-DCA7-AF63B90C8C9C}"/>
                </a:ext>
              </a:extLst>
            </p:cNvPr>
            <p:cNvSpPr/>
            <p:nvPr/>
          </p:nvSpPr>
          <p:spPr>
            <a:xfrm>
              <a:off x="5355926" y="36197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13" name="pt57">
              <a:extLst>
                <a:ext uri="{FF2B5EF4-FFF2-40B4-BE49-F238E27FC236}">
                  <a16:creationId xmlns:a16="http://schemas.microsoft.com/office/drawing/2014/main" id="{BB5A44A5-7663-0B3B-5E1C-1555261DC9F7}"/>
                </a:ext>
              </a:extLst>
            </p:cNvPr>
            <p:cNvSpPr/>
            <p:nvPr/>
          </p:nvSpPr>
          <p:spPr>
            <a:xfrm>
              <a:off x="4596973" y="37742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14" name="pt58">
              <a:extLst>
                <a:ext uri="{FF2B5EF4-FFF2-40B4-BE49-F238E27FC236}">
                  <a16:creationId xmlns:a16="http://schemas.microsoft.com/office/drawing/2014/main" id="{4D3895E4-79EB-AE3A-54FC-E7C4B7C6B3E7}"/>
                </a:ext>
              </a:extLst>
            </p:cNvPr>
            <p:cNvSpPr/>
            <p:nvPr/>
          </p:nvSpPr>
          <p:spPr>
            <a:xfrm>
              <a:off x="4313567" y="28280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15" name="pt59">
              <a:extLst>
                <a:ext uri="{FF2B5EF4-FFF2-40B4-BE49-F238E27FC236}">
                  <a16:creationId xmlns:a16="http://schemas.microsoft.com/office/drawing/2014/main" id="{09219DFF-DE33-827B-E3C1-D050771FADE0}"/>
                </a:ext>
              </a:extLst>
            </p:cNvPr>
            <p:cNvSpPr/>
            <p:nvPr/>
          </p:nvSpPr>
          <p:spPr>
            <a:xfrm>
              <a:off x="5343928" y="38761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16" name="pt60">
              <a:extLst>
                <a:ext uri="{FF2B5EF4-FFF2-40B4-BE49-F238E27FC236}">
                  <a16:creationId xmlns:a16="http://schemas.microsoft.com/office/drawing/2014/main" id="{CE493432-CB4C-31A0-33A3-0474A295279B}"/>
                </a:ext>
              </a:extLst>
            </p:cNvPr>
            <p:cNvSpPr/>
            <p:nvPr/>
          </p:nvSpPr>
          <p:spPr>
            <a:xfrm>
              <a:off x="5780880" y="49393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17" name="pt61">
              <a:extLst>
                <a:ext uri="{FF2B5EF4-FFF2-40B4-BE49-F238E27FC236}">
                  <a16:creationId xmlns:a16="http://schemas.microsoft.com/office/drawing/2014/main" id="{235693CB-9EC1-ABFA-742A-9421F216A92F}"/>
                </a:ext>
              </a:extLst>
            </p:cNvPr>
            <p:cNvSpPr/>
            <p:nvPr/>
          </p:nvSpPr>
          <p:spPr>
            <a:xfrm>
              <a:off x="5132317" y="44168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18" name="pt62">
              <a:extLst>
                <a:ext uri="{FF2B5EF4-FFF2-40B4-BE49-F238E27FC236}">
                  <a16:creationId xmlns:a16="http://schemas.microsoft.com/office/drawing/2014/main" id="{F791B97A-E2D1-8276-C42E-AE18EE2B1A95}"/>
                </a:ext>
              </a:extLst>
            </p:cNvPr>
            <p:cNvSpPr/>
            <p:nvPr/>
          </p:nvSpPr>
          <p:spPr>
            <a:xfrm>
              <a:off x="6239838" y="50829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19" name="pt63">
              <a:extLst>
                <a:ext uri="{FF2B5EF4-FFF2-40B4-BE49-F238E27FC236}">
                  <a16:creationId xmlns:a16="http://schemas.microsoft.com/office/drawing/2014/main" id="{5CA94FF3-8318-FCC0-50FF-709FB14E320D}"/>
                </a:ext>
              </a:extLst>
            </p:cNvPr>
            <p:cNvSpPr/>
            <p:nvPr/>
          </p:nvSpPr>
          <p:spPr>
            <a:xfrm>
              <a:off x="5448845" y="35524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20" name="pt64">
              <a:extLst>
                <a:ext uri="{FF2B5EF4-FFF2-40B4-BE49-F238E27FC236}">
                  <a16:creationId xmlns:a16="http://schemas.microsoft.com/office/drawing/2014/main" id="{E726D71B-B67A-E30B-9C24-5DF7223F6A0F}"/>
                </a:ext>
              </a:extLst>
            </p:cNvPr>
            <p:cNvSpPr/>
            <p:nvPr/>
          </p:nvSpPr>
          <p:spPr>
            <a:xfrm>
              <a:off x="5959065" y="49598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21" name="pt65">
              <a:extLst>
                <a:ext uri="{FF2B5EF4-FFF2-40B4-BE49-F238E27FC236}">
                  <a16:creationId xmlns:a16="http://schemas.microsoft.com/office/drawing/2014/main" id="{98214EA4-5EC4-BB0D-B6D4-B30B30CE1303}"/>
                </a:ext>
              </a:extLst>
            </p:cNvPr>
            <p:cNvSpPr/>
            <p:nvPr/>
          </p:nvSpPr>
          <p:spPr>
            <a:xfrm>
              <a:off x="4837800" y="32639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22" name="pt66">
              <a:extLst>
                <a:ext uri="{FF2B5EF4-FFF2-40B4-BE49-F238E27FC236}">
                  <a16:creationId xmlns:a16="http://schemas.microsoft.com/office/drawing/2014/main" id="{53F0A8B7-06DF-3400-6EEB-533D978C5652}"/>
                </a:ext>
              </a:extLst>
            </p:cNvPr>
            <p:cNvSpPr/>
            <p:nvPr/>
          </p:nvSpPr>
          <p:spPr>
            <a:xfrm>
              <a:off x="5396781" y="41342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23" name="pt67">
              <a:extLst>
                <a:ext uri="{FF2B5EF4-FFF2-40B4-BE49-F238E27FC236}">
                  <a16:creationId xmlns:a16="http://schemas.microsoft.com/office/drawing/2014/main" id="{F5E79F9C-1590-497F-65D1-F356D563DC04}"/>
                </a:ext>
              </a:extLst>
            </p:cNvPr>
            <p:cNvSpPr/>
            <p:nvPr/>
          </p:nvSpPr>
          <p:spPr>
            <a:xfrm>
              <a:off x="4578545" y="18687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24" name="pt68">
              <a:extLst>
                <a:ext uri="{FF2B5EF4-FFF2-40B4-BE49-F238E27FC236}">
                  <a16:creationId xmlns:a16="http://schemas.microsoft.com/office/drawing/2014/main" id="{CCD6DB75-CAB7-609C-7F02-6C096B3FB2C7}"/>
                </a:ext>
              </a:extLst>
            </p:cNvPr>
            <p:cNvSpPr/>
            <p:nvPr/>
          </p:nvSpPr>
          <p:spPr>
            <a:xfrm>
              <a:off x="5667064" y="26704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25" name="pt69">
              <a:extLst>
                <a:ext uri="{FF2B5EF4-FFF2-40B4-BE49-F238E27FC236}">
                  <a16:creationId xmlns:a16="http://schemas.microsoft.com/office/drawing/2014/main" id="{C6CF6C19-1135-3767-2A08-B58569F73084}"/>
                </a:ext>
              </a:extLst>
            </p:cNvPr>
            <p:cNvSpPr/>
            <p:nvPr/>
          </p:nvSpPr>
          <p:spPr>
            <a:xfrm>
              <a:off x="4455453" y="28016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26" name="pt70">
              <a:extLst>
                <a:ext uri="{FF2B5EF4-FFF2-40B4-BE49-F238E27FC236}">
                  <a16:creationId xmlns:a16="http://schemas.microsoft.com/office/drawing/2014/main" id="{621FF8DE-30FD-5114-B8D1-AA73C39E71BD}"/>
                </a:ext>
              </a:extLst>
            </p:cNvPr>
            <p:cNvSpPr/>
            <p:nvPr/>
          </p:nvSpPr>
          <p:spPr>
            <a:xfrm>
              <a:off x="4602475" y="27688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27" name="pt71">
              <a:extLst>
                <a:ext uri="{FF2B5EF4-FFF2-40B4-BE49-F238E27FC236}">
                  <a16:creationId xmlns:a16="http://schemas.microsoft.com/office/drawing/2014/main" id="{C0D1E88A-E333-5E03-1925-89150592BC79}"/>
                </a:ext>
              </a:extLst>
            </p:cNvPr>
            <p:cNvSpPr/>
            <p:nvPr/>
          </p:nvSpPr>
          <p:spPr>
            <a:xfrm>
              <a:off x="5159343" y="25656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28" name="pt72">
              <a:extLst>
                <a:ext uri="{FF2B5EF4-FFF2-40B4-BE49-F238E27FC236}">
                  <a16:creationId xmlns:a16="http://schemas.microsoft.com/office/drawing/2014/main" id="{15BA4FAE-A564-811B-ADF2-DD53292E68A8}"/>
                </a:ext>
              </a:extLst>
            </p:cNvPr>
            <p:cNvSpPr/>
            <p:nvPr/>
          </p:nvSpPr>
          <p:spPr>
            <a:xfrm>
              <a:off x="4611418" y="28129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29" name="pt73">
              <a:extLst>
                <a:ext uri="{FF2B5EF4-FFF2-40B4-BE49-F238E27FC236}">
                  <a16:creationId xmlns:a16="http://schemas.microsoft.com/office/drawing/2014/main" id="{F1086B97-CB95-42D1-BDB3-77E3BC3F7449}"/>
                </a:ext>
              </a:extLst>
            </p:cNvPr>
            <p:cNvSpPr/>
            <p:nvPr/>
          </p:nvSpPr>
          <p:spPr>
            <a:xfrm>
              <a:off x="5210241" y="45615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30" name="pt74">
              <a:extLst>
                <a:ext uri="{FF2B5EF4-FFF2-40B4-BE49-F238E27FC236}">
                  <a16:creationId xmlns:a16="http://schemas.microsoft.com/office/drawing/2014/main" id="{6C6B1F5C-CA48-4AD0-A852-C8EC98CD6831}"/>
                </a:ext>
              </a:extLst>
            </p:cNvPr>
            <p:cNvSpPr/>
            <p:nvPr/>
          </p:nvSpPr>
          <p:spPr>
            <a:xfrm>
              <a:off x="4452610" y="31763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31" name="pt75">
              <a:extLst>
                <a:ext uri="{FF2B5EF4-FFF2-40B4-BE49-F238E27FC236}">
                  <a16:creationId xmlns:a16="http://schemas.microsoft.com/office/drawing/2014/main" id="{7A53CD3A-1B51-6105-6DEB-C3D92621F374}"/>
                </a:ext>
              </a:extLst>
            </p:cNvPr>
            <p:cNvSpPr/>
            <p:nvPr/>
          </p:nvSpPr>
          <p:spPr>
            <a:xfrm>
              <a:off x="4173380" y="36436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32" name="pt76">
              <a:extLst>
                <a:ext uri="{FF2B5EF4-FFF2-40B4-BE49-F238E27FC236}">
                  <a16:creationId xmlns:a16="http://schemas.microsoft.com/office/drawing/2014/main" id="{8B0AD5EA-C877-EF2D-287B-1E8B69C47358}"/>
                </a:ext>
              </a:extLst>
            </p:cNvPr>
            <p:cNvSpPr/>
            <p:nvPr/>
          </p:nvSpPr>
          <p:spPr>
            <a:xfrm>
              <a:off x="4314062" y="23601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33" name="pt77">
              <a:extLst>
                <a:ext uri="{FF2B5EF4-FFF2-40B4-BE49-F238E27FC236}">
                  <a16:creationId xmlns:a16="http://schemas.microsoft.com/office/drawing/2014/main" id="{BF434521-FE5E-77B8-FD41-205F90EA634F}"/>
                </a:ext>
              </a:extLst>
            </p:cNvPr>
            <p:cNvSpPr/>
            <p:nvPr/>
          </p:nvSpPr>
          <p:spPr>
            <a:xfrm>
              <a:off x="4594487" y="38963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34" name="pt78">
              <a:extLst>
                <a:ext uri="{FF2B5EF4-FFF2-40B4-BE49-F238E27FC236}">
                  <a16:creationId xmlns:a16="http://schemas.microsoft.com/office/drawing/2014/main" id="{F5B74FD3-820E-26B8-0BF9-88BD98C6FF07}"/>
                </a:ext>
              </a:extLst>
            </p:cNvPr>
            <p:cNvSpPr/>
            <p:nvPr/>
          </p:nvSpPr>
          <p:spPr>
            <a:xfrm>
              <a:off x="4025564" y="22358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35" name="pt79">
              <a:extLst>
                <a:ext uri="{FF2B5EF4-FFF2-40B4-BE49-F238E27FC236}">
                  <a16:creationId xmlns:a16="http://schemas.microsoft.com/office/drawing/2014/main" id="{E46101E6-26E2-7FD7-6651-F16E7ED6B774}"/>
                </a:ext>
              </a:extLst>
            </p:cNvPr>
            <p:cNvSpPr/>
            <p:nvPr/>
          </p:nvSpPr>
          <p:spPr>
            <a:xfrm>
              <a:off x="4330266" y="32032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36" name="pt80">
              <a:extLst>
                <a:ext uri="{FF2B5EF4-FFF2-40B4-BE49-F238E27FC236}">
                  <a16:creationId xmlns:a16="http://schemas.microsoft.com/office/drawing/2014/main" id="{B916A063-6931-50B6-C049-5136B2D3BBE0}"/>
                </a:ext>
              </a:extLst>
            </p:cNvPr>
            <p:cNvSpPr/>
            <p:nvPr/>
          </p:nvSpPr>
          <p:spPr>
            <a:xfrm>
              <a:off x="4515159" y="2605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37" name="pt81">
              <a:extLst>
                <a:ext uri="{FF2B5EF4-FFF2-40B4-BE49-F238E27FC236}">
                  <a16:creationId xmlns:a16="http://schemas.microsoft.com/office/drawing/2014/main" id="{A7E52ACB-3B9F-F4BF-2887-FDAB74BEE8B1}"/>
                </a:ext>
              </a:extLst>
            </p:cNvPr>
            <p:cNvSpPr/>
            <p:nvPr/>
          </p:nvSpPr>
          <p:spPr>
            <a:xfrm>
              <a:off x="4680970" y="31127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38" name="pt82">
              <a:extLst>
                <a:ext uri="{FF2B5EF4-FFF2-40B4-BE49-F238E27FC236}">
                  <a16:creationId xmlns:a16="http://schemas.microsoft.com/office/drawing/2014/main" id="{36A2A394-F001-5E33-59C7-F8B14894B8FE}"/>
                </a:ext>
              </a:extLst>
            </p:cNvPr>
            <p:cNvSpPr/>
            <p:nvPr/>
          </p:nvSpPr>
          <p:spPr>
            <a:xfrm>
              <a:off x="4189501" y="35111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39" name="pt83">
              <a:extLst>
                <a:ext uri="{FF2B5EF4-FFF2-40B4-BE49-F238E27FC236}">
                  <a16:creationId xmlns:a16="http://schemas.microsoft.com/office/drawing/2014/main" id="{6C7A8A35-BC1D-CBAB-DA40-5D941FD839CB}"/>
                </a:ext>
              </a:extLst>
            </p:cNvPr>
            <p:cNvSpPr/>
            <p:nvPr/>
          </p:nvSpPr>
          <p:spPr>
            <a:xfrm>
              <a:off x="4314216" y="32956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40" name="pt84">
              <a:extLst>
                <a:ext uri="{FF2B5EF4-FFF2-40B4-BE49-F238E27FC236}">
                  <a16:creationId xmlns:a16="http://schemas.microsoft.com/office/drawing/2014/main" id="{C5C33E5B-2D39-EED5-A740-38AA1CCEBF02}"/>
                </a:ext>
              </a:extLst>
            </p:cNvPr>
            <p:cNvSpPr/>
            <p:nvPr/>
          </p:nvSpPr>
          <p:spPr>
            <a:xfrm>
              <a:off x="5281281" y="28727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41" name="pt85">
              <a:extLst>
                <a:ext uri="{FF2B5EF4-FFF2-40B4-BE49-F238E27FC236}">
                  <a16:creationId xmlns:a16="http://schemas.microsoft.com/office/drawing/2014/main" id="{698A3BE0-C974-DEB3-C33A-8EFDF92EACC6}"/>
                </a:ext>
              </a:extLst>
            </p:cNvPr>
            <p:cNvSpPr/>
            <p:nvPr/>
          </p:nvSpPr>
          <p:spPr>
            <a:xfrm>
              <a:off x="4511107" y="31878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42" name="pt86">
              <a:extLst>
                <a:ext uri="{FF2B5EF4-FFF2-40B4-BE49-F238E27FC236}">
                  <a16:creationId xmlns:a16="http://schemas.microsoft.com/office/drawing/2014/main" id="{081E523F-FA6E-F803-D4E6-84B4C5716915}"/>
                </a:ext>
              </a:extLst>
            </p:cNvPr>
            <p:cNvSpPr/>
            <p:nvPr/>
          </p:nvSpPr>
          <p:spPr>
            <a:xfrm>
              <a:off x="4713597" y="40045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43" name="pt87">
              <a:extLst>
                <a:ext uri="{FF2B5EF4-FFF2-40B4-BE49-F238E27FC236}">
                  <a16:creationId xmlns:a16="http://schemas.microsoft.com/office/drawing/2014/main" id="{EB26C5F0-2060-44DA-1BCB-F280D9705FC9}"/>
                </a:ext>
              </a:extLst>
            </p:cNvPr>
            <p:cNvSpPr/>
            <p:nvPr/>
          </p:nvSpPr>
          <p:spPr>
            <a:xfrm>
              <a:off x="4990545" y="3409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44" name="pt88">
              <a:extLst>
                <a:ext uri="{FF2B5EF4-FFF2-40B4-BE49-F238E27FC236}">
                  <a16:creationId xmlns:a16="http://schemas.microsoft.com/office/drawing/2014/main" id="{A33111C7-446B-C602-C22E-2E39FF210D45}"/>
                </a:ext>
              </a:extLst>
            </p:cNvPr>
            <p:cNvSpPr/>
            <p:nvPr/>
          </p:nvSpPr>
          <p:spPr>
            <a:xfrm>
              <a:off x="4994186" y="28981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45" name="pt89">
              <a:extLst>
                <a:ext uri="{FF2B5EF4-FFF2-40B4-BE49-F238E27FC236}">
                  <a16:creationId xmlns:a16="http://schemas.microsoft.com/office/drawing/2014/main" id="{CE9F3D56-591A-8409-097B-425DF3B5B588}"/>
                </a:ext>
              </a:extLst>
            </p:cNvPr>
            <p:cNvSpPr/>
            <p:nvPr/>
          </p:nvSpPr>
          <p:spPr>
            <a:xfrm>
              <a:off x="5505835" y="22724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46" name="pt90">
              <a:extLst>
                <a:ext uri="{FF2B5EF4-FFF2-40B4-BE49-F238E27FC236}">
                  <a16:creationId xmlns:a16="http://schemas.microsoft.com/office/drawing/2014/main" id="{3FB38422-56D2-B757-AC5C-64E4BB0912BA}"/>
                </a:ext>
              </a:extLst>
            </p:cNvPr>
            <p:cNvSpPr/>
            <p:nvPr/>
          </p:nvSpPr>
          <p:spPr>
            <a:xfrm>
              <a:off x="6508791" y="48621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47" name="pt91">
              <a:extLst>
                <a:ext uri="{FF2B5EF4-FFF2-40B4-BE49-F238E27FC236}">
                  <a16:creationId xmlns:a16="http://schemas.microsoft.com/office/drawing/2014/main" id="{6A67276D-A90A-14EE-FCE4-696EFF80FB4A}"/>
                </a:ext>
              </a:extLst>
            </p:cNvPr>
            <p:cNvSpPr/>
            <p:nvPr/>
          </p:nvSpPr>
          <p:spPr>
            <a:xfrm>
              <a:off x="4863666" y="29272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48" name="pt92">
              <a:extLst>
                <a:ext uri="{FF2B5EF4-FFF2-40B4-BE49-F238E27FC236}">
                  <a16:creationId xmlns:a16="http://schemas.microsoft.com/office/drawing/2014/main" id="{53DC0FDC-526D-CC7A-EE13-39DEB19D33F8}"/>
                </a:ext>
              </a:extLst>
            </p:cNvPr>
            <p:cNvSpPr/>
            <p:nvPr/>
          </p:nvSpPr>
          <p:spPr>
            <a:xfrm>
              <a:off x="6392882" y="49622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49" name="pt93">
              <a:extLst>
                <a:ext uri="{FF2B5EF4-FFF2-40B4-BE49-F238E27FC236}">
                  <a16:creationId xmlns:a16="http://schemas.microsoft.com/office/drawing/2014/main" id="{837127C8-4531-CA2E-E63B-C0FE2D7F9EEC}"/>
                </a:ext>
              </a:extLst>
            </p:cNvPr>
            <p:cNvSpPr/>
            <p:nvPr/>
          </p:nvSpPr>
          <p:spPr>
            <a:xfrm>
              <a:off x="5252615" y="3460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50" name="pt94">
              <a:extLst>
                <a:ext uri="{FF2B5EF4-FFF2-40B4-BE49-F238E27FC236}">
                  <a16:creationId xmlns:a16="http://schemas.microsoft.com/office/drawing/2014/main" id="{CCF6A1EC-41F2-91A5-A538-356A3A3AFCD8}"/>
                </a:ext>
              </a:extLst>
            </p:cNvPr>
            <p:cNvSpPr/>
            <p:nvPr/>
          </p:nvSpPr>
          <p:spPr>
            <a:xfrm>
              <a:off x="6037347" y="53820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51" name="pt95">
              <a:extLst>
                <a:ext uri="{FF2B5EF4-FFF2-40B4-BE49-F238E27FC236}">
                  <a16:creationId xmlns:a16="http://schemas.microsoft.com/office/drawing/2014/main" id="{EB5AC606-36AE-239A-A790-28B672176ABD}"/>
                </a:ext>
              </a:extLst>
            </p:cNvPr>
            <p:cNvSpPr/>
            <p:nvPr/>
          </p:nvSpPr>
          <p:spPr>
            <a:xfrm>
              <a:off x="4949296" y="33629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52" name="pt96">
              <a:extLst>
                <a:ext uri="{FF2B5EF4-FFF2-40B4-BE49-F238E27FC236}">
                  <a16:creationId xmlns:a16="http://schemas.microsoft.com/office/drawing/2014/main" id="{21BEF510-F0F3-769A-79E7-06DEB8DC8863}"/>
                </a:ext>
              </a:extLst>
            </p:cNvPr>
            <p:cNvSpPr/>
            <p:nvPr/>
          </p:nvSpPr>
          <p:spPr>
            <a:xfrm>
              <a:off x="5894158" y="49169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53" name="pt97">
              <a:extLst>
                <a:ext uri="{FF2B5EF4-FFF2-40B4-BE49-F238E27FC236}">
                  <a16:creationId xmlns:a16="http://schemas.microsoft.com/office/drawing/2014/main" id="{91D7A74E-B3D9-FAF8-F65D-8FD8F80D37F7}"/>
                </a:ext>
              </a:extLst>
            </p:cNvPr>
            <p:cNvSpPr/>
            <p:nvPr/>
          </p:nvSpPr>
          <p:spPr>
            <a:xfrm>
              <a:off x="4995679" y="32349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54" name="pt98">
              <a:extLst>
                <a:ext uri="{FF2B5EF4-FFF2-40B4-BE49-F238E27FC236}">
                  <a16:creationId xmlns:a16="http://schemas.microsoft.com/office/drawing/2014/main" id="{C893E948-0FD9-6E69-E7EE-4A2337779150}"/>
                </a:ext>
              </a:extLst>
            </p:cNvPr>
            <p:cNvSpPr/>
            <p:nvPr/>
          </p:nvSpPr>
          <p:spPr>
            <a:xfrm>
              <a:off x="4431125" y="34186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55" name="pt99">
              <a:extLst>
                <a:ext uri="{FF2B5EF4-FFF2-40B4-BE49-F238E27FC236}">
                  <a16:creationId xmlns:a16="http://schemas.microsoft.com/office/drawing/2014/main" id="{18988D81-3A2C-BDBD-37C2-3F67B0896041}"/>
                </a:ext>
              </a:extLst>
            </p:cNvPr>
            <p:cNvSpPr/>
            <p:nvPr/>
          </p:nvSpPr>
          <p:spPr>
            <a:xfrm>
              <a:off x="4937107" y="2936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56" name="pt100">
              <a:extLst>
                <a:ext uri="{FF2B5EF4-FFF2-40B4-BE49-F238E27FC236}">
                  <a16:creationId xmlns:a16="http://schemas.microsoft.com/office/drawing/2014/main" id="{0D73893C-44FA-4236-D3CD-C4009C0D992C}"/>
                </a:ext>
              </a:extLst>
            </p:cNvPr>
            <p:cNvSpPr/>
            <p:nvPr/>
          </p:nvSpPr>
          <p:spPr>
            <a:xfrm>
              <a:off x="4318932" y="31427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57" name="pt101">
              <a:extLst>
                <a:ext uri="{FF2B5EF4-FFF2-40B4-BE49-F238E27FC236}">
                  <a16:creationId xmlns:a16="http://schemas.microsoft.com/office/drawing/2014/main" id="{B88D1630-8C59-B668-049E-E889D0A7A432}"/>
                </a:ext>
              </a:extLst>
            </p:cNvPr>
            <p:cNvSpPr/>
            <p:nvPr/>
          </p:nvSpPr>
          <p:spPr>
            <a:xfrm>
              <a:off x="4164405" y="13836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58" name="pt102">
              <a:extLst>
                <a:ext uri="{FF2B5EF4-FFF2-40B4-BE49-F238E27FC236}">
                  <a16:creationId xmlns:a16="http://schemas.microsoft.com/office/drawing/2014/main" id="{8B382641-9872-F3A3-242A-5A1FBA8A9746}"/>
                </a:ext>
              </a:extLst>
            </p:cNvPr>
            <p:cNvSpPr/>
            <p:nvPr/>
          </p:nvSpPr>
          <p:spPr>
            <a:xfrm>
              <a:off x="4540675" y="28977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59" name="pt103">
              <a:extLst>
                <a:ext uri="{FF2B5EF4-FFF2-40B4-BE49-F238E27FC236}">
                  <a16:creationId xmlns:a16="http://schemas.microsoft.com/office/drawing/2014/main" id="{3A422203-3775-84F9-0899-9C1D3DCFAB71}"/>
                </a:ext>
              </a:extLst>
            </p:cNvPr>
            <p:cNvSpPr/>
            <p:nvPr/>
          </p:nvSpPr>
          <p:spPr>
            <a:xfrm>
              <a:off x="5090774" y="29265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60" name="pt104">
              <a:extLst>
                <a:ext uri="{FF2B5EF4-FFF2-40B4-BE49-F238E27FC236}">
                  <a16:creationId xmlns:a16="http://schemas.microsoft.com/office/drawing/2014/main" id="{A2552E6A-C67E-FB69-3827-4D088B24E3D3}"/>
                </a:ext>
              </a:extLst>
            </p:cNvPr>
            <p:cNvSpPr/>
            <p:nvPr/>
          </p:nvSpPr>
          <p:spPr>
            <a:xfrm>
              <a:off x="3750427" y="31974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61" name="pt105">
              <a:extLst>
                <a:ext uri="{FF2B5EF4-FFF2-40B4-BE49-F238E27FC236}">
                  <a16:creationId xmlns:a16="http://schemas.microsoft.com/office/drawing/2014/main" id="{214961CE-F64B-8C1E-8996-7CB1DF9433C7}"/>
                </a:ext>
              </a:extLst>
            </p:cNvPr>
            <p:cNvSpPr/>
            <p:nvPr/>
          </p:nvSpPr>
          <p:spPr>
            <a:xfrm>
              <a:off x="4583148" y="19752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62" name="pt106">
              <a:extLst>
                <a:ext uri="{FF2B5EF4-FFF2-40B4-BE49-F238E27FC236}">
                  <a16:creationId xmlns:a16="http://schemas.microsoft.com/office/drawing/2014/main" id="{D29A20CE-302D-09B6-6007-CFA9EF73EAE3}"/>
                </a:ext>
              </a:extLst>
            </p:cNvPr>
            <p:cNvSpPr/>
            <p:nvPr/>
          </p:nvSpPr>
          <p:spPr>
            <a:xfrm>
              <a:off x="4952056" y="29122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63" name="pt107">
              <a:extLst>
                <a:ext uri="{FF2B5EF4-FFF2-40B4-BE49-F238E27FC236}">
                  <a16:creationId xmlns:a16="http://schemas.microsoft.com/office/drawing/2014/main" id="{AE4FFCF5-0A8D-1773-DA1A-0B6A79AE1492}"/>
                </a:ext>
              </a:extLst>
            </p:cNvPr>
            <p:cNvSpPr/>
            <p:nvPr/>
          </p:nvSpPr>
          <p:spPr>
            <a:xfrm>
              <a:off x="4854581" y="31411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64" name="pt108">
              <a:extLst>
                <a:ext uri="{FF2B5EF4-FFF2-40B4-BE49-F238E27FC236}">
                  <a16:creationId xmlns:a16="http://schemas.microsoft.com/office/drawing/2014/main" id="{6A419EC1-4A3F-9679-AA40-8406CF38C89E}"/>
                </a:ext>
              </a:extLst>
            </p:cNvPr>
            <p:cNvSpPr/>
            <p:nvPr/>
          </p:nvSpPr>
          <p:spPr>
            <a:xfrm>
              <a:off x="4318080" y="13538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65" name="pt109">
              <a:extLst>
                <a:ext uri="{FF2B5EF4-FFF2-40B4-BE49-F238E27FC236}">
                  <a16:creationId xmlns:a16="http://schemas.microsoft.com/office/drawing/2014/main" id="{82853B42-101F-E4A9-7F83-34B0AA2286CD}"/>
                </a:ext>
              </a:extLst>
            </p:cNvPr>
            <p:cNvSpPr/>
            <p:nvPr/>
          </p:nvSpPr>
          <p:spPr>
            <a:xfrm>
              <a:off x="3979729" y="24532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66" name="pt110">
              <a:extLst>
                <a:ext uri="{FF2B5EF4-FFF2-40B4-BE49-F238E27FC236}">
                  <a16:creationId xmlns:a16="http://schemas.microsoft.com/office/drawing/2014/main" id="{9EA0DB89-5104-8072-5421-8F15FC433410}"/>
                </a:ext>
              </a:extLst>
            </p:cNvPr>
            <p:cNvSpPr/>
            <p:nvPr/>
          </p:nvSpPr>
          <p:spPr>
            <a:xfrm>
              <a:off x="6138044" y="27111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67" name="pt111">
              <a:extLst>
                <a:ext uri="{FF2B5EF4-FFF2-40B4-BE49-F238E27FC236}">
                  <a16:creationId xmlns:a16="http://schemas.microsoft.com/office/drawing/2014/main" id="{4186AC54-AB33-AE88-2BCD-8C9775670AC5}"/>
                </a:ext>
              </a:extLst>
            </p:cNvPr>
            <p:cNvSpPr/>
            <p:nvPr/>
          </p:nvSpPr>
          <p:spPr>
            <a:xfrm>
              <a:off x="4955497" y="34451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68" name="pt112">
              <a:extLst>
                <a:ext uri="{FF2B5EF4-FFF2-40B4-BE49-F238E27FC236}">
                  <a16:creationId xmlns:a16="http://schemas.microsoft.com/office/drawing/2014/main" id="{F3EBE1D3-F323-81BE-1B20-934DC969157D}"/>
                </a:ext>
              </a:extLst>
            </p:cNvPr>
            <p:cNvSpPr/>
            <p:nvPr/>
          </p:nvSpPr>
          <p:spPr>
            <a:xfrm>
              <a:off x="4851696" y="35783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69" name="pt113">
              <a:extLst>
                <a:ext uri="{FF2B5EF4-FFF2-40B4-BE49-F238E27FC236}">
                  <a16:creationId xmlns:a16="http://schemas.microsoft.com/office/drawing/2014/main" id="{60DD907D-D586-6891-6931-248DD8839AA8}"/>
                </a:ext>
              </a:extLst>
            </p:cNvPr>
            <p:cNvSpPr/>
            <p:nvPr/>
          </p:nvSpPr>
          <p:spPr>
            <a:xfrm>
              <a:off x="5224225" y="23338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70" name="pt114">
              <a:extLst>
                <a:ext uri="{FF2B5EF4-FFF2-40B4-BE49-F238E27FC236}">
                  <a16:creationId xmlns:a16="http://schemas.microsoft.com/office/drawing/2014/main" id="{0F57E48B-08C7-DFA7-628F-FF270E87388A}"/>
                </a:ext>
              </a:extLst>
            </p:cNvPr>
            <p:cNvSpPr/>
            <p:nvPr/>
          </p:nvSpPr>
          <p:spPr>
            <a:xfrm>
              <a:off x="4989089" y="40649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71" name="pt115">
              <a:extLst>
                <a:ext uri="{FF2B5EF4-FFF2-40B4-BE49-F238E27FC236}">
                  <a16:creationId xmlns:a16="http://schemas.microsoft.com/office/drawing/2014/main" id="{1124A89D-BDD7-5785-B735-63C39DB07708}"/>
                </a:ext>
              </a:extLst>
            </p:cNvPr>
            <p:cNvSpPr/>
            <p:nvPr/>
          </p:nvSpPr>
          <p:spPr>
            <a:xfrm>
              <a:off x="5000117" y="29783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72" name="pt116">
              <a:extLst>
                <a:ext uri="{FF2B5EF4-FFF2-40B4-BE49-F238E27FC236}">
                  <a16:creationId xmlns:a16="http://schemas.microsoft.com/office/drawing/2014/main" id="{65D5164C-DEE3-B901-2379-D15F672F4138}"/>
                </a:ext>
              </a:extLst>
            </p:cNvPr>
            <p:cNvSpPr/>
            <p:nvPr/>
          </p:nvSpPr>
          <p:spPr>
            <a:xfrm>
              <a:off x="4748547" y="39421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73" name="pt117">
              <a:extLst>
                <a:ext uri="{FF2B5EF4-FFF2-40B4-BE49-F238E27FC236}">
                  <a16:creationId xmlns:a16="http://schemas.microsoft.com/office/drawing/2014/main" id="{EB1E23B2-C7B0-D707-5B54-07C3D2027179}"/>
                </a:ext>
              </a:extLst>
            </p:cNvPr>
            <p:cNvSpPr/>
            <p:nvPr/>
          </p:nvSpPr>
          <p:spPr>
            <a:xfrm>
              <a:off x="5112954" y="17966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74" name="pt118">
              <a:extLst>
                <a:ext uri="{FF2B5EF4-FFF2-40B4-BE49-F238E27FC236}">
                  <a16:creationId xmlns:a16="http://schemas.microsoft.com/office/drawing/2014/main" id="{0B2BB101-68BC-EB87-39C2-0DFDE648707B}"/>
                </a:ext>
              </a:extLst>
            </p:cNvPr>
            <p:cNvSpPr/>
            <p:nvPr/>
          </p:nvSpPr>
          <p:spPr>
            <a:xfrm>
              <a:off x="6018343" y="37813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75" name="pt119">
              <a:extLst>
                <a:ext uri="{FF2B5EF4-FFF2-40B4-BE49-F238E27FC236}">
                  <a16:creationId xmlns:a16="http://schemas.microsoft.com/office/drawing/2014/main" id="{2A394BFB-91C3-8EB8-77E0-AF140D35DC09}"/>
                </a:ext>
              </a:extLst>
            </p:cNvPr>
            <p:cNvSpPr/>
            <p:nvPr/>
          </p:nvSpPr>
          <p:spPr>
            <a:xfrm>
              <a:off x="6257380" y="44642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76" name="pt120">
              <a:extLst>
                <a:ext uri="{FF2B5EF4-FFF2-40B4-BE49-F238E27FC236}">
                  <a16:creationId xmlns:a16="http://schemas.microsoft.com/office/drawing/2014/main" id="{BABE3F94-FB95-D6BD-5CA1-7D9C49BB9C61}"/>
                </a:ext>
              </a:extLst>
            </p:cNvPr>
            <p:cNvSpPr/>
            <p:nvPr/>
          </p:nvSpPr>
          <p:spPr>
            <a:xfrm>
              <a:off x="5018251" y="20376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77" name="pt121">
              <a:extLst>
                <a:ext uri="{FF2B5EF4-FFF2-40B4-BE49-F238E27FC236}">
                  <a16:creationId xmlns:a16="http://schemas.microsoft.com/office/drawing/2014/main" id="{3ACDCF92-FBBA-F445-E2DA-28478E5937E8}"/>
                </a:ext>
              </a:extLst>
            </p:cNvPr>
            <p:cNvSpPr/>
            <p:nvPr/>
          </p:nvSpPr>
          <p:spPr>
            <a:xfrm>
              <a:off x="4532953" y="40210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78" name="pt122">
              <a:extLst>
                <a:ext uri="{FF2B5EF4-FFF2-40B4-BE49-F238E27FC236}">
                  <a16:creationId xmlns:a16="http://schemas.microsoft.com/office/drawing/2014/main" id="{5D841D05-1A47-3538-057F-1344B4A10B25}"/>
                </a:ext>
              </a:extLst>
            </p:cNvPr>
            <p:cNvSpPr/>
            <p:nvPr/>
          </p:nvSpPr>
          <p:spPr>
            <a:xfrm>
              <a:off x="6129631" y="52472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79" name="pt123">
              <a:extLst>
                <a:ext uri="{FF2B5EF4-FFF2-40B4-BE49-F238E27FC236}">
                  <a16:creationId xmlns:a16="http://schemas.microsoft.com/office/drawing/2014/main" id="{41A0E1E6-592E-C217-8D3D-618E5EAF4A92}"/>
                </a:ext>
              </a:extLst>
            </p:cNvPr>
            <p:cNvSpPr/>
            <p:nvPr/>
          </p:nvSpPr>
          <p:spPr>
            <a:xfrm>
              <a:off x="5193280" y="34862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80" name="pt124">
              <a:extLst>
                <a:ext uri="{FF2B5EF4-FFF2-40B4-BE49-F238E27FC236}">
                  <a16:creationId xmlns:a16="http://schemas.microsoft.com/office/drawing/2014/main" id="{C2ABA34B-125D-10B5-3EA0-8F0AEBC35E7B}"/>
                </a:ext>
              </a:extLst>
            </p:cNvPr>
            <p:cNvSpPr/>
            <p:nvPr/>
          </p:nvSpPr>
          <p:spPr>
            <a:xfrm>
              <a:off x="5728543" y="50658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81" name="pt125">
              <a:extLst>
                <a:ext uri="{FF2B5EF4-FFF2-40B4-BE49-F238E27FC236}">
                  <a16:creationId xmlns:a16="http://schemas.microsoft.com/office/drawing/2014/main" id="{5F9827F9-92FE-1AFA-1C51-BE54D0B5B709}"/>
                </a:ext>
              </a:extLst>
            </p:cNvPr>
            <p:cNvSpPr/>
            <p:nvPr/>
          </p:nvSpPr>
          <p:spPr>
            <a:xfrm>
              <a:off x="5304691" y="42149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82" name="pt126">
              <a:extLst>
                <a:ext uri="{FF2B5EF4-FFF2-40B4-BE49-F238E27FC236}">
                  <a16:creationId xmlns:a16="http://schemas.microsoft.com/office/drawing/2014/main" id="{906CFCF0-2A5D-EFC1-717E-EBA45C9D904E}"/>
                </a:ext>
              </a:extLst>
            </p:cNvPr>
            <p:cNvSpPr/>
            <p:nvPr/>
          </p:nvSpPr>
          <p:spPr>
            <a:xfrm>
              <a:off x="5119208" y="35511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83" name="pt127">
              <a:extLst>
                <a:ext uri="{FF2B5EF4-FFF2-40B4-BE49-F238E27FC236}">
                  <a16:creationId xmlns:a16="http://schemas.microsoft.com/office/drawing/2014/main" id="{60CD3277-5F62-1363-B64A-ECD9A67B2CB2}"/>
                </a:ext>
              </a:extLst>
            </p:cNvPr>
            <p:cNvSpPr/>
            <p:nvPr/>
          </p:nvSpPr>
          <p:spPr>
            <a:xfrm>
              <a:off x="5297599" y="34535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84" name="pt128">
              <a:extLst>
                <a:ext uri="{FF2B5EF4-FFF2-40B4-BE49-F238E27FC236}">
                  <a16:creationId xmlns:a16="http://schemas.microsoft.com/office/drawing/2014/main" id="{2A152099-E78A-4336-A646-090ECFEB2327}"/>
                </a:ext>
              </a:extLst>
            </p:cNvPr>
            <p:cNvSpPr/>
            <p:nvPr/>
          </p:nvSpPr>
          <p:spPr>
            <a:xfrm>
              <a:off x="5085798" y="36570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85" name="pt129">
              <a:extLst>
                <a:ext uri="{FF2B5EF4-FFF2-40B4-BE49-F238E27FC236}">
                  <a16:creationId xmlns:a16="http://schemas.microsoft.com/office/drawing/2014/main" id="{D6DFE171-98A7-BD19-272A-C7E222F41F0C}"/>
                </a:ext>
              </a:extLst>
            </p:cNvPr>
            <p:cNvSpPr/>
            <p:nvPr/>
          </p:nvSpPr>
          <p:spPr>
            <a:xfrm>
              <a:off x="5717744" y="47443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86" name="pt130">
              <a:extLst>
                <a:ext uri="{FF2B5EF4-FFF2-40B4-BE49-F238E27FC236}">
                  <a16:creationId xmlns:a16="http://schemas.microsoft.com/office/drawing/2014/main" id="{4987589C-7757-1D0E-E00F-71DEED3C4263}"/>
                </a:ext>
              </a:extLst>
            </p:cNvPr>
            <p:cNvSpPr/>
            <p:nvPr/>
          </p:nvSpPr>
          <p:spPr>
            <a:xfrm>
              <a:off x="5005985" y="48561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87" name="pt131">
              <a:extLst>
                <a:ext uri="{FF2B5EF4-FFF2-40B4-BE49-F238E27FC236}">
                  <a16:creationId xmlns:a16="http://schemas.microsoft.com/office/drawing/2014/main" id="{A7ED672E-7665-D820-D57E-FB5588F467F5}"/>
                </a:ext>
              </a:extLst>
            </p:cNvPr>
            <p:cNvSpPr/>
            <p:nvPr/>
          </p:nvSpPr>
          <p:spPr>
            <a:xfrm>
              <a:off x="4252107" y="15410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88" name="pt132">
              <a:extLst>
                <a:ext uri="{FF2B5EF4-FFF2-40B4-BE49-F238E27FC236}">
                  <a16:creationId xmlns:a16="http://schemas.microsoft.com/office/drawing/2014/main" id="{8161FA7C-AF87-10B0-16B1-620869678611}"/>
                </a:ext>
              </a:extLst>
            </p:cNvPr>
            <p:cNvSpPr/>
            <p:nvPr/>
          </p:nvSpPr>
          <p:spPr>
            <a:xfrm>
              <a:off x="4914362" y="29001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89" name="pt133">
              <a:extLst>
                <a:ext uri="{FF2B5EF4-FFF2-40B4-BE49-F238E27FC236}">
                  <a16:creationId xmlns:a16="http://schemas.microsoft.com/office/drawing/2014/main" id="{53CA5C45-3E87-2911-5F85-B1894623843D}"/>
                </a:ext>
              </a:extLst>
            </p:cNvPr>
            <p:cNvSpPr/>
            <p:nvPr/>
          </p:nvSpPr>
          <p:spPr>
            <a:xfrm>
              <a:off x="4090558" y="23773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90" name="pt134">
              <a:extLst>
                <a:ext uri="{FF2B5EF4-FFF2-40B4-BE49-F238E27FC236}">
                  <a16:creationId xmlns:a16="http://schemas.microsoft.com/office/drawing/2014/main" id="{8E1DEEBA-644B-4302-ED1C-7CA6D5D72CE4}"/>
                </a:ext>
              </a:extLst>
            </p:cNvPr>
            <p:cNvSpPr/>
            <p:nvPr/>
          </p:nvSpPr>
          <p:spPr>
            <a:xfrm>
              <a:off x="4750290" y="26603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91" name="pt135">
              <a:extLst>
                <a:ext uri="{FF2B5EF4-FFF2-40B4-BE49-F238E27FC236}">
                  <a16:creationId xmlns:a16="http://schemas.microsoft.com/office/drawing/2014/main" id="{873FF3F2-F496-F847-D9F7-F2E81B944475}"/>
                </a:ext>
              </a:extLst>
            </p:cNvPr>
            <p:cNvSpPr/>
            <p:nvPr/>
          </p:nvSpPr>
          <p:spPr>
            <a:xfrm>
              <a:off x="5045348" y="33960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92" name="pt136">
              <a:extLst>
                <a:ext uri="{FF2B5EF4-FFF2-40B4-BE49-F238E27FC236}">
                  <a16:creationId xmlns:a16="http://schemas.microsoft.com/office/drawing/2014/main" id="{3EEDBC5E-9976-8BC6-907D-98966BDE4798}"/>
                </a:ext>
              </a:extLst>
            </p:cNvPr>
            <p:cNvSpPr/>
            <p:nvPr/>
          </p:nvSpPr>
          <p:spPr>
            <a:xfrm>
              <a:off x="5202852" y="2268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93" name="pt137">
              <a:extLst>
                <a:ext uri="{FF2B5EF4-FFF2-40B4-BE49-F238E27FC236}">
                  <a16:creationId xmlns:a16="http://schemas.microsoft.com/office/drawing/2014/main" id="{7AD09965-CFC1-208F-F728-229EAB64C489}"/>
                </a:ext>
              </a:extLst>
            </p:cNvPr>
            <p:cNvSpPr/>
            <p:nvPr/>
          </p:nvSpPr>
          <p:spPr>
            <a:xfrm>
              <a:off x="5379556" y="30897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94" name="pt138">
              <a:extLst>
                <a:ext uri="{FF2B5EF4-FFF2-40B4-BE49-F238E27FC236}">
                  <a16:creationId xmlns:a16="http://schemas.microsoft.com/office/drawing/2014/main" id="{15B476E5-BF08-0AF8-1312-BC57E1CE10FF}"/>
                </a:ext>
              </a:extLst>
            </p:cNvPr>
            <p:cNvSpPr/>
            <p:nvPr/>
          </p:nvSpPr>
          <p:spPr>
            <a:xfrm>
              <a:off x="5016163" y="4065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95" name="pt139">
              <a:extLst>
                <a:ext uri="{FF2B5EF4-FFF2-40B4-BE49-F238E27FC236}">
                  <a16:creationId xmlns:a16="http://schemas.microsoft.com/office/drawing/2014/main" id="{D4A0D010-D601-0DFC-0C71-5828125769E9}"/>
                </a:ext>
              </a:extLst>
            </p:cNvPr>
            <p:cNvSpPr/>
            <p:nvPr/>
          </p:nvSpPr>
          <p:spPr>
            <a:xfrm>
              <a:off x="4853595" y="39374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96" name="pt140">
              <a:extLst>
                <a:ext uri="{FF2B5EF4-FFF2-40B4-BE49-F238E27FC236}">
                  <a16:creationId xmlns:a16="http://schemas.microsoft.com/office/drawing/2014/main" id="{C6D92D94-B791-0327-E7B4-2E9A70901798}"/>
                </a:ext>
              </a:extLst>
            </p:cNvPr>
            <p:cNvSpPr/>
            <p:nvPr/>
          </p:nvSpPr>
          <p:spPr>
            <a:xfrm>
              <a:off x="4725492" y="24843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97" name="pt141">
              <a:extLst>
                <a:ext uri="{FF2B5EF4-FFF2-40B4-BE49-F238E27FC236}">
                  <a16:creationId xmlns:a16="http://schemas.microsoft.com/office/drawing/2014/main" id="{E5F4C855-369F-A80B-EA49-54E1106454B7}"/>
                </a:ext>
              </a:extLst>
            </p:cNvPr>
            <p:cNvSpPr/>
            <p:nvPr/>
          </p:nvSpPr>
          <p:spPr>
            <a:xfrm>
              <a:off x="5476184" y="45344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98" name="pt142">
              <a:extLst>
                <a:ext uri="{FF2B5EF4-FFF2-40B4-BE49-F238E27FC236}">
                  <a16:creationId xmlns:a16="http://schemas.microsoft.com/office/drawing/2014/main" id="{9B7E12F9-94BF-68FE-7F8C-A2A89938F059}"/>
                </a:ext>
              </a:extLst>
            </p:cNvPr>
            <p:cNvSpPr/>
            <p:nvPr/>
          </p:nvSpPr>
          <p:spPr>
            <a:xfrm>
              <a:off x="4478556" y="35709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99" name="pt143">
              <a:extLst>
                <a:ext uri="{FF2B5EF4-FFF2-40B4-BE49-F238E27FC236}">
                  <a16:creationId xmlns:a16="http://schemas.microsoft.com/office/drawing/2014/main" id="{17C1D1A9-7897-8374-E868-8CAF8C02333E}"/>
                </a:ext>
              </a:extLst>
            </p:cNvPr>
            <p:cNvSpPr/>
            <p:nvPr/>
          </p:nvSpPr>
          <p:spPr>
            <a:xfrm>
              <a:off x="4948142" y="42514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00" name="pt144">
              <a:extLst>
                <a:ext uri="{FF2B5EF4-FFF2-40B4-BE49-F238E27FC236}">
                  <a16:creationId xmlns:a16="http://schemas.microsoft.com/office/drawing/2014/main" id="{C3E1EB89-F476-F277-CAF3-CB6D7EC0FA69}"/>
                </a:ext>
              </a:extLst>
            </p:cNvPr>
            <p:cNvSpPr/>
            <p:nvPr/>
          </p:nvSpPr>
          <p:spPr>
            <a:xfrm>
              <a:off x="3593178" y="23016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01" name="pt145">
              <a:extLst>
                <a:ext uri="{FF2B5EF4-FFF2-40B4-BE49-F238E27FC236}">
                  <a16:creationId xmlns:a16="http://schemas.microsoft.com/office/drawing/2014/main" id="{89E99D2B-FE8A-8D28-0635-F273D1035DE8}"/>
                </a:ext>
              </a:extLst>
            </p:cNvPr>
            <p:cNvSpPr/>
            <p:nvPr/>
          </p:nvSpPr>
          <p:spPr>
            <a:xfrm>
              <a:off x="5178404" y="41460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02" name="pt146">
              <a:extLst>
                <a:ext uri="{FF2B5EF4-FFF2-40B4-BE49-F238E27FC236}">
                  <a16:creationId xmlns:a16="http://schemas.microsoft.com/office/drawing/2014/main" id="{7A954913-1F4C-8EA1-ACAB-725B07BA93E7}"/>
                </a:ext>
              </a:extLst>
            </p:cNvPr>
            <p:cNvSpPr/>
            <p:nvPr/>
          </p:nvSpPr>
          <p:spPr>
            <a:xfrm>
              <a:off x="4861693" y="22394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03" name="pt147">
              <a:extLst>
                <a:ext uri="{FF2B5EF4-FFF2-40B4-BE49-F238E27FC236}">
                  <a16:creationId xmlns:a16="http://schemas.microsoft.com/office/drawing/2014/main" id="{DC0535EE-FFCC-CA7D-6269-BAF7E5D33192}"/>
                </a:ext>
              </a:extLst>
            </p:cNvPr>
            <p:cNvSpPr/>
            <p:nvPr/>
          </p:nvSpPr>
          <p:spPr>
            <a:xfrm>
              <a:off x="4842850" y="22428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04" name="pt148">
              <a:extLst>
                <a:ext uri="{FF2B5EF4-FFF2-40B4-BE49-F238E27FC236}">
                  <a16:creationId xmlns:a16="http://schemas.microsoft.com/office/drawing/2014/main" id="{E99310BA-2D31-36BE-20B4-842F732B5069}"/>
                </a:ext>
              </a:extLst>
            </p:cNvPr>
            <p:cNvSpPr/>
            <p:nvPr/>
          </p:nvSpPr>
          <p:spPr>
            <a:xfrm>
              <a:off x="4348652" y="20993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05" name="pt149">
              <a:extLst>
                <a:ext uri="{FF2B5EF4-FFF2-40B4-BE49-F238E27FC236}">
                  <a16:creationId xmlns:a16="http://schemas.microsoft.com/office/drawing/2014/main" id="{DF42DB0F-0E07-4EFA-7178-C05558ED5FFC}"/>
                </a:ext>
              </a:extLst>
            </p:cNvPr>
            <p:cNvSpPr/>
            <p:nvPr/>
          </p:nvSpPr>
          <p:spPr>
            <a:xfrm>
              <a:off x="4841237" y="45095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06" name="pt150">
              <a:extLst>
                <a:ext uri="{FF2B5EF4-FFF2-40B4-BE49-F238E27FC236}">
                  <a16:creationId xmlns:a16="http://schemas.microsoft.com/office/drawing/2014/main" id="{10DE1D19-6BE8-EC50-CB6D-B1C9094140FA}"/>
                </a:ext>
              </a:extLst>
            </p:cNvPr>
            <p:cNvSpPr/>
            <p:nvPr/>
          </p:nvSpPr>
          <p:spPr>
            <a:xfrm>
              <a:off x="4587748" y="33939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07" name="pt151">
              <a:extLst>
                <a:ext uri="{FF2B5EF4-FFF2-40B4-BE49-F238E27FC236}">
                  <a16:creationId xmlns:a16="http://schemas.microsoft.com/office/drawing/2014/main" id="{9447002F-77C0-5E51-E26F-6B080463F9AE}"/>
                </a:ext>
              </a:extLst>
            </p:cNvPr>
            <p:cNvSpPr/>
            <p:nvPr/>
          </p:nvSpPr>
          <p:spPr>
            <a:xfrm>
              <a:off x="5258281" y="38198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08" name="pt152">
              <a:extLst>
                <a:ext uri="{FF2B5EF4-FFF2-40B4-BE49-F238E27FC236}">
                  <a16:creationId xmlns:a16="http://schemas.microsoft.com/office/drawing/2014/main" id="{37BA5A52-6E17-EFB5-F9D8-55B2ADD7EA56}"/>
                </a:ext>
              </a:extLst>
            </p:cNvPr>
            <p:cNvSpPr/>
            <p:nvPr/>
          </p:nvSpPr>
          <p:spPr>
            <a:xfrm>
              <a:off x="3898128" y="19828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09" name="pt153">
              <a:extLst>
                <a:ext uri="{FF2B5EF4-FFF2-40B4-BE49-F238E27FC236}">
                  <a16:creationId xmlns:a16="http://schemas.microsoft.com/office/drawing/2014/main" id="{62FB8399-4AB8-06DF-91E9-A06B3B8E4838}"/>
                </a:ext>
              </a:extLst>
            </p:cNvPr>
            <p:cNvSpPr/>
            <p:nvPr/>
          </p:nvSpPr>
          <p:spPr>
            <a:xfrm>
              <a:off x="4249103" y="19022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10" name="pt154">
              <a:extLst>
                <a:ext uri="{FF2B5EF4-FFF2-40B4-BE49-F238E27FC236}">
                  <a16:creationId xmlns:a16="http://schemas.microsoft.com/office/drawing/2014/main" id="{F34EE0AC-EE7E-8A86-FEF7-0549093F1D34}"/>
                </a:ext>
              </a:extLst>
            </p:cNvPr>
            <p:cNvSpPr/>
            <p:nvPr/>
          </p:nvSpPr>
          <p:spPr>
            <a:xfrm>
              <a:off x="4648203" y="36663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11" name="pt155">
              <a:extLst>
                <a:ext uri="{FF2B5EF4-FFF2-40B4-BE49-F238E27FC236}">
                  <a16:creationId xmlns:a16="http://schemas.microsoft.com/office/drawing/2014/main" id="{A2354C69-75D3-0A2D-CEF2-D75599020FD0}"/>
                </a:ext>
              </a:extLst>
            </p:cNvPr>
            <p:cNvSpPr/>
            <p:nvPr/>
          </p:nvSpPr>
          <p:spPr>
            <a:xfrm>
              <a:off x="4954917" y="35045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12" name="pt156">
              <a:extLst>
                <a:ext uri="{FF2B5EF4-FFF2-40B4-BE49-F238E27FC236}">
                  <a16:creationId xmlns:a16="http://schemas.microsoft.com/office/drawing/2014/main" id="{18B45855-0E4E-9E26-03C3-69002A4FEB1C}"/>
                </a:ext>
              </a:extLst>
            </p:cNvPr>
            <p:cNvSpPr/>
            <p:nvPr/>
          </p:nvSpPr>
          <p:spPr>
            <a:xfrm>
              <a:off x="4458512" y="32222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13" name="pt157">
              <a:extLst>
                <a:ext uri="{FF2B5EF4-FFF2-40B4-BE49-F238E27FC236}">
                  <a16:creationId xmlns:a16="http://schemas.microsoft.com/office/drawing/2014/main" id="{FFA58315-5EA6-1ABF-A001-174414CE235A}"/>
                </a:ext>
              </a:extLst>
            </p:cNvPr>
            <p:cNvSpPr/>
            <p:nvPr/>
          </p:nvSpPr>
          <p:spPr>
            <a:xfrm>
              <a:off x="4253405" y="33427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14" name="pt158">
              <a:extLst>
                <a:ext uri="{FF2B5EF4-FFF2-40B4-BE49-F238E27FC236}">
                  <a16:creationId xmlns:a16="http://schemas.microsoft.com/office/drawing/2014/main" id="{7367EB83-EA35-349C-895D-6D451B228EF8}"/>
                </a:ext>
              </a:extLst>
            </p:cNvPr>
            <p:cNvSpPr/>
            <p:nvPr/>
          </p:nvSpPr>
          <p:spPr>
            <a:xfrm>
              <a:off x="4989600" y="21393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15" name="pt159">
              <a:extLst>
                <a:ext uri="{FF2B5EF4-FFF2-40B4-BE49-F238E27FC236}">
                  <a16:creationId xmlns:a16="http://schemas.microsoft.com/office/drawing/2014/main" id="{E5333BF6-49C6-9E64-F1C1-4976DA30B32C}"/>
                </a:ext>
              </a:extLst>
            </p:cNvPr>
            <p:cNvSpPr/>
            <p:nvPr/>
          </p:nvSpPr>
          <p:spPr>
            <a:xfrm>
              <a:off x="4658801" y="44535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16" name="pt160">
              <a:extLst>
                <a:ext uri="{FF2B5EF4-FFF2-40B4-BE49-F238E27FC236}">
                  <a16:creationId xmlns:a16="http://schemas.microsoft.com/office/drawing/2014/main" id="{CAB5910B-465E-6B08-BFB6-A5BE19A54FF2}"/>
                </a:ext>
              </a:extLst>
            </p:cNvPr>
            <p:cNvSpPr/>
            <p:nvPr/>
          </p:nvSpPr>
          <p:spPr>
            <a:xfrm>
              <a:off x="4717673" y="32204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17" name="pt161">
              <a:extLst>
                <a:ext uri="{FF2B5EF4-FFF2-40B4-BE49-F238E27FC236}">
                  <a16:creationId xmlns:a16="http://schemas.microsoft.com/office/drawing/2014/main" id="{F36584A2-4909-D164-A5B7-7DA8C260ABCC}"/>
                </a:ext>
              </a:extLst>
            </p:cNvPr>
            <p:cNvSpPr/>
            <p:nvPr/>
          </p:nvSpPr>
          <p:spPr>
            <a:xfrm>
              <a:off x="4149018" y="32890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18" name="pt162">
              <a:extLst>
                <a:ext uri="{FF2B5EF4-FFF2-40B4-BE49-F238E27FC236}">
                  <a16:creationId xmlns:a16="http://schemas.microsoft.com/office/drawing/2014/main" id="{FBC56EC3-5D30-13E3-5F5A-32932F92F889}"/>
                </a:ext>
              </a:extLst>
            </p:cNvPr>
            <p:cNvSpPr/>
            <p:nvPr/>
          </p:nvSpPr>
          <p:spPr>
            <a:xfrm>
              <a:off x="4708100" y="36210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19" name="pt163">
              <a:extLst>
                <a:ext uri="{FF2B5EF4-FFF2-40B4-BE49-F238E27FC236}">
                  <a16:creationId xmlns:a16="http://schemas.microsoft.com/office/drawing/2014/main" id="{0C1D5808-9F78-3D71-C03C-3CDC9BC15E15}"/>
                </a:ext>
              </a:extLst>
            </p:cNvPr>
            <p:cNvSpPr/>
            <p:nvPr/>
          </p:nvSpPr>
          <p:spPr>
            <a:xfrm>
              <a:off x="4512162" y="29176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20" name="pt164">
              <a:extLst>
                <a:ext uri="{FF2B5EF4-FFF2-40B4-BE49-F238E27FC236}">
                  <a16:creationId xmlns:a16="http://schemas.microsoft.com/office/drawing/2014/main" id="{C147EBAB-A9F6-F747-993D-DEDD6EB7865F}"/>
                </a:ext>
              </a:extLst>
            </p:cNvPr>
            <p:cNvSpPr/>
            <p:nvPr/>
          </p:nvSpPr>
          <p:spPr>
            <a:xfrm>
              <a:off x="4841725" y="32156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21" name="pt165">
              <a:extLst>
                <a:ext uri="{FF2B5EF4-FFF2-40B4-BE49-F238E27FC236}">
                  <a16:creationId xmlns:a16="http://schemas.microsoft.com/office/drawing/2014/main" id="{62D53E29-7EF6-7AA6-A127-6D69E6512CBE}"/>
                </a:ext>
              </a:extLst>
            </p:cNvPr>
            <p:cNvSpPr/>
            <p:nvPr/>
          </p:nvSpPr>
          <p:spPr>
            <a:xfrm>
              <a:off x="5240211" y="40442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22" name="pt166">
              <a:extLst>
                <a:ext uri="{FF2B5EF4-FFF2-40B4-BE49-F238E27FC236}">
                  <a16:creationId xmlns:a16="http://schemas.microsoft.com/office/drawing/2014/main" id="{27CB67E4-7D02-B84D-5F12-4B548359EBC8}"/>
                </a:ext>
              </a:extLst>
            </p:cNvPr>
            <p:cNvSpPr/>
            <p:nvPr/>
          </p:nvSpPr>
          <p:spPr>
            <a:xfrm>
              <a:off x="4490111" y="35791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23" name="pt167">
              <a:extLst>
                <a:ext uri="{FF2B5EF4-FFF2-40B4-BE49-F238E27FC236}">
                  <a16:creationId xmlns:a16="http://schemas.microsoft.com/office/drawing/2014/main" id="{209EAB26-CE58-9092-7CCF-5A559DFD0011}"/>
                </a:ext>
              </a:extLst>
            </p:cNvPr>
            <p:cNvSpPr/>
            <p:nvPr/>
          </p:nvSpPr>
          <p:spPr>
            <a:xfrm>
              <a:off x="5379353" y="34521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24" name="pt168">
              <a:extLst>
                <a:ext uri="{FF2B5EF4-FFF2-40B4-BE49-F238E27FC236}">
                  <a16:creationId xmlns:a16="http://schemas.microsoft.com/office/drawing/2014/main" id="{29ACF6AC-EDF3-97D9-D63B-0DE979ECEC73}"/>
                </a:ext>
              </a:extLst>
            </p:cNvPr>
            <p:cNvSpPr/>
            <p:nvPr/>
          </p:nvSpPr>
          <p:spPr>
            <a:xfrm>
              <a:off x="4747316" y="39841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25" name="pt169">
              <a:extLst>
                <a:ext uri="{FF2B5EF4-FFF2-40B4-BE49-F238E27FC236}">
                  <a16:creationId xmlns:a16="http://schemas.microsoft.com/office/drawing/2014/main" id="{39ED6492-5A57-7201-A642-7CA5769EA8A0}"/>
                </a:ext>
              </a:extLst>
            </p:cNvPr>
            <p:cNvSpPr/>
            <p:nvPr/>
          </p:nvSpPr>
          <p:spPr>
            <a:xfrm>
              <a:off x="5490210" y="39658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26" name="pt170">
              <a:extLst>
                <a:ext uri="{FF2B5EF4-FFF2-40B4-BE49-F238E27FC236}">
                  <a16:creationId xmlns:a16="http://schemas.microsoft.com/office/drawing/2014/main" id="{01AC352E-5A2B-E659-B2A7-EDA7A1CD5F92}"/>
                </a:ext>
              </a:extLst>
            </p:cNvPr>
            <p:cNvSpPr/>
            <p:nvPr/>
          </p:nvSpPr>
          <p:spPr>
            <a:xfrm>
              <a:off x="5206398" y="34486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27" name="pt171">
              <a:extLst>
                <a:ext uri="{FF2B5EF4-FFF2-40B4-BE49-F238E27FC236}">
                  <a16:creationId xmlns:a16="http://schemas.microsoft.com/office/drawing/2014/main" id="{7EB8E054-2DC7-0662-C52D-58078380FB5E}"/>
                </a:ext>
              </a:extLst>
            </p:cNvPr>
            <p:cNvSpPr/>
            <p:nvPr/>
          </p:nvSpPr>
          <p:spPr>
            <a:xfrm>
              <a:off x="4716357" y="23148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28" name="pt172">
              <a:extLst>
                <a:ext uri="{FF2B5EF4-FFF2-40B4-BE49-F238E27FC236}">
                  <a16:creationId xmlns:a16="http://schemas.microsoft.com/office/drawing/2014/main" id="{1E3E4E00-F36E-540F-ECB1-40D2D80F4C15}"/>
                </a:ext>
              </a:extLst>
            </p:cNvPr>
            <p:cNvSpPr/>
            <p:nvPr/>
          </p:nvSpPr>
          <p:spPr>
            <a:xfrm>
              <a:off x="5345175" y="44166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29" name="pt173">
              <a:extLst>
                <a:ext uri="{FF2B5EF4-FFF2-40B4-BE49-F238E27FC236}">
                  <a16:creationId xmlns:a16="http://schemas.microsoft.com/office/drawing/2014/main" id="{D7BC0212-851D-6F51-0A58-C46CD5E27881}"/>
                </a:ext>
              </a:extLst>
            </p:cNvPr>
            <p:cNvSpPr/>
            <p:nvPr/>
          </p:nvSpPr>
          <p:spPr>
            <a:xfrm>
              <a:off x="5574100" y="31680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30" name="pt174">
              <a:extLst>
                <a:ext uri="{FF2B5EF4-FFF2-40B4-BE49-F238E27FC236}">
                  <a16:creationId xmlns:a16="http://schemas.microsoft.com/office/drawing/2014/main" id="{78BEE8C5-F061-6F25-27F8-C450B376FC33}"/>
                </a:ext>
              </a:extLst>
            </p:cNvPr>
            <p:cNvSpPr/>
            <p:nvPr/>
          </p:nvSpPr>
          <p:spPr>
            <a:xfrm>
              <a:off x="5257427" y="36473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31" name="pt175">
              <a:extLst>
                <a:ext uri="{FF2B5EF4-FFF2-40B4-BE49-F238E27FC236}">
                  <a16:creationId xmlns:a16="http://schemas.microsoft.com/office/drawing/2014/main" id="{7E86755D-7342-94EA-22FD-85D0A50F5EE4}"/>
                </a:ext>
              </a:extLst>
            </p:cNvPr>
            <p:cNvSpPr/>
            <p:nvPr/>
          </p:nvSpPr>
          <p:spPr>
            <a:xfrm>
              <a:off x="5423206" y="39933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32" name="pt176">
              <a:extLst>
                <a:ext uri="{FF2B5EF4-FFF2-40B4-BE49-F238E27FC236}">
                  <a16:creationId xmlns:a16="http://schemas.microsoft.com/office/drawing/2014/main" id="{F2A51FCC-B363-B2A8-70A8-F0F3843ADFA3}"/>
                </a:ext>
              </a:extLst>
            </p:cNvPr>
            <p:cNvSpPr/>
            <p:nvPr/>
          </p:nvSpPr>
          <p:spPr>
            <a:xfrm>
              <a:off x="5271119" y="38198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33" name="pt177">
              <a:extLst>
                <a:ext uri="{FF2B5EF4-FFF2-40B4-BE49-F238E27FC236}">
                  <a16:creationId xmlns:a16="http://schemas.microsoft.com/office/drawing/2014/main" id="{8623C32C-9DCD-88CF-2C3B-0BA342EDC3F5}"/>
                </a:ext>
              </a:extLst>
            </p:cNvPr>
            <p:cNvSpPr/>
            <p:nvPr/>
          </p:nvSpPr>
          <p:spPr>
            <a:xfrm>
              <a:off x="4723326" y="38261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34" name="pt178">
              <a:extLst>
                <a:ext uri="{FF2B5EF4-FFF2-40B4-BE49-F238E27FC236}">
                  <a16:creationId xmlns:a16="http://schemas.microsoft.com/office/drawing/2014/main" id="{C6D37EA1-7D8E-D03B-6B76-FE8A337954DA}"/>
                </a:ext>
              </a:extLst>
            </p:cNvPr>
            <p:cNvSpPr/>
            <p:nvPr/>
          </p:nvSpPr>
          <p:spPr>
            <a:xfrm>
              <a:off x="4831382" y="31092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35" name="pt179">
              <a:extLst>
                <a:ext uri="{FF2B5EF4-FFF2-40B4-BE49-F238E27FC236}">
                  <a16:creationId xmlns:a16="http://schemas.microsoft.com/office/drawing/2014/main" id="{EBB1DD15-0A37-7846-A38B-79A20E1CDC78}"/>
                </a:ext>
              </a:extLst>
            </p:cNvPr>
            <p:cNvSpPr/>
            <p:nvPr/>
          </p:nvSpPr>
          <p:spPr>
            <a:xfrm>
              <a:off x="4198008" y="27493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36" name="pt180">
              <a:extLst>
                <a:ext uri="{FF2B5EF4-FFF2-40B4-BE49-F238E27FC236}">
                  <a16:creationId xmlns:a16="http://schemas.microsoft.com/office/drawing/2014/main" id="{C47B1B55-026E-7EF8-3E15-52CD1B3E6854}"/>
                </a:ext>
              </a:extLst>
            </p:cNvPr>
            <p:cNvSpPr/>
            <p:nvPr/>
          </p:nvSpPr>
          <p:spPr>
            <a:xfrm>
              <a:off x="4954170" y="34938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37" name="pt181">
              <a:extLst>
                <a:ext uri="{FF2B5EF4-FFF2-40B4-BE49-F238E27FC236}">
                  <a16:creationId xmlns:a16="http://schemas.microsoft.com/office/drawing/2014/main" id="{AF98AB3C-51EC-DB69-CC72-EC09F4939999}"/>
                </a:ext>
              </a:extLst>
            </p:cNvPr>
            <p:cNvSpPr/>
            <p:nvPr/>
          </p:nvSpPr>
          <p:spPr>
            <a:xfrm>
              <a:off x="5069105" y="26393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38" name="pt182">
              <a:extLst>
                <a:ext uri="{FF2B5EF4-FFF2-40B4-BE49-F238E27FC236}">
                  <a16:creationId xmlns:a16="http://schemas.microsoft.com/office/drawing/2014/main" id="{05A15E95-F16A-B6F3-112D-365779F227E1}"/>
                </a:ext>
              </a:extLst>
            </p:cNvPr>
            <p:cNvSpPr/>
            <p:nvPr/>
          </p:nvSpPr>
          <p:spPr>
            <a:xfrm>
              <a:off x="5036707" y="37170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39" name="pt183">
              <a:extLst>
                <a:ext uri="{FF2B5EF4-FFF2-40B4-BE49-F238E27FC236}">
                  <a16:creationId xmlns:a16="http://schemas.microsoft.com/office/drawing/2014/main" id="{A77745D5-7129-2F41-93B2-80B0D3C1937E}"/>
                </a:ext>
              </a:extLst>
            </p:cNvPr>
            <p:cNvSpPr/>
            <p:nvPr/>
          </p:nvSpPr>
          <p:spPr>
            <a:xfrm>
              <a:off x="5439891" y="25900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40" name="pt184">
              <a:extLst>
                <a:ext uri="{FF2B5EF4-FFF2-40B4-BE49-F238E27FC236}">
                  <a16:creationId xmlns:a16="http://schemas.microsoft.com/office/drawing/2014/main" id="{6C97D1F1-6C1F-D4AD-B266-0A35E226DBED}"/>
                </a:ext>
              </a:extLst>
            </p:cNvPr>
            <p:cNvSpPr/>
            <p:nvPr/>
          </p:nvSpPr>
          <p:spPr>
            <a:xfrm>
              <a:off x="6077498" y="27339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41" name="pt185">
              <a:extLst>
                <a:ext uri="{FF2B5EF4-FFF2-40B4-BE49-F238E27FC236}">
                  <a16:creationId xmlns:a16="http://schemas.microsoft.com/office/drawing/2014/main" id="{D4BF99CE-295A-18D6-EC6C-E4CDF4F48588}"/>
                </a:ext>
              </a:extLst>
            </p:cNvPr>
            <p:cNvSpPr/>
            <p:nvPr/>
          </p:nvSpPr>
          <p:spPr>
            <a:xfrm>
              <a:off x="4357391" y="20943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42" name="pt186">
              <a:extLst>
                <a:ext uri="{FF2B5EF4-FFF2-40B4-BE49-F238E27FC236}">
                  <a16:creationId xmlns:a16="http://schemas.microsoft.com/office/drawing/2014/main" id="{F4BC56D5-E9E4-5863-5E57-45304932FA48}"/>
                </a:ext>
              </a:extLst>
            </p:cNvPr>
            <p:cNvSpPr/>
            <p:nvPr/>
          </p:nvSpPr>
          <p:spPr>
            <a:xfrm>
              <a:off x="4879451" y="35708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43" name="pt187">
              <a:extLst>
                <a:ext uri="{FF2B5EF4-FFF2-40B4-BE49-F238E27FC236}">
                  <a16:creationId xmlns:a16="http://schemas.microsoft.com/office/drawing/2014/main" id="{F6C3DA6F-9227-F453-40EA-E634DCC29628}"/>
                </a:ext>
              </a:extLst>
            </p:cNvPr>
            <p:cNvSpPr/>
            <p:nvPr/>
          </p:nvSpPr>
          <p:spPr>
            <a:xfrm>
              <a:off x="4820705" y="23504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44" name="pt188">
              <a:extLst>
                <a:ext uri="{FF2B5EF4-FFF2-40B4-BE49-F238E27FC236}">
                  <a16:creationId xmlns:a16="http://schemas.microsoft.com/office/drawing/2014/main" id="{E7ADCEB7-7986-B8B0-1100-E7C2A5D00A2E}"/>
                </a:ext>
              </a:extLst>
            </p:cNvPr>
            <p:cNvSpPr/>
            <p:nvPr/>
          </p:nvSpPr>
          <p:spPr>
            <a:xfrm>
              <a:off x="3886453" y="20867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45" name="pt189">
              <a:extLst>
                <a:ext uri="{FF2B5EF4-FFF2-40B4-BE49-F238E27FC236}">
                  <a16:creationId xmlns:a16="http://schemas.microsoft.com/office/drawing/2014/main" id="{A9528BBF-253F-8AE3-7857-3D036EA8CD82}"/>
                </a:ext>
              </a:extLst>
            </p:cNvPr>
            <p:cNvSpPr/>
            <p:nvPr/>
          </p:nvSpPr>
          <p:spPr>
            <a:xfrm>
              <a:off x="4542908" y="24768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46" name="pt190">
              <a:extLst>
                <a:ext uri="{FF2B5EF4-FFF2-40B4-BE49-F238E27FC236}">
                  <a16:creationId xmlns:a16="http://schemas.microsoft.com/office/drawing/2014/main" id="{DFD74EE7-8A14-F7BE-CB4B-A80201E9A098}"/>
                </a:ext>
              </a:extLst>
            </p:cNvPr>
            <p:cNvSpPr/>
            <p:nvPr/>
          </p:nvSpPr>
          <p:spPr>
            <a:xfrm>
              <a:off x="4639268" y="43359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47" name="pt191">
              <a:extLst>
                <a:ext uri="{FF2B5EF4-FFF2-40B4-BE49-F238E27FC236}">
                  <a16:creationId xmlns:a16="http://schemas.microsoft.com/office/drawing/2014/main" id="{FF6E4E97-9E88-9CB9-8DC5-EA6EDCEBF395}"/>
                </a:ext>
              </a:extLst>
            </p:cNvPr>
            <p:cNvSpPr/>
            <p:nvPr/>
          </p:nvSpPr>
          <p:spPr>
            <a:xfrm>
              <a:off x="5239042" y="30292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48" name="pt192">
              <a:extLst>
                <a:ext uri="{FF2B5EF4-FFF2-40B4-BE49-F238E27FC236}">
                  <a16:creationId xmlns:a16="http://schemas.microsoft.com/office/drawing/2014/main" id="{18C7E51B-CD49-23EB-EBBA-EE93259F8E6C}"/>
                </a:ext>
              </a:extLst>
            </p:cNvPr>
            <p:cNvSpPr/>
            <p:nvPr/>
          </p:nvSpPr>
          <p:spPr>
            <a:xfrm>
              <a:off x="4660859" y="3671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49" name="pt193">
              <a:extLst>
                <a:ext uri="{FF2B5EF4-FFF2-40B4-BE49-F238E27FC236}">
                  <a16:creationId xmlns:a16="http://schemas.microsoft.com/office/drawing/2014/main" id="{6A3DC260-802F-523F-578B-F9510E032451}"/>
                </a:ext>
              </a:extLst>
            </p:cNvPr>
            <p:cNvSpPr/>
            <p:nvPr/>
          </p:nvSpPr>
          <p:spPr>
            <a:xfrm>
              <a:off x="4686535" y="44968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50" name="pt194">
              <a:extLst>
                <a:ext uri="{FF2B5EF4-FFF2-40B4-BE49-F238E27FC236}">
                  <a16:creationId xmlns:a16="http://schemas.microsoft.com/office/drawing/2014/main" id="{7A893477-E8E3-1C3A-5138-44FC6E996974}"/>
                </a:ext>
              </a:extLst>
            </p:cNvPr>
            <p:cNvSpPr/>
            <p:nvPr/>
          </p:nvSpPr>
          <p:spPr>
            <a:xfrm>
              <a:off x="4686489" y="24379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51" name="pt195">
              <a:extLst>
                <a:ext uri="{FF2B5EF4-FFF2-40B4-BE49-F238E27FC236}">
                  <a16:creationId xmlns:a16="http://schemas.microsoft.com/office/drawing/2014/main" id="{2A72650B-8CC8-3F4A-DDCF-03B0AF4CBCC7}"/>
                </a:ext>
              </a:extLst>
            </p:cNvPr>
            <p:cNvSpPr/>
            <p:nvPr/>
          </p:nvSpPr>
          <p:spPr>
            <a:xfrm>
              <a:off x="4490144" y="23364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52" name="pt196">
              <a:extLst>
                <a:ext uri="{FF2B5EF4-FFF2-40B4-BE49-F238E27FC236}">
                  <a16:creationId xmlns:a16="http://schemas.microsoft.com/office/drawing/2014/main" id="{2A05977C-9083-377F-64AB-10846A8F7D8A}"/>
                </a:ext>
              </a:extLst>
            </p:cNvPr>
            <p:cNvSpPr/>
            <p:nvPr/>
          </p:nvSpPr>
          <p:spPr>
            <a:xfrm>
              <a:off x="4692845" y="34613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53" name="pt197">
              <a:extLst>
                <a:ext uri="{FF2B5EF4-FFF2-40B4-BE49-F238E27FC236}">
                  <a16:creationId xmlns:a16="http://schemas.microsoft.com/office/drawing/2014/main" id="{4C55B2A3-B0E2-A096-526D-45C01F2BCF78}"/>
                </a:ext>
              </a:extLst>
            </p:cNvPr>
            <p:cNvSpPr/>
            <p:nvPr/>
          </p:nvSpPr>
          <p:spPr>
            <a:xfrm>
              <a:off x="5336449" y="39913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54" name="pt198">
              <a:extLst>
                <a:ext uri="{FF2B5EF4-FFF2-40B4-BE49-F238E27FC236}">
                  <a16:creationId xmlns:a16="http://schemas.microsoft.com/office/drawing/2014/main" id="{4FAC2585-E16F-CFF6-365A-9B5D0658F603}"/>
                </a:ext>
              </a:extLst>
            </p:cNvPr>
            <p:cNvSpPr/>
            <p:nvPr/>
          </p:nvSpPr>
          <p:spPr>
            <a:xfrm>
              <a:off x="4192409" y="26821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55" name="pt199">
              <a:extLst>
                <a:ext uri="{FF2B5EF4-FFF2-40B4-BE49-F238E27FC236}">
                  <a16:creationId xmlns:a16="http://schemas.microsoft.com/office/drawing/2014/main" id="{139C3335-FAB7-3FA8-EF7C-2E6A6E022348}"/>
                </a:ext>
              </a:extLst>
            </p:cNvPr>
            <p:cNvSpPr/>
            <p:nvPr/>
          </p:nvSpPr>
          <p:spPr>
            <a:xfrm>
              <a:off x="4848098" y="30680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56" name="pt200">
              <a:extLst>
                <a:ext uri="{FF2B5EF4-FFF2-40B4-BE49-F238E27FC236}">
                  <a16:creationId xmlns:a16="http://schemas.microsoft.com/office/drawing/2014/main" id="{0093C925-F626-D1AA-B8E5-EA8246E9CE63}"/>
                </a:ext>
              </a:extLst>
            </p:cNvPr>
            <p:cNvSpPr/>
            <p:nvPr/>
          </p:nvSpPr>
          <p:spPr>
            <a:xfrm>
              <a:off x="5090178" y="28208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57" name="pt201">
              <a:extLst>
                <a:ext uri="{FF2B5EF4-FFF2-40B4-BE49-F238E27FC236}">
                  <a16:creationId xmlns:a16="http://schemas.microsoft.com/office/drawing/2014/main" id="{4B02B076-3418-281E-2E9D-4F9A561E92D7}"/>
                </a:ext>
              </a:extLst>
            </p:cNvPr>
            <p:cNvSpPr/>
            <p:nvPr/>
          </p:nvSpPr>
          <p:spPr>
            <a:xfrm>
              <a:off x="4950000" y="44563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58" name="pt202">
              <a:extLst>
                <a:ext uri="{FF2B5EF4-FFF2-40B4-BE49-F238E27FC236}">
                  <a16:creationId xmlns:a16="http://schemas.microsoft.com/office/drawing/2014/main" id="{217216A1-D399-CE21-F531-B4BCB5F15DE2}"/>
                </a:ext>
              </a:extLst>
            </p:cNvPr>
            <p:cNvSpPr/>
            <p:nvPr/>
          </p:nvSpPr>
          <p:spPr>
            <a:xfrm>
              <a:off x="4960685" y="44688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59" name="pt203">
              <a:extLst>
                <a:ext uri="{FF2B5EF4-FFF2-40B4-BE49-F238E27FC236}">
                  <a16:creationId xmlns:a16="http://schemas.microsoft.com/office/drawing/2014/main" id="{D5774D30-C8A1-C014-D470-08DBCD240A60}"/>
                </a:ext>
              </a:extLst>
            </p:cNvPr>
            <p:cNvSpPr/>
            <p:nvPr/>
          </p:nvSpPr>
          <p:spPr>
            <a:xfrm>
              <a:off x="4801221" y="34456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60" name="pt204">
              <a:extLst>
                <a:ext uri="{FF2B5EF4-FFF2-40B4-BE49-F238E27FC236}">
                  <a16:creationId xmlns:a16="http://schemas.microsoft.com/office/drawing/2014/main" id="{0923E513-95A1-D23A-713C-79923F4B4E46}"/>
                </a:ext>
              </a:extLst>
            </p:cNvPr>
            <p:cNvSpPr/>
            <p:nvPr/>
          </p:nvSpPr>
          <p:spPr>
            <a:xfrm>
              <a:off x="5234427" y="33875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61" name="pt205">
              <a:extLst>
                <a:ext uri="{FF2B5EF4-FFF2-40B4-BE49-F238E27FC236}">
                  <a16:creationId xmlns:a16="http://schemas.microsoft.com/office/drawing/2014/main" id="{D13AAB24-CC67-93A7-2385-ABDD7AB96E9D}"/>
                </a:ext>
              </a:extLst>
            </p:cNvPr>
            <p:cNvSpPr/>
            <p:nvPr/>
          </p:nvSpPr>
          <p:spPr>
            <a:xfrm>
              <a:off x="4800759" y="27340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62" name="pt206">
              <a:extLst>
                <a:ext uri="{FF2B5EF4-FFF2-40B4-BE49-F238E27FC236}">
                  <a16:creationId xmlns:a16="http://schemas.microsoft.com/office/drawing/2014/main" id="{086C33DC-601B-35B2-CE2A-570CD99411B7}"/>
                </a:ext>
              </a:extLst>
            </p:cNvPr>
            <p:cNvSpPr/>
            <p:nvPr/>
          </p:nvSpPr>
          <p:spPr>
            <a:xfrm>
              <a:off x="4648480" y="27973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63" name="pt207">
              <a:extLst>
                <a:ext uri="{FF2B5EF4-FFF2-40B4-BE49-F238E27FC236}">
                  <a16:creationId xmlns:a16="http://schemas.microsoft.com/office/drawing/2014/main" id="{619AE78B-9D3C-ED33-CD9A-34B1BD4C4437}"/>
                </a:ext>
              </a:extLst>
            </p:cNvPr>
            <p:cNvSpPr/>
            <p:nvPr/>
          </p:nvSpPr>
          <p:spPr>
            <a:xfrm>
              <a:off x="6539723" y="35356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64" name="pt208">
              <a:extLst>
                <a:ext uri="{FF2B5EF4-FFF2-40B4-BE49-F238E27FC236}">
                  <a16:creationId xmlns:a16="http://schemas.microsoft.com/office/drawing/2014/main" id="{AE3CFD93-57F3-3902-F175-F16AE1E6AF9D}"/>
                </a:ext>
              </a:extLst>
            </p:cNvPr>
            <p:cNvSpPr/>
            <p:nvPr/>
          </p:nvSpPr>
          <p:spPr>
            <a:xfrm>
              <a:off x="4436341" y="27684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65" name="pt209">
              <a:extLst>
                <a:ext uri="{FF2B5EF4-FFF2-40B4-BE49-F238E27FC236}">
                  <a16:creationId xmlns:a16="http://schemas.microsoft.com/office/drawing/2014/main" id="{AE080DE2-9FFA-3A7D-89DF-830AD3D26CB2}"/>
                </a:ext>
              </a:extLst>
            </p:cNvPr>
            <p:cNvSpPr/>
            <p:nvPr/>
          </p:nvSpPr>
          <p:spPr>
            <a:xfrm>
              <a:off x="4448818" y="30470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66" name="pt210">
              <a:extLst>
                <a:ext uri="{FF2B5EF4-FFF2-40B4-BE49-F238E27FC236}">
                  <a16:creationId xmlns:a16="http://schemas.microsoft.com/office/drawing/2014/main" id="{9D7C7627-9A81-13E3-5EC2-D63B4B77D650}"/>
                </a:ext>
              </a:extLst>
            </p:cNvPr>
            <p:cNvSpPr/>
            <p:nvPr/>
          </p:nvSpPr>
          <p:spPr>
            <a:xfrm>
              <a:off x="5044890" y="31202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67" name="pt211">
              <a:extLst>
                <a:ext uri="{FF2B5EF4-FFF2-40B4-BE49-F238E27FC236}">
                  <a16:creationId xmlns:a16="http://schemas.microsoft.com/office/drawing/2014/main" id="{1B4CA03E-CE5D-AFC8-5009-DA2B9CF7B239}"/>
                </a:ext>
              </a:extLst>
            </p:cNvPr>
            <p:cNvSpPr/>
            <p:nvPr/>
          </p:nvSpPr>
          <p:spPr>
            <a:xfrm>
              <a:off x="4215911" y="27809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68" name="pt212">
              <a:extLst>
                <a:ext uri="{FF2B5EF4-FFF2-40B4-BE49-F238E27FC236}">
                  <a16:creationId xmlns:a16="http://schemas.microsoft.com/office/drawing/2014/main" id="{E4C5F58A-DD4C-B945-08F9-CF8463261789}"/>
                </a:ext>
              </a:extLst>
            </p:cNvPr>
            <p:cNvSpPr/>
            <p:nvPr/>
          </p:nvSpPr>
          <p:spPr>
            <a:xfrm>
              <a:off x="5566709" y="39233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69" name="pt213">
              <a:extLst>
                <a:ext uri="{FF2B5EF4-FFF2-40B4-BE49-F238E27FC236}">
                  <a16:creationId xmlns:a16="http://schemas.microsoft.com/office/drawing/2014/main" id="{B68B25AD-C128-99EE-3FE0-82DABAAB9C6A}"/>
                </a:ext>
              </a:extLst>
            </p:cNvPr>
            <p:cNvSpPr/>
            <p:nvPr/>
          </p:nvSpPr>
          <p:spPr>
            <a:xfrm>
              <a:off x="5049366" y="29787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70" name="pt214">
              <a:extLst>
                <a:ext uri="{FF2B5EF4-FFF2-40B4-BE49-F238E27FC236}">
                  <a16:creationId xmlns:a16="http://schemas.microsoft.com/office/drawing/2014/main" id="{9911DF0F-FB21-F293-4AD6-A0E4ACBDA927}"/>
                </a:ext>
              </a:extLst>
            </p:cNvPr>
            <p:cNvSpPr/>
            <p:nvPr/>
          </p:nvSpPr>
          <p:spPr>
            <a:xfrm>
              <a:off x="4446521" y="40216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71" name="pt215">
              <a:extLst>
                <a:ext uri="{FF2B5EF4-FFF2-40B4-BE49-F238E27FC236}">
                  <a16:creationId xmlns:a16="http://schemas.microsoft.com/office/drawing/2014/main" id="{CFAC4B3B-0D24-1D03-0E0E-C9A1123EB72D}"/>
                </a:ext>
              </a:extLst>
            </p:cNvPr>
            <p:cNvSpPr/>
            <p:nvPr/>
          </p:nvSpPr>
          <p:spPr>
            <a:xfrm>
              <a:off x="3852222" y="29528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72" name="pt216">
              <a:extLst>
                <a:ext uri="{FF2B5EF4-FFF2-40B4-BE49-F238E27FC236}">
                  <a16:creationId xmlns:a16="http://schemas.microsoft.com/office/drawing/2014/main" id="{ECAD729A-C96C-575E-BC93-CCCEBD831B7F}"/>
                </a:ext>
              </a:extLst>
            </p:cNvPr>
            <p:cNvSpPr/>
            <p:nvPr/>
          </p:nvSpPr>
          <p:spPr>
            <a:xfrm>
              <a:off x="4766867" y="34766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73" name="pt217">
              <a:extLst>
                <a:ext uri="{FF2B5EF4-FFF2-40B4-BE49-F238E27FC236}">
                  <a16:creationId xmlns:a16="http://schemas.microsoft.com/office/drawing/2014/main" id="{102D716F-E693-F14E-CD4D-6CE563406AB8}"/>
                </a:ext>
              </a:extLst>
            </p:cNvPr>
            <p:cNvSpPr/>
            <p:nvPr/>
          </p:nvSpPr>
          <p:spPr>
            <a:xfrm>
              <a:off x="5224522" y="35967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74" name="pt218">
              <a:extLst>
                <a:ext uri="{FF2B5EF4-FFF2-40B4-BE49-F238E27FC236}">
                  <a16:creationId xmlns:a16="http://schemas.microsoft.com/office/drawing/2014/main" id="{F1A7878A-EBBB-08DC-7D6C-18957CCED2F0}"/>
                </a:ext>
              </a:extLst>
            </p:cNvPr>
            <p:cNvSpPr/>
            <p:nvPr/>
          </p:nvSpPr>
          <p:spPr>
            <a:xfrm>
              <a:off x="3937522" y="23884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75" name="pt219">
              <a:extLst>
                <a:ext uri="{FF2B5EF4-FFF2-40B4-BE49-F238E27FC236}">
                  <a16:creationId xmlns:a16="http://schemas.microsoft.com/office/drawing/2014/main" id="{5274995F-AAF0-E71D-E097-DA53526523EE}"/>
                </a:ext>
              </a:extLst>
            </p:cNvPr>
            <p:cNvSpPr/>
            <p:nvPr/>
          </p:nvSpPr>
          <p:spPr>
            <a:xfrm>
              <a:off x="5509183" y="40556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76" name="pt220">
              <a:extLst>
                <a:ext uri="{FF2B5EF4-FFF2-40B4-BE49-F238E27FC236}">
                  <a16:creationId xmlns:a16="http://schemas.microsoft.com/office/drawing/2014/main" id="{DACD1943-ABAB-FAE6-BDCF-5B9E55293988}"/>
                </a:ext>
              </a:extLst>
            </p:cNvPr>
            <p:cNvSpPr/>
            <p:nvPr/>
          </p:nvSpPr>
          <p:spPr>
            <a:xfrm>
              <a:off x="5174924" y="36531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77" name="pt221">
              <a:extLst>
                <a:ext uri="{FF2B5EF4-FFF2-40B4-BE49-F238E27FC236}">
                  <a16:creationId xmlns:a16="http://schemas.microsoft.com/office/drawing/2014/main" id="{2D1D0CFA-2CAF-98D6-7CC1-A84227438D85}"/>
                </a:ext>
              </a:extLst>
            </p:cNvPr>
            <p:cNvSpPr/>
            <p:nvPr/>
          </p:nvSpPr>
          <p:spPr>
            <a:xfrm>
              <a:off x="4261027" y="33781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78" name="pt222">
              <a:extLst>
                <a:ext uri="{FF2B5EF4-FFF2-40B4-BE49-F238E27FC236}">
                  <a16:creationId xmlns:a16="http://schemas.microsoft.com/office/drawing/2014/main" id="{5E8D5BCB-5E6A-DD3F-769E-8D4B18FA1586}"/>
                </a:ext>
              </a:extLst>
            </p:cNvPr>
            <p:cNvSpPr/>
            <p:nvPr/>
          </p:nvSpPr>
          <p:spPr>
            <a:xfrm>
              <a:off x="4620745" y="27653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79" name="pt223">
              <a:extLst>
                <a:ext uri="{FF2B5EF4-FFF2-40B4-BE49-F238E27FC236}">
                  <a16:creationId xmlns:a16="http://schemas.microsoft.com/office/drawing/2014/main" id="{96F03024-7B54-1F80-14DA-C887D9712099}"/>
                </a:ext>
              </a:extLst>
            </p:cNvPr>
            <p:cNvSpPr/>
            <p:nvPr/>
          </p:nvSpPr>
          <p:spPr>
            <a:xfrm>
              <a:off x="4758000" y="39137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80" name="pt224">
              <a:extLst>
                <a:ext uri="{FF2B5EF4-FFF2-40B4-BE49-F238E27FC236}">
                  <a16:creationId xmlns:a16="http://schemas.microsoft.com/office/drawing/2014/main" id="{C3B3ECDD-F05A-F571-2225-DA07E88F7F1B}"/>
                </a:ext>
              </a:extLst>
            </p:cNvPr>
            <p:cNvSpPr/>
            <p:nvPr/>
          </p:nvSpPr>
          <p:spPr>
            <a:xfrm>
              <a:off x="3998705" y="2990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81" name="pt225">
              <a:extLst>
                <a:ext uri="{FF2B5EF4-FFF2-40B4-BE49-F238E27FC236}">
                  <a16:creationId xmlns:a16="http://schemas.microsoft.com/office/drawing/2014/main" id="{2F938A6A-CEB6-E658-1638-E4FD53DB465C}"/>
                </a:ext>
              </a:extLst>
            </p:cNvPr>
            <p:cNvSpPr/>
            <p:nvPr/>
          </p:nvSpPr>
          <p:spPr>
            <a:xfrm>
              <a:off x="4831492" y="37012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82" name="pt226">
              <a:extLst>
                <a:ext uri="{FF2B5EF4-FFF2-40B4-BE49-F238E27FC236}">
                  <a16:creationId xmlns:a16="http://schemas.microsoft.com/office/drawing/2014/main" id="{5FF07142-B3EC-0F18-AF5A-6B101E1D58B9}"/>
                </a:ext>
              </a:extLst>
            </p:cNvPr>
            <p:cNvSpPr/>
            <p:nvPr/>
          </p:nvSpPr>
          <p:spPr>
            <a:xfrm>
              <a:off x="4290341" y="31844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83" name="pt227">
              <a:extLst>
                <a:ext uri="{FF2B5EF4-FFF2-40B4-BE49-F238E27FC236}">
                  <a16:creationId xmlns:a16="http://schemas.microsoft.com/office/drawing/2014/main" id="{D64EE76D-E840-8520-C34A-AD2E80EAE8AD}"/>
                </a:ext>
              </a:extLst>
            </p:cNvPr>
            <p:cNvSpPr/>
            <p:nvPr/>
          </p:nvSpPr>
          <p:spPr>
            <a:xfrm>
              <a:off x="4617649" y="20837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84" name="pt228">
              <a:extLst>
                <a:ext uri="{FF2B5EF4-FFF2-40B4-BE49-F238E27FC236}">
                  <a16:creationId xmlns:a16="http://schemas.microsoft.com/office/drawing/2014/main" id="{F9659625-6260-3B03-910B-68928A7D3A7D}"/>
                </a:ext>
              </a:extLst>
            </p:cNvPr>
            <p:cNvSpPr/>
            <p:nvPr/>
          </p:nvSpPr>
          <p:spPr>
            <a:xfrm>
              <a:off x="4340196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85" name="pt229">
              <a:extLst>
                <a:ext uri="{FF2B5EF4-FFF2-40B4-BE49-F238E27FC236}">
                  <a16:creationId xmlns:a16="http://schemas.microsoft.com/office/drawing/2014/main" id="{9FEC8E9D-C773-2810-ABBE-DC08F42F740C}"/>
                </a:ext>
              </a:extLst>
            </p:cNvPr>
            <p:cNvSpPr/>
            <p:nvPr/>
          </p:nvSpPr>
          <p:spPr>
            <a:xfrm>
              <a:off x="4718871" y="36941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86" name="pt230">
              <a:extLst>
                <a:ext uri="{FF2B5EF4-FFF2-40B4-BE49-F238E27FC236}">
                  <a16:creationId xmlns:a16="http://schemas.microsoft.com/office/drawing/2014/main" id="{D426FA95-752D-5BA1-0DA1-006574CD0514}"/>
                </a:ext>
              </a:extLst>
            </p:cNvPr>
            <p:cNvSpPr/>
            <p:nvPr/>
          </p:nvSpPr>
          <p:spPr>
            <a:xfrm>
              <a:off x="5032542" y="35528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87" name="pt231">
              <a:extLst>
                <a:ext uri="{FF2B5EF4-FFF2-40B4-BE49-F238E27FC236}">
                  <a16:creationId xmlns:a16="http://schemas.microsoft.com/office/drawing/2014/main" id="{4E0D144E-9856-8015-9F40-CF160ED435D4}"/>
                </a:ext>
              </a:extLst>
            </p:cNvPr>
            <p:cNvSpPr/>
            <p:nvPr/>
          </p:nvSpPr>
          <p:spPr>
            <a:xfrm>
              <a:off x="4587855" y="23855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88" name="pt232">
              <a:extLst>
                <a:ext uri="{FF2B5EF4-FFF2-40B4-BE49-F238E27FC236}">
                  <a16:creationId xmlns:a16="http://schemas.microsoft.com/office/drawing/2014/main" id="{86440506-73A5-F253-945B-16C115D49002}"/>
                </a:ext>
              </a:extLst>
            </p:cNvPr>
            <p:cNvSpPr/>
            <p:nvPr/>
          </p:nvSpPr>
          <p:spPr>
            <a:xfrm>
              <a:off x="4602221" y="38906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89" name="pt233">
              <a:extLst>
                <a:ext uri="{FF2B5EF4-FFF2-40B4-BE49-F238E27FC236}">
                  <a16:creationId xmlns:a16="http://schemas.microsoft.com/office/drawing/2014/main" id="{65EF8BD8-8FD8-7046-417F-6538F29FE51E}"/>
                </a:ext>
              </a:extLst>
            </p:cNvPr>
            <p:cNvSpPr/>
            <p:nvPr/>
          </p:nvSpPr>
          <p:spPr>
            <a:xfrm>
              <a:off x="4464664" y="41718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90" name="pt234">
              <a:extLst>
                <a:ext uri="{FF2B5EF4-FFF2-40B4-BE49-F238E27FC236}">
                  <a16:creationId xmlns:a16="http://schemas.microsoft.com/office/drawing/2014/main" id="{7120ED09-87CB-2AB9-3DB1-D3EC579B0210}"/>
                </a:ext>
              </a:extLst>
            </p:cNvPr>
            <p:cNvSpPr/>
            <p:nvPr/>
          </p:nvSpPr>
          <p:spPr>
            <a:xfrm>
              <a:off x="4509025" y="32845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91" name="pt235">
              <a:extLst>
                <a:ext uri="{FF2B5EF4-FFF2-40B4-BE49-F238E27FC236}">
                  <a16:creationId xmlns:a16="http://schemas.microsoft.com/office/drawing/2014/main" id="{BB47E16C-7DB2-AE4D-C98D-28422A1B8875}"/>
                </a:ext>
              </a:extLst>
            </p:cNvPr>
            <p:cNvSpPr/>
            <p:nvPr/>
          </p:nvSpPr>
          <p:spPr>
            <a:xfrm>
              <a:off x="4591664" y="3374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92" name="pt236">
              <a:extLst>
                <a:ext uri="{FF2B5EF4-FFF2-40B4-BE49-F238E27FC236}">
                  <a16:creationId xmlns:a16="http://schemas.microsoft.com/office/drawing/2014/main" id="{3422262F-2767-A047-F042-0720B048AF82}"/>
                </a:ext>
              </a:extLst>
            </p:cNvPr>
            <p:cNvSpPr/>
            <p:nvPr/>
          </p:nvSpPr>
          <p:spPr>
            <a:xfrm>
              <a:off x="4091110" y="29584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93" name="pt237">
              <a:extLst>
                <a:ext uri="{FF2B5EF4-FFF2-40B4-BE49-F238E27FC236}">
                  <a16:creationId xmlns:a16="http://schemas.microsoft.com/office/drawing/2014/main" id="{28BCFE3B-E136-49F2-DF0F-7F57CEB795EC}"/>
                </a:ext>
              </a:extLst>
            </p:cNvPr>
            <p:cNvSpPr/>
            <p:nvPr/>
          </p:nvSpPr>
          <p:spPr>
            <a:xfrm>
              <a:off x="3731910" y="24995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94" name="pt238">
              <a:extLst>
                <a:ext uri="{FF2B5EF4-FFF2-40B4-BE49-F238E27FC236}">
                  <a16:creationId xmlns:a16="http://schemas.microsoft.com/office/drawing/2014/main" id="{DA7C9058-E4AA-A182-6D90-06A337333743}"/>
                </a:ext>
              </a:extLst>
            </p:cNvPr>
            <p:cNvSpPr/>
            <p:nvPr/>
          </p:nvSpPr>
          <p:spPr>
            <a:xfrm>
              <a:off x="4553621" y="28147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95" name="pt239">
              <a:extLst>
                <a:ext uri="{FF2B5EF4-FFF2-40B4-BE49-F238E27FC236}">
                  <a16:creationId xmlns:a16="http://schemas.microsoft.com/office/drawing/2014/main" id="{0CBA68B8-10CF-3A6C-6790-966BF0DC57B8}"/>
                </a:ext>
              </a:extLst>
            </p:cNvPr>
            <p:cNvSpPr/>
            <p:nvPr/>
          </p:nvSpPr>
          <p:spPr>
            <a:xfrm>
              <a:off x="4092579" y="26808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96" name="pt240">
              <a:extLst>
                <a:ext uri="{FF2B5EF4-FFF2-40B4-BE49-F238E27FC236}">
                  <a16:creationId xmlns:a16="http://schemas.microsoft.com/office/drawing/2014/main" id="{8A5E4B9F-43D1-C030-C186-606BB9784DDD}"/>
                </a:ext>
              </a:extLst>
            </p:cNvPr>
            <p:cNvSpPr/>
            <p:nvPr/>
          </p:nvSpPr>
          <p:spPr>
            <a:xfrm>
              <a:off x="4486439" y="25120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97" name="pt241">
              <a:extLst>
                <a:ext uri="{FF2B5EF4-FFF2-40B4-BE49-F238E27FC236}">
                  <a16:creationId xmlns:a16="http://schemas.microsoft.com/office/drawing/2014/main" id="{41C44633-E386-9459-65A7-8297A778DC17}"/>
                </a:ext>
              </a:extLst>
            </p:cNvPr>
            <p:cNvSpPr/>
            <p:nvPr/>
          </p:nvSpPr>
          <p:spPr>
            <a:xfrm>
              <a:off x="3967078" y="28456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98" name="pt242">
              <a:extLst>
                <a:ext uri="{FF2B5EF4-FFF2-40B4-BE49-F238E27FC236}">
                  <a16:creationId xmlns:a16="http://schemas.microsoft.com/office/drawing/2014/main" id="{8379B9B3-E3E6-EC72-F73E-A84883164305}"/>
                </a:ext>
              </a:extLst>
            </p:cNvPr>
            <p:cNvSpPr/>
            <p:nvPr/>
          </p:nvSpPr>
          <p:spPr>
            <a:xfrm>
              <a:off x="4197605" y="27229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99" name="pt243">
              <a:extLst>
                <a:ext uri="{FF2B5EF4-FFF2-40B4-BE49-F238E27FC236}">
                  <a16:creationId xmlns:a16="http://schemas.microsoft.com/office/drawing/2014/main" id="{B7812665-EC2F-B322-707B-5A7F6F9AD088}"/>
                </a:ext>
              </a:extLst>
            </p:cNvPr>
            <p:cNvSpPr/>
            <p:nvPr/>
          </p:nvSpPr>
          <p:spPr>
            <a:xfrm>
              <a:off x="5067216" y="32540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00" name="pt244">
              <a:extLst>
                <a:ext uri="{FF2B5EF4-FFF2-40B4-BE49-F238E27FC236}">
                  <a16:creationId xmlns:a16="http://schemas.microsoft.com/office/drawing/2014/main" id="{A71CBA72-AC38-7A04-FF26-9CB558E8B307}"/>
                </a:ext>
              </a:extLst>
            </p:cNvPr>
            <p:cNvSpPr/>
            <p:nvPr/>
          </p:nvSpPr>
          <p:spPr>
            <a:xfrm>
              <a:off x="4679008" y="24233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01" name="pt245">
              <a:extLst>
                <a:ext uri="{FF2B5EF4-FFF2-40B4-BE49-F238E27FC236}">
                  <a16:creationId xmlns:a16="http://schemas.microsoft.com/office/drawing/2014/main" id="{F97E94E6-887C-69CB-6337-2686B55F825D}"/>
                </a:ext>
              </a:extLst>
            </p:cNvPr>
            <p:cNvSpPr/>
            <p:nvPr/>
          </p:nvSpPr>
          <p:spPr>
            <a:xfrm>
              <a:off x="4372994" y="28489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02" name="pt246">
              <a:extLst>
                <a:ext uri="{FF2B5EF4-FFF2-40B4-BE49-F238E27FC236}">
                  <a16:creationId xmlns:a16="http://schemas.microsoft.com/office/drawing/2014/main" id="{A566A21D-0071-A145-FEEB-3D6C25B952ED}"/>
                </a:ext>
              </a:extLst>
            </p:cNvPr>
            <p:cNvSpPr/>
            <p:nvPr/>
          </p:nvSpPr>
          <p:spPr>
            <a:xfrm>
              <a:off x="4679846" y="32845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03" name="pt247">
              <a:extLst>
                <a:ext uri="{FF2B5EF4-FFF2-40B4-BE49-F238E27FC236}">
                  <a16:creationId xmlns:a16="http://schemas.microsoft.com/office/drawing/2014/main" id="{EB551DCE-046A-7B7A-06D1-5E2BD2C9D54F}"/>
                </a:ext>
              </a:extLst>
            </p:cNvPr>
            <p:cNvSpPr/>
            <p:nvPr/>
          </p:nvSpPr>
          <p:spPr>
            <a:xfrm>
              <a:off x="4893407" y="40803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04" name="pt248">
              <a:extLst>
                <a:ext uri="{FF2B5EF4-FFF2-40B4-BE49-F238E27FC236}">
                  <a16:creationId xmlns:a16="http://schemas.microsoft.com/office/drawing/2014/main" id="{6F746EF8-E504-47C8-6720-40F59B6CB76E}"/>
                </a:ext>
              </a:extLst>
            </p:cNvPr>
            <p:cNvSpPr/>
            <p:nvPr/>
          </p:nvSpPr>
          <p:spPr>
            <a:xfrm>
              <a:off x="5009806" y="40088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05" name="pt249">
              <a:extLst>
                <a:ext uri="{FF2B5EF4-FFF2-40B4-BE49-F238E27FC236}">
                  <a16:creationId xmlns:a16="http://schemas.microsoft.com/office/drawing/2014/main" id="{ABFCEDBF-6F67-D75F-C63E-D492584415AA}"/>
                </a:ext>
              </a:extLst>
            </p:cNvPr>
            <p:cNvSpPr/>
            <p:nvPr/>
          </p:nvSpPr>
          <p:spPr>
            <a:xfrm>
              <a:off x="4497323" y="20274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06" name="pt250">
              <a:extLst>
                <a:ext uri="{FF2B5EF4-FFF2-40B4-BE49-F238E27FC236}">
                  <a16:creationId xmlns:a16="http://schemas.microsoft.com/office/drawing/2014/main" id="{6EFB93AE-EF83-D5BC-9687-C2502C75A649}"/>
                </a:ext>
              </a:extLst>
            </p:cNvPr>
            <p:cNvSpPr/>
            <p:nvPr/>
          </p:nvSpPr>
          <p:spPr>
            <a:xfrm>
              <a:off x="4839490" y="30736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07" name="pt251">
              <a:extLst>
                <a:ext uri="{FF2B5EF4-FFF2-40B4-BE49-F238E27FC236}">
                  <a16:creationId xmlns:a16="http://schemas.microsoft.com/office/drawing/2014/main" id="{4EA70016-4B1C-DBEE-EDC7-72A59A8CC52D}"/>
                </a:ext>
              </a:extLst>
            </p:cNvPr>
            <p:cNvSpPr/>
            <p:nvPr/>
          </p:nvSpPr>
          <p:spPr>
            <a:xfrm>
              <a:off x="4686796" y="27840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08" name="pt252">
              <a:extLst>
                <a:ext uri="{FF2B5EF4-FFF2-40B4-BE49-F238E27FC236}">
                  <a16:creationId xmlns:a16="http://schemas.microsoft.com/office/drawing/2014/main" id="{FA9605CF-5DEB-A70B-6834-C8BBC730C01B}"/>
                </a:ext>
              </a:extLst>
            </p:cNvPr>
            <p:cNvSpPr/>
            <p:nvPr/>
          </p:nvSpPr>
          <p:spPr>
            <a:xfrm>
              <a:off x="4680627" y="2410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09" name="pt253">
              <a:extLst>
                <a:ext uri="{FF2B5EF4-FFF2-40B4-BE49-F238E27FC236}">
                  <a16:creationId xmlns:a16="http://schemas.microsoft.com/office/drawing/2014/main" id="{A85FCC44-D936-FF3E-3B42-4CDF99498CAA}"/>
                </a:ext>
              </a:extLst>
            </p:cNvPr>
            <p:cNvSpPr/>
            <p:nvPr/>
          </p:nvSpPr>
          <p:spPr>
            <a:xfrm>
              <a:off x="5015873" y="33146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10" name="pt254">
              <a:extLst>
                <a:ext uri="{FF2B5EF4-FFF2-40B4-BE49-F238E27FC236}">
                  <a16:creationId xmlns:a16="http://schemas.microsoft.com/office/drawing/2014/main" id="{850FFADC-2790-2FC9-B5FF-1A933D224512}"/>
                </a:ext>
              </a:extLst>
            </p:cNvPr>
            <p:cNvSpPr/>
            <p:nvPr/>
          </p:nvSpPr>
          <p:spPr>
            <a:xfrm>
              <a:off x="4545449" y="41137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11" name="pt255">
              <a:extLst>
                <a:ext uri="{FF2B5EF4-FFF2-40B4-BE49-F238E27FC236}">
                  <a16:creationId xmlns:a16="http://schemas.microsoft.com/office/drawing/2014/main" id="{11E8E52D-733A-E2C0-F08E-5CBF012BAB77}"/>
                </a:ext>
              </a:extLst>
            </p:cNvPr>
            <p:cNvSpPr/>
            <p:nvPr/>
          </p:nvSpPr>
          <p:spPr>
            <a:xfrm>
              <a:off x="5096858" y="40419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12" name="pt256">
              <a:extLst>
                <a:ext uri="{FF2B5EF4-FFF2-40B4-BE49-F238E27FC236}">
                  <a16:creationId xmlns:a16="http://schemas.microsoft.com/office/drawing/2014/main" id="{F2ECF852-5670-0C7F-CD73-781D3B62556F}"/>
                </a:ext>
              </a:extLst>
            </p:cNvPr>
            <p:cNvSpPr/>
            <p:nvPr/>
          </p:nvSpPr>
          <p:spPr>
            <a:xfrm>
              <a:off x="5718253" y="35668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13" name="pt257">
              <a:extLst>
                <a:ext uri="{FF2B5EF4-FFF2-40B4-BE49-F238E27FC236}">
                  <a16:creationId xmlns:a16="http://schemas.microsoft.com/office/drawing/2014/main" id="{2D0E6D23-3416-0FE7-481C-8779BB745A01}"/>
                </a:ext>
              </a:extLst>
            </p:cNvPr>
            <p:cNvSpPr/>
            <p:nvPr/>
          </p:nvSpPr>
          <p:spPr>
            <a:xfrm>
              <a:off x="5062450" y="32340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14" name="pt258">
              <a:extLst>
                <a:ext uri="{FF2B5EF4-FFF2-40B4-BE49-F238E27FC236}">
                  <a16:creationId xmlns:a16="http://schemas.microsoft.com/office/drawing/2014/main" id="{D0A521E9-516B-6962-2ADA-13312909412C}"/>
                </a:ext>
              </a:extLst>
            </p:cNvPr>
            <p:cNvSpPr/>
            <p:nvPr/>
          </p:nvSpPr>
          <p:spPr>
            <a:xfrm>
              <a:off x="5751234" y="42737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15" name="pt259">
              <a:extLst>
                <a:ext uri="{FF2B5EF4-FFF2-40B4-BE49-F238E27FC236}">
                  <a16:creationId xmlns:a16="http://schemas.microsoft.com/office/drawing/2014/main" id="{DDB7A549-7A56-14DF-CAD8-1409BEB4D806}"/>
                </a:ext>
              </a:extLst>
            </p:cNvPr>
            <p:cNvSpPr/>
            <p:nvPr/>
          </p:nvSpPr>
          <p:spPr>
            <a:xfrm>
              <a:off x="5647399" y="28996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16" name="pt260">
              <a:extLst>
                <a:ext uri="{FF2B5EF4-FFF2-40B4-BE49-F238E27FC236}">
                  <a16:creationId xmlns:a16="http://schemas.microsoft.com/office/drawing/2014/main" id="{92BFCDA0-410B-4DCB-BFC7-B60F9421E5C9}"/>
                </a:ext>
              </a:extLst>
            </p:cNvPr>
            <p:cNvSpPr/>
            <p:nvPr/>
          </p:nvSpPr>
          <p:spPr>
            <a:xfrm>
              <a:off x="4396111" y="30076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17" name="pt261">
              <a:extLst>
                <a:ext uri="{FF2B5EF4-FFF2-40B4-BE49-F238E27FC236}">
                  <a16:creationId xmlns:a16="http://schemas.microsoft.com/office/drawing/2014/main" id="{42894B41-89DC-A6EC-B89C-9FD9936ED1C5}"/>
                </a:ext>
              </a:extLst>
            </p:cNvPr>
            <p:cNvSpPr/>
            <p:nvPr/>
          </p:nvSpPr>
          <p:spPr>
            <a:xfrm>
              <a:off x="5309291" y="48014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18" name="pt262">
              <a:extLst>
                <a:ext uri="{FF2B5EF4-FFF2-40B4-BE49-F238E27FC236}">
                  <a16:creationId xmlns:a16="http://schemas.microsoft.com/office/drawing/2014/main" id="{080D7E23-AFB2-AF19-78CC-3318C4D8DDBF}"/>
                </a:ext>
              </a:extLst>
            </p:cNvPr>
            <p:cNvSpPr/>
            <p:nvPr/>
          </p:nvSpPr>
          <p:spPr>
            <a:xfrm>
              <a:off x="4490893" y="36330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19" name="pt263">
              <a:extLst>
                <a:ext uri="{FF2B5EF4-FFF2-40B4-BE49-F238E27FC236}">
                  <a16:creationId xmlns:a16="http://schemas.microsoft.com/office/drawing/2014/main" id="{34C4D0A9-CF1C-BF5B-D765-0719325C68E7}"/>
                </a:ext>
              </a:extLst>
            </p:cNvPr>
            <p:cNvSpPr/>
            <p:nvPr/>
          </p:nvSpPr>
          <p:spPr>
            <a:xfrm>
              <a:off x="5237621" y="37385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20" name="pt264">
              <a:extLst>
                <a:ext uri="{FF2B5EF4-FFF2-40B4-BE49-F238E27FC236}">
                  <a16:creationId xmlns:a16="http://schemas.microsoft.com/office/drawing/2014/main" id="{308B77C1-0AC6-C9FE-853E-EA2FD4547BBD}"/>
                </a:ext>
              </a:extLst>
            </p:cNvPr>
            <p:cNvSpPr/>
            <p:nvPr/>
          </p:nvSpPr>
          <p:spPr>
            <a:xfrm>
              <a:off x="4838369" y="22493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21" name="pt265">
              <a:extLst>
                <a:ext uri="{FF2B5EF4-FFF2-40B4-BE49-F238E27FC236}">
                  <a16:creationId xmlns:a16="http://schemas.microsoft.com/office/drawing/2014/main" id="{B742D03F-F100-4D47-F871-055D0CF3EA0B}"/>
                </a:ext>
              </a:extLst>
            </p:cNvPr>
            <p:cNvSpPr/>
            <p:nvPr/>
          </p:nvSpPr>
          <p:spPr>
            <a:xfrm>
              <a:off x="5407686" y="33210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22" name="pt266">
              <a:extLst>
                <a:ext uri="{FF2B5EF4-FFF2-40B4-BE49-F238E27FC236}">
                  <a16:creationId xmlns:a16="http://schemas.microsoft.com/office/drawing/2014/main" id="{716AB068-3870-D4E1-7EB9-7B36E6DD4D17}"/>
                </a:ext>
              </a:extLst>
            </p:cNvPr>
            <p:cNvSpPr/>
            <p:nvPr/>
          </p:nvSpPr>
          <p:spPr>
            <a:xfrm>
              <a:off x="5225646" y="31988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23" name="pt267">
              <a:extLst>
                <a:ext uri="{FF2B5EF4-FFF2-40B4-BE49-F238E27FC236}">
                  <a16:creationId xmlns:a16="http://schemas.microsoft.com/office/drawing/2014/main" id="{F060F9EB-A36A-9F0F-3F65-E5230DDEFCFB}"/>
                </a:ext>
              </a:extLst>
            </p:cNvPr>
            <p:cNvSpPr/>
            <p:nvPr/>
          </p:nvSpPr>
          <p:spPr>
            <a:xfrm>
              <a:off x="4050645" y="25593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24" name="pt268">
              <a:extLst>
                <a:ext uri="{FF2B5EF4-FFF2-40B4-BE49-F238E27FC236}">
                  <a16:creationId xmlns:a16="http://schemas.microsoft.com/office/drawing/2014/main" id="{38ECD391-46CF-07B1-FB72-094FD6FBEAC1}"/>
                </a:ext>
              </a:extLst>
            </p:cNvPr>
            <p:cNvSpPr/>
            <p:nvPr/>
          </p:nvSpPr>
          <p:spPr>
            <a:xfrm>
              <a:off x="4655744" y="29234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25" name="pt269">
              <a:extLst>
                <a:ext uri="{FF2B5EF4-FFF2-40B4-BE49-F238E27FC236}">
                  <a16:creationId xmlns:a16="http://schemas.microsoft.com/office/drawing/2014/main" id="{FB511002-34CF-F5DF-BB1D-491E0ED323D3}"/>
                </a:ext>
              </a:extLst>
            </p:cNvPr>
            <p:cNvSpPr/>
            <p:nvPr/>
          </p:nvSpPr>
          <p:spPr>
            <a:xfrm>
              <a:off x="4617071" y="33999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26" name="pt270">
              <a:extLst>
                <a:ext uri="{FF2B5EF4-FFF2-40B4-BE49-F238E27FC236}">
                  <a16:creationId xmlns:a16="http://schemas.microsoft.com/office/drawing/2014/main" id="{B9BCB505-E680-1462-EAD7-F10DCC557AC0}"/>
                </a:ext>
              </a:extLst>
            </p:cNvPr>
            <p:cNvSpPr/>
            <p:nvPr/>
          </p:nvSpPr>
          <p:spPr>
            <a:xfrm>
              <a:off x="5212286" y="3427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27" name="pt271">
              <a:extLst>
                <a:ext uri="{FF2B5EF4-FFF2-40B4-BE49-F238E27FC236}">
                  <a16:creationId xmlns:a16="http://schemas.microsoft.com/office/drawing/2014/main" id="{A08DD66F-1B1A-F8A6-6211-70F89941A687}"/>
                </a:ext>
              </a:extLst>
            </p:cNvPr>
            <p:cNvSpPr/>
            <p:nvPr/>
          </p:nvSpPr>
          <p:spPr>
            <a:xfrm>
              <a:off x="4423395" y="16116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28" name="pt272">
              <a:extLst>
                <a:ext uri="{FF2B5EF4-FFF2-40B4-BE49-F238E27FC236}">
                  <a16:creationId xmlns:a16="http://schemas.microsoft.com/office/drawing/2014/main" id="{1EB2E557-65C3-D9A1-95FF-CA9D1974A892}"/>
                </a:ext>
              </a:extLst>
            </p:cNvPr>
            <p:cNvSpPr/>
            <p:nvPr/>
          </p:nvSpPr>
          <p:spPr>
            <a:xfrm>
              <a:off x="5043185" y="25335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29" name="pt273">
              <a:extLst>
                <a:ext uri="{FF2B5EF4-FFF2-40B4-BE49-F238E27FC236}">
                  <a16:creationId xmlns:a16="http://schemas.microsoft.com/office/drawing/2014/main" id="{496EDDD9-E6C0-5BD3-F6F8-C3955EC7AC72}"/>
                </a:ext>
              </a:extLst>
            </p:cNvPr>
            <p:cNvSpPr/>
            <p:nvPr/>
          </p:nvSpPr>
          <p:spPr>
            <a:xfrm>
              <a:off x="5211090" y="33793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30" name="pt274">
              <a:extLst>
                <a:ext uri="{FF2B5EF4-FFF2-40B4-BE49-F238E27FC236}">
                  <a16:creationId xmlns:a16="http://schemas.microsoft.com/office/drawing/2014/main" id="{B9EBA85C-0709-A5CF-4141-CBCCBA10E482}"/>
                </a:ext>
              </a:extLst>
            </p:cNvPr>
            <p:cNvSpPr/>
            <p:nvPr/>
          </p:nvSpPr>
          <p:spPr>
            <a:xfrm>
              <a:off x="4594112" y="32060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31" name="pt275">
              <a:extLst>
                <a:ext uri="{FF2B5EF4-FFF2-40B4-BE49-F238E27FC236}">
                  <a16:creationId xmlns:a16="http://schemas.microsoft.com/office/drawing/2014/main" id="{7DAF18A2-E7E7-71AD-B2A1-1AAF75C95EDA}"/>
                </a:ext>
              </a:extLst>
            </p:cNvPr>
            <p:cNvSpPr/>
            <p:nvPr/>
          </p:nvSpPr>
          <p:spPr>
            <a:xfrm>
              <a:off x="5109508" y="3766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32" name="pt276">
              <a:extLst>
                <a:ext uri="{FF2B5EF4-FFF2-40B4-BE49-F238E27FC236}">
                  <a16:creationId xmlns:a16="http://schemas.microsoft.com/office/drawing/2014/main" id="{3849745D-C453-98C2-5558-ACC7CC500E4F}"/>
                </a:ext>
              </a:extLst>
            </p:cNvPr>
            <p:cNvSpPr/>
            <p:nvPr/>
          </p:nvSpPr>
          <p:spPr>
            <a:xfrm>
              <a:off x="5458595" y="33766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33" name="pt277">
              <a:extLst>
                <a:ext uri="{FF2B5EF4-FFF2-40B4-BE49-F238E27FC236}">
                  <a16:creationId xmlns:a16="http://schemas.microsoft.com/office/drawing/2014/main" id="{68CED6B5-B21F-E70A-0197-706CBD010F8D}"/>
                </a:ext>
              </a:extLst>
            </p:cNvPr>
            <p:cNvSpPr/>
            <p:nvPr/>
          </p:nvSpPr>
          <p:spPr>
            <a:xfrm>
              <a:off x="5091865" y="37777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34" name="pt278">
              <a:extLst>
                <a:ext uri="{FF2B5EF4-FFF2-40B4-BE49-F238E27FC236}">
                  <a16:creationId xmlns:a16="http://schemas.microsoft.com/office/drawing/2014/main" id="{3AEAB889-890E-FB25-D343-AFED8EE863D0}"/>
                </a:ext>
              </a:extLst>
            </p:cNvPr>
            <p:cNvSpPr/>
            <p:nvPr/>
          </p:nvSpPr>
          <p:spPr>
            <a:xfrm>
              <a:off x="4587939" y="23530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35" name="pt279">
              <a:extLst>
                <a:ext uri="{FF2B5EF4-FFF2-40B4-BE49-F238E27FC236}">
                  <a16:creationId xmlns:a16="http://schemas.microsoft.com/office/drawing/2014/main" id="{5C1A7477-42E8-16C0-BC57-D513968F5AE4}"/>
                </a:ext>
              </a:extLst>
            </p:cNvPr>
            <p:cNvSpPr/>
            <p:nvPr/>
          </p:nvSpPr>
          <p:spPr>
            <a:xfrm>
              <a:off x="4451841" y="25179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36" name="pt280">
              <a:extLst>
                <a:ext uri="{FF2B5EF4-FFF2-40B4-BE49-F238E27FC236}">
                  <a16:creationId xmlns:a16="http://schemas.microsoft.com/office/drawing/2014/main" id="{31FAC5C2-7FDE-DA42-94A7-C185511298F2}"/>
                </a:ext>
              </a:extLst>
            </p:cNvPr>
            <p:cNvSpPr/>
            <p:nvPr/>
          </p:nvSpPr>
          <p:spPr>
            <a:xfrm>
              <a:off x="4604798" y="36248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37" name="pt281">
              <a:extLst>
                <a:ext uri="{FF2B5EF4-FFF2-40B4-BE49-F238E27FC236}">
                  <a16:creationId xmlns:a16="http://schemas.microsoft.com/office/drawing/2014/main" id="{89AE9BFF-1D6D-3632-9093-9E0F5473A77E}"/>
                </a:ext>
              </a:extLst>
            </p:cNvPr>
            <p:cNvSpPr/>
            <p:nvPr/>
          </p:nvSpPr>
          <p:spPr>
            <a:xfrm>
              <a:off x="4570289" y="24134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38" name="pt282">
              <a:extLst>
                <a:ext uri="{FF2B5EF4-FFF2-40B4-BE49-F238E27FC236}">
                  <a16:creationId xmlns:a16="http://schemas.microsoft.com/office/drawing/2014/main" id="{98341E81-E5DA-CC30-BC7C-67645E67A470}"/>
                </a:ext>
              </a:extLst>
            </p:cNvPr>
            <p:cNvSpPr/>
            <p:nvPr/>
          </p:nvSpPr>
          <p:spPr>
            <a:xfrm>
              <a:off x="5129095" y="30711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39" name="pt283">
              <a:extLst>
                <a:ext uri="{FF2B5EF4-FFF2-40B4-BE49-F238E27FC236}">
                  <a16:creationId xmlns:a16="http://schemas.microsoft.com/office/drawing/2014/main" id="{BED04DE7-C86F-BC90-6A2E-C20B3C442AA0}"/>
                </a:ext>
              </a:extLst>
            </p:cNvPr>
            <p:cNvSpPr/>
            <p:nvPr/>
          </p:nvSpPr>
          <p:spPr>
            <a:xfrm>
              <a:off x="5448758" y="40208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40" name="pt284">
              <a:extLst>
                <a:ext uri="{FF2B5EF4-FFF2-40B4-BE49-F238E27FC236}">
                  <a16:creationId xmlns:a16="http://schemas.microsoft.com/office/drawing/2014/main" id="{4284D9BF-46A7-F4FA-24D2-55675F38CF43}"/>
                </a:ext>
              </a:extLst>
            </p:cNvPr>
            <p:cNvSpPr/>
            <p:nvPr/>
          </p:nvSpPr>
          <p:spPr>
            <a:xfrm>
              <a:off x="4612616" y="27010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41" name="pt285">
              <a:extLst>
                <a:ext uri="{FF2B5EF4-FFF2-40B4-BE49-F238E27FC236}">
                  <a16:creationId xmlns:a16="http://schemas.microsoft.com/office/drawing/2014/main" id="{CE7096B7-B4AF-310F-FC37-3573B1B27B6C}"/>
                </a:ext>
              </a:extLst>
            </p:cNvPr>
            <p:cNvSpPr/>
            <p:nvPr/>
          </p:nvSpPr>
          <p:spPr>
            <a:xfrm>
              <a:off x="5402723" y="46645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42" name="pt286">
              <a:extLst>
                <a:ext uri="{FF2B5EF4-FFF2-40B4-BE49-F238E27FC236}">
                  <a16:creationId xmlns:a16="http://schemas.microsoft.com/office/drawing/2014/main" id="{DBB6F74D-BDF3-065B-D11C-DD2FD587E733}"/>
                </a:ext>
              </a:extLst>
            </p:cNvPr>
            <p:cNvSpPr/>
            <p:nvPr/>
          </p:nvSpPr>
          <p:spPr>
            <a:xfrm>
              <a:off x="5395063" y="34469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43" name="pt287">
              <a:extLst>
                <a:ext uri="{FF2B5EF4-FFF2-40B4-BE49-F238E27FC236}">
                  <a16:creationId xmlns:a16="http://schemas.microsoft.com/office/drawing/2014/main" id="{BDD9C25D-DD33-8DBB-D09D-171A37055CCB}"/>
                </a:ext>
              </a:extLst>
            </p:cNvPr>
            <p:cNvSpPr/>
            <p:nvPr/>
          </p:nvSpPr>
          <p:spPr>
            <a:xfrm>
              <a:off x="4998722" y="39656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44" name="pt288">
              <a:extLst>
                <a:ext uri="{FF2B5EF4-FFF2-40B4-BE49-F238E27FC236}">
                  <a16:creationId xmlns:a16="http://schemas.microsoft.com/office/drawing/2014/main" id="{8FA1A4DA-509B-EC60-418D-6C4735A30D63}"/>
                </a:ext>
              </a:extLst>
            </p:cNvPr>
            <p:cNvSpPr/>
            <p:nvPr/>
          </p:nvSpPr>
          <p:spPr>
            <a:xfrm>
              <a:off x="5028852" y="29071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45" name="pt289">
              <a:extLst>
                <a:ext uri="{FF2B5EF4-FFF2-40B4-BE49-F238E27FC236}">
                  <a16:creationId xmlns:a16="http://schemas.microsoft.com/office/drawing/2014/main" id="{CE822902-CC6F-5717-A867-43713CF970F3}"/>
                </a:ext>
              </a:extLst>
            </p:cNvPr>
            <p:cNvSpPr/>
            <p:nvPr/>
          </p:nvSpPr>
          <p:spPr>
            <a:xfrm>
              <a:off x="4984317" y="32828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46" name="pt290">
              <a:extLst>
                <a:ext uri="{FF2B5EF4-FFF2-40B4-BE49-F238E27FC236}">
                  <a16:creationId xmlns:a16="http://schemas.microsoft.com/office/drawing/2014/main" id="{4A3EE292-9B49-2D44-D92E-4A51CA960C9F}"/>
                </a:ext>
              </a:extLst>
            </p:cNvPr>
            <p:cNvSpPr/>
            <p:nvPr/>
          </p:nvSpPr>
          <p:spPr>
            <a:xfrm>
              <a:off x="5066373" y="39134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47" name="pt291">
              <a:extLst>
                <a:ext uri="{FF2B5EF4-FFF2-40B4-BE49-F238E27FC236}">
                  <a16:creationId xmlns:a16="http://schemas.microsoft.com/office/drawing/2014/main" id="{F177CF23-6685-7B42-EDBE-62DAD739E887}"/>
                </a:ext>
              </a:extLst>
            </p:cNvPr>
            <p:cNvSpPr/>
            <p:nvPr/>
          </p:nvSpPr>
          <p:spPr>
            <a:xfrm>
              <a:off x="4249661" y="25550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48" name="pt292">
              <a:extLst>
                <a:ext uri="{FF2B5EF4-FFF2-40B4-BE49-F238E27FC236}">
                  <a16:creationId xmlns:a16="http://schemas.microsoft.com/office/drawing/2014/main" id="{232B8AD4-E783-6050-FD53-1739FF9912B1}"/>
                </a:ext>
              </a:extLst>
            </p:cNvPr>
            <p:cNvSpPr/>
            <p:nvPr/>
          </p:nvSpPr>
          <p:spPr>
            <a:xfrm>
              <a:off x="4947509" y="42363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49" name="pt293">
              <a:extLst>
                <a:ext uri="{FF2B5EF4-FFF2-40B4-BE49-F238E27FC236}">
                  <a16:creationId xmlns:a16="http://schemas.microsoft.com/office/drawing/2014/main" id="{ABB6BFC9-CFB3-66D5-F313-83E7060FEE44}"/>
                </a:ext>
              </a:extLst>
            </p:cNvPr>
            <p:cNvSpPr/>
            <p:nvPr/>
          </p:nvSpPr>
          <p:spPr>
            <a:xfrm>
              <a:off x="4119723" y="33529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50" name="pt294">
              <a:extLst>
                <a:ext uri="{FF2B5EF4-FFF2-40B4-BE49-F238E27FC236}">
                  <a16:creationId xmlns:a16="http://schemas.microsoft.com/office/drawing/2014/main" id="{3D83CA3F-8180-2100-54D0-877B64776CD4}"/>
                </a:ext>
              </a:extLst>
            </p:cNvPr>
            <p:cNvSpPr/>
            <p:nvPr/>
          </p:nvSpPr>
          <p:spPr>
            <a:xfrm>
              <a:off x="4841921" y="39338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51" name="pt295">
              <a:extLst>
                <a:ext uri="{FF2B5EF4-FFF2-40B4-BE49-F238E27FC236}">
                  <a16:creationId xmlns:a16="http://schemas.microsoft.com/office/drawing/2014/main" id="{CF41B12B-04DF-21AA-FAAD-F54477732DF4}"/>
                </a:ext>
              </a:extLst>
            </p:cNvPr>
            <p:cNvSpPr/>
            <p:nvPr/>
          </p:nvSpPr>
          <p:spPr>
            <a:xfrm>
              <a:off x="4415562" y="26305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52" name="pt296">
              <a:extLst>
                <a:ext uri="{FF2B5EF4-FFF2-40B4-BE49-F238E27FC236}">
                  <a16:creationId xmlns:a16="http://schemas.microsoft.com/office/drawing/2014/main" id="{664DA676-BB52-4C26-85B6-09F68CCAA3A4}"/>
                </a:ext>
              </a:extLst>
            </p:cNvPr>
            <p:cNvSpPr/>
            <p:nvPr/>
          </p:nvSpPr>
          <p:spPr>
            <a:xfrm>
              <a:off x="4687082" y="31760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53" name="pt297">
              <a:extLst>
                <a:ext uri="{FF2B5EF4-FFF2-40B4-BE49-F238E27FC236}">
                  <a16:creationId xmlns:a16="http://schemas.microsoft.com/office/drawing/2014/main" id="{2151BCD5-F072-9106-419D-907595CB8517}"/>
                </a:ext>
              </a:extLst>
            </p:cNvPr>
            <p:cNvSpPr/>
            <p:nvPr/>
          </p:nvSpPr>
          <p:spPr>
            <a:xfrm>
              <a:off x="5196601" y="26063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54" name="pt298">
              <a:extLst>
                <a:ext uri="{FF2B5EF4-FFF2-40B4-BE49-F238E27FC236}">
                  <a16:creationId xmlns:a16="http://schemas.microsoft.com/office/drawing/2014/main" id="{B68B9627-F0E8-7277-2368-0E74474370F2}"/>
                </a:ext>
              </a:extLst>
            </p:cNvPr>
            <p:cNvSpPr/>
            <p:nvPr/>
          </p:nvSpPr>
          <p:spPr>
            <a:xfrm>
              <a:off x="5101382" y="27716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55" name="pt299">
              <a:extLst>
                <a:ext uri="{FF2B5EF4-FFF2-40B4-BE49-F238E27FC236}">
                  <a16:creationId xmlns:a16="http://schemas.microsoft.com/office/drawing/2014/main" id="{2049B13E-28FB-F00E-DFF1-E11FD0D7B96C}"/>
                </a:ext>
              </a:extLst>
            </p:cNvPr>
            <p:cNvSpPr/>
            <p:nvPr/>
          </p:nvSpPr>
          <p:spPr>
            <a:xfrm>
              <a:off x="4893577" y="32551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56" name="pt300">
              <a:extLst>
                <a:ext uri="{FF2B5EF4-FFF2-40B4-BE49-F238E27FC236}">
                  <a16:creationId xmlns:a16="http://schemas.microsoft.com/office/drawing/2014/main" id="{40EE91B3-C9EF-C4D8-DE0B-4C29ECE9DAA9}"/>
                </a:ext>
              </a:extLst>
            </p:cNvPr>
            <p:cNvSpPr/>
            <p:nvPr/>
          </p:nvSpPr>
          <p:spPr>
            <a:xfrm>
              <a:off x="4840171" y="34246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57" name="pt301">
              <a:extLst>
                <a:ext uri="{FF2B5EF4-FFF2-40B4-BE49-F238E27FC236}">
                  <a16:creationId xmlns:a16="http://schemas.microsoft.com/office/drawing/2014/main" id="{1FB03637-27FC-67E7-C230-20FFE47B373E}"/>
                </a:ext>
              </a:extLst>
            </p:cNvPr>
            <p:cNvSpPr/>
            <p:nvPr/>
          </p:nvSpPr>
          <p:spPr>
            <a:xfrm>
              <a:off x="4819811" y="17451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58" name="pt302">
              <a:extLst>
                <a:ext uri="{FF2B5EF4-FFF2-40B4-BE49-F238E27FC236}">
                  <a16:creationId xmlns:a16="http://schemas.microsoft.com/office/drawing/2014/main" id="{7B78E5EB-401F-5E9A-9351-BF4C630C4AD2}"/>
                </a:ext>
              </a:extLst>
            </p:cNvPr>
            <p:cNvSpPr/>
            <p:nvPr/>
          </p:nvSpPr>
          <p:spPr>
            <a:xfrm>
              <a:off x="5090976" y="32844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59" name="pt303">
              <a:extLst>
                <a:ext uri="{FF2B5EF4-FFF2-40B4-BE49-F238E27FC236}">
                  <a16:creationId xmlns:a16="http://schemas.microsoft.com/office/drawing/2014/main" id="{C756FFE7-00EB-0098-73BD-56C4E9596781}"/>
                </a:ext>
              </a:extLst>
            </p:cNvPr>
            <p:cNvSpPr/>
            <p:nvPr/>
          </p:nvSpPr>
          <p:spPr>
            <a:xfrm>
              <a:off x="4245773" y="30773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60" name="pt304">
              <a:extLst>
                <a:ext uri="{FF2B5EF4-FFF2-40B4-BE49-F238E27FC236}">
                  <a16:creationId xmlns:a16="http://schemas.microsoft.com/office/drawing/2014/main" id="{3ABB4CBD-9D00-AD82-7AEF-2E1E42FD4EC2}"/>
                </a:ext>
              </a:extLst>
            </p:cNvPr>
            <p:cNvSpPr/>
            <p:nvPr/>
          </p:nvSpPr>
          <p:spPr>
            <a:xfrm>
              <a:off x="5092458" y="26965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61" name="pt305">
              <a:extLst>
                <a:ext uri="{FF2B5EF4-FFF2-40B4-BE49-F238E27FC236}">
                  <a16:creationId xmlns:a16="http://schemas.microsoft.com/office/drawing/2014/main" id="{FB73289D-A5CD-30EB-2AA5-3D5710163E0B}"/>
                </a:ext>
              </a:extLst>
            </p:cNvPr>
            <p:cNvSpPr/>
            <p:nvPr/>
          </p:nvSpPr>
          <p:spPr>
            <a:xfrm>
              <a:off x="4515312" y="19029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62" name="pt306">
              <a:extLst>
                <a:ext uri="{FF2B5EF4-FFF2-40B4-BE49-F238E27FC236}">
                  <a16:creationId xmlns:a16="http://schemas.microsoft.com/office/drawing/2014/main" id="{A5D651B6-B252-F992-EC6B-06E5572913E4}"/>
                </a:ext>
              </a:extLst>
            </p:cNvPr>
            <p:cNvSpPr/>
            <p:nvPr/>
          </p:nvSpPr>
          <p:spPr>
            <a:xfrm>
              <a:off x="5407974" y="48478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63" name="pt307">
              <a:extLst>
                <a:ext uri="{FF2B5EF4-FFF2-40B4-BE49-F238E27FC236}">
                  <a16:creationId xmlns:a16="http://schemas.microsoft.com/office/drawing/2014/main" id="{C99E0390-8AB8-1FD3-CDFC-BD69472F86F0}"/>
                </a:ext>
              </a:extLst>
            </p:cNvPr>
            <p:cNvSpPr/>
            <p:nvPr/>
          </p:nvSpPr>
          <p:spPr>
            <a:xfrm>
              <a:off x="4269863" y="34873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64" name="pt308">
              <a:extLst>
                <a:ext uri="{FF2B5EF4-FFF2-40B4-BE49-F238E27FC236}">
                  <a16:creationId xmlns:a16="http://schemas.microsoft.com/office/drawing/2014/main" id="{0A4F7413-1BCC-29B0-F66B-E14D125CAE4C}"/>
                </a:ext>
              </a:extLst>
            </p:cNvPr>
            <p:cNvSpPr/>
            <p:nvPr/>
          </p:nvSpPr>
          <p:spPr>
            <a:xfrm>
              <a:off x="5138155" y="24864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65" name="pt309">
              <a:extLst>
                <a:ext uri="{FF2B5EF4-FFF2-40B4-BE49-F238E27FC236}">
                  <a16:creationId xmlns:a16="http://schemas.microsoft.com/office/drawing/2014/main" id="{392F42C4-1602-C57F-B653-D748208D8A1B}"/>
                </a:ext>
              </a:extLst>
            </p:cNvPr>
            <p:cNvSpPr/>
            <p:nvPr/>
          </p:nvSpPr>
          <p:spPr>
            <a:xfrm>
              <a:off x="5198831" y="35832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66" name="pt310">
              <a:extLst>
                <a:ext uri="{FF2B5EF4-FFF2-40B4-BE49-F238E27FC236}">
                  <a16:creationId xmlns:a16="http://schemas.microsoft.com/office/drawing/2014/main" id="{F73EEA73-9C49-50CC-D6EE-2F5F5F869129}"/>
                </a:ext>
              </a:extLst>
            </p:cNvPr>
            <p:cNvSpPr/>
            <p:nvPr/>
          </p:nvSpPr>
          <p:spPr>
            <a:xfrm>
              <a:off x="4394736" y="27629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67" name="pt311">
              <a:extLst>
                <a:ext uri="{FF2B5EF4-FFF2-40B4-BE49-F238E27FC236}">
                  <a16:creationId xmlns:a16="http://schemas.microsoft.com/office/drawing/2014/main" id="{8FDDA2BD-EF23-DF60-3A6B-86425D44E9E4}"/>
                </a:ext>
              </a:extLst>
            </p:cNvPr>
            <p:cNvSpPr/>
            <p:nvPr/>
          </p:nvSpPr>
          <p:spPr>
            <a:xfrm>
              <a:off x="5843594" y="41272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68" name="pt312">
              <a:extLst>
                <a:ext uri="{FF2B5EF4-FFF2-40B4-BE49-F238E27FC236}">
                  <a16:creationId xmlns:a16="http://schemas.microsoft.com/office/drawing/2014/main" id="{D3D1B13D-E9DE-9340-8332-F5E5B07AECFD}"/>
                </a:ext>
              </a:extLst>
            </p:cNvPr>
            <p:cNvSpPr/>
            <p:nvPr/>
          </p:nvSpPr>
          <p:spPr>
            <a:xfrm>
              <a:off x="4586731" y="37234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69" name="pt313">
              <a:extLst>
                <a:ext uri="{FF2B5EF4-FFF2-40B4-BE49-F238E27FC236}">
                  <a16:creationId xmlns:a16="http://schemas.microsoft.com/office/drawing/2014/main" id="{A8004C30-4497-2318-A51F-5114D15CBC18}"/>
                </a:ext>
              </a:extLst>
            </p:cNvPr>
            <p:cNvSpPr/>
            <p:nvPr/>
          </p:nvSpPr>
          <p:spPr>
            <a:xfrm>
              <a:off x="4609986" y="23152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70" name="pt314">
              <a:extLst>
                <a:ext uri="{FF2B5EF4-FFF2-40B4-BE49-F238E27FC236}">
                  <a16:creationId xmlns:a16="http://schemas.microsoft.com/office/drawing/2014/main" id="{78B66414-D451-9868-B1E0-38C4CB7D90B2}"/>
                </a:ext>
              </a:extLst>
            </p:cNvPr>
            <p:cNvSpPr/>
            <p:nvPr/>
          </p:nvSpPr>
          <p:spPr>
            <a:xfrm>
              <a:off x="4849443" y="46282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71" name="pt315">
              <a:extLst>
                <a:ext uri="{FF2B5EF4-FFF2-40B4-BE49-F238E27FC236}">
                  <a16:creationId xmlns:a16="http://schemas.microsoft.com/office/drawing/2014/main" id="{A9F6B2D2-626D-33E3-044F-98110557D814}"/>
                </a:ext>
              </a:extLst>
            </p:cNvPr>
            <p:cNvSpPr/>
            <p:nvPr/>
          </p:nvSpPr>
          <p:spPr>
            <a:xfrm>
              <a:off x="4844991" y="2719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72" name="pt316">
              <a:extLst>
                <a:ext uri="{FF2B5EF4-FFF2-40B4-BE49-F238E27FC236}">
                  <a16:creationId xmlns:a16="http://schemas.microsoft.com/office/drawing/2014/main" id="{1B166FDC-5587-7FA2-00FC-D5436CD8FFA4}"/>
                </a:ext>
              </a:extLst>
            </p:cNvPr>
            <p:cNvSpPr/>
            <p:nvPr/>
          </p:nvSpPr>
          <p:spPr>
            <a:xfrm>
              <a:off x="5101316" y="20851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73" name="pt317">
              <a:extLst>
                <a:ext uri="{FF2B5EF4-FFF2-40B4-BE49-F238E27FC236}">
                  <a16:creationId xmlns:a16="http://schemas.microsoft.com/office/drawing/2014/main" id="{EC48615A-BCD6-2DEC-BB66-52C1AC36B06A}"/>
                </a:ext>
              </a:extLst>
            </p:cNvPr>
            <p:cNvSpPr/>
            <p:nvPr/>
          </p:nvSpPr>
          <p:spPr>
            <a:xfrm>
              <a:off x="4177275" y="21620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74" name="pt318">
              <a:extLst>
                <a:ext uri="{FF2B5EF4-FFF2-40B4-BE49-F238E27FC236}">
                  <a16:creationId xmlns:a16="http://schemas.microsoft.com/office/drawing/2014/main" id="{FB9175C0-9104-C677-88FE-025C75FA3B80}"/>
                </a:ext>
              </a:extLst>
            </p:cNvPr>
            <p:cNvSpPr/>
            <p:nvPr/>
          </p:nvSpPr>
          <p:spPr>
            <a:xfrm>
              <a:off x="4855128" y="42675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75" name="pt319">
              <a:extLst>
                <a:ext uri="{FF2B5EF4-FFF2-40B4-BE49-F238E27FC236}">
                  <a16:creationId xmlns:a16="http://schemas.microsoft.com/office/drawing/2014/main" id="{5494929D-6AED-DB4D-F879-3E347518E244}"/>
                </a:ext>
              </a:extLst>
            </p:cNvPr>
            <p:cNvSpPr/>
            <p:nvPr/>
          </p:nvSpPr>
          <p:spPr>
            <a:xfrm>
              <a:off x="4947494" y="39614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76" name="pt320">
              <a:extLst>
                <a:ext uri="{FF2B5EF4-FFF2-40B4-BE49-F238E27FC236}">
                  <a16:creationId xmlns:a16="http://schemas.microsoft.com/office/drawing/2014/main" id="{F92617D7-2167-7848-72BC-DB5D9EB5CFD6}"/>
                </a:ext>
              </a:extLst>
            </p:cNvPr>
            <p:cNvSpPr/>
            <p:nvPr/>
          </p:nvSpPr>
          <p:spPr>
            <a:xfrm>
              <a:off x="5049611" y="36534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77" name="pt321">
              <a:extLst>
                <a:ext uri="{FF2B5EF4-FFF2-40B4-BE49-F238E27FC236}">
                  <a16:creationId xmlns:a16="http://schemas.microsoft.com/office/drawing/2014/main" id="{7AFB6278-6B02-13C6-D5B5-544B244909D1}"/>
                </a:ext>
              </a:extLst>
            </p:cNvPr>
            <p:cNvSpPr/>
            <p:nvPr/>
          </p:nvSpPr>
          <p:spPr>
            <a:xfrm>
              <a:off x="5470044" y="2717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78" name="pt322">
              <a:extLst>
                <a:ext uri="{FF2B5EF4-FFF2-40B4-BE49-F238E27FC236}">
                  <a16:creationId xmlns:a16="http://schemas.microsoft.com/office/drawing/2014/main" id="{A0A3EADB-35C6-CBD0-56D8-4474D04507DA}"/>
                </a:ext>
              </a:extLst>
            </p:cNvPr>
            <p:cNvSpPr/>
            <p:nvPr/>
          </p:nvSpPr>
          <p:spPr>
            <a:xfrm>
              <a:off x="5047077" y="47730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79" name="pt323">
              <a:extLst>
                <a:ext uri="{FF2B5EF4-FFF2-40B4-BE49-F238E27FC236}">
                  <a16:creationId xmlns:a16="http://schemas.microsoft.com/office/drawing/2014/main" id="{9E2A8166-1C25-0F5B-842D-FFB074B28F89}"/>
                </a:ext>
              </a:extLst>
            </p:cNvPr>
            <p:cNvSpPr/>
            <p:nvPr/>
          </p:nvSpPr>
          <p:spPr>
            <a:xfrm>
              <a:off x="5035824" y="26811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80" name="pt324">
              <a:extLst>
                <a:ext uri="{FF2B5EF4-FFF2-40B4-BE49-F238E27FC236}">
                  <a16:creationId xmlns:a16="http://schemas.microsoft.com/office/drawing/2014/main" id="{32D19E62-6ACE-A748-4241-FE9EAB9B01E5}"/>
                </a:ext>
              </a:extLst>
            </p:cNvPr>
            <p:cNvSpPr/>
            <p:nvPr/>
          </p:nvSpPr>
          <p:spPr>
            <a:xfrm>
              <a:off x="4293862" y="39543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81" name="pt325">
              <a:extLst>
                <a:ext uri="{FF2B5EF4-FFF2-40B4-BE49-F238E27FC236}">
                  <a16:creationId xmlns:a16="http://schemas.microsoft.com/office/drawing/2014/main" id="{9DE124C6-C627-F81E-AF6F-68963EE11D7C}"/>
                </a:ext>
              </a:extLst>
            </p:cNvPr>
            <p:cNvSpPr/>
            <p:nvPr/>
          </p:nvSpPr>
          <p:spPr>
            <a:xfrm>
              <a:off x="4652295" y="27959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82" name="pt326">
              <a:extLst>
                <a:ext uri="{FF2B5EF4-FFF2-40B4-BE49-F238E27FC236}">
                  <a16:creationId xmlns:a16="http://schemas.microsoft.com/office/drawing/2014/main" id="{D6C38FF3-AECE-C9E2-3EBE-463B323EEBB6}"/>
                </a:ext>
              </a:extLst>
            </p:cNvPr>
            <p:cNvSpPr/>
            <p:nvPr/>
          </p:nvSpPr>
          <p:spPr>
            <a:xfrm>
              <a:off x="4615131" y="29942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83" name="pt327">
              <a:extLst>
                <a:ext uri="{FF2B5EF4-FFF2-40B4-BE49-F238E27FC236}">
                  <a16:creationId xmlns:a16="http://schemas.microsoft.com/office/drawing/2014/main" id="{62309499-D9AA-1FDF-EADE-9B37B7A04AC9}"/>
                </a:ext>
              </a:extLst>
            </p:cNvPr>
            <p:cNvSpPr/>
            <p:nvPr/>
          </p:nvSpPr>
          <p:spPr>
            <a:xfrm>
              <a:off x="4914345" y="29951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84" name="pt328">
              <a:extLst>
                <a:ext uri="{FF2B5EF4-FFF2-40B4-BE49-F238E27FC236}">
                  <a16:creationId xmlns:a16="http://schemas.microsoft.com/office/drawing/2014/main" id="{CA502C68-FEBC-6218-6EE8-FEE140778FBF}"/>
                </a:ext>
              </a:extLst>
            </p:cNvPr>
            <p:cNvSpPr/>
            <p:nvPr/>
          </p:nvSpPr>
          <p:spPr>
            <a:xfrm>
              <a:off x="4249043" y="20139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85" name="pt329">
              <a:extLst>
                <a:ext uri="{FF2B5EF4-FFF2-40B4-BE49-F238E27FC236}">
                  <a16:creationId xmlns:a16="http://schemas.microsoft.com/office/drawing/2014/main" id="{0B38CEE7-4AF4-40D6-11F2-FE8FFA0F2448}"/>
                </a:ext>
              </a:extLst>
            </p:cNvPr>
            <p:cNvSpPr/>
            <p:nvPr/>
          </p:nvSpPr>
          <p:spPr>
            <a:xfrm>
              <a:off x="4243212" y="25871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86" name="pt330">
              <a:extLst>
                <a:ext uri="{FF2B5EF4-FFF2-40B4-BE49-F238E27FC236}">
                  <a16:creationId xmlns:a16="http://schemas.microsoft.com/office/drawing/2014/main" id="{8EB52B88-C756-1A68-F39E-5C3C30629778}"/>
                </a:ext>
              </a:extLst>
            </p:cNvPr>
            <p:cNvSpPr/>
            <p:nvPr/>
          </p:nvSpPr>
          <p:spPr>
            <a:xfrm>
              <a:off x="4721461" y="26520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87" name="pt331">
              <a:extLst>
                <a:ext uri="{FF2B5EF4-FFF2-40B4-BE49-F238E27FC236}">
                  <a16:creationId xmlns:a16="http://schemas.microsoft.com/office/drawing/2014/main" id="{8D5692F5-57CB-077C-C93B-43C6290C0DC9}"/>
                </a:ext>
              </a:extLst>
            </p:cNvPr>
            <p:cNvSpPr/>
            <p:nvPr/>
          </p:nvSpPr>
          <p:spPr>
            <a:xfrm>
              <a:off x="4742018" y="33322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88" name="pt332">
              <a:extLst>
                <a:ext uri="{FF2B5EF4-FFF2-40B4-BE49-F238E27FC236}">
                  <a16:creationId xmlns:a16="http://schemas.microsoft.com/office/drawing/2014/main" id="{5884FE82-723B-DE41-5F74-A61D327DD888}"/>
                </a:ext>
              </a:extLst>
            </p:cNvPr>
            <p:cNvSpPr/>
            <p:nvPr/>
          </p:nvSpPr>
          <p:spPr>
            <a:xfrm>
              <a:off x="4379026" y="33543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89" name="pt333">
              <a:extLst>
                <a:ext uri="{FF2B5EF4-FFF2-40B4-BE49-F238E27FC236}">
                  <a16:creationId xmlns:a16="http://schemas.microsoft.com/office/drawing/2014/main" id="{650CD9BB-740F-9064-3CB4-3C0CB198FFEC}"/>
                </a:ext>
              </a:extLst>
            </p:cNvPr>
            <p:cNvSpPr/>
            <p:nvPr/>
          </p:nvSpPr>
          <p:spPr>
            <a:xfrm>
              <a:off x="4899082" y="22942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90" name="pt334">
              <a:extLst>
                <a:ext uri="{FF2B5EF4-FFF2-40B4-BE49-F238E27FC236}">
                  <a16:creationId xmlns:a16="http://schemas.microsoft.com/office/drawing/2014/main" id="{175FC4BE-C90E-F14A-691B-6542B28E9D12}"/>
                </a:ext>
              </a:extLst>
            </p:cNvPr>
            <p:cNvSpPr/>
            <p:nvPr/>
          </p:nvSpPr>
          <p:spPr>
            <a:xfrm>
              <a:off x="4604483" y="36120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91" name="pt335">
              <a:extLst>
                <a:ext uri="{FF2B5EF4-FFF2-40B4-BE49-F238E27FC236}">
                  <a16:creationId xmlns:a16="http://schemas.microsoft.com/office/drawing/2014/main" id="{15087ABE-075A-858C-25CA-8B76196D9398}"/>
                </a:ext>
              </a:extLst>
            </p:cNvPr>
            <p:cNvSpPr/>
            <p:nvPr/>
          </p:nvSpPr>
          <p:spPr>
            <a:xfrm>
              <a:off x="4617208" y="28699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92" name="pt336">
              <a:extLst>
                <a:ext uri="{FF2B5EF4-FFF2-40B4-BE49-F238E27FC236}">
                  <a16:creationId xmlns:a16="http://schemas.microsoft.com/office/drawing/2014/main" id="{1A2DE264-3DF0-E3B4-68D6-3B8E69C82289}"/>
                </a:ext>
              </a:extLst>
            </p:cNvPr>
            <p:cNvSpPr/>
            <p:nvPr/>
          </p:nvSpPr>
          <p:spPr>
            <a:xfrm>
              <a:off x="4896220" y="38493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93" name="pt337">
              <a:extLst>
                <a:ext uri="{FF2B5EF4-FFF2-40B4-BE49-F238E27FC236}">
                  <a16:creationId xmlns:a16="http://schemas.microsoft.com/office/drawing/2014/main" id="{63A37DD0-3539-4610-88B1-CD620CB3EE8F}"/>
                </a:ext>
              </a:extLst>
            </p:cNvPr>
            <p:cNvSpPr/>
            <p:nvPr/>
          </p:nvSpPr>
          <p:spPr>
            <a:xfrm>
              <a:off x="4494767" y="23726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94" name="pt338">
              <a:extLst>
                <a:ext uri="{FF2B5EF4-FFF2-40B4-BE49-F238E27FC236}">
                  <a16:creationId xmlns:a16="http://schemas.microsoft.com/office/drawing/2014/main" id="{F72C4EFC-0E6A-BDFF-1A71-17D406715A4A}"/>
                </a:ext>
              </a:extLst>
            </p:cNvPr>
            <p:cNvSpPr/>
            <p:nvPr/>
          </p:nvSpPr>
          <p:spPr>
            <a:xfrm>
              <a:off x="4580581" y="27771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95" name="pt339">
              <a:extLst>
                <a:ext uri="{FF2B5EF4-FFF2-40B4-BE49-F238E27FC236}">
                  <a16:creationId xmlns:a16="http://schemas.microsoft.com/office/drawing/2014/main" id="{EE7E4230-CF2A-6505-6EA9-E7730E1EC208}"/>
                </a:ext>
              </a:extLst>
            </p:cNvPr>
            <p:cNvSpPr/>
            <p:nvPr/>
          </p:nvSpPr>
          <p:spPr>
            <a:xfrm>
              <a:off x="4040864" y="2649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96" name="pt340">
              <a:extLst>
                <a:ext uri="{FF2B5EF4-FFF2-40B4-BE49-F238E27FC236}">
                  <a16:creationId xmlns:a16="http://schemas.microsoft.com/office/drawing/2014/main" id="{AF66949C-4CA4-D319-75D0-0B10AABDE3A0}"/>
                </a:ext>
              </a:extLst>
            </p:cNvPr>
            <p:cNvSpPr/>
            <p:nvPr/>
          </p:nvSpPr>
          <p:spPr>
            <a:xfrm>
              <a:off x="4270168" y="21626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97" name="pt341">
              <a:extLst>
                <a:ext uri="{FF2B5EF4-FFF2-40B4-BE49-F238E27FC236}">
                  <a16:creationId xmlns:a16="http://schemas.microsoft.com/office/drawing/2014/main" id="{1DFF4DD5-E380-B7AF-270F-763980965685}"/>
                </a:ext>
              </a:extLst>
            </p:cNvPr>
            <p:cNvSpPr/>
            <p:nvPr/>
          </p:nvSpPr>
          <p:spPr>
            <a:xfrm>
              <a:off x="4795376" y="36453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98" name="pt342">
              <a:extLst>
                <a:ext uri="{FF2B5EF4-FFF2-40B4-BE49-F238E27FC236}">
                  <a16:creationId xmlns:a16="http://schemas.microsoft.com/office/drawing/2014/main" id="{6C813E3C-F179-DDEC-8D1A-F95732F9CAA6}"/>
                </a:ext>
              </a:extLst>
            </p:cNvPr>
            <p:cNvSpPr/>
            <p:nvPr/>
          </p:nvSpPr>
          <p:spPr>
            <a:xfrm>
              <a:off x="5047158" y="42590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99" name="pt343">
              <a:extLst>
                <a:ext uri="{FF2B5EF4-FFF2-40B4-BE49-F238E27FC236}">
                  <a16:creationId xmlns:a16="http://schemas.microsoft.com/office/drawing/2014/main" id="{65AE1DEB-4652-14E6-5A53-731D85F03424}"/>
                </a:ext>
              </a:extLst>
            </p:cNvPr>
            <p:cNvSpPr/>
            <p:nvPr/>
          </p:nvSpPr>
          <p:spPr>
            <a:xfrm>
              <a:off x="5360084" y="42895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00" name="pt344">
              <a:extLst>
                <a:ext uri="{FF2B5EF4-FFF2-40B4-BE49-F238E27FC236}">
                  <a16:creationId xmlns:a16="http://schemas.microsoft.com/office/drawing/2014/main" id="{46506D80-9502-1AE0-0C4D-C25585840FA4}"/>
                </a:ext>
              </a:extLst>
            </p:cNvPr>
            <p:cNvSpPr/>
            <p:nvPr/>
          </p:nvSpPr>
          <p:spPr>
            <a:xfrm>
              <a:off x="4751005" y="36648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01" name="pt345">
              <a:extLst>
                <a:ext uri="{FF2B5EF4-FFF2-40B4-BE49-F238E27FC236}">
                  <a16:creationId xmlns:a16="http://schemas.microsoft.com/office/drawing/2014/main" id="{3898D32A-3990-AA8B-9CB7-6F20527EFCC3}"/>
                </a:ext>
              </a:extLst>
            </p:cNvPr>
            <p:cNvSpPr/>
            <p:nvPr/>
          </p:nvSpPr>
          <p:spPr>
            <a:xfrm>
              <a:off x="4311393" y="32435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02" name="pt346">
              <a:extLst>
                <a:ext uri="{FF2B5EF4-FFF2-40B4-BE49-F238E27FC236}">
                  <a16:creationId xmlns:a16="http://schemas.microsoft.com/office/drawing/2014/main" id="{AD427480-4546-C2AD-FBEC-5AC3A71F4E69}"/>
                </a:ext>
              </a:extLst>
            </p:cNvPr>
            <p:cNvSpPr/>
            <p:nvPr/>
          </p:nvSpPr>
          <p:spPr>
            <a:xfrm>
              <a:off x="4798996" y="42302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03" name="pt347">
              <a:extLst>
                <a:ext uri="{FF2B5EF4-FFF2-40B4-BE49-F238E27FC236}">
                  <a16:creationId xmlns:a16="http://schemas.microsoft.com/office/drawing/2014/main" id="{16318C65-5134-4584-4252-2568A02DF23E}"/>
                </a:ext>
              </a:extLst>
            </p:cNvPr>
            <p:cNvSpPr/>
            <p:nvPr/>
          </p:nvSpPr>
          <p:spPr>
            <a:xfrm>
              <a:off x="4567727" y="33343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04" name="pt348">
              <a:extLst>
                <a:ext uri="{FF2B5EF4-FFF2-40B4-BE49-F238E27FC236}">
                  <a16:creationId xmlns:a16="http://schemas.microsoft.com/office/drawing/2014/main" id="{7E136E5C-768B-13EB-92C8-74F681D37121}"/>
                </a:ext>
              </a:extLst>
            </p:cNvPr>
            <p:cNvSpPr/>
            <p:nvPr/>
          </p:nvSpPr>
          <p:spPr>
            <a:xfrm>
              <a:off x="4440812" y="35848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05" name="pt349">
              <a:extLst>
                <a:ext uri="{FF2B5EF4-FFF2-40B4-BE49-F238E27FC236}">
                  <a16:creationId xmlns:a16="http://schemas.microsoft.com/office/drawing/2014/main" id="{3A7C0CDB-49EA-7FB6-7CCA-DF3774D3B5E7}"/>
                </a:ext>
              </a:extLst>
            </p:cNvPr>
            <p:cNvSpPr/>
            <p:nvPr/>
          </p:nvSpPr>
          <p:spPr>
            <a:xfrm>
              <a:off x="4967516" y="33001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06" name="pt350">
              <a:extLst>
                <a:ext uri="{FF2B5EF4-FFF2-40B4-BE49-F238E27FC236}">
                  <a16:creationId xmlns:a16="http://schemas.microsoft.com/office/drawing/2014/main" id="{11AC077D-2B73-FEDC-68AA-43F8A3452A23}"/>
                </a:ext>
              </a:extLst>
            </p:cNvPr>
            <p:cNvSpPr/>
            <p:nvPr/>
          </p:nvSpPr>
          <p:spPr>
            <a:xfrm>
              <a:off x="4439982" y="39067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07" name="pt351">
              <a:extLst>
                <a:ext uri="{FF2B5EF4-FFF2-40B4-BE49-F238E27FC236}">
                  <a16:creationId xmlns:a16="http://schemas.microsoft.com/office/drawing/2014/main" id="{A7FFFB0A-0E85-88F9-F273-E9740EB47FF0}"/>
                </a:ext>
              </a:extLst>
            </p:cNvPr>
            <p:cNvSpPr/>
            <p:nvPr/>
          </p:nvSpPr>
          <p:spPr>
            <a:xfrm>
              <a:off x="3770533" y="27864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08" name="pt352">
              <a:extLst>
                <a:ext uri="{FF2B5EF4-FFF2-40B4-BE49-F238E27FC236}">
                  <a16:creationId xmlns:a16="http://schemas.microsoft.com/office/drawing/2014/main" id="{0B20429D-668E-4E95-9F57-F05D351DB7FC}"/>
                </a:ext>
              </a:extLst>
            </p:cNvPr>
            <p:cNvSpPr/>
            <p:nvPr/>
          </p:nvSpPr>
          <p:spPr>
            <a:xfrm>
              <a:off x="4941037" y="25973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09" name="pt353">
              <a:extLst>
                <a:ext uri="{FF2B5EF4-FFF2-40B4-BE49-F238E27FC236}">
                  <a16:creationId xmlns:a16="http://schemas.microsoft.com/office/drawing/2014/main" id="{B435F8AC-A3E9-6227-3B54-0C87A78D88A5}"/>
                </a:ext>
              </a:extLst>
            </p:cNvPr>
            <p:cNvSpPr/>
            <p:nvPr/>
          </p:nvSpPr>
          <p:spPr>
            <a:xfrm>
              <a:off x="4861771" y="45710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10" name="pt354">
              <a:extLst>
                <a:ext uri="{FF2B5EF4-FFF2-40B4-BE49-F238E27FC236}">
                  <a16:creationId xmlns:a16="http://schemas.microsoft.com/office/drawing/2014/main" id="{CCE5EFC0-ACDD-0BCE-8D6B-E5E59834A9DF}"/>
                </a:ext>
              </a:extLst>
            </p:cNvPr>
            <p:cNvSpPr/>
            <p:nvPr/>
          </p:nvSpPr>
          <p:spPr>
            <a:xfrm>
              <a:off x="4214509" y="3412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11" name="pt355">
              <a:extLst>
                <a:ext uri="{FF2B5EF4-FFF2-40B4-BE49-F238E27FC236}">
                  <a16:creationId xmlns:a16="http://schemas.microsoft.com/office/drawing/2014/main" id="{F395CE28-E016-59FF-DAF7-09C248F1DA56}"/>
                </a:ext>
              </a:extLst>
            </p:cNvPr>
            <p:cNvSpPr/>
            <p:nvPr/>
          </p:nvSpPr>
          <p:spPr>
            <a:xfrm>
              <a:off x="5056565" y="34703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12" name="pt356">
              <a:extLst>
                <a:ext uri="{FF2B5EF4-FFF2-40B4-BE49-F238E27FC236}">
                  <a16:creationId xmlns:a16="http://schemas.microsoft.com/office/drawing/2014/main" id="{FB2DBDAC-AF2B-757D-6628-5A94D51CEA67}"/>
                </a:ext>
              </a:extLst>
            </p:cNvPr>
            <p:cNvSpPr/>
            <p:nvPr/>
          </p:nvSpPr>
          <p:spPr>
            <a:xfrm>
              <a:off x="4765892" y="31213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13" name="pt357">
              <a:extLst>
                <a:ext uri="{FF2B5EF4-FFF2-40B4-BE49-F238E27FC236}">
                  <a16:creationId xmlns:a16="http://schemas.microsoft.com/office/drawing/2014/main" id="{49A47ABE-E2B0-B13E-7735-68861A7EC87E}"/>
                </a:ext>
              </a:extLst>
            </p:cNvPr>
            <p:cNvSpPr/>
            <p:nvPr/>
          </p:nvSpPr>
          <p:spPr>
            <a:xfrm>
              <a:off x="4423150" y="23729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14" name="pt358">
              <a:extLst>
                <a:ext uri="{FF2B5EF4-FFF2-40B4-BE49-F238E27FC236}">
                  <a16:creationId xmlns:a16="http://schemas.microsoft.com/office/drawing/2014/main" id="{4595777B-20E9-539D-1AD6-89EEB50FF3AA}"/>
                </a:ext>
              </a:extLst>
            </p:cNvPr>
            <p:cNvSpPr/>
            <p:nvPr/>
          </p:nvSpPr>
          <p:spPr>
            <a:xfrm>
              <a:off x="4402637" y="35973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15" name="pt359">
              <a:extLst>
                <a:ext uri="{FF2B5EF4-FFF2-40B4-BE49-F238E27FC236}">
                  <a16:creationId xmlns:a16="http://schemas.microsoft.com/office/drawing/2014/main" id="{C17A6678-5811-432E-89D4-2BAC4331F488}"/>
                </a:ext>
              </a:extLst>
            </p:cNvPr>
            <p:cNvSpPr/>
            <p:nvPr/>
          </p:nvSpPr>
          <p:spPr>
            <a:xfrm>
              <a:off x="4933005" y="37677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16" name="pt360">
              <a:extLst>
                <a:ext uri="{FF2B5EF4-FFF2-40B4-BE49-F238E27FC236}">
                  <a16:creationId xmlns:a16="http://schemas.microsoft.com/office/drawing/2014/main" id="{CE34135D-0C97-9BF0-A005-7E7F569F97BF}"/>
                </a:ext>
              </a:extLst>
            </p:cNvPr>
            <p:cNvSpPr/>
            <p:nvPr/>
          </p:nvSpPr>
          <p:spPr>
            <a:xfrm>
              <a:off x="3622729" y="19066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17" name="pt361">
              <a:extLst>
                <a:ext uri="{FF2B5EF4-FFF2-40B4-BE49-F238E27FC236}">
                  <a16:creationId xmlns:a16="http://schemas.microsoft.com/office/drawing/2014/main" id="{2428DE4D-243C-D150-F586-8DCCAE276484}"/>
                </a:ext>
              </a:extLst>
            </p:cNvPr>
            <p:cNvSpPr/>
            <p:nvPr/>
          </p:nvSpPr>
          <p:spPr>
            <a:xfrm>
              <a:off x="5445441" y="29462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18" name="pt362">
              <a:extLst>
                <a:ext uri="{FF2B5EF4-FFF2-40B4-BE49-F238E27FC236}">
                  <a16:creationId xmlns:a16="http://schemas.microsoft.com/office/drawing/2014/main" id="{A8782C33-85D8-3787-DEEF-B9DE561FA195}"/>
                </a:ext>
              </a:extLst>
            </p:cNvPr>
            <p:cNvSpPr/>
            <p:nvPr/>
          </p:nvSpPr>
          <p:spPr>
            <a:xfrm>
              <a:off x="5068279" y="35684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19" name="pt363">
              <a:extLst>
                <a:ext uri="{FF2B5EF4-FFF2-40B4-BE49-F238E27FC236}">
                  <a16:creationId xmlns:a16="http://schemas.microsoft.com/office/drawing/2014/main" id="{242CAA20-CCD9-ECA6-B10D-C80095BDDDBE}"/>
                </a:ext>
              </a:extLst>
            </p:cNvPr>
            <p:cNvSpPr/>
            <p:nvPr/>
          </p:nvSpPr>
          <p:spPr>
            <a:xfrm>
              <a:off x="4760976" y="31465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20" name="pt364">
              <a:extLst>
                <a:ext uri="{FF2B5EF4-FFF2-40B4-BE49-F238E27FC236}">
                  <a16:creationId xmlns:a16="http://schemas.microsoft.com/office/drawing/2014/main" id="{FF433392-D6AE-B10A-0440-282F70799446}"/>
                </a:ext>
              </a:extLst>
            </p:cNvPr>
            <p:cNvSpPr/>
            <p:nvPr/>
          </p:nvSpPr>
          <p:spPr>
            <a:xfrm>
              <a:off x="4904866" y="27374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21" name="pt365">
              <a:extLst>
                <a:ext uri="{FF2B5EF4-FFF2-40B4-BE49-F238E27FC236}">
                  <a16:creationId xmlns:a16="http://schemas.microsoft.com/office/drawing/2014/main" id="{4E4D03E2-6CAD-8546-F4C2-9ED8E60102EC}"/>
                </a:ext>
              </a:extLst>
            </p:cNvPr>
            <p:cNvSpPr/>
            <p:nvPr/>
          </p:nvSpPr>
          <p:spPr>
            <a:xfrm>
              <a:off x="5096330" y="41112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22" name="pt366">
              <a:extLst>
                <a:ext uri="{FF2B5EF4-FFF2-40B4-BE49-F238E27FC236}">
                  <a16:creationId xmlns:a16="http://schemas.microsoft.com/office/drawing/2014/main" id="{89EA9349-7A1F-83C7-308D-8B21497580A4}"/>
                </a:ext>
              </a:extLst>
            </p:cNvPr>
            <p:cNvSpPr/>
            <p:nvPr/>
          </p:nvSpPr>
          <p:spPr>
            <a:xfrm>
              <a:off x="4561655" y="15512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23" name="pt367">
              <a:extLst>
                <a:ext uri="{FF2B5EF4-FFF2-40B4-BE49-F238E27FC236}">
                  <a16:creationId xmlns:a16="http://schemas.microsoft.com/office/drawing/2014/main" id="{6C36CD41-65AA-9755-A08A-5ABC6B0A2BEA}"/>
                </a:ext>
              </a:extLst>
            </p:cNvPr>
            <p:cNvSpPr/>
            <p:nvPr/>
          </p:nvSpPr>
          <p:spPr>
            <a:xfrm>
              <a:off x="5121987" y="38606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24" name="pt368">
              <a:extLst>
                <a:ext uri="{FF2B5EF4-FFF2-40B4-BE49-F238E27FC236}">
                  <a16:creationId xmlns:a16="http://schemas.microsoft.com/office/drawing/2014/main" id="{C676AEF6-DCEE-F577-E303-F9BC9CECE53B}"/>
                </a:ext>
              </a:extLst>
            </p:cNvPr>
            <p:cNvSpPr/>
            <p:nvPr/>
          </p:nvSpPr>
          <p:spPr>
            <a:xfrm>
              <a:off x="6193876" y="48267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25" name="pt369">
              <a:extLst>
                <a:ext uri="{FF2B5EF4-FFF2-40B4-BE49-F238E27FC236}">
                  <a16:creationId xmlns:a16="http://schemas.microsoft.com/office/drawing/2014/main" id="{CAC85566-A0F0-1324-308B-CD2BA79DA60D}"/>
                </a:ext>
              </a:extLst>
            </p:cNvPr>
            <p:cNvSpPr/>
            <p:nvPr/>
          </p:nvSpPr>
          <p:spPr>
            <a:xfrm>
              <a:off x="5291271" y="28125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26" name="pt370">
              <a:extLst>
                <a:ext uri="{FF2B5EF4-FFF2-40B4-BE49-F238E27FC236}">
                  <a16:creationId xmlns:a16="http://schemas.microsoft.com/office/drawing/2014/main" id="{35492068-8561-68BA-B4E6-4A319541CC56}"/>
                </a:ext>
              </a:extLst>
            </p:cNvPr>
            <p:cNvSpPr/>
            <p:nvPr/>
          </p:nvSpPr>
          <p:spPr>
            <a:xfrm>
              <a:off x="5382513" y="46642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27" name="pt371">
              <a:extLst>
                <a:ext uri="{FF2B5EF4-FFF2-40B4-BE49-F238E27FC236}">
                  <a16:creationId xmlns:a16="http://schemas.microsoft.com/office/drawing/2014/main" id="{22E4D389-779E-BED1-8A6E-773A68C9305A}"/>
                </a:ext>
              </a:extLst>
            </p:cNvPr>
            <p:cNvSpPr/>
            <p:nvPr/>
          </p:nvSpPr>
          <p:spPr>
            <a:xfrm>
              <a:off x="4318690" y="28121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28" name="pt372">
              <a:extLst>
                <a:ext uri="{FF2B5EF4-FFF2-40B4-BE49-F238E27FC236}">
                  <a16:creationId xmlns:a16="http://schemas.microsoft.com/office/drawing/2014/main" id="{9DB763F0-796E-1570-F17E-91DE408BD3A3}"/>
                </a:ext>
              </a:extLst>
            </p:cNvPr>
            <p:cNvSpPr/>
            <p:nvPr/>
          </p:nvSpPr>
          <p:spPr>
            <a:xfrm>
              <a:off x="3798699" y="31632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29" name="pt373">
              <a:extLst>
                <a:ext uri="{FF2B5EF4-FFF2-40B4-BE49-F238E27FC236}">
                  <a16:creationId xmlns:a16="http://schemas.microsoft.com/office/drawing/2014/main" id="{481E453E-F177-A4AD-53DB-BC15C70EE3F6}"/>
                </a:ext>
              </a:extLst>
            </p:cNvPr>
            <p:cNvSpPr/>
            <p:nvPr/>
          </p:nvSpPr>
          <p:spPr>
            <a:xfrm>
              <a:off x="4967067" y="32335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30" name="pt374">
              <a:extLst>
                <a:ext uri="{FF2B5EF4-FFF2-40B4-BE49-F238E27FC236}">
                  <a16:creationId xmlns:a16="http://schemas.microsoft.com/office/drawing/2014/main" id="{AB249D1E-2278-E308-F479-2104142AA248}"/>
                </a:ext>
              </a:extLst>
            </p:cNvPr>
            <p:cNvSpPr/>
            <p:nvPr/>
          </p:nvSpPr>
          <p:spPr>
            <a:xfrm>
              <a:off x="4873147" y="44309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31" name="pt375">
              <a:extLst>
                <a:ext uri="{FF2B5EF4-FFF2-40B4-BE49-F238E27FC236}">
                  <a16:creationId xmlns:a16="http://schemas.microsoft.com/office/drawing/2014/main" id="{EAF132F7-4564-4266-563C-CC331EEA140F}"/>
                </a:ext>
              </a:extLst>
            </p:cNvPr>
            <p:cNvSpPr/>
            <p:nvPr/>
          </p:nvSpPr>
          <p:spPr>
            <a:xfrm>
              <a:off x="4964816" y="27340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32" name="pt376">
              <a:extLst>
                <a:ext uri="{FF2B5EF4-FFF2-40B4-BE49-F238E27FC236}">
                  <a16:creationId xmlns:a16="http://schemas.microsoft.com/office/drawing/2014/main" id="{017725AB-D1F4-6972-4A84-225D8F265B54}"/>
                </a:ext>
              </a:extLst>
            </p:cNvPr>
            <p:cNvSpPr/>
            <p:nvPr/>
          </p:nvSpPr>
          <p:spPr>
            <a:xfrm>
              <a:off x="5175841" y="46507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33" name="pt377">
              <a:extLst>
                <a:ext uri="{FF2B5EF4-FFF2-40B4-BE49-F238E27FC236}">
                  <a16:creationId xmlns:a16="http://schemas.microsoft.com/office/drawing/2014/main" id="{2816F4F1-EC2F-5EAA-8F1B-CE841BC5B03D}"/>
                </a:ext>
              </a:extLst>
            </p:cNvPr>
            <p:cNvSpPr/>
            <p:nvPr/>
          </p:nvSpPr>
          <p:spPr>
            <a:xfrm>
              <a:off x="5386085" y="39662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34" name="pt378">
              <a:extLst>
                <a:ext uri="{FF2B5EF4-FFF2-40B4-BE49-F238E27FC236}">
                  <a16:creationId xmlns:a16="http://schemas.microsoft.com/office/drawing/2014/main" id="{11E5D993-D90A-B770-760C-0E121F5E45B9}"/>
                </a:ext>
              </a:extLst>
            </p:cNvPr>
            <p:cNvSpPr/>
            <p:nvPr/>
          </p:nvSpPr>
          <p:spPr>
            <a:xfrm>
              <a:off x="5580830" y="19533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35" name="pt379">
              <a:extLst>
                <a:ext uri="{FF2B5EF4-FFF2-40B4-BE49-F238E27FC236}">
                  <a16:creationId xmlns:a16="http://schemas.microsoft.com/office/drawing/2014/main" id="{CC3237B4-C08C-4FAE-E487-C5FBFE6FB812}"/>
                </a:ext>
              </a:extLst>
            </p:cNvPr>
            <p:cNvSpPr/>
            <p:nvPr/>
          </p:nvSpPr>
          <p:spPr>
            <a:xfrm>
              <a:off x="4459724" y="19413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36" name="pt380">
              <a:extLst>
                <a:ext uri="{FF2B5EF4-FFF2-40B4-BE49-F238E27FC236}">
                  <a16:creationId xmlns:a16="http://schemas.microsoft.com/office/drawing/2014/main" id="{4999BF4A-49B4-4BDC-D12D-4F76E6876948}"/>
                </a:ext>
              </a:extLst>
            </p:cNvPr>
            <p:cNvSpPr/>
            <p:nvPr/>
          </p:nvSpPr>
          <p:spPr>
            <a:xfrm>
              <a:off x="4561360" y="36084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37" name="pt381">
              <a:extLst>
                <a:ext uri="{FF2B5EF4-FFF2-40B4-BE49-F238E27FC236}">
                  <a16:creationId xmlns:a16="http://schemas.microsoft.com/office/drawing/2014/main" id="{0D59A3E5-52B2-E0F8-F06F-08714A397A44}"/>
                </a:ext>
              </a:extLst>
            </p:cNvPr>
            <p:cNvSpPr/>
            <p:nvPr/>
          </p:nvSpPr>
          <p:spPr>
            <a:xfrm>
              <a:off x="4916130" y="43089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38" name="pt382">
              <a:extLst>
                <a:ext uri="{FF2B5EF4-FFF2-40B4-BE49-F238E27FC236}">
                  <a16:creationId xmlns:a16="http://schemas.microsoft.com/office/drawing/2014/main" id="{5619E295-5CC3-4A83-2AF6-A99E1BFD56F2}"/>
                </a:ext>
              </a:extLst>
            </p:cNvPr>
            <p:cNvSpPr/>
            <p:nvPr/>
          </p:nvSpPr>
          <p:spPr>
            <a:xfrm>
              <a:off x="4660352" y="42965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39" name="pt383">
              <a:extLst>
                <a:ext uri="{FF2B5EF4-FFF2-40B4-BE49-F238E27FC236}">
                  <a16:creationId xmlns:a16="http://schemas.microsoft.com/office/drawing/2014/main" id="{FC983A9D-93D4-EABC-4793-70F5C672F977}"/>
                </a:ext>
              </a:extLst>
            </p:cNvPr>
            <p:cNvSpPr/>
            <p:nvPr/>
          </p:nvSpPr>
          <p:spPr>
            <a:xfrm>
              <a:off x="4421663" y="26470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40" name="pt384">
              <a:extLst>
                <a:ext uri="{FF2B5EF4-FFF2-40B4-BE49-F238E27FC236}">
                  <a16:creationId xmlns:a16="http://schemas.microsoft.com/office/drawing/2014/main" id="{0874FD1A-1B49-6C84-C2DC-9056A7DA4144}"/>
                </a:ext>
              </a:extLst>
            </p:cNvPr>
            <p:cNvSpPr/>
            <p:nvPr/>
          </p:nvSpPr>
          <p:spPr>
            <a:xfrm>
              <a:off x="4444059" y="29862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41" name="pt385">
              <a:extLst>
                <a:ext uri="{FF2B5EF4-FFF2-40B4-BE49-F238E27FC236}">
                  <a16:creationId xmlns:a16="http://schemas.microsoft.com/office/drawing/2014/main" id="{56FFD42C-18F6-608A-18B5-FA7C2A03C96C}"/>
                </a:ext>
              </a:extLst>
            </p:cNvPr>
            <p:cNvSpPr/>
            <p:nvPr/>
          </p:nvSpPr>
          <p:spPr>
            <a:xfrm>
              <a:off x="4206681" y="29872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42" name="pt386">
              <a:extLst>
                <a:ext uri="{FF2B5EF4-FFF2-40B4-BE49-F238E27FC236}">
                  <a16:creationId xmlns:a16="http://schemas.microsoft.com/office/drawing/2014/main" id="{325ACBB3-8BB0-257E-D0A4-6A4368C592A5}"/>
                </a:ext>
              </a:extLst>
            </p:cNvPr>
            <p:cNvSpPr/>
            <p:nvPr/>
          </p:nvSpPr>
          <p:spPr>
            <a:xfrm>
              <a:off x="5952834" y="30160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43" name="pt387">
              <a:extLst>
                <a:ext uri="{FF2B5EF4-FFF2-40B4-BE49-F238E27FC236}">
                  <a16:creationId xmlns:a16="http://schemas.microsoft.com/office/drawing/2014/main" id="{A796D463-0105-93AA-E6B4-61A06447B8BD}"/>
                </a:ext>
              </a:extLst>
            </p:cNvPr>
            <p:cNvSpPr/>
            <p:nvPr/>
          </p:nvSpPr>
          <p:spPr>
            <a:xfrm>
              <a:off x="4560049" y="28924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44" name="pt388">
              <a:extLst>
                <a:ext uri="{FF2B5EF4-FFF2-40B4-BE49-F238E27FC236}">
                  <a16:creationId xmlns:a16="http://schemas.microsoft.com/office/drawing/2014/main" id="{44178303-8C82-675D-9A7B-BA992A74E05E}"/>
                </a:ext>
              </a:extLst>
            </p:cNvPr>
            <p:cNvSpPr/>
            <p:nvPr/>
          </p:nvSpPr>
          <p:spPr>
            <a:xfrm>
              <a:off x="4799374" y="25182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45" name="pt389">
              <a:extLst>
                <a:ext uri="{FF2B5EF4-FFF2-40B4-BE49-F238E27FC236}">
                  <a16:creationId xmlns:a16="http://schemas.microsoft.com/office/drawing/2014/main" id="{F14D742C-66D8-A14E-7852-9697FE5CA4B2}"/>
                </a:ext>
              </a:extLst>
            </p:cNvPr>
            <p:cNvSpPr/>
            <p:nvPr/>
          </p:nvSpPr>
          <p:spPr>
            <a:xfrm>
              <a:off x="5054785" y="35594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46" name="pt390">
              <a:extLst>
                <a:ext uri="{FF2B5EF4-FFF2-40B4-BE49-F238E27FC236}">
                  <a16:creationId xmlns:a16="http://schemas.microsoft.com/office/drawing/2014/main" id="{30DD3EE4-B1E1-63D1-8803-F5BEAF42A4C3}"/>
                </a:ext>
              </a:extLst>
            </p:cNvPr>
            <p:cNvSpPr/>
            <p:nvPr/>
          </p:nvSpPr>
          <p:spPr>
            <a:xfrm>
              <a:off x="4161455" y="23258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47" name="pt391">
              <a:extLst>
                <a:ext uri="{FF2B5EF4-FFF2-40B4-BE49-F238E27FC236}">
                  <a16:creationId xmlns:a16="http://schemas.microsoft.com/office/drawing/2014/main" id="{D711456C-FB90-F5A7-30E7-ECC3F70B0D33}"/>
                </a:ext>
              </a:extLst>
            </p:cNvPr>
            <p:cNvSpPr/>
            <p:nvPr/>
          </p:nvSpPr>
          <p:spPr>
            <a:xfrm>
              <a:off x="4575476" y="28004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48" name="pt392">
              <a:extLst>
                <a:ext uri="{FF2B5EF4-FFF2-40B4-BE49-F238E27FC236}">
                  <a16:creationId xmlns:a16="http://schemas.microsoft.com/office/drawing/2014/main" id="{F467724F-811D-9435-4544-6C7E85C064B5}"/>
                </a:ext>
              </a:extLst>
            </p:cNvPr>
            <p:cNvSpPr/>
            <p:nvPr/>
          </p:nvSpPr>
          <p:spPr>
            <a:xfrm>
              <a:off x="4280450" y="24844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49" name="pt393">
              <a:extLst>
                <a:ext uri="{FF2B5EF4-FFF2-40B4-BE49-F238E27FC236}">
                  <a16:creationId xmlns:a16="http://schemas.microsoft.com/office/drawing/2014/main" id="{06E228E9-1087-049B-F005-7D56BE43542A}"/>
                </a:ext>
              </a:extLst>
            </p:cNvPr>
            <p:cNvSpPr/>
            <p:nvPr/>
          </p:nvSpPr>
          <p:spPr>
            <a:xfrm>
              <a:off x="4871508" y="20136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50" name="pt394">
              <a:extLst>
                <a:ext uri="{FF2B5EF4-FFF2-40B4-BE49-F238E27FC236}">
                  <a16:creationId xmlns:a16="http://schemas.microsoft.com/office/drawing/2014/main" id="{5737F4FD-9608-C69B-270A-70F08C3155B8}"/>
                </a:ext>
              </a:extLst>
            </p:cNvPr>
            <p:cNvSpPr/>
            <p:nvPr/>
          </p:nvSpPr>
          <p:spPr>
            <a:xfrm>
              <a:off x="4472558" y="37801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51" name="pt395">
              <a:extLst>
                <a:ext uri="{FF2B5EF4-FFF2-40B4-BE49-F238E27FC236}">
                  <a16:creationId xmlns:a16="http://schemas.microsoft.com/office/drawing/2014/main" id="{D9B916F3-F56B-AAEE-88BE-7B16F0F941BC}"/>
                </a:ext>
              </a:extLst>
            </p:cNvPr>
            <p:cNvSpPr/>
            <p:nvPr/>
          </p:nvSpPr>
          <p:spPr>
            <a:xfrm>
              <a:off x="4619247" y="37653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52" name="pt396">
              <a:extLst>
                <a:ext uri="{FF2B5EF4-FFF2-40B4-BE49-F238E27FC236}">
                  <a16:creationId xmlns:a16="http://schemas.microsoft.com/office/drawing/2014/main" id="{711A6427-F6B8-5223-91E2-5D7AB92937F5}"/>
                </a:ext>
              </a:extLst>
            </p:cNvPr>
            <p:cNvSpPr/>
            <p:nvPr/>
          </p:nvSpPr>
          <p:spPr>
            <a:xfrm>
              <a:off x="4682412" y="26313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53" name="pt397">
              <a:extLst>
                <a:ext uri="{FF2B5EF4-FFF2-40B4-BE49-F238E27FC236}">
                  <a16:creationId xmlns:a16="http://schemas.microsoft.com/office/drawing/2014/main" id="{F5A5BE44-C14D-1B14-0362-E7F0F3243739}"/>
                </a:ext>
              </a:extLst>
            </p:cNvPr>
            <p:cNvSpPr/>
            <p:nvPr/>
          </p:nvSpPr>
          <p:spPr>
            <a:xfrm>
              <a:off x="4634596" y="3378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54" name="pt398">
              <a:extLst>
                <a:ext uri="{FF2B5EF4-FFF2-40B4-BE49-F238E27FC236}">
                  <a16:creationId xmlns:a16="http://schemas.microsoft.com/office/drawing/2014/main" id="{C17CFA92-1896-AD5E-44B3-0CEBBC628AD1}"/>
                </a:ext>
              </a:extLst>
            </p:cNvPr>
            <p:cNvSpPr/>
            <p:nvPr/>
          </p:nvSpPr>
          <p:spPr>
            <a:xfrm>
              <a:off x="4789018" y="27128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55" name="pt399">
              <a:extLst>
                <a:ext uri="{FF2B5EF4-FFF2-40B4-BE49-F238E27FC236}">
                  <a16:creationId xmlns:a16="http://schemas.microsoft.com/office/drawing/2014/main" id="{2EACEBAD-966F-BD83-93E9-4981FDACEBA5}"/>
                </a:ext>
              </a:extLst>
            </p:cNvPr>
            <p:cNvSpPr/>
            <p:nvPr/>
          </p:nvSpPr>
          <p:spPr>
            <a:xfrm>
              <a:off x="4914833" y="29769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56" name="pt400">
              <a:extLst>
                <a:ext uri="{FF2B5EF4-FFF2-40B4-BE49-F238E27FC236}">
                  <a16:creationId xmlns:a16="http://schemas.microsoft.com/office/drawing/2014/main" id="{91B7A506-A997-3E32-07DB-7993891A3C91}"/>
                </a:ext>
              </a:extLst>
            </p:cNvPr>
            <p:cNvSpPr/>
            <p:nvPr/>
          </p:nvSpPr>
          <p:spPr>
            <a:xfrm>
              <a:off x="5721054" y="39492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57" name="pt401">
              <a:extLst>
                <a:ext uri="{FF2B5EF4-FFF2-40B4-BE49-F238E27FC236}">
                  <a16:creationId xmlns:a16="http://schemas.microsoft.com/office/drawing/2014/main" id="{7E2660AE-54AB-49A2-1342-4DE0B0DD3ADD}"/>
                </a:ext>
              </a:extLst>
            </p:cNvPr>
            <p:cNvSpPr/>
            <p:nvPr/>
          </p:nvSpPr>
          <p:spPr>
            <a:xfrm>
              <a:off x="5423516" y="54162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58" name="pt402">
              <a:extLst>
                <a:ext uri="{FF2B5EF4-FFF2-40B4-BE49-F238E27FC236}">
                  <a16:creationId xmlns:a16="http://schemas.microsoft.com/office/drawing/2014/main" id="{03F06D04-84FF-F62C-8253-73030A305026}"/>
                </a:ext>
              </a:extLst>
            </p:cNvPr>
            <p:cNvSpPr/>
            <p:nvPr/>
          </p:nvSpPr>
          <p:spPr>
            <a:xfrm>
              <a:off x="5406822" y="38612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59" name="pt403">
              <a:extLst>
                <a:ext uri="{FF2B5EF4-FFF2-40B4-BE49-F238E27FC236}">
                  <a16:creationId xmlns:a16="http://schemas.microsoft.com/office/drawing/2014/main" id="{1100DD68-F1D1-797E-2E4E-C1B832FFCD30}"/>
                </a:ext>
              </a:extLst>
            </p:cNvPr>
            <p:cNvSpPr/>
            <p:nvPr/>
          </p:nvSpPr>
          <p:spPr>
            <a:xfrm>
              <a:off x="5162211" y="32846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60" name="pt404">
              <a:extLst>
                <a:ext uri="{FF2B5EF4-FFF2-40B4-BE49-F238E27FC236}">
                  <a16:creationId xmlns:a16="http://schemas.microsoft.com/office/drawing/2014/main" id="{0863B99E-8E1F-0F60-617F-0B6BBC830DF5}"/>
                </a:ext>
              </a:extLst>
            </p:cNvPr>
            <p:cNvSpPr/>
            <p:nvPr/>
          </p:nvSpPr>
          <p:spPr>
            <a:xfrm>
              <a:off x="5242131" y="40347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61" name="pt405">
              <a:extLst>
                <a:ext uri="{FF2B5EF4-FFF2-40B4-BE49-F238E27FC236}">
                  <a16:creationId xmlns:a16="http://schemas.microsoft.com/office/drawing/2014/main" id="{6AD143E3-FFB7-2A6F-0112-C9CBFE1504DA}"/>
                </a:ext>
              </a:extLst>
            </p:cNvPr>
            <p:cNvSpPr/>
            <p:nvPr/>
          </p:nvSpPr>
          <p:spPr>
            <a:xfrm>
              <a:off x="5204453" y="34028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62" name="pt406">
              <a:extLst>
                <a:ext uri="{FF2B5EF4-FFF2-40B4-BE49-F238E27FC236}">
                  <a16:creationId xmlns:a16="http://schemas.microsoft.com/office/drawing/2014/main" id="{FE0076AA-AE87-9765-CFC9-1C14DE4DF98D}"/>
                </a:ext>
              </a:extLst>
            </p:cNvPr>
            <p:cNvSpPr/>
            <p:nvPr/>
          </p:nvSpPr>
          <p:spPr>
            <a:xfrm>
              <a:off x="5260868" y="44387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63" name="pt407">
              <a:extLst>
                <a:ext uri="{FF2B5EF4-FFF2-40B4-BE49-F238E27FC236}">
                  <a16:creationId xmlns:a16="http://schemas.microsoft.com/office/drawing/2014/main" id="{8A01E897-523F-01E4-28DD-DC1AF49A007F}"/>
                </a:ext>
              </a:extLst>
            </p:cNvPr>
            <p:cNvSpPr/>
            <p:nvPr/>
          </p:nvSpPr>
          <p:spPr>
            <a:xfrm>
              <a:off x="5218508" y="3563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64" name="pt408">
              <a:extLst>
                <a:ext uri="{FF2B5EF4-FFF2-40B4-BE49-F238E27FC236}">
                  <a16:creationId xmlns:a16="http://schemas.microsoft.com/office/drawing/2014/main" id="{2740449A-9299-E291-37A5-BA5628B5FD7B}"/>
                </a:ext>
              </a:extLst>
            </p:cNvPr>
            <p:cNvSpPr/>
            <p:nvPr/>
          </p:nvSpPr>
          <p:spPr>
            <a:xfrm>
              <a:off x="4122351" y="29828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65" name="pt409">
              <a:extLst>
                <a:ext uri="{FF2B5EF4-FFF2-40B4-BE49-F238E27FC236}">
                  <a16:creationId xmlns:a16="http://schemas.microsoft.com/office/drawing/2014/main" id="{8F7FAF99-8174-DC47-65BF-0B27CE541AD0}"/>
                </a:ext>
              </a:extLst>
            </p:cNvPr>
            <p:cNvSpPr/>
            <p:nvPr/>
          </p:nvSpPr>
          <p:spPr>
            <a:xfrm>
              <a:off x="5055505" y="42200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66" name="pt410">
              <a:extLst>
                <a:ext uri="{FF2B5EF4-FFF2-40B4-BE49-F238E27FC236}">
                  <a16:creationId xmlns:a16="http://schemas.microsoft.com/office/drawing/2014/main" id="{A58E5A8E-6998-5A90-B651-E6F73303CAE4}"/>
                </a:ext>
              </a:extLst>
            </p:cNvPr>
            <p:cNvSpPr/>
            <p:nvPr/>
          </p:nvSpPr>
          <p:spPr>
            <a:xfrm>
              <a:off x="4821882" y="36125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67" name="pt411">
              <a:extLst>
                <a:ext uri="{FF2B5EF4-FFF2-40B4-BE49-F238E27FC236}">
                  <a16:creationId xmlns:a16="http://schemas.microsoft.com/office/drawing/2014/main" id="{76B3E93C-76C3-3628-6AAF-DC04E57CF7DB}"/>
                </a:ext>
              </a:extLst>
            </p:cNvPr>
            <p:cNvSpPr/>
            <p:nvPr/>
          </p:nvSpPr>
          <p:spPr>
            <a:xfrm>
              <a:off x="4610335" y="30161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68" name="pt412">
              <a:extLst>
                <a:ext uri="{FF2B5EF4-FFF2-40B4-BE49-F238E27FC236}">
                  <a16:creationId xmlns:a16="http://schemas.microsoft.com/office/drawing/2014/main" id="{2955DF8B-9456-F3C2-BB7A-08D60A31DC51}"/>
                </a:ext>
              </a:extLst>
            </p:cNvPr>
            <p:cNvSpPr/>
            <p:nvPr/>
          </p:nvSpPr>
          <p:spPr>
            <a:xfrm>
              <a:off x="4506291" y="28585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69" name="pt413">
              <a:extLst>
                <a:ext uri="{FF2B5EF4-FFF2-40B4-BE49-F238E27FC236}">
                  <a16:creationId xmlns:a16="http://schemas.microsoft.com/office/drawing/2014/main" id="{31D20D12-994A-8AE7-EBF2-52DA3BADBB98}"/>
                </a:ext>
              </a:extLst>
            </p:cNvPr>
            <p:cNvSpPr/>
            <p:nvPr/>
          </p:nvSpPr>
          <p:spPr>
            <a:xfrm>
              <a:off x="5072519" y="40139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70" name="pt414">
              <a:extLst>
                <a:ext uri="{FF2B5EF4-FFF2-40B4-BE49-F238E27FC236}">
                  <a16:creationId xmlns:a16="http://schemas.microsoft.com/office/drawing/2014/main" id="{D83BC863-4239-71DD-E5B9-061C64DC6128}"/>
                </a:ext>
              </a:extLst>
            </p:cNvPr>
            <p:cNvSpPr/>
            <p:nvPr/>
          </p:nvSpPr>
          <p:spPr>
            <a:xfrm>
              <a:off x="5136395" y="31460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71" name="pt415">
              <a:extLst>
                <a:ext uri="{FF2B5EF4-FFF2-40B4-BE49-F238E27FC236}">
                  <a16:creationId xmlns:a16="http://schemas.microsoft.com/office/drawing/2014/main" id="{BEB68760-96AB-A0E8-D824-4DB83CDBD66D}"/>
                </a:ext>
              </a:extLst>
            </p:cNvPr>
            <p:cNvSpPr/>
            <p:nvPr/>
          </p:nvSpPr>
          <p:spPr>
            <a:xfrm>
              <a:off x="4197995" y="34714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72" name="pt416">
              <a:extLst>
                <a:ext uri="{FF2B5EF4-FFF2-40B4-BE49-F238E27FC236}">
                  <a16:creationId xmlns:a16="http://schemas.microsoft.com/office/drawing/2014/main" id="{2F2F1284-1A59-97CD-6594-9A8BE50FAEC5}"/>
                </a:ext>
              </a:extLst>
            </p:cNvPr>
            <p:cNvSpPr/>
            <p:nvPr/>
          </p:nvSpPr>
          <p:spPr>
            <a:xfrm>
              <a:off x="4954948" y="39820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73" name="pt417">
              <a:extLst>
                <a:ext uri="{FF2B5EF4-FFF2-40B4-BE49-F238E27FC236}">
                  <a16:creationId xmlns:a16="http://schemas.microsoft.com/office/drawing/2014/main" id="{031DB4FD-25AC-7F5E-C06C-013725A1A1C0}"/>
                </a:ext>
              </a:extLst>
            </p:cNvPr>
            <p:cNvSpPr/>
            <p:nvPr/>
          </p:nvSpPr>
          <p:spPr>
            <a:xfrm>
              <a:off x="4589552" y="29385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74" name="pt418">
              <a:extLst>
                <a:ext uri="{FF2B5EF4-FFF2-40B4-BE49-F238E27FC236}">
                  <a16:creationId xmlns:a16="http://schemas.microsoft.com/office/drawing/2014/main" id="{BE4862C2-007C-1517-3CCF-C2B83BBC50FA}"/>
                </a:ext>
              </a:extLst>
            </p:cNvPr>
            <p:cNvSpPr/>
            <p:nvPr/>
          </p:nvSpPr>
          <p:spPr>
            <a:xfrm>
              <a:off x="4238721" y="3493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75" name="pt419">
              <a:extLst>
                <a:ext uri="{FF2B5EF4-FFF2-40B4-BE49-F238E27FC236}">
                  <a16:creationId xmlns:a16="http://schemas.microsoft.com/office/drawing/2014/main" id="{636019A5-F42C-A850-470F-CBD31B59F876}"/>
                </a:ext>
              </a:extLst>
            </p:cNvPr>
            <p:cNvSpPr/>
            <p:nvPr/>
          </p:nvSpPr>
          <p:spPr>
            <a:xfrm>
              <a:off x="5053265" y="42196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76" name="pt420">
              <a:extLst>
                <a:ext uri="{FF2B5EF4-FFF2-40B4-BE49-F238E27FC236}">
                  <a16:creationId xmlns:a16="http://schemas.microsoft.com/office/drawing/2014/main" id="{509BEEE6-5E86-9416-F1B8-A5D0D6289469}"/>
                </a:ext>
              </a:extLst>
            </p:cNvPr>
            <p:cNvSpPr/>
            <p:nvPr/>
          </p:nvSpPr>
          <p:spPr>
            <a:xfrm>
              <a:off x="4358817" y="36519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77" name="pt421">
              <a:extLst>
                <a:ext uri="{FF2B5EF4-FFF2-40B4-BE49-F238E27FC236}">
                  <a16:creationId xmlns:a16="http://schemas.microsoft.com/office/drawing/2014/main" id="{3620B9B0-B3C0-26CE-1B6A-B58695F58E0A}"/>
                </a:ext>
              </a:extLst>
            </p:cNvPr>
            <p:cNvSpPr/>
            <p:nvPr/>
          </p:nvSpPr>
          <p:spPr>
            <a:xfrm>
              <a:off x="5148578" y="33386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78" name="pt422">
              <a:extLst>
                <a:ext uri="{FF2B5EF4-FFF2-40B4-BE49-F238E27FC236}">
                  <a16:creationId xmlns:a16="http://schemas.microsoft.com/office/drawing/2014/main" id="{289E1B96-03D3-00DF-0BA2-78687163FEDA}"/>
                </a:ext>
              </a:extLst>
            </p:cNvPr>
            <p:cNvSpPr/>
            <p:nvPr/>
          </p:nvSpPr>
          <p:spPr>
            <a:xfrm>
              <a:off x="4359762" y="34782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79" name="pt423">
              <a:extLst>
                <a:ext uri="{FF2B5EF4-FFF2-40B4-BE49-F238E27FC236}">
                  <a16:creationId xmlns:a16="http://schemas.microsoft.com/office/drawing/2014/main" id="{AA0E3C6C-33E1-A31F-0225-6B7FA8A5238D}"/>
                </a:ext>
              </a:extLst>
            </p:cNvPr>
            <p:cNvSpPr/>
            <p:nvPr/>
          </p:nvSpPr>
          <p:spPr>
            <a:xfrm>
              <a:off x="4460737" y="39259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80" name="pt424">
              <a:extLst>
                <a:ext uri="{FF2B5EF4-FFF2-40B4-BE49-F238E27FC236}">
                  <a16:creationId xmlns:a16="http://schemas.microsoft.com/office/drawing/2014/main" id="{42E07EC9-794C-3985-5B56-E1A41EAA64CF}"/>
                </a:ext>
              </a:extLst>
            </p:cNvPr>
            <p:cNvSpPr/>
            <p:nvPr/>
          </p:nvSpPr>
          <p:spPr>
            <a:xfrm>
              <a:off x="5595119" y="35862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81" name="pt425">
              <a:extLst>
                <a:ext uri="{FF2B5EF4-FFF2-40B4-BE49-F238E27FC236}">
                  <a16:creationId xmlns:a16="http://schemas.microsoft.com/office/drawing/2014/main" id="{DEBA57F3-0446-362B-5B26-8BC518986A17}"/>
                </a:ext>
              </a:extLst>
            </p:cNvPr>
            <p:cNvSpPr/>
            <p:nvPr/>
          </p:nvSpPr>
          <p:spPr>
            <a:xfrm>
              <a:off x="4686996" y="28456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82" name="pt426">
              <a:extLst>
                <a:ext uri="{FF2B5EF4-FFF2-40B4-BE49-F238E27FC236}">
                  <a16:creationId xmlns:a16="http://schemas.microsoft.com/office/drawing/2014/main" id="{373ABDEB-2E8B-2DF1-4CA6-3E026D353907}"/>
                </a:ext>
              </a:extLst>
            </p:cNvPr>
            <p:cNvSpPr/>
            <p:nvPr/>
          </p:nvSpPr>
          <p:spPr>
            <a:xfrm>
              <a:off x="4523237" y="33317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83" name="pt427">
              <a:extLst>
                <a:ext uri="{FF2B5EF4-FFF2-40B4-BE49-F238E27FC236}">
                  <a16:creationId xmlns:a16="http://schemas.microsoft.com/office/drawing/2014/main" id="{20027A74-207D-82D2-DD1A-37D49CEEFD72}"/>
                </a:ext>
              </a:extLst>
            </p:cNvPr>
            <p:cNvSpPr/>
            <p:nvPr/>
          </p:nvSpPr>
          <p:spPr>
            <a:xfrm>
              <a:off x="5187078" y="31318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84" name="pt428">
              <a:extLst>
                <a:ext uri="{FF2B5EF4-FFF2-40B4-BE49-F238E27FC236}">
                  <a16:creationId xmlns:a16="http://schemas.microsoft.com/office/drawing/2014/main" id="{D95642F3-30D9-E067-FA63-7628C7234AF6}"/>
                </a:ext>
              </a:extLst>
            </p:cNvPr>
            <p:cNvSpPr/>
            <p:nvPr/>
          </p:nvSpPr>
          <p:spPr>
            <a:xfrm>
              <a:off x="5116045" y="24599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85" name="pt429">
              <a:extLst>
                <a:ext uri="{FF2B5EF4-FFF2-40B4-BE49-F238E27FC236}">
                  <a16:creationId xmlns:a16="http://schemas.microsoft.com/office/drawing/2014/main" id="{069C14C6-869A-8746-6B6E-1D59394DF5B1}"/>
                </a:ext>
              </a:extLst>
            </p:cNvPr>
            <p:cNvSpPr/>
            <p:nvPr/>
          </p:nvSpPr>
          <p:spPr>
            <a:xfrm>
              <a:off x="5091393" y="3532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86" name="pt430">
              <a:extLst>
                <a:ext uri="{FF2B5EF4-FFF2-40B4-BE49-F238E27FC236}">
                  <a16:creationId xmlns:a16="http://schemas.microsoft.com/office/drawing/2014/main" id="{7250E963-EBEC-10DE-5D7E-7DE176B7F2A1}"/>
                </a:ext>
              </a:extLst>
            </p:cNvPr>
            <p:cNvSpPr/>
            <p:nvPr/>
          </p:nvSpPr>
          <p:spPr>
            <a:xfrm>
              <a:off x="4431158" y="37421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87" name="pt431">
              <a:extLst>
                <a:ext uri="{FF2B5EF4-FFF2-40B4-BE49-F238E27FC236}">
                  <a16:creationId xmlns:a16="http://schemas.microsoft.com/office/drawing/2014/main" id="{0326E015-8B73-434C-25BB-47E961FF7C1A}"/>
                </a:ext>
              </a:extLst>
            </p:cNvPr>
            <p:cNvSpPr/>
            <p:nvPr/>
          </p:nvSpPr>
          <p:spPr>
            <a:xfrm>
              <a:off x="4493487" y="38563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88" name="pt432">
              <a:extLst>
                <a:ext uri="{FF2B5EF4-FFF2-40B4-BE49-F238E27FC236}">
                  <a16:creationId xmlns:a16="http://schemas.microsoft.com/office/drawing/2014/main" id="{2EF895A0-B8C2-3C12-16E4-BBA7A3BED74C}"/>
                </a:ext>
              </a:extLst>
            </p:cNvPr>
            <p:cNvSpPr/>
            <p:nvPr/>
          </p:nvSpPr>
          <p:spPr>
            <a:xfrm>
              <a:off x="4542545" y="30265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89" name="pt433">
              <a:extLst>
                <a:ext uri="{FF2B5EF4-FFF2-40B4-BE49-F238E27FC236}">
                  <a16:creationId xmlns:a16="http://schemas.microsoft.com/office/drawing/2014/main" id="{A2543869-4259-0F8E-7EC6-E91758556A5B}"/>
                </a:ext>
              </a:extLst>
            </p:cNvPr>
            <p:cNvSpPr/>
            <p:nvPr/>
          </p:nvSpPr>
          <p:spPr>
            <a:xfrm>
              <a:off x="5201443" y="29422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90" name="pt434">
              <a:extLst>
                <a:ext uri="{FF2B5EF4-FFF2-40B4-BE49-F238E27FC236}">
                  <a16:creationId xmlns:a16="http://schemas.microsoft.com/office/drawing/2014/main" id="{DD225182-4176-489F-303D-57F37323E972}"/>
                </a:ext>
              </a:extLst>
            </p:cNvPr>
            <p:cNvSpPr/>
            <p:nvPr/>
          </p:nvSpPr>
          <p:spPr>
            <a:xfrm>
              <a:off x="4553934" y="38742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91" name="pt435">
              <a:extLst>
                <a:ext uri="{FF2B5EF4-FFF2-40B4-BE49-F238E27FC236}">
                  <a16:creationId xmlns:a16="http://schemas.microsoft.com/office/drawing/2014/main" id="{A8F0647E-668F-6C43-9BF1-5F0C5E1AC313}"/>
                </a:ext>
              </a:extLst>
            </p:cNvPr>
            <p:cNvSpPr/>
            <p:nvPr/>
          </p:nvSpPr>
          <p:spPr>
            <a:xfrm>
              <a:off x="4076421" y="21790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92" name="pt436">
              <a:extLst>
                <a:ext uri="{FF2B5EF4-FFF2-40B4-BE49-F238E27FC236}">
                  <a16:creationId xmlns:a16="http://schemas.microsoft.com/office/drawing/2014/main" id="{77CECFC3-B386-3BE4-207C-918E9994ABEC}"/>
                </a:ext>
              </a:extLst>
            </p:cNvPr>
            <p:cNvSpPr/>
            <p:nvPr/>
          </p:nvSpPr>
          <p:spPr>
            <a:xfrm>
              <a:off x="5406623" y="44104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93" name="pt437">
              <a:extLst>
                <a:ext uri="{FF2B5EF4-FFF2-40B4-BE49-F238E27FC236}">
                  <a16:creationId xmlns:a16="http://schemas.microsoft.com/office/drawing/2014/main" id="{AE9C89D3-D601-750E-4103-6211EBF81FA9}"/>
                </a:ext>
              </a:extLst>
            </p:cNvPr>
            <p:cNvSpPr/>
            <p:nvPr/>
          </p:nvSpPr>
          <p:spPr>
            <a:xfrm>
              <a:off x="4751119" y="33171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94" name="pt438">
              <a:extLst>
                <a:ext uri="{FF2B5EF4-FFF2-40B4-BE49-F238E27FC236}">
                  <a16:creationId xmlns:a16="http://schemas.microsoft.com/office/drawing/2014/main" id="{16AE149C-738E-BE5D-4653-9AFADCBC23B9}"/>
                </a:ext>
              </a:extLst>
            </p:cNvPr>
            <p:cNvSpPr/>
            <p:nvPr/>
          </p:nvSpPr>
          <p:spPr>
            <a:xfrm>
              <a:off x="4164608" y="27642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95" name="pt439">
              <a:extLst>
                <a:ext uri="{FF2B5EF4-FFF2-40B4-BE49-F238E27FC236}">
                  <a16:creationId xmlns:a16="http://schemas.microsoft.com/office/drawing/2014/main" id="{4174D338-28D9-570C-3609-B560A9953258}"/>
                </a:ext>
              </a:extLst>
            </p:cNvPr>
            <p:cNvSpPr/>
            <p:nvPr/>
          </p:nvSpPr>
          <p:spPr>
            <a:xfrm>
              <a:off x="4522371" y="40427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96" name="pt440">
              <a:extLst>
                <a:ext uri="{FF2B5EF4-FFF2-40B4-BE49-F238E27FC236}">
                  <a16:creationId xmlns:a16="http://schemas.microsoft.com/office/drawing/2014/main" id="{547063A3-2249-D85C-D611-F975E7B26209}"/>
                </a:ext>
              </a:extLst>
            </p:cNvPr>
            <p:cNvSpPr/>
            <p:nvPr/>
          </p:nvSpPr>
          <p:spPr>
            <a:xfrm>
              <a:off x="4806099" y="30678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97" name="pt441">
              <a:extLst>
                <a:ext uri="{FF2B5EF4-FFF2-40B4-BE49-F238E27FC236}">
                  <a16:creationId xmlns:a16="http://schemas.microsoft.com/office/drawing/2014/main" id="{2B9B37E1-5309-F3C3-04A4-2603770722FC}"/>
                </a:ext>
              </a:extLst>
            </p:cNvPr>
            <p:cNvSpPr/>
            <p:nvPr/>
          </p:nvSpPr>
          <p:spPr>
            <a:xfrm>
              <a:off x="4971889" y="31508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98" name="pt442">
              <a:extLst>
                <a:ext uri="{FF2B5EF4-FFF2-40B4-BE49-F238E27FC236}">
                  <a16:creationId xmlns:a16="http://schemas.microsoft.com/office/drawing/2014/main" id="{6FCAF9CB-F15D-CD6F-AB35-6D66074BE9E0}"/>
                </a:ext>
              </a:extLst>
            </p:cNvPr>
            <p:cNvSpPr/>
            <p:nvPr/>
          </p:nvSpPr>
          <p:spPr>
            <a:xfrm>
              <a:off x="4582177" y="30319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99" name="pt443">
              <a:extLst>
                <a:ext uri="{FF2B5EF4-FFF2-40B4-BE49-F238E27FC236}">
                  <a16:creationId xmlns:a16="http://schemas.microsoft.com/office/drawing/2014/main" id="{BEE9E99D-6A60-AB0E-18F1-4B5997A8C314}"/>
                </a:ext>
              </a:extLst>
            </p:cNvPr>
            <p:cNvSpPr/>
            <p:nvPr/>
          </p:nvSpPr>
          <p:spPr>
            <a:xfrm>
              <a:off x="4110773" y="2978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00" name="pt444">
              <a:extLst>
                <a:ext uri="{FF2B5EF4-FFF2-40B4-BE49-F238E27FC236}">
                  <a16:creationId xmlns:a16="http://schemas.microsoft.com/office/drawing/2014/main" id="{E4393510-7D64-0C31-A681-1FE11C40E9D8}"/>
                </a:ext>
              </a:extLst>
            </p:cNvPr>
            <p:cNvSpPr/>
            <p:nvPr/>
          </p:nvSpPr>
          <p:spPr>
            <a:xfrm>
              <a:off x="4141196" y="26786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01" name="pt445">
              <a:extLst>
                <a:ext uri="{FF2B5EF4-FFF2-40B4-BE49-F238E27FC236}">
                  <a16:creationId xmlns:a16="http://schemas.microsoft.com/office/drawing/2014/main" id="{F3CE4BC7-EAD3-CBA8-F546-8054E64C411A}"/>
                </a:ext>
              </a:extLst>
            </p:cNvPr>
            <p:cNvSpPr/>
            <p:nvPr/>
          </p:nvSpPr>
          <p:spPr>
            <a:xfrm>
              <a:off x="4761842" y="3647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02" name="pt446">
              <a:extLst>
                <a:ext uri="{FF2B5EF4-FFF2-40B4-BE49-F238E27FC236}">
                  <a16:creationId xmlns:a16="http://schemas.microsoft.com/office/drawing/2014/main" id="{EE44B1B7-35E6-33DA-9301-A3500DF1BBE7}"/>
                </a:ext>
              </a:extLst>
            </p:cNvPr>
            <p:cNvSpPr/>
            <p:nvPr/>
          </p:nvSpPr>
          <p:spPr>
            <a:xfrm>
              <a:off x="4549964" y="31435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03" name="pt447">
              <a:extLst>
                <a:ext uri="{FF2B5EF4-FFF2-40B4-BE49-F238E27FC236}">
                  <a16:creationId xmlns:a16="http://schemas.microsoft.com/office/drawing/2014/main" id="{181B23A3-14E3-8E00-6ECF-C40805AF5AC5}"/>
                </a:ext>
              </a:extLst>
            </p:cNvPr>
            <p:cNvSpPr/>
            <p:nvPr/>
          </p:nvSpPr>
          <p:spPr>
            <a:xfrm>
              <a:off x="4455164" y="28297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04" name="pt448">
              <a:extLst>
                <a:ext uri="{FF2B5EF4-FFF2-40B4-BE49-F238E27FC236}">
                  <a16:creationId xmlns:a16="http://schemas.microsoft.com/office/drawing/2014/main" id="{8497EED7-1D31-3D78-893B-C200B681EB1F}"/>
                </a:ext>
              </a:extLst>
            </p:cNvPr>
            <p:cNvSpPr/>
            <p:nvPr/>
          </p:nvSpPr>
          <p:spPr>
            <a:xfrm>
              <a:off x="4245513" y="28217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05" name="pt449">
              <a:extLst>
                <a:ext uri="{FF2B5EF4-FFF2-40B4-BE49-F238E27FC236}">
                  <a16:creationId xmlns:a16="http://schemas.microsoft.com/office/drawing/2014/main" id="{7791702D-5DEA-ACB1-25D3-ABB4CE9C775A}"/>
                </a:ext>
              </a:extLst>
            </p:cNvPr>
            <p:cNvSpPr/>
            <p:nvPr/>
          </p:nvSpPr>
          <p:spPr>
            <a:xfrm>
              <a:off x="4325488" y="30808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06" name="pt450">
              <a:extLst>
                <a:ext uri="{FF2B5EF4-FFF2-40B4-BE49-F238E27FC236}">
                  <a16:creationId xmlns:a16="http://schemas.microsoft.com/office/drawing/2014/main" id="{B48473E3-16FC-CE5D-CD0B-D5B75EF34CAE}"/>
                </a:ext>
              </a:extLst>
            </p:cNvPr>
            <p:cNvSpPr/>
            <p:nvPr/>
          </p:nvSpPr>
          <p:spPr>
            <a:xfrm>
              <a:off x="4365573" y="28739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07" name="pt451">
              <a:extLst>
                <a:ext uri="{FF2B5EF4-FFF2-40B4-BE49-F238E27FC236}">
                  <a16:creationId xmlns:a16="http://schemas.microsoft.com/office/drawing/2014/main" id="{BB07CC27-1366-126B-38FF-B2450373E788}"/>
                </a:ext>
              </a:extLst>
            </p:cNvPr>
            <p:cNvSpPr/>
            <p:nvPr/>
          </p:nvSpPr>
          <p:spPr>
            <a:xfrm>
              <a:off x="4269848" y="28475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08" name="pt452">
              <a:extLst>
                <a:ext uri="{FF2B5EF4-FFF2-40B4-BE49-F238E27FC236}">
                  <a16:creationId xmlns:a16="http://schemas.microsoft.com/office/drawing/2014/main" id="{3738516F-1EAD-FECC-A2A7-D15E8E2CB5AD}"/>
                </a:ext>
              </a:extLst>
            </p:cNvPr>
            <p:cNvSpPr/>
            <p:nvPr/>
          </p:nvSpPr>
          <p:spPr>
            <a:xfrm>
              <a:off x="4690531" y="30578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09" name="pt453">
              <a:extLst>
                <a:ext uri="{FF2B5EF4-FFF2-40B4-BE49-F238E27FC236}">
                  <a16:creationId xmlns:a16="http://schemas.microsoft.com/office/drawing/2014/main" id="{B5E77449-72C2-D820-A132-D5B3338B4CD6}"/>
                </a:ext>
              </a:extLst>
            </p:cNvPr>
            <p:cNvSpPr/>
            <p:nvPr/>
          </p:nvSpPr>
          <p:spPr>
            <a:xfrm>
              <a:off x="3932744" y="31726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10" name="pt454">
              <a:extLst>
                <a:ext uri="{FF2B5EF4-FFF2-40B4-BE49-F238E27FC236}">
                  <a16:creationId xmlns:a16="http://schemas.microsoft.com/office/drawing/2014/main" id="{8FD2B90D-7B48-27AB-7935-96AE2EE8FE89}"/>
                </a:ext>
              </a:extLst>
            </p:cNvPr>
            <p:cNvSpPr/>
            <p:nvPr/>
          </p:nvSpPr>
          <p:spPr>
            <a:xfrm>
              <a:off x="4942967" y="30854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11" name="pt455">
              <a:extLst>
                <a:ext uri="{FF2B5EF4-FFF2-40B4-BE49-F238E27FC236}">
                  <a16:creationId xmlns:a16="http://schemas.microsoft.com/office/drawing/2014/main" id="{295767FD-9A2A-D14B-5BD9-D99C64062128}"/>
                </a:ext>
              </a:extLst>
            </p:cNvPr>
            <p:cNvSpPr/>
            <p:nvPr/>
          </p:nvSpPr>
          <p:spPr>
            <a:xfrm>
              <a:off x="4622965" y="19356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12" name="pt456">
              <a:extLst>
                <a:ext uri="{FF2B5EF4-FFF2-40B4-BE49-F238E27FC236}">
                  <a16:creationId xmlns:a16="http://schemas.microsoft.com/office/drawing/2014/main" id="{45A46AC4-4BE3-8A35-6692-4F2DD2C1911E}"/>
                </a:ext>
              </a:extLst>
            </p:cNvPr>
            <p:cNvSpPr/>
            <p:nvPr/>
          </p:nvSpPr>
          <p:spPr>
            <a:xfrm>
              <a:off x="4258021" y="27735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13" name="pt457">
              <a:extLst>
                <a:ext uri="{FF2B5EF4-FFF2-40B4-BE49-F238E27FC236}">
                  <a16:creationId xmlns:a16="http://schemas.microsoft.com/office/drawing/2014/main" id="{1A9E3556-4338-B957-569D-6D01FDFDF214}"/>
                </a:ext>
              </a:extLst>
            </p:cNvPr>
            <p:cNvSpPr/>
            <p:nvPr/>
          </p:nvSpPr>
          <p:spPr>
            <a:xfrm>
              <a:off x="4597936" y="26624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14" name="pt458">
              <a:extLst>
                <a:ext uri="{FF2B5EF4-FFF2-40B4-BE49-F238E27FC236}">
                  <a16:creationId xmlns:a16="http://schemas.microsoft.com/office/drawing/2014/main" id="{02163C4F-82F3-B3DB-DDF1-2129ACF4F12A}"/>
                </a:ext>
              </a:extLst>
            </p:cNvPr>
            <p:cNvSpPr/>
            <p:nvPr/>
          </p:nvSpPr>
          <p:spPr>
            <a:xfrm>
              <a:off x="3573133" y="26206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15" name="pt459">
              <a:extLst>
                <a:ext uri="{FF2B5EF4-FFF2-40B4-BE49-F238E27FC236}">
                  <a16:creationId xmlns:a16="http://schemas.microsoft.com/office/drawing/2014/main" id="{17F94F0A-2CB6-9AC7-9820-C7000C06D631}"/>
                </a:ext>
              </a:extLst>
            </p:cNvPr>
            <p:cNvSpPr/>
            <p:nvPr/>
          </p:nvSpPr>
          <p:spPr>
            <a:xfrm>
              <a:off x="4647880" y="31785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16" name="pt460">
              <a:extLst>
                <a:ext uri="{FF2B5EF4-FFF2-40B4-BE49-F238E27FC236}">
                  <a16:creationId xmlns:a16="http://schemas.microsoft.com/office/drawing/2014/main" id="{6FE7F643-E075-DB68-5BA8-9923CCE248E0}"/>
                </a:ext>
              </a:extLst>
            </p:cNvPr>
            <p:cNvSpPr/>
            <p:nvPr/>
          </p:nvSpPr>
          <p:spPr>
            <a:xfrm>
              <a:off x="4658661" y="35721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17" name="pt461">
              <a:extLst>
                <a:ext uri="{FF2B5EF4-FFF2-40B4-BE49-F238E27FC236}">
                  <a16:creationId xmlns:a16="http://schemas.microsoft.com/office/drawing/2014/main" id="{D70ECD37-2E46-1E9F-2C8B-47CF428637CF}"/>
                </a:ext>
              </a:extLst>
            </p:cNvPr>
            <p:cNvSpPr/>
            <p:nvPr/>
          </p:nvSpPr>
          <p:spPr>
            <a:xfrm>
              <a:off x="4495183" y="25797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18" name="pt462">
              <a:extLst>
                <a:ext uri="{FF2B5EF4-FFF2-40B4-BE49-F238E27FC236}">
                  <a16:creationId xmlns:a16="http://schemas.microsoft.com/office/drawing/2014/main" id="{B71F3908-F9EE-6E3B-C4DF-70FEFF65FC5E}"/>
                </a:ext>
              </a:extLst>
            </p:cNvPr>
            <p:cNvSpPr/>
            <p:nvPr/>
          </p:nvSpPr>
          <p:spPr>
            <a:xfrm>
              <a:off x="4489445" y="29790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19" name="pt463">
              <a:extLst>
                <a:ext uri="{FF2B5EF4-FFF2-40B4-BE49-F238E27FC236}">
                  <a16:creationId xmlns:a16="http://schemas.microsoft.com/office/drawing/2014/main" id="{69D824EC-95D5-4624-BC56-EB58D2B20702}"/>
                </a:ext>
              </a:extLst>
            </p:cNvPr>
            <p:cNvSpPr/>
            <p:nvPr/>
          </p:nvSpPr>
          <p:spPr>
            <a:xfrm>
              <a:off x="4231359" y="31648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20" name="pt464">
              <a:extLst>
                <a:ext uri="{FF2B5EF4-FFF2-40B4-BE49-F238E27FC236}">
                  <a16:creationId xmlns:a16="http://schemas.microsoft.com/office/drawing/2014/main" id="{2CD55717-E8C0-8D7F-6BA3-60B89221C770}"/>
                </a:ext>
              </a:extLst>
            </p:cNvPr>
            <p:cNvSpPr/>
            <p:nvPr/>
          </p:nvSpPr>
          <p:spPr>
            <a:xfrm>
              <a:off x="4674526" y="27686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21" name="pt465">
              <a:extLst>
                <a:ext uri="{FF2B5EF4-FFF2-40B4-BE49-F238E27FC236}">
                  <a16:creationId xmlns:a16="http://schemas.microsoft.com/office/drawing/2014/main" id="{4242E827-46AA-447A-6F64-BA2D378CB6BF}"/>
                </a:ext>
              </a:extLst>
            </p:cNvPr>
            <p:cNvSpPr/>
            <p:nvPr/>
          </p:nvSpPr>
          <p:spPr>
            <a:xfrm>
              <a:off x="5022334" y="33703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22" name="pt466">
              <a:extLst>
                <a:ext uri="{FF2B5EF4-FFF2-40B4-BE49-F238E27FC236}">
                  <a16:creationId xmlns:a16="http://schemas.microsoft.com/office/drawing/2014/main" id="{0E989437-E592-585E-3811-5E4B84507C2E}"/>
                </a:ext>
              </a:extLst>
            </p:cNvPr>
            <p:cNvSpPr/>
            <p:nvPr/>
          </p:nvSpPr>
          <p:spPr>
            <a:xfrm>
              <a:off x="4674641" y="36218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23" name="pt467">
              <a:extLst>
                <a:ext uri="{FF2B5EF4-FFF2-40B4-BE49-F238E27FC236}">
                  <a16:creationId xmlns:a16="http://schemas.microsoft.com/office/drawing/2014/main" id="{237E4FD1-6FFD-F4D1-F3CD-79971BE73442}"/>
                </a:ext>
              </a:extLst>
            </p:cNvPr>
            <p:cNvSpPr/>
            <p:nvPr/>
          </p:nvSpPr>
          <p:spPr>
            <a:xfrm>
              <a:off x="4360735" y="25754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24" name="pt468">
              <a:extLst>
                <a:ext uri="{FF2B5EF4-FFF2-40B4-BE49-F238E27FC236}">
                  <a16:creationId xmlns:a16="http://schemas.microsoft.com/office/drawing/2014/main" id="{64ACA1E8-C811-15AC-85C1-7FB0B533252F}"/>
                </a:ext>
              </a:extLst>
            </p:cNvPr>
            <p:cNvSpPr/>
            <p:nvPr/>
          </p:nvSpPr>
          <p:spPr>
            <a:xfrm>
              <a:off x="4301211" y="31074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25" name="pt469">
              <a:extLst>
                <a:ext uri="{FF2B5EF4-FFF2-40B4-BE49-F238E27FC236}">
                  <a16:creationId xmlns:a16="http://schemas.microsoft.com/office/drawing/2014/main" id="{C446255A-F656-E07D-ABE6-02D53D7B4326}"/>
                </a:ext>
              </a:extLst>
            </p:cNvPr>
            <p:cNvSpPr/>
            <p:nvPr/>
          </p:nvSpPr>
          <p:spPr>
            <a:xfrm>
              <a:off x="5661319" y="37700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26" name="pt470">
              <a:extLst>
                <a:ext uri="{FF2B5EF4-FFF2-40B4-BE49-F238E27FC236}">
                  <a16:creationId xmlns:a16="http://schemas.microsoft.com/office/drawing/2014/main" id="{93CF0123-AC92-518B-DC9D-B0CC1197CBAC}"/>
                </a:ext>
              </a:extLst>
            </p:cNvPr>
            <p:cNvSpPr/>
            <p:nvPr/>
          </p:nvSpPr>
          <p:spPr>
            <a:xfrm>
              <a:off x="5221599" y="26146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27" name="pt471">
              <a:extLst>
                <a:ext uri="{FF2B5EF4-FFF2-40B4-BE49-F238E27FC236}">
                  <a16:creationId xmlns:a16="http://schemas.microsoft.com/office/drawing/2014/main" id="{7F41138C-710C-F709-C66C-E8FF766C87DE}"/>
                </a:ext>
              </a:extLst>
            </p:cNvPr>
            <p:cNvSpPr/>
            <p:nvPr/>
          </p:nvSpPr>
          <p:spPr>
            <a:xfrm>
              <a:off x="5349608" y="20896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28" name="pt472">
              <a:extLst>
                <a:ext uri="{FF2B5EF4-FFF2-40B4-BE49-F238E27FC236}">
                  <a16:creationId xmlns:a16="http://schemas.microsoft.com/office/drawing/2014/main" id="{F04202D2-0C2F-3B8E-D950-075E93482167}"/>
                </a:ext>
              </a:extLst>
            </p:cNvPr>
            <p:cNvSpPr/>
            <p:nvPr/>
          </p:nvSpPr>
          <p:spPr>
            <a:xfrm>
              <a:off x="4245840" y="33273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29" name="pt473">
              <a:extLst>
                <a:ext uri="{FF2B5EF4-FFF2-40B4-BE49-F238E27FC236}">
                  <a16:creationId xmlns:a16="http://schemas.microsoft.com/office/drawing/2014/main" id="{72302753-7A94-FF8F-D65D-BB8AF1FFFF03}"/>
                </a:ext>
              </a:extLst>
            </p:cNvPr>
            <p:cNvSpPr/>
            <p:nvPr/>
          </p:nvSpPr>
          <p:spPr>
            <a:xfrm>
              <a:off x="4457193" y="41637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30" name="pt474">
              <a:extLst>
                <a:ext uri="{FF2B5EF4-FFF2-40B4-BE49-F238E27FC236}">
                  <a16:creationId xmlns:a16="http://schemas.microsoft.com/office/drawing/2014/main" id="{6AF473B2-C3BC-B51B-2C08-F8FCBF08AD78}"/>
                </a:ext>
              </a:extLst>
            </p:cNvPr>
            <p:cNvSpPr/>
            <p:nvPr/>
          </p:nvSpPr>
          <p:spPr>
            <a:xfrm>
              <a:off x="4661036" y="31238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31" name="pg475">
              <a:extLst>
                <a:ext uri="{FF2B5EF4-FFF2-40B4-BE49-F238E27FC236}">
                  <a16:creationId xmlns:a16="http://schemas.microsoft.com/office/drawing/2014/main" id="{CE60553A-302A-F542-E181-6BBB50AB46E5}"/>
                </a:ext>
              </a:extLst>
            </p:cNvPr>
            <p:cNvSpPr/>
            <p:nvPr/>
          </p:nvSpPr>
          <p:spPr>
            <a:xfrm>
              <a:off x="3597959" y="2300090"/>
              <a:ext cx="4214031" cy="3293259"/>
            </a:xfrm>
            <a:custGeom>
              <a:avLst/>
              <a:gdLst/>
              <a:ahLst/>
              <a:cxnLst/>
              <a:rect l="0" t="0" r="0" b="0"/>
              <a:pathLst>
                <a:path w="4214031" h="3293259">
                  <a:moveTo>
                    <a:pt x="0" y="0"/>
                  </a:moveTo>
                  <a:lnTo>
                    <a:pt x="53342" y="40924"/>
                  </a:lnTo>
                  <a:lnTo>
                    <a:pt x="106684" y="81808"/>
                  </a:lnTo>
                  <a:lnTo>
                    <a:pt x="160026" y="122647"/>
                  </a:lnTo>
                  <a:lnTo>
                    <a:pt x="213368" y="163437"/>
                  </a:lnTo>
                  <a:lnTo>
                    <a:pt x="266710" y="204171"/>
                  </a:lnTo>
                  <a:lnTo>
                    <a:pt x="320053" y="244843"/>
                  </a:lnTo>
                  <a:lnTo>
                    <a:pt x="373395" y="285444"/>
                  </a:lnTo>
                  <a:lnTo>
                    <a:pt x="426737" y="325965"/>
                  </a:lnTo>
                  <a:lnTo>
                    <a:pt x="480079" y="366396"/>
                  </a:lnTo>
                  <a:lnTo>
                    <a:pt x="533421" y="406723"/>
                  </a:lnTo>
                  <a:lnTo>
                    <a:pt x="586763" y="446934"/>
                  </a:lnTo>
                  <a:lnTo>
                    <a:pt x="640106" y="487010"/>
                  </a:lnTo>
                  <a:lnTo>
                    <a:pt x="693448" y="526933"/>
                  </a:lnTo>
                  <a:lnTo>
                    <a:pt x="746790" y="566680"/>
                  </a:lnTo>
                  <a:lnTo>
                    <a:pt x="800132" y="606225"/>
                  </a:lnTo>
                  <a:lnTo>
                    <a:pt x="853474" y="645540"/>
                  </a:lnTo>
                  <a:lnTo>
                    <a:pt x="906816" y="684590"/>
                  </a:lnTo>
                  <a:lnTo>
                    <a:pt x="960159" y="723342"/>
                  </a:lnTo>
                  <a:lnTo>
                    <a:pt x="1013501" y="761755"/>
                  </a:lnTo>
                  <a:lnTo>
                    <a:pt x="1066843" y="799791"/>
                  </a:lnTo>
                  <a:lnTo>
                    <a:pt x="1120185" y="837411"/>
                  </a:lnTo>
                  <a:lnTo>
                    <a:pt x="1173527" y="874581"/>
                  </a:lnTo>
                  <a:lnTo>
                    <a:pt x="1226869" y="911271"/>
                  </a:lnTo>
                  <a:lnTo>
                    <a:pt x="1280212" y="947463"/>
                  </a:lnTo>
                  <a:lnTo>
                    <a:pt x="1333554" y="983148"/>
                  </a:lnTo>
                  <a:lnTo>
                    <a:pt x="1386896" y="1018331"/>
                  </a:lnTo>
                  <a:lnTo>
                    <a:pt x="1440238" y="1053029"/>
                  </a:lnTo>
                  <a:lnTo>
                    <a:pt x="1493580" y="1087267"/>
                  </a:lnTo>
                  <a:lnTo>
                    <a:pt x="1546922" y="1121081"/>
                  </a:lnTo>
                  <a:lnTo>
                    <a:pt x="1600265" y="1154507"/>
                  </a:lnTo>
                  <a:lnTo>
                    <a:pt x="1653607" y="1187585"/>
                  </a:lnTo>
                  <a:lnTo>
                    <a:pt x="1706949" y="1220353"/>
                  </a:lnTo>
                  <a:lnTo>
                    <a:pt x="1760291" y="1252849"/>
                  </a:lnTo>
                  <a:lnTo>
                    <a:pt x="1813633" y="1285106"/>
                  </a:lnTo>
                  <a:lnTo>
                    <a:pt x="1866976" y="1317154"/>
                  </a:lnTo>
                  <a:lnTo>
                    <a:pt x="1920318" y="1349020"/>
                  </a:lnTo>
                  <a:lnTo>
                    <a:pt x="1973660" y="1380726"/>
                  </a:lnTo>
                  <a:lnTo>
                    <a:pt x="2027002" y="1412294"/>
                  </a:lnTo>
                  <a:lnTo>
                    <a:pt x="2080344" y="1443740"/>
                  </a:lnTo>
                  <a:lnTo>
                    <a:pt x="2133686" y="1475080"/>
                  </a:lnTo>
                  <a:lnTo>
                    <a:pt x="2187029" y="1506326"/>
                  </a:lnTo>
                  <a:lnTo>
                    <a:pt x="2240371" y="1537490"/>
                  </a:lnTo>
                  <a:lnTo>
                    <a:pt x="2293713" y="1568581"/>
                  </a:lnTo>
                  <a:lnTo>
                    <a:pt x="2347055" y="1599608"/>
                  </a:lnTo>
                  <a:lnTo>
                    <a:pt x="2400397" y="1630577"/>
                  </a:lnTo>
                  <a:lnTo>
                    <a:pt x="2453739" y="1661495"/>
                  </a:lnTo>
                  <a:lnTo>
                    <a:pt x="2507082" y="1692367"/>
                  </a:lnTo>
                  <a:lnTo>
                    <a:pt x="2560424" y="1723198"/>
                  </a:lnTo>
                  <a:lnTo>
                    <a:pt x="2613766" y="1753991"/>
                  </a:lnTo>
                  <a:lnTo>
                    <a:pt x="2667108" y="1784752"/>
                  </a:lnTo>
                  <a:lnTo>
                    <a:pt x="2720450" y="1815482"/>
                  </a:lnTo>
                  <a:lnTo>
                    <a:pt x="2773792" y="1846185"/>
                  </a:lnTo>
                  <a:lnTo>
                    <a:pt x="2827135" y="1876862"/>
                  </a:lnTo>
                  <a:lnTo>
                    <a:pt x="2880477" y="1907517"/>
                  </a:lnTo>
                  <a:lnTo>
                    <a:pt x="2933819" y="1938151"/>
                  </a:lnTo>
                  <a:lnTo>
                    <a:pt x="2987161" y="1968766"/>
                  </a:lnTo>
                  <a:lnTo>
                    <a:pt x="3040503" y="1999364"/>
                  </a:lnTo>
                  <a:lnTo>
                    <a:pt x="3093845" y="2029945"/>
                  </a:lnTo>
                  <a:lnTo>
                    <a:pt x="3147188" y="2060511"/>
                  </a:lnTo>
                  <a:lnTo>
                    <a:pt x="3200530" y="2091064"/>
                  </a:lnTo>
                  <a:lnTo>
                    <a:pt x="3253872" y="2121604"/>
                  </a:lnTo>
                  <a:lnTo>
                    <a:pt x="3307214" y="2152132"/>
                  </a:lnTo>
                  <a:lnTo>
                    <a:pt x="3360556" y="2182649"/>
                  </a:lnTo>
                  <a:lnTo>
                    <a:pt x="3413899" y="2213156"/>
                  </a:lnTo>
                  <a:lnTo>
                    <a:pt x="3467241" y="2243654"/>
                  </a:lnTo>
                  <a:lnTo>
                    <a:pt x="3520583" y="2274143"/>
                  </a:lnTo>
                  <a:lnTo>
                    <a:pt x="3573925" y="2304623"/>
                  </a:lnTo>
                  <a:lnTo>
                    <a:pt x="3627267" y="2335096"/>
                  </a:lnTo>
                  <a:lnTo>
                    <a:pt x="3680609" y="2365561"/>
                  </a:lnTo>
                  <a:lnTo>
                    <a:pt x="3733952" y="2396020"/>
                  </a:lnTo>
                  <a:lnTo>
                    <a:pt x="3787294" y="2426472"/>
                  </a:lnTo>
                  <a:lnTo>
                    <a:pt x="3840636" y="2456918"/>
                  </a:lnTo>
                  <a:lnTo>
                    <a:pt x="3893978" y="2487359"/>
                  </a:lnTo>
                  <a:lnTo>
                    <a:pt x="3947320" y="2517794"/>
                  </a:lnTo>
                  <a:lnTo>
                    <a:pt x="4000662" y="2548224"/>
                  </a:lnTo>
                  <a:lnTo>
                    <a:pt x="4054005" y="2578649"/>
                  </a:lnTo>
                  <a:lnTo>
                    <a:pt x="4107347" y="2609070"/>
                  </a:lnTo>
                  <a:lnTo>
                    <a:pt x="4160689" y="2639487"/>
                  </a:lnTo>
                  <a:lnTo>
                    <a:pt x="4214031" y="2669900"/>
                  </a:lnTo>
                  <a:lnTo>
                    <a:pt x="4214031" y="3293259"/>
                  </a:lnTo>
                  <a:lnTo>
                    <a:pt x="4160689" y="3251927"/>
                  </a:lnTo>
                  <a:lnTo>
                    <a:pt x="4107347" y="3210599"/>
                  </a:lnTo>
                  <a:lnTo>
                    <a:pt x="4054005" y="3169274"/>
                  </a:lnTo>
                  <a:lnTo>
                    <a:pt x="4000662" y="3127955"/>
                  </a:lnTo>
                  <a:lnTo>
                    <a:pt x="3947320" y="3086640"/>
                  </a:lnTo>
                  <a:lnTo>
                    <a:pt x="3893978" y="3045330"/>
                  </a:lnTo>
                  <a:lnTo>
                    <a:pt x="3840636" y="3004026"/>
                  </a:lnTo>
                  <a:lnTo>
                    <a:pt x="3787294" y="2962727"/>
                  </a:lnTo>
                  <a:lnTo>
                    <a:pt x="3733952" y="2921434"/>
                  </a:lnTo>
                  <a:lnTo>
                    <a:pt x="3680609" y="2880148"/>
                  </a:lnTo>
                  <a:lnTo>
                    <a:pt x="3627267" y="2838868"/>
                  </a:lnTo>
                  <a:lnTo>
                    <a:pt x="3573925" y="2797596"/>
                  </a:lnTo>
                  <a:lnTo>
                    <a:pt x="3520583" y="2756331"/>
                  </a:lnTo>
                  <a:lnTo>
                    <a:pt x="3467241" y="2715075"/>
                  </a:lnTo>
                  <a:lnTo>
                    <a:pt x="3413899" y="2673827"/>
                  </a:lnTo>
                  <a:lnTo>
                    <a:pt x="3360556" y="2632589"/>
                  </a:lnTo>
                  <a:lnTo>
                    <a:pt x="3307214" y="2591361"/>
                  </a:lnTo>
                  <a:lnTo>
                    <a:pt x="3253872" y="2550145"/>
                  </a:lnTo>
                  <a:lnTo>
                    <a:pt x="3200530" y="2508940"/>
                  </a:lnTo>
                  <a:lnTo>
                    <a:pt x="3147188" y="2467747"/>
                  </a:lnTo>
                  <a:lnTo>
                    <a:pt x="3093845" y="2426569"/>
                  </a:lnTo>
                  <a:lnTo>
                    <a:pt x="3040503" y="2385405"/>
                  </a:lnTo>
                  <a:lnTo>
                    <a:pt x="2987161" y="2344257"/>
                  </a:lnTo>
                  <a:lnTo>
                    <a:pt x="2933819" y="2303127"/>
                  </a:lnTo>
                  <a:lnTo>
                    <a:pt x="2880477" y="2262016"/>
                  </a:lnTo>
                  <a:lnTo>
                    <a:pt x="2827135" y="2220926"/>
                  </a:lnTo>
                  <a:lnTo>
                    <a:pt x="2773792" y="2179859"/>
                  </a:lnTo>
                  <a:lnTo>
                    <a:pt x="2720450" y="2138816"/>
                  </a:lnTo>
                  <a:lnTo>
                    <a:pt x="2667108" y="2097801"/>
                  </a:lnTo>
                  <a:lnTo>
                    <a:pt x="2613766" y="2056817"/>
                  </a:lnTo>
                  <a:lnTo>
                    <a:pt x="2560424" y="2015866"/>
                  </a:lnTo>
                  <a:lnTo>
                    <a:pt x="2507082" y="1974951"/>
                  </a:lnTo>
                  <a:lnTo>
                    <a:pt x="2453739" y="1934078"/>
                  </a:lnTo>
                  <a:lnTo>
                    <a:pt x="2400397" y="1893251"/>
                  </a:lnTo>
                  <a:lnTo>
                    <a:pt x="2347055" y="1852475"/>
                  </a:lnTo>
                  <a:lnTo>
                    <a:pt x="2293713" y="1811757"/>
                  </a:lnTo>
                  <a:lnTo>
                    <a:pt x="2240371" y="1771103"/>
                  </a:lnTo>
                  <a:lnTo>
                    <a:pt x="2187029" y="1730521"/>
                  </a:lnTo>
                  <a:lnTo>
                    <a:pt x="2133686" y="1690023"/>
                  </a:lnTo>
                  <a:lnTo>
                    <a:pt x="2080344" y="1649618"/>
                  </a:lnTo>
                  <a:lnTo>
                    <a:pt x="2027002" y="1609319"/>
                  </a:lnTo>
                  <a:lnTo>
                    <a:pt x="1973660" y="1569142"/>
                  </a:lnTo>
                  <a:lnTo>
                    <a:pt x="1920318" y="1529103"/>
                  </a:lnTo>
                  <a:lnTo>
                    <a:pt x="1866976" y="1489224"/>
                  </a:lnTo>
                  <a:lnTo>
                    <a:pt x="1813633" y="1449527"/>
                  </a:lnTo>
                  <a:lnTo>
                    <a:pt x="1760291" y="1410039"/>
                  </a:lnTo>
                  <a:lnTo>
                    <a:pt x="1706949" y="1370790"/>
                  </a:lnTo>
                  <a:lnTo>
                    <a:pt x="1653607" y="1331813"/>
                  </a:lnTo>
                  <a:lnTo>
                    <a:pt x="1600265" y="1293146"/>
                  </a:lnTo>
                  <a:lnTo>
                    <a:pt x="1546922" y="1254827"/>
                  </a:lnTo>
                  <a:lnTo>
                    <a:pt x="1493580" y="1216895"/>
                  </a:lnTo>
                  <a:lnTo>
                    <a:pt x="1440238" y="1179389"/>
                  </a:lnTo>
                  <a:lnTo>
                    <a:pt x="1386896" y="1142342"/>
                  </a:lnTo>
                  <a:lnTo>
                    <a:pt x="1333554" y="1105780"/>
                  </a:lnTo>
                  <a:lnTo>
                    <a:pt x="1280212" y="1069720"/>
                  </a:lnTo>
                  <a:lnTo>
                    <a:pt x="1226869" y="1034166"/>
                  </a:lnTo>
                  <a:lnTo>
                    <a:pt x="1173527" y="999111"/>
                  </a:lnTo>
                  <a:lnTo>
                    <a:pt x="1120185" y="964536"/>
                  </a:lnTo>
                  <a:lnTo>
                    <a:pt x="1066843" y="930411"/>
                  </a:lnTo>
                  <a:lnTo>
                    <a:pt x="1013501" y="896702"/>
                  </a:lnTo>
                  <a:lnTo>
                    <a:pt x="960159" y="863371"/>
                  </a:lnTo>
                  <a:lnTo>
                    <a:pt x="906816" y="830377"/>
                  </a:lnTo>
                  <a:lnTo>
                    <a:pt x="853474" y="797683"/>
                  </a:lnTo>
                  <a:lnTo>
                    <a:pt x="800132" y="765252"/>
                  </a:lnTo>
                  <a:lnTo>
                    <a:pt x="746790" y="733052"/>
                  </a:lnTo>
                  <a:lnTo>
                    <a:pt x="693448" y="701054"/>
                  </a:lnTo>
                  <a:lnTo>
                    <a:pt x="640106" y="669232"/>
                  </a:lnTo>
                  <a:lnTo>
                    <a:pt x="586763" y="637563"/>
                  </a:lnTo>
                  <a:lnTo>
                    <a:pt x="533421" y="606029"/>
                  </a:lnTo>
                  <a:lnTo>
                    <a:pt x="480079" y="574611"/>
                  </a:lnTo>
                  <a:lnTo>
                    <a:pt x="426737" y="543297"/>
                  </a:lnTo>
                  <a:lnTo>
                    <a:pt x="373395" y="512073"/>
                  </a:lnTo>
                  <a:lnTo>
                    <a:pt x="320053" y="480929"/>
                  </a:lnTo>
                  <a:lnTo>
                    <a:pt x="266710" y="449855"/>
                  </a:lnTo>
                  <a:lnTo>
                    <a:pt x="213368" y="418845"/>
                  </a:lnTo>
                  <a:lnTo>
                    <a:pt x="160026" y="387889"/>
                  </a:lnTo>
                  <a:lnTo>
                    <a:pt x="106684" y="356984"/>
                  </a:lnTo>
                  <a:lnTo>
                    <a:pt x="53342" y="326123"/>
                  </a:lnTo>
                  <a:lnTo>
                    <a:pt x="0" y="295302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4932" name="pl476">
              <a:extLst>
                <a:ext uri="{FF2B5EF4-FFF2-40B4-BE49-F238E27FC236}">
                  <a16:creationId xmlns:a16="http://schemas.microsoft.com/office/drawing/2014/main" id="{CF8C485C-E342-E322-B91F-0F949AF48E56}"/>
                </a:ext>
              </a:extLst>
            </p:cNvPr>
            <p:cNvSpPr/>
            <p:nvPr/>
          </p:nvSpPr>
          <p:spPr>
            <a:xfrm>
              <a:off x="3597959" y="2300090"/>
              <a:ext cx="4214031" cy="2669900"/>
            </a:xfrm>
            <a:custGeom>
              <a:avLst/>
              <a:gdLst/>
              <a:ahLst/>
              <a:cxnLst/>
              <a:rect l="0" t="0" r="0" b="0"/>
              <a:pathLst>
                <a:path w="4214031" h="2669900">
                  <a:moveTo>
                    <a:pt x="0" y="0"/>
                  </a:moveTo>
                  <a:lnTo>
                    <a:pt x="53342" y="40924"/>
                  </a:lnTo>
                  <a:lnTo>
                    <a:pt x="106684" y="81808"/>
                  </a:lnTo>
                  <a:lnTo>
                    <a:pt x="160026" y="122647"/>
                  </a:lnTo>
                  <a:lnTo>
                    <a:pt x="213368" y="163437"/>
                  </a:lnTo>
                  <a:lnTo>
                    <a:pt x="266710" y="204171"/>
                  </a:lnTo>
                  <a:lnTo>
                    <a:pt x="320053" y="244843"/>
                  </a:lnTo>
                  <a:lnTo>
                    <a:pt x="373395" y="285444"/>
                  </a:lnTo>
                  <a:lnTo>
                    <a:pt x="426737" y="325965"/>
                  </a:lnTo>
                  <a:lnTo>
                    <a:pt x="480079" y="366396"/>
                  </a:lnTo>
                  <a:lnTo>
                    <a:pt x="533421" y="406723"/>
                  </a:lnTo>
                  <a:lnTo>
                    <a:pt x="586763" y="446934"/>
                  </a:lnTo>
                  <a:lnTo>
                    <a:pt x="640106" y="487010"/>
                  </a:lnTo>
                  <a:lnTo>
                    <a:pt x="693448" y="526933"/>
                  </a:lnTo>
                  <a:lnTo>
                    <a:pt x="746790" y="566680"/>
                  </a:lnTo>
                  <a:lnTo>
                    <a:pt x="800132" y="606225"/>
                  </a:lnTo>
                  <a:lnTo>
                    <a:pt x="853474" y="645540"/>
                  </a:lnTo>
                  <a:lnTo>
                    <a:pt x="906816" y="684590"/>
                  </a:lnTo>
                  <a:lnTo>
                    <a:pt x="960159" y="723342"/>
                  </a:lnTo>
                  <a:lnTo>
                    <a:pt x="1013501" y="761755"/>
                  </a:lnTo>
                  <a:lnTo>
                    <a:pt x="1066843" y="799791"/>
                  </a:lnTo>
                  <a:lnTo>
                    <a:pt x="1120185" y="837411"/>
                  </a:lnTo>
                  <a:lnTo>
                    <a:pt x="1173527" y="874581"/>
                  </a:lnTo>
                  <a:lnTo>
                    <a:pt x="1226869" y="911271"/>
                  </a:lnTo>
                  <a:lnTo>
                    <a:pt x="1280212" y="947463"/>
                  </a:lnTo>
                  <a:lnTo>
                    <a:pt x="1333554" y="983148"/>
                  </a:lnTo>
                  <a:lnTo>
                    <a:pt x="1386896" y="1018331"/>
                  </a:lnTo>
                  <a:lnTo>
                    <a:pt x="1440238" y="1053029"/>
                  </a:lnTo>
                  <a:lnTo>
                    <a:pt x="1493580" y="1087267"/>
                  </a:lnTo>
                  <a:lnTo>
                    <a:pt x="1546922" y="1121081"/>
                  </a:lnTo>
                  <a:lnTo>
                    <a:pt x="1600265" y="1154507"/>
                  </a:lnTo>
                  <a:lnTo>
                    <a:pt x="1653607" y="1187585"/>
                  </a:lnTo>
                  <a:lnTo>
                    <a:pt x="1706949" y="1220353"/>
                  </a:lnTo>
                  <a:lnTo>
                    <a:pt x="1760291" y="1252849"/>
                  </a:lnTo>
                  <a:lnTo>
                    <a:pt x="1813633" y="1285106"/>
                  </a:lnTo>
                  <a:lnTo>
                    <a:pt x="1866976" y="1317154"/>
                  </a:lnTo>
                  <a:lnTo>
                    <a:pt x="1920318" y="1349020"/>
                  </a:lnTo>
                  <a:lnTo>
                    <a:pt x="1973660" y="1380726"/>
                  </a:lnTo>
                  <a:lnTo>
                    <a:pt x="2027002" y="1412294"/>
                  </a:lnTo>
                  <a:lnTo>
                    <a:pt x="2080344" y="1443740"/>
                  </a:lnTo>
                  <a:lnTo>
                    <a:pt x="2133686" y="1475080"/>
                  </a:lnTo>
                  <a:lnTo>
                    <a:pt x="2187029" y="1506326"/>
                  </a:lnTo>
                  <a:lnTo>
                    <a:pt x="2240371" y="1537490"/>
                  </a:lnTo>
                  <a:lnTo>
                    <a:pt x="2293713" y="1568581"/>
                  </a:lnTo>
                  <a:lnTo>
                    <a:pt x="2347055" y="1599608"/>
                  </a:lnTo>
                  <a:lnTo>
                    <a:pt x="2400397" y="1630577"/>
                  </a:lnTo>
                  <a:lnTo>
                    <a:pt x="2453739" y="1661495"/>
                  </a:lnTo>
                  <a:lnTo>
                    <a:pt x="2507082" y="1692367"/>
                  </a:lnTo>
                  <a:lnTo>
                    <a:pt x="2560424" y="1723198"/>
                  </a:lnTo>
                  <a:lnTo>
                    <a:pt x="2613766" y="1753991"/>
                  </a:lnTo>
                  <a:lnTo>
                    <a:pt x="2667108" y="1784752"/>
                  </a:lnTo>
                  <a:lnTo>
                    <a:pt x="2720450" y="1815482"/>
                  </a:lnTo>
                  <a:lnTo>
                    <a:pt x="2773792" y="1846185"/>
                  </a:lnTo>
                  <a:lnTo>
                    <a:pt x="2827135" y="1876862"/>
                  </a:lnTo>
                  <a:lnTo>
                    <a:pt x="2880477" y="1907517"/>
                  </a:lnTo>
                  <a:lnTo>
                    <a:pt x="2933819" y="1938151"/>
                  </a:lnTo>
                  <a:lnTo>
                    <a:pt x="2987161" y="1968766"/>
                  </a:lnTo>
                  <a:lnTo>
                    <a:pt x="3040503" y="1999364"/>
                  </a:lnTo>
                  <a:lnTo>
                    <a:pt x="3093845" y="2029945"/>
                  </a:lnTo>
                  <a:lnTo>
                    <a:pt x="3147188" y="2060511"/>
                  </a:lnTo>
                  <a:lnTo>
                    <a:pt x="3200530" y="2091064"/>
                  </a:lnTo>
                  <a:lnTo>
                    <a:pt x="3253872" y="2121604"/>
                  </a:lnTo>
                  <a:lnTo>
                    <a:pt x="3307214" y="2152132"/>
                  </a:lnTo>
                  <a:lnTo>
                    <a:pt x="3360556" y="2182649"/>
                  </a:lnTo>
                  <a:lnTo>
                    <a:pt x="3413899" y="2213156"/>
                  </a:lnTo>
                  <a:lnTo>
                    <a:pt x="3467241" y="2243654"/>
                  </a:lnTo>
                  <a:lnTo>
                    <a:pt x="3520583" y="2274143"/>
                  </a:lnTo>
                  <a:lnTo>
                    <a:pt x="3573925" y="2304623"/>
                  </a:lnTo>
                  <a:lnTo>
                    <a:pt x="3627267" y="2335096"/>
                  </a:lnTo>
                  <a:lnTo>
                    <a:pt x="3680609" y="2365561"/>
                  </a:lnTo>
                  <a:lnTo>
                    <a:pt x="3733952" y="2396020"/>
                  </a:lnTo>
                  <a:lnTo>
                    <a:pt x="3787294" y="2426472"/>
                  </a:lnTo>
                  <a:lnTo>
                    <a:pt x="3840636" y="2456918"/>
                  </a:lnTo>
                  <a:lnTo>
                    <a:pt x="3893978" y="2487359"/>
                  </a:lnTo>
                  <a:lnTo>
                    <a:pt x="3947320" y="2517794"/>
                  </a:lnTo>
                  <a:lnTo>
                    <a:pt x="4000662" y="2548224"/>
                  </a:lnTo>
                  <a:lnTo>
                    <a:pt x="4054005" y="2578649"/>
                  </a:lnTo>
                  <a:lnTo>
                    <a:pt x="4107347" y="2609070"/>
                  </a:lnTo>
                  <a:lnTo>
                    <a:pt x="4160689" y="2639487"/>
                  </a:lnTo>
                  <a:lnTo>
                    <a:pt x="4214031" y="266990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4933" name="pl477">
              <a:extLst>
                <a:ext uri="{FF2B5EF4-FFF2-40B4-BE49-F238E27FC236}">
                  <a16:creationId xmlns:a16="http://schemas.microsoft.com/office/drawing/2014/main" id="{88D4D490-571C-2256-E692-26BFD11140DA}"/>
                </a:ext>
              </a:extLst>
            </p:cNvPr>
            <p:cNvSpPr/>
            <p:nvPr/>
          </p:nvSpPr>
          <p:spPr>
            <a:xfrm>
              <a:off x="3597959" y="2595393"/>
              <a:ext cx="4214031" cy="2997957"/>
            </a:xfrm>
            <a:custGeom>
              <a:avLst/>
              <a:gdLst/>
              <a:ahLst/>
              <a:cxnLst/>
              <a:rect l="0" t="0" r="0" b="0"/>
              <a:pathLst>
                <a:path w="4214031" h="2997957">
                  <a:moveTo>
                    <a:pt x="4214031" y="2997957"/>
                  </a:moveTo>
                  <a:lnTo>
                    <a:pt x="4160689" y="2956624"/>
                  </a:lnTo>
                  <a:lnTo>
                    <a:pt x="4107347" y="2915296"/>
                  </a:lnTo>
                  <a:lnTo>
                    <a:pt x="4054005" y="2873972"/>
                  </a:lnTo>
                  <a:lnTo>
                    <a:pt x="4000662" y="2832652"/>
                  </a:lnTo>
                  <a:lnTo>
                    <a:pt x="3947320" y="2791337"/>
                  </a:lnTo>
                  <a:lnTo>
                    <a:pt x="3893978" y="2750027"/>
                  </a:lnTo>
                  <a:lnTo>
                    <a:pt x="3840636" y="2708723"/>
                  </a:lnTo>
                  <a:lnTo>
                    <a:pt x="3787294" y="2667424"/>
                  </a:lnTo>
                  <a:lnTo>
                    <a:pt x="3733952" y="2626131"/>
                  </a:lnTo>
                  <a:lnTo>
                    <a:pt x="3680609" y="2584845"/>
                  </a:lnTo>
                  <a:lnTo>
                    <a:pt x="3627267" y="2543565"/>
                  </a:lnTo>
                  <a:lnTo>
                    <a:pt x="3573925" y="2502293"/>
                  </a:lnTo>
                  <a:lnTo>
                    <a:pt x="3520583" y="2461028"/>
                  </a:lnTo>
                  <a:lnTo>
                    <a:pt x="3467241" y="2419772"/>
                  </a:lnTo>
                  <a:lnTo>
                    <a:pt x="3413899" y="2378524"/>
                  </a:lnTo>
                  <a:lnTo>
                    <a:pt x="3360556" y="2337286"/>
                  </a:lnTo>
                  <a:lnTo>
                    <a:pt x="3307214" y="2296059"/>
                  </a:lnTo>
                  <a:lnTo>
                    <a:pt x="3253872" y="2254842"/>
                  </a:lnTo>
                  <a:lnTo>
                    <a:pt x="3200530" y="2213637"/>
                  </a:lnTo>
                  <a:lnTo>
                    <a:pt x="3147188" y="2172444"/>
                  </a:lnTo>
                  <a:lnTo>
                    <a:pt x="3093845" y="2131266"/>
                  </a:lnTo>
                  <a:lnTo>
                    <a:pt x="3040503" y="2090102"/>
                  </a:lnTo>
                  <a:lnTo>
                    <a:pt x="2987161" y="2048954"/>
                  </a:lnTo>
                  <a:lnTo>
                    <a:pt x="2933819" y="2007824"/>
                  </a:lnTo>
                  <a:lnTo>
                    <a:pt x="2880477" y="1966713"/>
                  </a:lnTo>
                  <a:lnTo>
                    <a:pt x="2827135" y="1925623"/>
                  </a:lnTo>
                  <a:lnTo>
                    <a:pt x="2773792" y="1884556"/>
                  </a:lnTo>
                  <a:lnTo>
                    <a:pt x="2720450" y="1843514"/>
                  </a:lnTo>
                  <a:lnTo>
                    <a:pt x="2667108" y="1802499"/>
                  </a:lnTo>
                  <a:lnTo>
                    <a:pt x="2613766" y="1761514"/>
                  </a:lnTo>
                  <a:lnTo>
                    <a:pt x="2560424" y="1720563"/>
                  </a:lnTo>
                  <a:lnTo>
                    <a:pt x="2507082" y="1679649"/>
                  </a:lnTo>
                  <a:lnTo>
                    <a:pt x="2453739" y="1638775"/>
                  </a:lnTo>
                  <a:lnTo>
                    <a:pt x="2400397" y="1597948"/>
                  </a:lnTo>
                  <a:lnTo>
                    <a:pt x="2347055" y="1557172"/>
                  </a:lnTo>
                  <a:lnTo>
                    <a:pt x="2293713" y="1516454"/>
                  </a:lnTo>
                  <a:lnTo>
                    <a:pt x="2240371" y="1475800"/>
                  </a:lnTo>
                  <a:lnTo>
                    <a:pt x="2187029" y="1435219"/>
                  </a:lnTo>
                  <a:lnTo>
                    <a:pt x="2133686" y="1394720"/>
                  </a:lnTo>
                  <a:lnTo>
                    <a:pt x="2080344" y="1354315"/>
                  </a:lnTo>
                  <a:lnTo>
                    <a:pt x="2027002" y="1314016"/>
                  </a:lnTo>
                  <a:lnTo>
                    <a:pt x="1973660" y="1273839"/>
                  </a:lnTo>
                  <a:lnTo>
                    <a:pt x="1920318" y="1233800"/>
                  </a:lnTo>
                  <a:lnTo>
                    <a:pt x="1866976" y="1193921"/>
                  </a:lnTo>
                  <a:lnTo>
                    <a:pt x="1813633" y="1154224"/>
                  </a:lnTo>
                  <a:lnTo>
                    <a:pt x="1760291" y="1114736"/>
                  </a:lnTo>
                  <a:lnTo>
                    <a:pt x="1706949" y="1075487"/>
                  </a:lnTo>
                  <a:lnTo>
                    <a:pt x="1653607" y="1036510"/>
                  </a:lnTo>
                  <a:lnTo>
                    <a:pt x="1600265" y="997843"/>
                  </a:lnTo>
                  <a:lnTo>
                    <a:pt x="1546922" y="959524"/>
                  </a:lnTo>
                  <a:lnTo>
                    <a:pt x="1493580" y="921592"/>
                  </a:lnTo>
                  <a:lnTo>
                    <a:pt x="1440238" y="884086"/>
                  </a:lnTo>
                  <a:lnTo>
                    <a:pt x="1386896" y="847039"/>
                  </a:lnTo>
                  <a:lnTo>
                    <a:pt x="1333554" y="810477"/>
                  </a:lnTo>
                  <a:lnTo>
                    <a:pt x="1280212" y="774417"/>
                  </a:lnTo>
                  <a:lnTo>
                    <a:pt x="1226869" y="738864"/>
                  </a:lnTo>
                  <a:lnTo>
                    <a:pt x="1173527" y="703809"/>
                  </a:lnTo>
                  <a:lnTo>
                    <a:pt x="1120185" y="669233"/>
                  </a:lnTo>
                  <a:lnTo>
                    <a:pt x="1066843" y="635108"/>
                  </a:lnTo>
                  <a:lnTo>
                    <a:pt x="1013501" y="601400"/>
                  </a:lnTo>
                  <a:lnTo>
                    <a:pt x="960159" y="568068"/>
                  </a:lnTo>
                  <a:lnTo>
                    <a:pt x="906816" y="535074"/>
                  </a:lnTo>
                  <a:lnTo>
                    <a:pt x="853474" y="502380"/>
                  </a:lnTo>
                  <a:lnTo>
                    <a:pt x="800132" y="469949"/>
                  </a:lnTo>
                  <a:lnTo>
                    <a:pt x="746790" y="437749"/>
                  </a:lnTo>
                  <a:lnTo>
                    <a:pt x="693448" y="405751"/>
                  </a:lnTo>
                  <a:lnTo>
                    <a:pt x="640106" y="373929"/>
                  </a:lnTo>
                  <a:lnTo>
                    <a:pt x="586763" y="342260"/>
                  </a:lnTo>
                  <a:lnTo>
                    <a:pt x="533421" y="310726"/>
                  </a:lnTo>
                  <a:lnTo>
                    <a:pt x="480079" y="279309"/>
                  </a:lnTo>
                  <a:lnTo>
                    <a:pt x="426737" y="247994"/>
                  </a:lnTo>
                  <a:lnTo>
                    <a:pt x="373395" y="216770"/>
                  </a:lnTo>
                  <a:lnTo>
                    <a:pt x="320053" y="185626"/>
                  </a:lnTo>
                  <a:lnTo>
                    <a:pt x="266710" y="154553"/>
                  </a:lnTo>
                  <a:lnTo>
                    <a:pt x="213368" y="123542"/>
                  </a:lnTo>
                  <a:lnTo>
                    <a:pt x="160026" y="92587"/>
                  </a:lnTo>
                  <a:lnTo>
                    <a:pt x="106684" y="61681"/>
                  </a:lnTo>
                  <a:lnTo>
                    <a:pt x="53342" y="30820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4934" name="pl478">
              <a:extLst>
                <a:ext uri="{FF2B5EF4-FFF2-40B4-BE49-F238E27FC236}">
                  <a16:creationId xmlns:a16="http://schemas.microsoft.com/office/drawing/2014/main" id="{80703D4D-A20D-C56D-98D2-3B2957010008}"/>
                </a:ext>
              </a:extLst>
            </p:cNvPr>
            <p:cNvSpPr/>
            <p:nvPr/>
          </p:nvSpPr>
          <p:spPr>
            <a:xfrm>
              <a:off x="3597959" y="2447741"/>
              <a:ext cx="4214031" cy="2833928"/>
            </a:xfrm>
            <a:custGeom>
              <a:avLst/>
              <a:gdLst/>
              <a:ahLst/>
              <a:cxnLst/>
              <a:rect l="0" t="0" r="0" b="0"/>
              <a:pathLst>
                <a:path w="4214031" h="2833928">
                  <a:moveTo>
                    <a:pt x="0" y="0"/>
                  </a:moveTo>
                  <a:lnTo>
                    <a:pt x="53342" y="35872"/>
                  </a:lnTo>
                  <a:lnTo>
                    <a:pt x="106684" y="71745"/>
                  </a:lnTo>
                  <a:lnTo>
                    <a:pt x="160026" y="107617"/>
                  </a:lnTo>
                  <a:lnTo>
                    <a:pt x="213368" y="143490"/>
                  </a:lnTo>
                  <a:lnTo>
                    <a:pt x="266710" y="179362"/>
                  </a:lnTo>
                  <a:lnTo>
                    <a:pt x="320053" y="215235"/>
                  </a:lnTo>
                  <a:lnTo>
                    <a:pt x="373395" y="251107"/>
                  </a:lnTo>
                  <a:lnTo>
                    <a:pt x="426737" y="286980"/>
                  </a:lnTo>
                  <a:lnTo>
                    <a:pt x="480079" y="322852"/>
                  </a:lnTo>
                  <a:lnTo>
                    <a:pt x="533421" y="358725"/>
                  </a:lnTo>
                  <a:lnTo>
                    <a:pt x="586763" y="394597"/>
                  </a:lnTo>
                  <a:lnTo>
                    <a:pt x="640106" y="430470"/>
                  </a:lnTo>
                  <a:lnTo>
                    <a:pt x="693448" y="466342"/>
                  </a:lnTo>
                  <a:lnTo>
                    <a:pt x="746790" y="502215"/>
                  </a:lnTo>
                  <a:lnTo>
                    <a:pt x="800132" y="538087"/>
                  </a:lnTo>
                  <a:lnTo>
                    <a:pt x="853474" y="573960"/>
                  </a:lnTo>
                  <a:lnTo>
                    <a:pt x="906816" y="609832"/>
                  </a:lnTo>
                  <a:lnTo>
                    <a:pt x="960159" y="645705"/>
                  </a:lnTo>
                  <a:lnTo>
                    <a:pt x="1013501" y="681577"/>
                  </a:lnTo>
                  <a:lnTo>
                    <a:pt x="1066843" y="717450"/>
                  </a:lnTo>
                  <a:lnTo>
                    <a:pt x="1120185" y="753322"/>
                  </a:lnTo>
                  <a:lnTo>
                    <a:pt x="1173527" y="789195"/>
                  </a:lnTo>
                  <a:lnTo>
                    <a:pt x="1226869" y="825067"/>
                  </a:lnTo>
                  <a:lnTo>
                    <a:pt x="1280212" y="860940"/>
                  </a:lnTo>
                  <a:lnTo>
                    <a:pt x="1333554" y="896812"/>
                  </a:lnTo>
                  <a:lnTo>
                    <a:pt x="1386896" y="932685"/>
                  </a:lnTo>
                  <a:lnTo>
                    <a:pt x="1440238" y="968557"/>
                  </a:lnTo>
                  <a:lnTo>
                    <a:pt x="1493580" y="1004430"/>
                  </a:lnTo>
                  <a:lnTo>
                    <a:pt x="1546922" y="1040302"/>
                  </a:lnTo>
                  <a:lnTo>
                    <a:pt x="1600265" y="1076175"/>
                  </a:lnTo>
                  <a:lnTo>
                    <a:pt x="1653607" y="1112047"/>
                  </a:lnTo>
                  <a:lnTo>
                    <a:pt x="1706949" y="1147920"/>
                  </a:lnTo>
                  <a:lnTo>
                    <a:pt x="1760291" y="1183792"/>
                  </a:lnTo>
                  <a:lnTo>
                    <a:pt x="1813633" y="1219665"/>
                  </a:lnTo>
                  <a:lnTo>
                    <a:pt x="1866976" y="1255537"/>
                  </a:lnTo>
                  <a:lnTo>
                    <a:pt x="1920318" y="1291410"/>
                  </a:lnTo>
                  <a:lnTo>
                    <a:pt x="1973660" y="1327283"/>
                  </a:lnTo>
                  <a:lnTo>
                    <a:pt x="2027002" y="1363155"/>
                  </a:lnTo>
                  <a:lnTo>
                    <a:pt x="2080344" y="1399028"/>
                  </a:lnTo>
                  <a:lnTo>
                    <a:pt x="2133686" y="1434900"/>
                  </a:lnTo>
                  <a:lnTo>
                    <a:pt x="2187029" y="1470773"/>
                  </a:lnTo>
                  <a:lnTo>
                    <a:pt x="2240371" y="1506645"/>
                  </a:lnTo>
                  <a:lnTo>
                    <a:pt x="2293713" y="1542518"/>
                  </a:lnTo>
                  <a:lnTo>
                    <a:pt x="2347055" y="1578390"/>
                  </a:lnTo>
                  <a:lnTo>
                    <a:pt x="2400397" y="1614263"/>
                  </a:lnTo>
                  <a:lnTo>
                    <a:pt x="2453739" y="1650135"/>
                  </a:lnTo>
                  <a:lnTo>
                    <a:pt x="2507082" y="1686008"/>
                  </a:lnTo>
                  <a:lnTo>
                    <a:pt x="2560424" y="1721880"/>
                  </a:lnTo>
                  <a:lnTo>
                    <a:pt x="2613766" y="1757753"/>
                  </a:lnTo>
                  <a:lnTo>
                    <a:pt x="2667108" y="1793625"/>
                  </a:lnTo>
                  <a:lnTo>
                    <a:pt x="2720450" y="1829498"/>
                  </a:lnTo>
                  <a:lnTo>
                    <a:pt x="2773792" y="1865370"/>
                  </a:lnTo>
                  <a:lnTo>
                    <a:pt x="2827135" y="1901243"/>
                  </a:lnTo>
                  <a:lnTo>
                    <a:pt x="2880477" y="1937115"/>
                  </a:lnTo>
                  <a:lnTo>
                    <a:pt x="2933819" y="1972988"/>
                  </a:lnTo>
                  <a:lnTo>
                    <a:pt x="2987161" y="2008860"/>
                  </a:lnTo>
                  <a:lnTo>
                    <a:pt x="3040503" y="2044733"/>
                  </a:lnTo>
                  <a:lnTo>
                    <a:pt x="3093845" y="2080605"/>
                  </a:lnTo>
                  <a:lnTo>
                    <a:pt x="3147188" y="2116478"/>
                  </a:lnTo>
                  <a:lnTo>
                    <a:pt x="3200530" y="2152350"/>
                  </a:lnTo>
                  <a:lnTo>
                    <a:pt x="3253872" y="2188223"/>
                  </a:lnTo>
                  <a:lnTo>
                    <a:pt x="3307214" y="2224095"/>
                  </a:lnTo>
                  <a:lnTo>
                    <a:pt x="3360556" y="2259968"/>
                  </a:lnTo>
                  <a:lnTo>
                    <a:pt x="3413899" y="2295840"/>
                  </a:lnTo>
                  <a:lnTo>
                    <a:pt x="3467241" y="2331713"/>
                  </a:lnTo>
                  <a:lnTo>
                    <a:pt x="3520583" y="2367585"/>
                  </a:lnTo>
                  <a:lnTo>
                    <a:pt x="3573925" y="2403458"/>
                  </a:lnTo>
                  <a:lnTo>
                    <a:pt x="3627267" y="2439330"/>
                  </a:lnTo>
                  <a:lnTo>
                    <a:pt x="3680609" y="2475203"/>
                  </a:lnTo>
                  <a:lnTo>
                    <a:pt x="3733952" y="2511075"/>
                  </a:lnTo>
                  <a:lnTo>
                    <a:pt x="3787294" y="2546948"/>
                  </a:lnTo>
                  <a:lnTo>
                    <a:pt x="3840636" y="2582820"/>
                  </a:lnTo>
                  <a:lnTo>
                    <a:pt x="3893978" y="2618693"/>
                  </a:lnTo>
                  <a:lnTo>
                    <a:pt x="3947320" y="2654566"/>
                  </a:lnTo>
                  <a:lnTo>
                    <a:pt x="4000662" y="2690438"/>
                  </a:lnTo>
                  <a:lnTo>
                    <a:pt x="4054005" y="2726311"/>
                  </a:lnTo>
                  <a:lnTo>
                    <a:pt x="4107347" y="2762183"/>
                  </a:lnTo>
                  <a:lnTo>
                    <a:pt x="4160689" y="2798056"/>
                  </a:lnTo>
                  <a:lnTo>
                    <a:pt x="4214031" y="2833928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35" name="tx479">
              <a:extLst>
                <a:ext uri="{FF2B5EF4-FFF2-40B4-BE49-F238E27FC236}">
                  <a16:creationId xmlns:a16="http://schemas.microsoft.com/office/drawing/2014/main" id="{D958025F-B9E1-245C-3F29-A1460DD61C2B}"/>
                </a:ext>
              </a:extLst>
            </p:cNvPr>
            <p:cNvSpPr/>
            <p:nvPr/>
          </p:nvSpPr>
          <p:spPr>
            <a:xfrm>
              <a:off x="3155112" y="5365559"/>
              <a:ext cx="169515" cy="218182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4936" name="tx480">
              <a:extLst>
                <a:ext uri="{FF2B5EF4-FFF2-40B4-BE49-F238E27FC236}">
                  <a16:creationId xmlns:a16="http://schemas.microsoft.com/office/drawing/2014/main" id="{409BC921-BFE7-85A9-F53F-05B7DBFA0F57}"/>
                </a:ext>
              </a:extLst>
            </p:cNvPr>
            <p:cNvSpPr/>
            <p:nvPr/>
          </p:nvSpPr>
          <p:spPr>
            <a:xfrm>
              <a:off x="3155112" y="3928862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4937" name="tx481">
              <a:extLst>
                <a:ext uri="{FF2B5EF4-FFF2-40B4-BE49-F238E27FC236}">
                  <a16:creationId xmlns:a16="http://schemas.microsoft.com/office/drawing/2014/main" id="{0E798650-0872-BBE6-66F7-7A3F9D4DF45A}"/>
                </a:ext>
              </a:extLst>
            </p:cNvPr>
            <p:cNvSpPr/>
            <p:nvPr/>
          </p:nvSpPr>
          <p:spPr>
            <a:xfrm>
              <a:off x="3155112" y="2496779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4938" name="tx482">
              <a:extLst>
                <a:ext uri="{FF2B5EF4-FFF2-40B4-BE49-F238E27FC236}">
                  <a16:creationId xmlns:a16="http://schemas.microsoft.com/office/drawing/2014/main" id="{AAD3019D-AEC5-D6C8-351E-8FF8C7A4874B}"/>
                </a:ext>
              </a:extLst>
            </p:cNvPr>
            <p:cNvSpPr/>
            <p:nvPr/>
          </p:nvSpPr>
          <p:spPr>
            <a:xfrm>
              <a:off x="2985597" y="1064696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</a:t>
              </a:r>
            </a:p>
          </p:txBody>
        </p:sp>
        <p:sp>
          <p:nvSpPr>
            <p:cNvPr id="4939" name="pl483">
              <a:extLst>
                <a:ext uri="{FF2B5EF4-FFF2-40B4-BE49-F238E27FC236}">
                  <a16:creationId xmlns:a16="http://schemas.microsoft.com/office/drawing/2014/main" id="{3161569B-0644-A0C0-160E-DC691213695E}"/>
                </a:ext>
              </a:extLst>
            </p:cNvPr>
            <p:cNvSpPr/>
            <p:nvPr/>
          </p:nvSpPr>
          <p:spPr>
            <a:xfrm>
              <a:off x="3352463" y="5474650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40" name="pl484">
              <a:extLst>
                <a:ext uri="{FF2B5EF4-FFF2-40B4-BE49-F238E27FC236}">
                  <a16:creationId xmlns:a16="http://schemas.microsoft.com/office/drawing/2014/main" id="{0BD2FA13-91A8-D54F-4D4B-11E82BE247D5}"/>
                </a:ext>
              </a:extLst>
            </p:cNvPr>
            <p:cNvSpPr/>
            <p:nvPr/>
          </p:nvSpPr>
          <p:spPr>
            <a:xfrm>
              <a:off x="3352463" y="404256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41" name="pl485">
              <a:extLst>
                <a:ext uri="{FF2B5EF4-FFF2-40B4-BE49-F238E27FC236}">
                  <a16:creationId xmlns:a16="http://schemas.microsoft.com/office/drawing/2014/main" id="{F476F40F-D184-F984-45CE-B64EB2FDA97A}"/>
                </a:ext>
              </a:extLst>
            </p:cNvPr>
            <p:cNvSpPr/>
            <p:nvPr/>
          </p:nvSpPr>
          <p:spPr>
            <a:xfrm>
              <a:off x="3352463" y="2610484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42" name="pl486">
              <a:extLst>
                <a:ext uri="{FF2B5EF4-FFF2-40B4-BE49-F238E27FC236}">
                  <a16:creationId xmlns:a16="http://schemas.microsoft.com/office/drawing/2014/main" id="{D9051A7B-78F0-AF85-1BCC-42A3FB8C5D1E}"/>
                </a:ext>
              </a:extLst>
            </p:cNvPr>
            <p:cNvSpPr/>
            <p:nvPr/>
          </p:nvSpPr>
          <p:spPr>
            <a:xfrm>
              <a:off x="3352463" y="1178400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43" name="pl487">
              <a:extLst>
                <a:ext uri="{FF2B5EF4-FFF2-40B4-BE49-F238E27FC236}">
                  <a16:creationId xmlns:a16="http://schemas.microsoft.com/office/drawing/2014/main" id="{327F9CEF-47CC-E386-3999-558BB61CF2B3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44" name="pl488">
              <a:extLst>
                <a:ext uri="{FF2B5EF4-FFF2-40B4-BE49-F238E27FC236}">
                  <a16:creationId xmlns:a16="http://schemas.microsoft.com/office/drawing/2014/main" id="{9163D14C-DB48-7B91-9BC7-24FB5DA86919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45" name="pl489">
              <a:extLst>
                <a:ext uri="{FF2B5EF4-FFF2-40B4-BE49-F238E27FC236}">
                  <a16:creationId xmlns:a16="http://schemas.microsoft.com/office/drawing/2014/main" id="{1622D567-D830-4074-B71E-4A56916A2B9F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46" name="pl490">
              <a:extLst>
                <a:ext uri="{FF2B5EF4-FFF2-40B4-BE49-F238E27FC236}">
                  <a16:creationId xmlns:a16="http://schemas.microsoft.com/office/drawing/2014/main" id="{2F4A1EF8-778C-2CB9-E2F1-3C3B71996356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47" name="tx491">
              <a:extLst>
                <a:ext uri="{FF2B5EF4-FFF2-40B4-BE49-F238E27FC236}">
                  <a16:creationId xmlns:a16="http://schemas.microsoft.com/office/drawing/2014/main" id="{0F8F60F3-3FA8-66C2-F993-2FBBBA458989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4948" name="tx492">
              <a:extLst>
                <a:ext uri="{FF2B5EF4-FFF2-40B4-BE49-F238E27FC236}">
                  <a16:creationId xmlns:a16="http://schemas.microsoft.com/office/drawing/2014/main" id="{78D6F6CA-B3F8-92A5-5F5B-69F71EEBEEB3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4949" name="tx493">
              <a:extLst>
                <a:ext uri="{FF2B5EF4-FFF2-40B4-BE49-F238E27FC236}">
                  <a16:creationId xmlns:a16="http://schemas.microsoft.com/office/drawing/2014/main" id="{F7CDDFDD-8C3C-2621-BC92-9645B2A7E12C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4950" name="tx494">
              <a:extLst>
                <a:ext uri="{FF2B5EF4-FFF2-40B4-BE49-F238E27FC236}">
                  <a16:creationId xmlns:a16="http://schemas.microsoft.com/office/drawing/2014/main" id="{D11340FF-D13E-B542-13BE-84E3F54CF4DA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4951" name="tx495">
              <a:extLst>
                <a:ext uri="{FF2B5EF4-FFF2-40B4-BE49-F238E27FC236}">
                  <a16:creationId xmlns:a16="http://schemas.microsoft.com/office/drawing/2014/main" id="{EDD0FF39-59FC-F432-A0B0-6A9310B822A6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4952" name="tx496">
              <a:extLst>
                <a:ext uri="{FF2B5EF4-FFF2-40B4-BE49-F238E27FC236}">
                  <a16:creationId xmlns:a16="http://schemas.microsoft.com/office/drawing/2014/main" id="{886FD5D1-9C06-4595-45AC-4D2DC813FE98}"/>
                </a:ext>
              </a:extLst>
            </p:cNvPr>
            <p:cNvSpPr/>
            <p:nvPr/>
          </p:nvSpPr>
          <p:spPr>
            <a:xfrm rot="-5400000">
              <a:off x="2153902" y="3344568"/>
              <a:ext cx="1253876" cy="225623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ARHGEF39</a:t>
              </a:r>
              <a:endParaRPr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endParaRPr>
            </a:p>
          </p:txBody>
        </p:sp>
      </p:grpSp>
      <p:sp>
        <p:nvSpPr>
          <p:cNvPr id="4953" name="tx492">
            <a:extLst>
              <a:ext uri="{FF2B5EF4-FFF2-40B4-BE49-F238E27FC236}">
                <a16:creationId xmlns:a16="http://schemas.microsoft.com/office/drawing/2014/main" id="{DC75498A-B34B-4FC1-43EC-93DC5F673ABD}"/>
              </a:ext>
            </a:extLst>
          </p:cNvPr>
          <p:cNvSpPr/>
          <p:nvPr/>
        </p:nvSpPr>
        <p:spPr>
          <a:xfrm>
            <a:off x="1407067" y="1262547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-0.1908</a:t>
            </a:r>
          </a:p>
        </p:txBody>
      </p:sp>
      <p:sp>
        <p:nvSpPr>
          <p:cNvPr id="4956" name="tx492">
            <a:extLst>
              <a:ext uri="{FF2B5EF4-FFF2-40B4-BE49-F238E27FC236}">
                <a16:creationId xmlns:a16="http://schemas.microsoft.com/office/drawing/2014/main" id="{DE582847-5404-0CA2-A4D1-9232EA39BE8F}"/>
              </a:ext>
            </a:extLst>
          </p:cNvPr>
          <p:cNvSpPr/>
          <p:nvPr/>
        </p:nvSpPr>
        <p:spPr>
          <a:xfrm>
            <a:off x="3967077" y="1262547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-0.3477</a:t>
            </a:r>
          </a:p>
        </p:txBody>
      </p:sp>
      <p:sp>
        <p:nvSpPr>
          <p:cNvPr id="4957" name="tx492">
            <a:extLst>
              <a:ext uri="{FF2B5EF4-FFF2-40B4-BE49-F238E27FC236}">
                <a16:creationId xmlns:a16="http://schemas.microsoft.com/office/drawing/2014/main" id="{4ADFFA4D-0515-A012-8796-941EE4740AF1}"/>
              </a:ext>
            </a:extLst>
          </p:cNvPr>
          <p:cNvSpPr/>
          <p:nvPr/>
        </p:nvSpPr>
        <p:spPr>
          <a:xfrm>
            <a:off x="6527086" y="1262547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-0.3253</a:t>
            </a:r>
          </a:p>
        </p:txBody>
      </p:sp>
      <p:sp>
        <p:nvSpPr>
          <p:cNvPr id="4958" name="tx492">
            <a:extLst>
              <a:ext uri="{FF2B5EF4-FFF2-40B4-BE49-F238E27FC236}">
                <a16:creationId xmlns:a16="http://schemas.microsoft.com/office/drawing/2014/main" id="{869CA08C-139A-6C87-ABB1-0F842F289EB6}"/>
              </a:ext>
            </a:extLst>
          </p:cNvPr>
          <p:cNvSpPr/>
          <p:nvPr/>
        </p:nvSpPr>
        <p:spPr>
          <a:xfrm>
            <a:off x="9087096" y="1262547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&lt;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-0.3602</a:t>
            </a:r>
          </a:p>
        </p:txBody>
      </p:sp>
      <p:sp>
        <p:nvSpPr>
          <p:cNvPr id="4959" name="tx492">
            <a:extLst>
              <a:ext uri="{FF2B5EF4-FFF2-40B4-BE49-F238E27FC236}">
                <a16:creationId xmlns:a16="http://schemas.microsoft.com/office/drawing/2014/main" id="{C325FCFC-ECB1-9CEB-4016-7F169E638D45}"/>
              </a:ext>
            </a:extLst>
          </p:cNvPr>
          <p:cNvSpPr/>
          <p:nvPr/>
        </p:nvSpPr>
        <p:spPr>
          <a:xfrm>
            <a:off x="1407067" y="3770723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=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 0.0002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-0.1721</a:t>
            </a:r>
          </a:p>
        </p:txBody>
      </p:sp>
      <p:sp>
        <p:nvSpPr>
          <p:cNvPr id="4960" name="tx492">
            <a:extLst>
              <a:ext uri="{FF2B5EF4-FFF2-40B4-BE49-F238E27FC236}">
                <a16:creationId xmlns:a16="http://schemas.microsoft.com/office/drawing/2014/main" id="{C0A33928-4EB2-FE72-0F27-A2F4E8183CBC}"/>
              </a:ext>
            </a:extLst>
          </p:cNvPr>
          <p:cNvSpPr/>
          <p:nvPr/>
        </p:nvSpPr>
        <p:spPr>
          <a:xfrm>
            <a:off x="3967077" y="3770723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-0.3208</a:t>
            </a:r>
          </a:p>
        </p:txBody>
      </p:sp>
      <p:sp>
        <p:nvSpPr>
          <p:cNvPr id="4961" name="tx492">
            <a:extLst>
              <a:ext uri="{FF2B5EF4-FFF2-40B4-BE49-F238E27FC236}">
                <a16:creationId xmlns:a16="http://schemas.microsoft.com/office/drawing/2014/main" id="{B246900B-871A-EBBD-B819-18733D20C132}"/>
              </a:ext>
            </a:extLst>
          </p:cNvPr>
          <p:cNvSpPr/>
          <p:nvPr/>
        </p:nvSpPr>
        <p:spPr>
          <a:xfrm>
            <a:off x="6527086" y="3770723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=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 0.0913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-0.0793</a:t>
            </a:r>
          </a:p>
        </p:txBody>
      </p:sp>
      <p:sp>
        <p:nvSpPr>
          <p:cNvPr id="4962" name="tx492">
            <a:extLst>
              <a:ext uri="{FF2B5EF4-FFF2-40B4-BE49-F238E27FC236}">
                <a16:creationId xmlns:a16="http://schemas.microsoft.com/office/drawing/2014/main" id="{46956AC7-887C-917A-E507-22EEBB88DF79}"/>
              </a:ext>
            </a:extLst>
          </p:cNvPr>
          <p:cNvSpPr/>
          <p:nvPr/>
        </p:nvSpPr>
        <p:spPr>
          <a:xfrm>
            <a:off x="9087096" y="3770723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-0.5115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723F867-FE1A-AA8E-BBD6-B0C7E01CC506}"/>
              </a:ext>
            </a:extLst>
          </p:cNvPr>
          <p:cNvSpPr txBox="1"/>
          <p:nvPr/>
        </p:nvSpPr>
        <p:spPr>
          <a:xfrm>
            <a:off x="0" y="0"/>
            <a:ext cx="2382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S4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075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603D8BBE-B2FB-E4ED-7A46-E9DECD0F81FC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1200150"/>
            <a:ext cx="2228850" cy="2228850"/>
            <a:chOff x="2605882" y="1038225"/>
            <a:chExt cx="5486400" cy="5486400"/>
          </a:xfrm>
        </p:grpSpPr>
        <p:sp>
          <p:nvSpPr>
            <p:cNvPr id="5" name="rc3">
              <a:extLst>
                <a:ext uri="{FF2B5EF4-FFF2-40B4-BE49-F238E27FC236}">
                  <a16:creationId xmlns:a16="http://schemas.microsoft.com/office/drawing/2014/main" id="{AC0D93F7-3EF1-8901-038B-E176B603B1E9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" name="rc4">
              <a:extLst>
                <a:ext uri="{FF2B5EF4-FFF2-40B4-BE49-F238E27FC236}">
                  <a16:creationId xmlns:a16="http://schemas.microsoft.com/office/drawing/2014/main" id="{5E32A0CA-0FA2-B1DE-5DAB-1E20E905CE84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" name="rc5">
              <a:extLst>
                <a:ext uri="{FF2B5EF4-FFF2-40B4-BE49-F238E27FC236}">
                  <a16:creationId xmlns:a16="http://schemas.microsoft.com/office/drawing/2014/main" id="{661CB352-53E4-6111-ABA7-8E0636363590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8" name="pl6">
              <a:extLst>
                <a:ext uri="{FF2B5EF4-FFF2-40B4-BE49-F238E27FC236}">
                  <a16:creationId xmlns:a16="http://schemas.microsoft.com/office/drawing/2014/main" id="{BFE6A338-BB06-BFAB-C512-833BF2C262BE}"/>
                </a:ext>
              </a:extLst>
            </p:cNvPr>
            <p:cNvSpPr/>
            <p:nvPr/>
          </p:nvSpPr>
          <p:spPr>
            <a:xfrm>
              <a:off x="3387257" y="5114634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" name="pl7">
              <a:extLst>
                <a:ext uri="{FF2B5EF4-FFF2-40B4-BE49-F238E27FC236}">
                  <a16:creationId xmlns:a16="http://schemas.microsoft.com/office/drawing/2014/main" id="{B5D14C94-3629-5C72-0383-FA6F942E9540}"/>
                </a:ext>
              </a:extLst>
            </p:cNvPr>
            <p:cNvSpPr/>
            <p:nvPr/>
          </p:nvSpPr>
          <p:spPr>
            <a:xfrm>
              <a:off x="3387257" y="3944704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" name="pl8">
              <a:extLst>
                <a:ext uri="{FF2B5EF4-FFF2-40B4-BE49-F238E27FC236}">
                  <a16:creationId xmlns:a16="http://schemas.microsoft.com/office/drawing/2014/main" id="{00AD51E5-C2E0-63DE-E9EA-ECE0FBE69541}"/>
                </a:ext>
              </a:extLst>
            </p:cNvPr>
            <p:cNvSpPr/>
            <p:nvPr/>
          </p:nvSpPr>
          <p:spPr>
            <a:xfrm>
              <a:off x="3387257" y="2774774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" name="pl9">
              <a:extLst>
                <a:ext uri="{FF2B5EF4-FFF2-40B4-BE49-F238E27FC236}">
                  <a16:creationId xmlns:a16="http://schemas.microsoft.com/office/drawing/2014/main" id="{EA2D260E-3AA5-9EA1-6D4C-2E86BAB49616}"/>
                </a:ext>
              </a:extLst>
            </p:cNvPr>
            <p:cNvSpPr/>
            <p:nvPr/>
          </p:nvSpPr>
          <p:spPr>
            <a:xfrm>
              <a:off x="3387257" y="1604844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" name="pl10">
              <a:extLst>
                <a:ext uri="{FF2B5EF4-FFF2-40B4-BE49-F238E27FC236}">
                  <a16:creationId xmlns:a16="http://schemas.microsoft.com/office/drawing/2014/main" id="{FDA7FCBB-40D1-7A87-C359-D06C08F02F0F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" name="pl11">
              <a:extLst>
                <a:ext uri="{FF2B5EF4-FFF2-40B4-BE49-F238E27FC236}">
                  <a16:creationId xmlns:a16="http://schemas.microsoft.com/office/drawing/2014/main" id="{57E1094C-A816-B77F-77C0-422B91D6BA69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" name="pl12">
              <a:extLst>
                <a:ext uri="{FF2B5EF4-FFF2-40B4-BE49-F238E27FC236}">
                  <a16:creationId xmlns:a16="http://schemas.microsoft.com/office/drawing/2014/main" id="{07A6BF60-0334-D475-1D2F-FD5D04C85063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" name="pl13">
              <a:extLst>
                <a:ext uri="{FF2B5EF4-FFF2-40B4-BE49-F238E27FC236}">
                  <a16:creationId xmlns:a16="http://schemas.microsoft.com/office/drawing/2014/main" id="{1B7B16DB-6F84-E177-BFB6-068AD0BBE4B4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" name="pl14">
              <a:extLst>
                <a:ext uri="{FF2B5EF4-FFF2-40B4-BE49-F238E27FC236}">
                  <a16:creationId xmlns:a16="http://schemas.microsoft.com/office/drawing/2014/main" id="{3A574570-B5AA-C7BB-983B-C1E39E57F027}"/>
                </a:ext>
              </a:extLst>
            </p:cNvPr>
            <p:cNvSpPr/>
            <p:nvPr/>
          </p:nvSpPr>
          <p:spPr>
            <a:xfrm>
              <a:off x="3387257" y="569959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" name="pl15">
              <a:extLst>
                <a:ext uri="{FF2B5EF4-FFF2-40B4-BE49-F238E27FC236}">
                  <a16:creationId xmlns:a16="http://schemas.microsoft.com/office/drawing/2014/main" id="{4B2D3C9F-B609-804F-70DF-A5D55A7AFDF7}"/>
                </a:ext>
              </a:extLst>
            </p:cNvPr>
            <p:cNvSpPr/>
            <p:nvPr/>
          </p:nvSpPr>
          <p:spPr>
            <a:xfrm>
              <a:off x="3387257" y="452966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" name="pl16">
              <a:extLst>
                <a:ext uri="{FF2B5EF4-FFF2-40B4-BE49-F238E27FC236}">
                  <a16:creationId xmlns:a16="http://schemas.microsoft.com/office/drawing/2014/main" id="{26BCB5EE-93A3-8E35-9D94-ABE5376C0BAA}"/>
                </a:ext>
              </a:extLst>
            </p:cNvPr>
            <p:cNvSpPr/>
            <p:nvPr/>
          </p:nvSpPr>
          <p:spPr>
            <a:xfrm>
              <a:off x="3387257" y="335973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" name="pl17">
              <a:extLst>
                <a:ext uri="{FF2B5EF4-FFF2-40B4-BE49-F238E27FC236}">
                  <a16:creationId xmlns:a16="http://schemas.microsoft.com/office/drawing/2014/main" id="{936896AD-93EC-719B-DCF2-5CD790F3D4A3}"/>
                </a:ext>
              </a:extLst>
            </p:cNvPr>
            <p:cNvSpPr/>
            <p:nvPr/>
          </p:nvSpPr>
          <p:spPr>
            <a:xfrm>
              <a:off x="3387257" y="218980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" name="pl18">
              <a:extLst>
                <a:ext uri="{FF2B5EF4-FFF2-40B4-BE49-F238E27FC236}">
                  <a16:creationId xmlns:a16="http://schemas.microsoft.com/office/drawing/2014/main" id="{7EAECF93-CE3B-002B-F104-D93388F6915D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" name="pl19">
              <a:extLst>
                <a:ext uri="{FF2B5EF4-FFF2-40B4-BE49-F238E27FC236}">
                  <a16:creationId xmlns:a16="http://schemas.microsoft.com/office/drawing/2014/main" id="{E1655758-31AE-881C-844D-A7BBC7BD221A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" name="pl20">
              <a:extLst>
                <a:ext uri="{FF2B5EF4-FFF2-40B4-BE49-F238E27FC236}">
                  <a16:creationId xmlns:a16="http://schemas.microsoft.com/office/drawing/2014/main" id="{24B993DF-ADE3-A5A3-F963-954D32685460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" name="pl21">
              <a:extLst>
                <a:ext uri="{FF2B5EF4-FFF2-40B4-BE49-F238E27FC236}">
                  <a16:creationId xmlns:a16="http://schemas.microsoft.com/office/drawing/2014/main" id="{44270B48-6EEC-CD0D-327C-C443FF0B54A1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" name="pt22">
              <a:extLst>
                <a:ext uri="{FF2B5EF4-FFF2-40B4-BE49-F238E27FC236}">
                  <a16:creationId xmlns:a16="http://schemas.microsoft.com/office/drawing/2014/main" id="{A608EED2-40D5-1C57-7DDA-A5C0FCDADEAA}"/>
                </a:ext>
              </a:extLst>
            </p:cNvPr>
            <p:cNvSpPr/>
            <p:nvPr/>
          </p:nvSpPr>
          <p:spPr>
            <a:xfrm>
              <a:off x="4299164" y="28564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" name="pt23">
              <a:extLst>
                <a:ext uri="{FF2B5EF4-FFF2-40B4-BE49-F238E27FC236}">
                  <a16:creationId xmlns:a16="http://schemas.microsoft.com/office/drawing/2014/main" id="{15C79864-EA99-13D1-5D41-0F3BC8087772}"/>
                </a:ext>
              </a:extLst>
            </p:cNvPr>
            <p:cNvSpPr/>
            <p:nvPr/>
          </p:nvSpPr>
          <p:spPr>
            <a:xfrm>
              <a:off x="4877397" y="31750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" name="pt24">
              <a:extLst>
                <a:ext uri="{FF2B5EF4-FFF2-40B4-BE49-F238E27FC236}">
                  <a16:creationId xmlns:a16="http://schemas.microsoft.com/office/drawing/2014/main" id="{64669A44-8874-C932-E9C5-CD4C8BF7908E}"/>
                </a:ext>
              </a:extLst>
            </p:cNvPr>
            <p:cNvSpPr/>
            <p:nvPr/>
          </p:nvSpPr>
          <p:spPr>
            <a:xfrm>
              <a:off x="5133850" y="34185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" name="pt25">
              <a:extLst>
                <a:ext uri="{FF2B5EF4-FFF2-40B4-BE49-F238E27FC236}">
                  <a16:creationId xmlns:a16="http://schemas.microsoft.com/office/drawing/2014/main" id="{5A544943-9E03-D8E9-5481-27301545E4C2}"/>
                </a:ext>
              </a:extLst>
            </p:cNvPr>
            <p:cNvSpPr/>
            <p:nvPr/>
          </p:nvSpPr>
          <p:spPr>
            <a:xfrm>
              <a:off x="5294971" y="35336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" name="pt26">
              <a:extLst>
                <a:ext uri="{FF2B5EF4-FFF2-40B4-BE49-F238E27FC236}">
                  <a16:creationId xmlns:a16="http://schemas.microsoft.com/office/drawing/2014/main" id="{6D03B925-6493-512E-928D-6627447100A1}"/>
                </a:ext>
              </a:extLst>
            </p:cNvPr>
            <p:cNvSpPr/>
            <p:nvPr/>
          </p:nvSpPr>
          <p:spPr>
            <a:xfrm>
              <a:off x="5370246" y="21353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" name="pt27">
              <a:extLst>
                <a:ext uri="{FF2B5EF4-FFF2-40B4-BE49-F238E27FC236}">
                  <a16:creationId xmlns:a16="http://schemas.microsoft.com/office/drawing/2014/main" id="{5480442D-9405-DA5C-9E45-F0D965E2E252}"/>
                </a:ext>
              </a:extLst>
            </p:cNvPr>
            <p:cNvSpPr/>
            <p:nvPr/>
          </p:nvSpPr>
          <p:spPr>
            <a:xfrm>
              <a:off x="5535376" y="29504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" name="pt28">
              <a:extLst>
                <a:ext uri="{FF2B5EF4-FFF2-40B4-BE49-F238E27FC236}">
                  <a16:creationId xmlns:a16="http://schemas.microsoft.com/office/drawing/2014/main" id="{28C34615-6018-E850-659F-17D88C1B8BEF}"/>
                </a:ext>
              </a:extLst>
            </p:cNvPr>
            <p:cNvSpPr/>
            <p:nvPr/>
          </p:nvSpPr>
          <p:spPr>
            <a:xfrm>
              <a:off x="5596696" y="29268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" name="pt29">
              <a:extLst>
                <a:ext uri="{FF2B5EF4-FFF2-40B4-BE49-F238E27FC236}">
                  <a16:creationId xmlns:a16="http://schemas.microsoft.com/office/drawing/2014/main" id="{89ACFF38-9E8E-CEA8-7A1B-482A76892814}"/>
                </a:ext>
              </a:extLst>
            </p:cNvPr>
            <p:cNvSpPr/>
            <p:nvPr/>
          </p:nvSpPr>
          <p:spPr>
            <a:xfrm>
              <a:off x="4561897" y="32787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" name="pt30">
              <a:extLst>
                <a:ext uri="{FF2B5EF4-FFF2-40B4-BE49-F238E27FC236}">
                  <a16:creationId xmlns:a16="http://schemas.microsoft.com/office/drawing/2014/main" id="{DA4B2239-BF0B-F5AC-9F86-E205BFD49561}"/>
                </a:ext>
              </a:extLst>
            </p:cNvPr>
            <p:cNvSpPr/>
            <p:nvPr/>
          </p:nvSpPr>
          <p:spPr>
            <a:xfrm>
              <a:off x="4377885" y="21035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" name="pt31">
              <a:extLst>
                <a:ext uri="{FF2B5EF4-FFF2-40B4-BE49-F238E27FC236}">
                  <a16:creationId xmlns:a16="http://schemas.microsoft.com/office/drawing/2014/main" id="{5B27E8E4-ACA3-2064-A800-1A523CD0C4CE}"/>
                </a:ext>
              </a:extLst>
            </p:cNvPr>
            <p:cNvSpPr/>
            <p:nvPr/>
          </p:nvSpPr>
          <p:spPr>
            <a:xfrm>
              <a:off x="5064319" y="24335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" name="pt32">
              <a:extLst>
                <a:ext uri="{FF2B5EF4-FFF2-40B4-BE49-F238E27FC236}">
                  <a16:creationId xmlns:a16="http://schemas.microsoft.com/office/drawing/2014/main" id="{9C52EEF7-9147-7F87-0EB3-7D8B53A032DD}"/>
                </a:ext>
              </a:extLst>
            </p:cNvPr>
            <p:cNvSpPr/>
            <p:nvPr/>
          </p:nvSpPr>
          <p:spPr>
            <a:xfrm>
              <a:off x="4583042" y="39746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" name="pt33">
              <a:extLst>
                <a:ext uri="{FF2B5EF4-FFF2-40B4-BE49-F238E27FC236}">
                  <a16:creationId xmlns:a16="http://schemas.microsoft.com/office/drawing/2014/main" id="{F293D3AD-570F-3E7B-47BB-C079D09ECF74}"/>
                </a:ext>
              </a:extLst>
            </p:cNvPr>
            <p:cNvSpPr/>
            <p:nvPr/>
          </p:nvSpPr>
          <p:spPr>
            <a:xfrm>
              <a:off x="4313069" y="48712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" name="pt34">
              <a:extLst>
                <a:ext uri="{FF2B5EF4-FFF2-40B4-BE49-F238E27FC236}">
                  <a16:creationId xmlns:a16="http://schemas.microsoft.com/office/drawing/2014/main" id="{1CD569A7-D424-56B1-AF86-1629FD561BDF}"/>
                </a:ext>
              </a:extLst>
            </p:cNvPr>
            <p:cNvSpPr/>
            <p:nvPr/>
          </p:nvSpPr>
          <p:spPr>
            <a:xfrm>
              <a:off x="4598055" y="30970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" name="pt35">
              <a:extLst>
                <a:ext uri="{FF2B5EF4-FFF2-40B4-BE49-F238E27FC236}">
                  <a16:creationId xmlns:a16="http://schemas.microsoft.com/office/drawing/2014/main" id="{6CCDB230-9E5A-B04C-5675-A85303B4C95E}"/>
                </a:ext>
              </a:extLst>
            </p:cNvPr>
            <p:cNvSpPr/>
            <p:nvPr/>
          </p:nvSpPr>
          <p:spPr>
            <a:xfrm>
              <a:off x="4599528" y="44186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" name="pt36">
              <a:extLst>
                <a:ext uri="{FF2B5EF4-FFF2-40B4-BE49-F238E27FC236}">
                  <a16:creationId xmlns:a16="http://schemas.microsoft.com/office/drawing/2014/main" id="{3D76269B-0D07-7577-6E5C-BFDABAA19F29}"/>
                </a:ext>
              </a:extLst>
            </p:cNvPr>
            <p:cNvSpPr/>
            <p:nvPr/>
          </p:nvSpPr>
          <p:spPr>
            <a:xfrm>
              <a:off x="4252293" y="38724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" name="pt37">
              <a:extLst>
                <a:ext uri="{FF2B5EF4-FFF2-40B4-BE49-F238E27FC236}">
                  <a16:creationId xmlns:a16="http://schemas.microsoft.com/office/drawing/2014/main" id="{613F318B-0273-7534-DD8D-8B44D956780A}"/>
                </a:ext>
              </a:extLst>
            </p:cNvPr>
            <p:cNvSpPr/>
            <p:nvPr/>
          </p:nvSpPr>
          <p:spPr>
            <a:xfrm>
              <a:off x="4654488" y="36675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" name="pt38">
              <a:extLst>
                <a:ext uri="{FF2B5EF4-FFF2-40B4-BE49-F238E27FC236}">
                  <a16:creationId xmlns:a16="http://schemas.microsoft.com/office/drawing/2014/main" id="{CC3E1B9D-9659-7662-45C6-0F532944FF5B}"/>
                </a:ext>
              </a:extLst>
            </p:cNvPr>
            <p:cNvSpPr/>
            <p:nvPr/>
          </p:nvSpPr>
          <p:spPr>
            <a:xfrm>
              <a:off x="4174254" y="41247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" name="pt39">
              <a:extLst>
                <a:ext uri="{FF2B5EF4-FFF2-40B4-BE49-F238E27FC236}">
                  <a16:creationId xmlns:a16="http://schemas.microsoft.com/office/drawing/2014/main" id="{1309831B-646E-3114-C17C-09391D825633}"/>
                </a:ext>
              </a:extLst>
            </p:cNvPr>
            <p:cNvSpPr/>
            <p:nvPr/>
          </p:nvSpPr>
          <p:spPr>
            <a:xfrm>
              <a:off x="5424787" y="33205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" name="pt40">
              <a:extLst>
                <a:ext uri="{FF2B5EF4-FFF2-40B4-BE49-F238E27FC236}">
                  <a16:creationId xmlns:a16="http://schemas.microsoft.com/office/drawing/2014/main" id="{3D980D08-1BD5-F30B-A2EC-DAB81389690F}"/>
                </a:ext>
              </a:extLst>
            </p:cNvPr>
            <p:cNvSpPr/>
            <p:nvPr/>
          </p:nvSpPr>
          <p:spPr>
            <a:xfrm>
              <a:off x="4640045" y="31245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" name="pt41">
              <a:extLst>
                <a:ext uri="{FF2B5EF4-FFF2-40B4-BE49-F238E27FC236}">
                  <a16:creationId xmlns:a16="http://schemas.microsoft.com/office/drawing/2014/main" id="{14BD1C8F-DC20-FE64-EC27-EECD119197BB}"/>
                </a:ext>
              </a:extLst>
            </p:cNvPr>
            <p:cNvSpPr/>
            <p:nvPr/>
          </p:nvSpPr>
          <p:spPr>
            <a:xfrm>
              <a:off x="5146114" y="33080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" name="pt42">
              <a:extLst>
                <a:ext uri="{FF2B5EF4-FFF2-40B4-BE49-F238E27FC236}">
                  <a16:creationId xmlns:a16="http://schemas.microsoft.com/office/drawing/2014/main" id="{22B3A0CC-638B-EA12-253E-475CC88DBD7A}"/>
                </a:ext>
              </a:extLst>
            </p:cNvPr>
            <p:cNvSpPr/>
            <p:nvPr/>
          </p:nvSpPr>
          <p:spPr>
            <a:xfrm>
              <a:off x="5775545" y="35563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" name="pt43">
              <a:extLst>
                <a:ext uri="{FF2B5EF4-FFF2-40B4-BE49-F238E27FC236}">
                  <a16:creationId xmlns:a16="http://schemas.microsoft.com/office/drawing/2014/main" id="{0E7A7DD1-0C29-ED65-1B48-87759F2B5105}"/>
                </a:ext>
              </a:extLst>
            </p:cNvPr>
            <p:cNvSpPr/>
            <p:nvPr/>
          </p:nvSpPr>
          <p:spPr>
            <a:xfrm>
              <a:off x="4756446" y="41021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" name="pt44">
              <a:extLst>
                <a:ext uri="{FF2B5EF4-FFF2-40B4-BE49-F238E27FC236}">
                  <a16:creationId xmlns:a16="http://schemas.microsoft.com/office/drawing/2014/main" id="{2B060D9C-CFA8-F85C-F5B8-7FFD27A4FA31}"/>
                </a:ext>
              </a:extLst>
            </p:cNvPr>
            <p:cNvSpPr/>
            <p:nvPr/>
          </p:nvSpPr>
          <p:spPr>
            <a:xfrm>
              <a:off x="7787164" y="49014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" name="pt45">
              <a:extLst>
                <a:ext uri="{FF2B5EF4-FFF2-40B4-BE49-F238E27FC236}">
                  <a16:creationId xmlns:a16="http://schemas.microsoft.com/office/drawing/2014/main" id="{766C041C-5ECD-BE84-3280-B69EBF9D287E}"/>
                </a:ext>
              </a:extLst>
            </p:cNvPr>
            <p:cNvSpPr/>
            <p:nvPr/>
          </p:nvSpPr>
          <p:spPr>
            <a:xfrm>
              <a:off x="7371065" y="3336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" name="pt46">
              <a:extLst>
                <a:ext uri="{FF2B5EF4-FFF2-40B4-BE49-F238E27FC236}">
                  <a16:creationId xmlns:a16="http://schemas.microsoft.com/office/drawing/2014/main" id="{1D4DE65D-6E35-688C-0888-54BF8D08468A}"/>
                </a:ext>
              </a:extLst>
            </p:cNvPr>
            <p:cNvSpPr/>
            <p:nvPr/>
          </p:nvSpPr>
          <p:spPr>
            <a:xfrm>
              <a:off x="7664292" y="44179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" name="pt47">
              <a:extLst>
                <a:ext uri="{FF2B5EF4-FFF2-40B4-BE49-F238E27FC236}">
                  <a16:creationId xmlns:a16="http://schemas.microsoft.com/office/drawing/2014/main" id="{916BCADD-4FEA-5494-3AD2-41135A2425C6}"/>
                </a:ext>
              </a:extLst>
            </p:cNvPr>
            <p:cNvSpPr/>
            <p:nvPr/>
          </p:nvSpPr>
          <p:spPr>
            <a:xfrm>
              <a:off x="7038252" y="50182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" name="pt48">
              <a:extLst>
                <a:ext uri="{FF2B5EF4-FFF2-40B4-BE49-F238E27FC236}">
                  <a16:creationId xmlns:a16="http://schemas.microsoft.com/office/drawing/2014/main" id="{AE903824-6442-CAC3-1246-FE6ACC513A43}"/>
                </a:ext>
              </a:extLst>
            </p:cNvPr>
            <p:cNvSpPr/>
            <p:nvPr/>
          </p:nvSpPr>
          <p:spPr>
            <a:xfrm>
              <a:off x="7677725" y="41081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" name="pt49">
              <a:extLst>
                <a:ext uri="{FF2B5EF4-FFF2-40B4-BE49-F238E27FC236}">
                  <a16:creationId xmlns:a16="http://schemas.microsoft.com/office/drawing/2014/main" id="{0C489005-0AD6-7313-0F3A-4B8C665FF302}"/>
                </a:ext>
              </a:extLst>
            </p:cNvPr>
            <p:cNvSpPr/>
            <p:nvPr/>
          </p:nvSpPr>
          <p:spPr>
            <a:xfrm>
              <a:off x="7456557" y="4628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" name="pt50">
              <a:extLst>
                <a:ext uri="{FF2B5EF4-FFF2-40B4-BE49-F238E27FC236}">
                  <a16:creationId xmlns:a16="http://schemas.microsoft.com/office/drawing/2014/main" id="{1EBD49E5-4414-9736-532F-B24C033238D3}"/>
                </a:ext>
              </a:extLst>
            </p:cNvPr>
            <p:cNvSpPr/>
            <p:nvPr/>
          </p:nvSpPr>
          <p:spPr>
            <a:xfrm>
              <a:off x="6889789" y="46631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" name="pt51">
              <a:extLst>
                <a:ext uri="{FF2B5EF4-FFF2-40B4-BE49-F238E27FC236}">
                  <a16:creationId xmlns:a16="http://schemas.microsoft.com/office/drawing/2014/main" id="{4907B507-D526-B567-4E98-300FC00CF395}"/>
                </a:ext>
              </a:extLst>
            </p:cNvPr>
            <p:cNvSpPr/>
            <p:nvPr/>
          </p:nvSpPr>
          <p:spPr>
            <a:xfrm>
              <a:off x="4901127" y="19305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" name="pt52">
              <a:extLst>
                <a:ext uri="{FF2B5EF4-FFF2-40B4-BE49-F238E27FC236}">
                  <a16:creationId xmlns:a16="http://schemas.microsoft.com/office/drawing/2014/main" id="{9A22463A-1944-2E8F-680B-DB0FC952D3DA}"/>
                </a:ext>
              </a:extLst>
            </p:cNvPr>
            <p:cNvSpPr/>
            <p:nvPr/>
          </p:nvSpPr>
          <p:spPr>
            <a:xfrm>
              <a:off x="4590700" y="26334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" name="pt53">
              <a:extLst>
                <a:ext uri="{FF2B5EF4-FFF2-40B4-BE49-F238E27FC236}">
                  <a16:creationId xmlns:a16="http://schemas.microsoft.com/office/drawing/2014/main" id="{E9C0CCF5-702F-A8CC-4019-5429D8439698}"/>
                </a:ext>
              </a:extLst>
            </p:cNvPr>
            <p:cNvSpPr/>
            <p:nvPr/>
          </p:nvSpPr>
          <p:spPr>
            <a:xfrm>
              <a:off x="5234164" y="37067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" name="pt54">
              <a:extLst>
                <a:ext uri="{FF2B5EF4-FFF2-40B4-BE49-F238E27FC236}">
                  <a16:creationId xmlns:a16="http://schemas.microsoft.com/office/drawing/2014/main" id="{E7964A9E-56E0-24FE-9A8A-3F3EB0B81BF1}"/>
                </a:ext>
              </a:extLst>
            </p:cNvPr>
            <p:cNvSpPr/>
            <p:nvPr/>
          </p:nvSpPr>
          <p:spPr>
            <a:xfrm>
              <a:off x="5362942" y="44067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" name="pt55">
              <a:extLst>
                <a:ext uri="{FF2B5EF4-FFF2-40B4-BE49-F238E27FC236}">
                  <a16:creationId xmlns:a16="http://schemas.microsoft.com/office/drawing/2014/main" id="{4323096F-5549-6C20-B316-983673B2AA15}"/>
                </a:ext>
              </a:extLst>
            </p:cNvPr>
            <p:cNvSpPr/>
            <p:nvPr/>
          </p:nvSpPr>
          <p:spPr>
            <a:xfrm>
              <a:off x="5662001" y="26579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" name="pt56">
              <a:extLst>
                <a:ext uri="{FF2B5EF4-FFF2-40B4-BE49-F238E27FC236}">
                  <a16:creationId xmlns:a16="http://schemas.microsoft.com/office/drawing/2014/main" id="{8FAB7D51-E37F-AE96-F710-42F80F30DB33}"/>
                </a:ext>
              </a:extLst>
            </p:cNvPr>
            <p:cNvSpPr/>
            <p:nvPr/>
          </p:nvSpPr>
          <p:spPr>
            <a:xfrm>
              <a:off x="4793104" y="34962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" name="pt57">
              <a:extLst>
                <a:ext uri="{FF2B5EF4-FFF2-40B4-BE49-F238E27FC236}">
                  <a16:creationId xmlns:a16="http://schemas.microsoft.com/office/drawing/2014/main" id="{0CDAA078-ECE2-4A9A-2600-2C3163B91C9E}"/>
                </a:ext>
              </a:extLst>
            </p:cNvPr>
            <p:cNvSpPr/>
            <p:nvPr/>
          </p:nvSpPr>
          <p:spPr>
            <a:xfrm>
              <a:off x="5355926" y="38873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" name="pt58">
              <a:extLst>
                <a:ext uri="{FF2B5EF4-FFF2-40B4-BE49-F238E27FC236}">
                  <a16:creationId xmlns:a16="http://schemas.microsoft.com/office/drawing/2014/main" id="{58175356-DF1E-9441-8F15-C869F0295027}"/>
                </a:ext>
              </a:extLst>
            </p:cNvPr>
            <p:cNvSpPr/>
            <p:nvPr/>
          </p:nvSpPr>
          <p:spPr>
            <a:xfrm>
              <a:off x="4596973" y="32509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" name="pt59">
              <a:extLst>
                <a:ext uri="{FF2B5EF4-FFF2-40B4-BE49-F238E27FC236}">
                  <a16:creationId xmlns:a16="http://schemas.microsoft.com/office/drawing/2014/main" id="{E3D4DEF6-F634-C9E0-1C19-0397B607EB42}"/>
                </a:ext>
              </a:extLst>
            </p:cNvPr>
            <p:cNvSpPr/>
            <p:nvPr/>
          </p:nvSpPr>
          <p:spPr>
            <a:xfrm>
              <a:off x="4313567" y="27099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" name="pt60">
              <a:extLst>
                <a:ext uri="{FF2B5EF4-FFF2-40B4-BE49-F238E27FC236}">
                  <a16:creationId xmlns:a16="http://schemas.microsoft.com/office/drawing/2014/main" id="{8495FD7E-8AB1-EF68-3E42-97038EF1B087}"/>
                </a:ext>
              </a:extLst>
            </p:cNvPr>
            <p:cNvSpPr/>
            <p:nvPr/>
          </p:nvSpPr>
          <p:spPr>
            <a:xfrm>
              <a:off x="5343928" y="42978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" name="pt61">
              <a:extLst>
                <a:ext uri="{FF2B5EF4-FFF2-40B4-BE49-F238E27FC236}">
                  <a16:creationId xmlns:a16="http://schemas.microsoft.com/office/drawing/2014/main" id="{BF97E4D7-E2B9-7327-4506-28271338F71E}"/>
                </a:ext>
              </a:extLst>
            </p:cNvPr>
            <p:cNvSpPr/>
            <p:nvPr/>
          </p:nvSpPr>
          <p:spPr>
            <a:xfrm>
              <a:off x="5780880" y="53448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" name="pt62">
              <a:extLst>
                <a:ext uri="{FF2B5EF4-FFF2-40B4-BE49-F238E27FC236}">
                  <a16:creationId xmlns:a16="http://schemas.microsoft.com/office/drawing/2014/main" id="{4F2BD955-1A10-F6A2-240E-9161DD0FC5BD}"/>
                </a:ext>
              </a:extLst>
            </p:cNvPr>
            <p:cNvSpPr/>
            <p:nvPr/>
          </p:nvSpPr>
          <p:spPr>
            <a:xfrm>
              <a:off x="5132317" y="30399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" name="pt63">
              <a:extLst>
                <a:ext uri="{FF2B5EF4-FFF2-40B4-BE49-F238E27FC236}">
                  <a16:creationId xmlns:a16="http://schemas.microsoft.com/office/drawing/2014/main" id="{5129BABB-45AA-E235-6C47-7B74F477679E}"/>
                </a:ext>
              </a:extLst>
            </p:cNvPr>
            <p:cNvSpPr/>
            <p:nvPr/>
          </p:nvSpPr>
          <p:spPr>
            <a:xfrm>
              <a:off x="6239838" y="43432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" name="pt64">
              <a:extLst>
                <a:ext uri="{FF2B5EF4-FFF2-40B4-BE49-F238E27FC236}">
                  <a16:creationId xmlns:a16="http://schemas.microsoft.com/office/drawing/2014/main" id="{0BB312C8-45A7-CDF5-D8E6-C2871E28FBA3}"/>
                </a:ext>
              </a:extLst>
            </p:cNvPr>
            <p:cNvSpPr/>
            <p:nvPr/>
          </p:nvSpPr>
          <p:spPr>
            <a:xfrm>
              <a:off x="5448845" y="27784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" name="pt65">
              <a:extLst>
                <a:ext uri="{FF2B5EF4-FFF2-40B4-BE49-F238E27FC236}">
                  <a16:creationId xmlns:a16="http://schemas.microsoft.com/office/drawing/2014/main" id="{43E7D5D0-4E6A-635F-1160-2C066CE4C49D}"/>
                </a:ext>
              </a:extLst>
            </p:cNvPr>
            <p:cNvSpPr/>
            <p:nvPr/>
          </p:nvSpPr>
          <p:spPr>
            <a:xfrm>
              <a:off x="5959065" y="54439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" name="pt66">
              <a:extLst>
                <a:ext uri="{FF2B5EF4-FFF2-40B4-BE49-F238E27FC236}">
                  <a16:creationId xmlns:a16="http://schemas.microsoft.com/office/drawing/2014/main" id="{F0DC6367-64D1-2E0C-4BC9-EA84D9ACADAF}"/>
                </a:ext>
              </a:extLst>
            </p:cNvPr>
            <p:cNvSpPr/>
            <p:nvPr/>
          </p:nvSpPr>
          <p:spPr>
            <a:xfrm>
              <a:off x="4837800" y="2122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" name="pt67">
              <a:extLst>
                <a:ext uri="{FF2B5EF4-FFF2-40B4-BE49-F238E27FC236}">
                  <a16:creationId xmlns:a16="http://schemas.microsoft.com/office/drawing/2014/main" id="{C8E5C816-9E85-27A3-BCCA-899ADB0F9832}"/>
                </a:ext>
              </a:extLst>
            </p:cNvPr>
            <p:cNvSpPr/>
            <p:nvPr/>
          </p:nvSpPr>
          <p:spPr>
            <a:xfrm>
              <a:off x="5396781" y="44389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" name="pt68">
              <a:extLst>
                <a:ext uri="{FF2B5EF4-FFF2-40B4-BE49-F238E27FC236}">
                  <a16:creationId xmlns:a16="http://schemas.microsoft.com/office/drawing/2014/main" id="{18783E75-FC52-4E5E-3E2E-9F2408286465}"/>
                </a:ext>
              </a:extLst>
            </p:cNvPr>
            <p:cNvSpPr/>
            <p:nvPr/>
          </p:nvSpPr>
          <p:spPr>
            <a:xfrm>
              <a:off x="4578545" y="27902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" name="pt69">
              <a:extLst>
                <a:ext uri="{FF2B5EF4-FFF2-40B4-BE49-F238E27FC236}">
                  <a16:creationId xmlns:a16="http://schemas.microsoft.com/office/drawing/2014/main" id="{EA80FC47-14FF-CA2D-0BD8-C2961DB61C92}"/>
                </a:ext>
              </a:extLst>
            </p:cNvPr>
            <p:cNvSpPr/>
            <p:nvPr/>
          </p:nvSpPr>
          <p:spPr>
            <a:xfrm>
              <a:off x="5667064" y="19361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" name="pt70">
              <a:extLst>
                <a:ext uri="{FF2B5EF4-FFF2-40B4-BE49-F238E27FC236}">
                  <a16:creationId xmlns:a16="http://schemas.microsoft.com/office/drawing/2014/main" id="{172F17E7-1FF3-145A-7DC8-9C9DD715F2E5}"/>
                </a:ext>
              </a:extLst>
            </p:cNvPr>
            <p:cNvSpPr/>
            <p:nvPr/>
          </p:nvSpPr>
          <p:spPr>
            <a:xfrm>
              <a:off x="4455453" y="25343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" name="pt71">
              <a:extLst>
                <a:ext uri="{FF2B5EF4-FFF2-40B4-BE49-F238E27FC236}">
                  <a16:creationId xmlns:a16="http://schemas.microsoft.com/office/drawing/2014/main" id="{C510FAB3-96B2-3A02-762A-C526949983AF}"/>
                </a:ext>
              </a:extLst>
            </p:cNvPr>
            <p:cNvSpPr/>
            <p:nvPr/>
          </p:nvSpPr>
          <p:spPr>
            <a:xfrm>
              <a:off x="4602475" y="16338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" name="pt72">
              <a:extLst>
                <a:ext uri="{FF2B5EF4-FFF2-40B4-BE49-F238E27FC236}">
                  <a16:creationId xmlns:a16="http://schemas.microsoft.com/office/drawing/2014/main" id="{DB3F73A7-8706-2CE7-FB06-9982A5BDBC9C}"/>
                </a:ext>
              </a:extLst>
            </p:cNvPr>
            <p:cNvSpPr/>
            <p:nvPr/>
          </p:nvSpPr>
          <p:spPr>
            <a:xfrm>
              <a:off x="5159343" y="22569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" name="pt73">
              <a:extLst>
                <a:ext uri="{FF2B5EF4-FFF2-40B4-BE49-F238E27FC236}">
                  <a16:creationId xmlns:a16="http://schemas.microsoft.com/office/drawing/2014/main" id="{EEB060A1-40B0-CE75-2709-50BA47CEFADC}"/>
                </a:ext>
              </a:extLst>
            </p:cNvPr>
            <p:cNvSpPr/>
            <p:nvPr/>
          </p:nvSpPr>
          <p:spPr>
            <a:xfrm>
              <a:off x="4611418" y="22774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" name="pt74">
              <a:extLst>
                <a:ext uri="{FF2B5EF4-FFF2-40B4-BE49-F238E27FC236}">
                  <a16:creationId xmlns:a16="http://schemas.microsoft.com/office/drawing/2014/main" id="{768935FC-33C8-6529-1C7C-ED44989ECDFC}"/>
                </a:ext>
              </a:extLst>
            </p:cNvPr>
            <p:cNvSpPr/>
            <p:nvPr/>
          </p:nvSpPr>
          <p:spPr>
            <a:xfrm>
              <a:off x="5210241" y="38066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" name="pt75">
              <a:extLst>
                <a:ext uri="{FF2B5EF4-FFF2-40B4-BE49-F238E27FC236}">
                  <a16:creationId xmlns:a16="http://schemas.microsoft.com/office/drawing/2014/main" id="{6A33C2BE-E3BD-E79A-4728-ABC632453096}"/>
                </a:ext>
              </a:extLst>
            </p:cNvPr>
            <p:cNvSpPr/>
            <p:nvPr/>
          </p:nvSpPr>
          <p:spPr>
            <a:xfrm>
              <a:off x="4452610" y="2653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" name="pt76">
              <a:extLst>
                <a:ext uri="{FF2B5EF4-FFF2-40B4-BE49-F238E27FC236}">
                  <a16:creationId xmlns:a16="http://schemas.microsoft.com/office/drawing/2014/main" id="{A6867B63-D809-CD68-1F78-78B9BDB6F332}"/>
                </a:ext>
              </a:extLst>
            </p:cNvPr>
            <p:cNvSpPr/>
            <p:nvPr/>
          </p:nvSpPr>
          <p:spPr>
            <a:xfrm>
              <a:off x="4173380" y="3299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" name="pt77">
              <a:extLst>
                <a:ext uri="{FF2B5EF4-FFF2-40B4-BE49-F238E27FC236}">
                  <a16:creationId xmlns:a16="http://schemas.microsoft.com/office/drawing/2014/main" id="{979938A0-E607-5E69-DB70-57A65CDE10E5}"/>
                </a:ext>
              </a:extLst>
            </p:cNvPr>
            <p:cNvSpPr/>
            <p:nvPr/>
          </p:nvSpPr>
          <p:spPr>
            <a:xfrm>
              <a:off x="4314062" y="24321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" name="pt78">
              <a:extLst>
                <a:ext uri="{FF2B5EF4-FFF2-40B4-BE49-F238E27FC236}">
                  <a16:creationId xmlns:a16="http://schemas.microsoft.com/office/drawing/2014/main" id="{A79B9F0A-2B29-1E23-56CB-AAE4F3665000}"/>
                </a:ext>
              </a:extLst>
            </p:cNvPr>
            <p:cNvSpPr/>
            <p:nvPr/>
          </p:nvSpPr>
          <p:spPr>
            <a:xfrm>
              <a:off x="4594487" y="39541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" name="pt79">
              <a:extLst>
                <a:ext uri="{FF2B5EF4-FFF2-40B4-BE49-F238E27FC236}">
                  <a16:creationId xmlns:a16="http://schemas.microsoft.com/office/drawing/2014/main" id="{DCC920AA-4A87-0360-91FA-581F78DA4490}"/>
                </a:ext>
              </a:extLst>
            </p:cNvPr>
            <p:cNvSpPr/>
            <p:nvPr/>
          </p:nvSpPr>
          <p:spPr>
            <a:xfrm>
              <a:off x="4025564" y="27652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" name="pt80">
              <a:extLst>
                <a:ext uri="{FF2B5EF4-FFF2-40B4-BE49-F238E27FC236}">
                  <a16:creationId xmlns:a16="http://schemas.microsoft.com/office/drawing/2014/main" id="{012DBB58-C44F-5BC2-53BC-CB5C76C18C34}"/>
                </a:ext>
              </a:extLst>
            </p:cNvPr>
            <p:cNvSpPr/>
            <p:nvPr/>
          </p:nvSpPr>
          <p:spPr>
            <a:xfrm>
              <a:off x="4330266" y="28310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" name="pt81">
              <a:extLst>
                <a:ext uri="{FF2B5EF4-FFF2-40B4-BE49-F238E27FC236}">
                  <a16:creationId xmlns:a16="http://schemas.microsoft.com/office/drawing/2014/main" id="{8475BB2C-C597-F82C-B63D-79CA41EB5735}"/>
                </a:ext>
              </a:extLst>
            </p:cNvPr>
            <p:cNvSpPr/>
            <p:nvPr/>
          </p:nvSpPr>
          <p:spPr>
            <a:xfrm>
              <a:off x="4515159" y="33751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" name="pt82">
              <a:extLst>
                <a:ext uri="{FF2B5EF4-FFF2-40B4-BE49-F238E27FC236}">
                  <a16:creationId xmlns:a16="http://schemas.microsoft.com/office/drawing/2014/main" id="{2B354068-EECD-B001-EFC8-0AA89D8903E4}"/>
                </a:ext>
              </a:extLst>
            </p:cNvPr>
            <p:cNvSpPr/>
            <p:nvPr/>
          </p:nvSpPr>
          <p:spPr>
            <a:xfrm>
              <a:off x="4680970" y="33014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" name="pt83">
              <a:extLst>
                <a:ext uri="{FF2B5EF4-FFF2-40B4-BE49-F238E27FC236}">
                  <a16:creationId xmlns:a16="http://schemas.microsoft.com/office/drawing/2014/main" id="{CE6D15E5-F453-59CD-3C2D-5EF437D33851}"/>
                </a:ext>
              </a:extLst>
            </p:cNvPr>
            <p:cNvSpPr/>
            <p:nvPr/>
          </p:nvSpPr>
          <p:spPr>
            <a:xfrm>
              <a:off x="4189501" y="30138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" name="pt84">
              <a:extLst>
                <a:ext uri="{FF2B5EF4-FFF2-40B4-BE49-F238E27FC236}">
                  <a16:creationId xmlns:a16="http://schemas.microsoft.com/office/drawing/2014/main" id="{CDB9A84A-055F-11A8-0347-C5FE4B1FE8E1}"/>
                </a:ext>
              </a:extLst>
            </p:cNvPr>
            <p:cNvSpPr/>
            <p:nvPr/>
          </p:nvSpPr>
          <p:spPr>
            <a:xfrm>
              <a:off x="4314216" y="39139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" name="pt85">
              <a:extLst>
                <a:ext uri="{FF2B5EF4-FFF2-40B4-BE49-F238E27FC236}">
                  <a16:creationId xmlns:a16="http://schemas.microsoft.com/office/drawing/2014/main" id="{EC0EDC5D-52E0-F211-E26B-99D87886B26F}"/>
                </a:ext>
              </a:extLst>
            </p:cNvPr>
            <p:cNvSpPr/>
            <p:nvPr/>
          </p:nvSpPr>
          <p:spPr>
            <a:xfrm>
              <a:off x="5281281" y="28830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" name="pt86">
              <a:extLst>
                <a:ext uri="{FF2B5EF4-FFF2-40B4-BE49-F238E27FC236}">
                  <a16:creationId xmlns:a16="http://schemas.microsoft.com/office/drawing/2014/main" id="{DE0A0F8A-7933-EDD4-C408-F3427B96E520}"/>
                </a:ext>
              </a:extLst>
            </p:cNvPr>
            <p:cNvSpPr/>
            <p:nvPr/>
          </p:nvSpPr>
          <p:spPr>
            <a:xfrm>
              <a:off x="4511107" y="36450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" name="pt87">
              <a:extLst>
                <a:ext uri="{FF2B5EF4-FFF2-40B4-BE49-F238E27FC236}">
                  <a16:creationId xmlns:a16="http://schemas.microsoft.com/office/drawing/2014/main" id="{B392FB3D-D871-50A5-E7C0-FEFCB6255A6B}"/>
                </a:ext>
              </a:extLst>
            </p:cNvPr>
            <p:cNvSpPr/>
            <p:nvPr/>
          </p:nvSpPr>
          <p:spPr>
            <a:xfrm>
              <a:off x="4713597" y="39705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" name="pt88">
              <a:extLst>
                <a:ext uri="{FF2B5EF4-FFF2-40B4-BE49-F238E27FC236}">
                  <a16:creationId xmlns:a16="http://schemas.microsoft.com/office/drawing/2014/main" id="{9A2F7EFC-7224-0339-EA90-58B563C86164}"/>
                </a:ext>
              </a:extLst>
            </p:cNvPr>
            <p:cNvSpPr/>
            <p:nvPr/>
          </p:nvSpPr>
          <p:spPr>
            <a:xfrm>
              <a:off x="4990545" y="32402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" name="pt89">
              <a:extLst>
                <a:ext uri="{FF2B5EF4-FFF2-40B4-BE49-F238E27FC236}">
                  <a16:creationId xmlns:a16="http://schemas.microsoft.com/office/drawing/2014/main" id="{6971DC2D-A401-2331-649D-FD81EE250899}"/>
                </a:ext>
              </a:extLst>
            </p:cNvPr>
            <p:cNvSpPr/>
            <p:nvPr/>
          </p:nvSpPr>
          <p:spPr>
            <a:xfrm>
              <a:off x="4994186" y="23077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" name="pt90">
              <a:extLst>
                <a:ext uri="{FF2B5EF4-FFF2-40B4-BE49-F238E27FC236}">
                  <a16:creationId xmlns:a16="http://schemas.microsoft.com/office/drawing/2014/main" id="{7BFC7F16-ADF7-9B6E-6ED1-3410C8C402C1}"/>
                </a:ext>
              </a:extLst>
            </p:cNvPr>
            <p:cNvSpPr/>
            <p:nvPr/>
          </p:nvSpPr>
          <p:spPr>
            <a:xfrm>
              <a:off x="5505835" y="24051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" name="pt91">
              <a:extLst>
                <a:ext uri="{FF2B5EF4-FFF2-40B4-BE49-F238E27FC236}">
                  <a16:creationId xmlns:a16="http://schemas.microsoft.com/office/drawing/2014/main" id="{069316C2-520F-D7B7-098D-EDA6DBBEC9C4}"/>
                </a:ext>
              </a:extLst>
            </p:cNvPr>
            <p:cNvSpPr/>
            <p:nvPr/>
          </p:nvSpPr>
          <p:spPr>
            <a:xfrm>
              <a:off x="6508791" y="41941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" name="pt92">
              <a:extLst>
                <a:ext uri="{FF2B5EF4-FFF2-40B4-BE49-F238E27FC236}">
                  <a16:creationId xmlns:a16="http://schemas.microsoft.com/office/drawing/2014/main" id="{1F3B2E49-1063-4AF2-B730-0426123B173D}"/>
                </a:ext>
              </a:extLst>
            </p:cNvPr>
            <p:cNvSpPr/>
            <p:nvPr/>
          </p:nvSpPr>
          <p:spPr>
            <a:xfrm>
              <a:off x="4863666" y="22579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" name="pt93">
              <a:extLst>
                <a:ext uri="{FF2B5EF4-FFF2-40B4-BE49-F238E27FC236}">
                  <a16:creationId xmlns:a16="http://schemas.microsoft.com/office/drawing/2014/main" id="{416E5C65-E2AE-2E79-22F7-90B8AC51F19E}"/>
                </a:ext>
              </a:extLst>
            </p:cNvPr>
            <p:cNvSpPr/>
            <p:nvPr/>
          </p:nvSpPr>
          <p:spPr>
            <a:xfrm>
              <a:off x="6392882" y="53491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" name="pt94">
              <a:extLst>
                <a:ext uri="{FF2B5EF4-FFF2-40B4-BE49-F238E27FC236}">
                  <a16:creationId xmlns:a16="http://schemas.microsoft.com/office/drawing/2014/main" id="{FD4D9B07-E283-5C3B-E34B-7A8DF25869DB}"/>
                </a:ext>
              </a:extLst>
            </p:cNvPr>
            <p:cNvSpPr/>
            <p:nvPr/>
          </p:nvSpPr>
          <p:spPr>
            <a:xfrm>
              <a:off x="5252615" y="34076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" name="pt95">
              <a:extLst>
                <a:ext uri="{FF2B5EF4-FFF2-40B4-BE49-F238E27FC236}">
                  <a16:creationId xmlns:a16="http://schemas.microsoft.com/office/drawing/2014/main" id="{E9090728-B324-D1C9-7880-596328744D1C}"/>
                </a:ext>
              </a:extLst>
            </p:cNvPr>
            <p:cNvSpPr/>
            <p:nvPr/>
          </p:nvSpPr>
          <p:spPr>
            <a:xfrm>
              <a:off x="6037347" y="50931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8" name="pt96">
              <a:extLst>
                <a:ext uri="{FF2B5EF4-FFF2-40B4-BE49-F238E27FC236}">
                  <a16:creationId xmlns:a16="http://schemas.microsoft.com/office/drawing/2014/main" id="{DA84A82F-CE16-4465-9BDD-46C12A18E4E4}"/>
                </a:ext>
              </a:extLst>
            </p:cNvPr>
            <p:cNvSpPr/>
            <p:nvPr/>
          </p:nvSpPr>
          <p:spPr>
            <a:xfrm>
              <a:off x="4949296" y="21813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" name="pt97">
              <a:extLst>
                <a:ext uri="{FF2B5EF4-FFF2-40B4-BE49-F238E27FC236}">
                  <a16:creationId xmlns:a16="http://schemas.microsoft.com/office/drawing/2014/main" id="{7EE95D0A-68D2-4848-A7FA-D464C7E2123F}"/>
                </a:ext>
              </a:extLst>
            </p:cNvPr>
            <p:cNvSpPr/>
            <p:nvPr/>
          </p:nvSpPr>
          <p:spPr>
            <a:xfrm>
              <a:off x="5894158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" name="pt98">
              <a:extLst>
                <a:ext uri="{FF2B5EF4-FFF2-40B4-BE49-F238E27FC236}">
                  <a16:creationId xmlns:a16="http://schemas.microsoft.com/office/drawing/2014/main" id="{6ED463F8-1DD4-041E-B646-3B0DCB494C19}"/>
                </a:ext>
              </a:extLst>
            </p:cNvPr>
            <p:cNvSpPr/>
            <p:nvPr/>
          </p:nvSpPr>
          <p:spPr>
            <a:xfrm>
              <a:off x="4995679" y="25562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" name="pt99">
              <a:extLst>
                <a:ext uri="{FF2B5EF4-FFF2-40B4-BE49-F238E27FC236}">
                  <a16:creationId xmlns:a16="http://schemas.microsoft.com/office/drawing/2014/main" id="{4A0FBBD1-25CF-5083-E588-B24308CFB26C}"/>
                </a:ext>
              </a:extLst>
            </p:cNvPr>
            <p:cNvSpPr/>
            <p:nvPr/>
          </p:nvSpPr>
          <p:spPr>
            <a:xfrm>
              <a:off x="4431125" y="21854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" name="pt100">
              <a:extLst>
                <a:ext uri="{FF2B5EF4-FFF2-40B4-BE49-F238E27FC236}">
                  <a16:creationId xmlns:a16="http://schemas.microsoft.com/office/drawing/2014/main" id="{C12E9CAB-E4BA-716B-3D3C-02F5A05A081A}"/>
                </a:ext>
              </a:extLst>
            </p:cNvPr>
            <p:cNvSpPr/>
            <p:nvPr/>
          </p:nvSpPr>
          <p:spPr>
            <a:xfrm>
              <a:off x="4937107" y="29867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" name="pt101">
              <a:extLst>
                <a:ext uri="{FF2B5EF4-FFF2-40B4-BE49-F238E27FC236}">
                  <a16:creationId xmlns:a16="http://schemas.microsoft.com/office/drawing/2014/main" id="{59D8AB17-95B0-3AC3-2597-4499AE03A95D}"/>
                </a:ext>
              </a:extLst>
            </p:cNvPr>
            <p:cNvSpPr/>
            <p:nvPr/>
          </p:nvSpPr>
          <p:spPr>
            <a:xfrm>
              <a:off x="4318932" y="32589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" name="pt102">
              <a:extLst>
                <a:ext uri="{FF2B5EF4-FFF2-40B4-BE49-F238E27FC236}">
                  <a16:creationId xmlns:a16="http://schemas.microsoft.com/office/drawing/2014/main" id="{D30463B3-56DE-E2EC-C40A-A4327F0AC435}"/>
                </a:ext>
              </a:extLst>
            </p:cNvPr>
            <p:cNvSpPr/>
            <p:nvPr/>
          </p:nvSpPr>
          <p:spPr>
            <a:xfrm>
              <a:off x="4164405" y="28390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" name="pt103">
              <a:extLst>
                <a:ext uri="{FF2B5EF4-FFF2-40B4-BE49-F238E27FC236}">
                  <a16:creationId xmlns:a16="http://schemas.microsoft.com/office/drawing/2014/main" id="{0CD95BD2-8AB6-A0CF-EAF7-1CC9F8A79041}"/>
                </a:ext>
              </a:extLst>
            </p:cNvPr>
            <p:cNvSpPr/>
            <p:nvPr/>
          </p:nvSpPr>
          <p:spPr>
            <a:xfrm>
              <a:off x="4540675" y="24668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" name="pt104">
              <a:extLst>
                <a:ext uri="{FF2B5EF4-FFF2-40B4-BE49-F238E27FC236}">
                  <a16:creationId xmlns:a16="http://schemas.microsoft.com/office/drawing/2014/main" id="{F29A1AFD-59DA-712F-5367-B28042902E56}"/>
                </a:ext>
              </a:extLst>
            </p:cNvPr>
            <p:cNvSpPr/>
            <p:nvPr/>
          </p:nvSpPr>
          <p:spPr>
            <a:xfrm>
              <a:off x="5090774" y="28457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" name="pt105">
              <a:extLst>
                <a:ext uri="{FF2B5EF4-FFF2-40B4-BE49-F238E27FC236}">
                  <a16:creationId xmlns:a16="http://schemas.microsoft.com/office/drawing/2014/main" id="{35049F7B-2A0D-67C5-12EE-718B241C99F2}"/>
                </a:ext>
              </a:extLst>
            </p:cNvPr>
            <p:cNvSpPr/>
            <p:nvPr/>
          </p:nvSpPr>
          <p:spPr>
            <a:xfrm>
              <a:off x="3750427" y="22080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" name="pt106">
              <a:extLst>
                <a:ext uri="{FF2B5EF4-FFF2-40B4-BE49-F238E27FC236}">
                  <a16:creationId xmlns:a16="http://schemas.microsoft.com/office/drawing/2014/main" id="{9CBABBD7-898D-6698-691C-4909254AABAD}"/>
                </a:ext>
              </a:extLst>
            </p:cNvPr>
            <p:cNvSpPr/>
            <p:nvPr/>
          </p:nvSpPr>
          <p:spPr>
            <a:xfrm>
              <a:off x="4583148" y="30064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" name="pt107">
              <a:extLst>
                <a:ext uri="{FF2B5EF4-FFF2-40B4-BE49-F238E27FC236}">
                  <a16:creationId xmlns:a16="http://schemas.microsoft.com/office/drawing/2014/main" id="{572E93AE-9E8F-0594-434F-92F6DB70E4A3}"/>
                </a:ext>
              </a:extLst>
            </p:cNvPr>
            <p:cNvSpPr/>
            <p:nvPr/>
          </p:nvSpPr>
          <p:spPr>
            <a:xfrm>
              <a:off x="4952056" y="31372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" name="pt108">
              <a:extLst>
                <a:ext uri="{FF2B5EF4-FFF2-40B4-BE49-F238E27FC236}">
                  <a16:creationId xmlns:a16="http://schemas.microsoft.com/office/drawing/2014/main" id="{D1D31451-F589-C7E8-CD7D-CD84D1F0D98E}"/>
                </a:ext>
              </a:extLst>
            </p:cNvPr>
            <p:cNvSpPr/>
            <p:nvPr/>
          </p:nvSpPr>
          <p:spPr>
            <a:xfrm>
              <a:off x="4854581" y="3054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" name="pt109">
              <a:extLst>
                <a:ext uri="{FF2B5EF4-FFF2-40B4-BE49-F238E27FC236}">
                  <a16:creationId xmlns:a16="http://schemas.microsoft.com/office/drawing/2014/main" id="{9D18406E-024E-DEDB-CBC7-663DD62525D4}"/>
                </a:ext>
              </a:extLst>
            </p:cNvPr>
            <p:cNvSpPr/>
            <p:nvPr/>
          </p:nvSpPr>
          <p:spPr>
            <a:xfrm>
              <a:off x="4318080" y="27392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" name="pt110">
              <a:extLst>
                <a:ext uri="{FF2B5EF4-FFF2-40B4-BE49-F238E27FC236}">
                  <a16:creationId xmlns:a16="http://schemas.microsoft.com/office/drawing/2014/main" id="{0993725D-C11A-22A5-526A-8811FDDA0B3E}"/>
                </a:ext>
              </a:extLst>
            </p:cNvPr>
            <p:cNvSpPr/>
            <p:nvPr/>
          </p:nvSpPr>
          <p:spPr>
            <a:xfrm>
              <a:off x="3979729" y="35093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" name="pt111">
              <a:extLst>
                <a:ext uri="{FF2B5EF4-FFF2-40B4-BE49-F238E27FC236}">
                  <a16:creationId xmlns:a16="http://schemas.microsoft.com/office/drawing/2014/main" id="{1C5879C7-6D48-2BFE-C139-D7F9FDBB2EDB}"/>
                </a:ext>
              </a:extLst>
            </p:cNvPr>
            <p:cNvSpPr/>
            <p:nvPr/>
          </p:nvSpPr>
          <p:spPr>
            <a:xfrm>
              <a:off x="6138044" y="25426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" name="pt112">
              <a:extLst>
                <a:ext uri="{FF2B5EF4-FFF2-40B4-BE49-F238E27FC236}">
                  <a16:creationId xmlns:a16="http://schemas.microsoft.com/office/drawing/2014/main" id="{B443EC1C-A4EA-8AFE-1365-06DA560D1EA7}"/>
                </a:ext>
              </a:extLst>
            </p:cNvPr>
            <p:cNvSpPr/>
            <p:nvPr/>
          </p:nvSpPr>
          <p:spPr>
            <a:xfrm>
              <a:off x="4955497" y="38863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" name="pt113">
              <a:extLst>
                <a:ext uri="{FF2B5EF4-FFF2-40B4-BE49-F238E27FC236}">
                  <a16:creationId xmlns:a16="http://schemas.microsoft.com/office/drawing/2014/main" id="{A91D6EF8-0729-5CF4-13F8-61FE81CD5E24}"/>
                </a:ext>
              </a:extLst>
            </p:cNvPr>
            <p:cNvSpPr/>
            <p:nvPr/>
          </p:nvSpPr>
          <p:spPr>
            <a:xfrm>
              <a:off x="4851696" y="34973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" name="pt114">
              <a:extLst>
                <a:ext uri="{FF2B5EF4-FFF2-40B4-BE49-F238E27FC236}">
                  <a16:creationId xmlns:a16="http://schemas.microsoft.com/office/drawing/2014/main" id="{897B95D7-65B0-345F-6AC3-A77FD133CE4B}"/>
                </a:ext>
              </a:extLst>
            </p:cNvPr>
            <p:cNvSpPr/>
            <p:nvPr/>
          </p:nvSpPr>
          <p:spPr>
            <a:xfrm>
              <a:off x="5224225" y="25744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" name="pt115">
              <a:extLst>
                <a:ext uri="{FF2B5EF4-FFF2-40B4-BE49-F238E27FC236}">
                  <a16:creationId xmlns:a16="http://schemas.microsoft.com/office/drawing/2014/main" id="{C1F04E47-2887-559D-509D-7CC829C92372}"/>
                </a:ext>
              </a:extLst>
            </p:cNvPr>
            <p:cNvSpPr/>
            <p:nvPr/>
          </p:nvSpPr>
          <p:spPr>
            <a:xfrm>
              <a:off x="4989089" y="37992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" name="pt116">
              <a:extLst>
                <a:ext uri="{FF2B5EF4-FFF2-40B4-BE49-F238E27FC236}">
                  <a16:creationId xmlns:a16="http://schemas.microsoft.com/office/drawing/2014/main" id="{DB93E876-C948-6E86-0313-A765B0A41A5D}"/>
                </a:ext>
              </a:extLst>
            </p:cNvPr>
            <p:cNvSpPr/>
            <p:nvPr/>
          </p:nvSpPr>
          <p:spPr>
            <a:xfrm>
              <a:off x="5000117" y="46045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" name="pt117">
              <a:extLst>
                <a:ext uri="{FF2B5EF4-FFF2-40B4-BE49-F238E27FC236}">
                  <a16:creationId xmlns:a16="http://schemas.microsoft.com/office/drawing/2014/main" id="{00D16EE3-77C3-43B6-39AF-D7FCA6B45453}"/>
                </a:ext>
              </a:extLst>
            </p:cNvPr>
            <p:cNvSpPr/>
            <p:nvPr/>
          </p:nvSpPr>
          <p:spPr>
            <a:xfrm>
              <a:off x="4748547" y="47603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" name="pt118">
              <a:extLst>
                <a:ext uri="{FF2B5EF4-FFF2-40B4-BE49-F238E27FC236}">
                  <a16:creationId xmlns:a16="http://schemas.microsoft.com/office/drawing/2014/main" id="{223B4C6A-89F4-DB9C-DE73-62BE924B52E0}"/>
                </a:ext>
              </a:extLst>
            </p:cNvPr>
            <p:cNvSpPr/>
            <p:nvPr/>
          </p:nvSpPr>
          <p:spPr>
            <a:xfrm>
              <a:off x="5112954" y="20816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" name="pt119">
              <a:extLst>
                <a:ext uri="{FF2B5EF4-FFF2-40B4-BE49-F238E27FC236}">
                  <a16:creationId xmlns:a16="http://schemas.microsoft.com/office/drawing/2014/main" id="{8C1FB202-13EF-50DB-C827-B7EDEEBB80AF}"/>
                </a:ext>
              </a:extLst>
            </p:cNvPr>
            <p:cNvSpPr/>
            <p:nvPr/>
          </p:nvSpPr>
          <p:spPr>
            <a:xfrm>
              <a:off x="6018343" y="30842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" name="pt120">
              <a:extLst>
                <a:ext uri="{FF2B5EF4-FFF2-40B4-BE49-F238E27FC236}">
                  <a16:creationId xmlns:a16="http://schemas.microsoft.com/office/drawing/2014/main" id="{924567DC-8E6C-D730-9827-532FC724FBEF}"/>
                </a:ext>
              </a:extLst>
            </p:cNvPr>
            <p:cNvSpPr/>
            <p:nvPr/>
          </p:nvSpPr>
          <p:spPr>
            <a:xfrm>
              <a:off x="6257380" y="53674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" name="pt121">
              <a:extLst>
                <a:ext uri="{FF2B5EF4-FFF2-40B4-BE49-F238E27FC236}">
                  <a16:creationId xmlns:a16="http://schemas.microsoft.com/office/drawing/2014/main" id="{61333CFC-48D6-9FD8-CE22-DD6CBCBABA0F}"/>
                </a:ext>
              </a:extLst>
            </p:cNvPr>
            <p:cNvSpPr/>
            <p:nvPr/>
          </p:nvSpPr>
          <p:spPr>
            <a:xfrm>
              <a:off x="5018251" y="21327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" name="pt122">
              <a:extLst>
                <a:ext uri="{FF2B5EF4-FFF2-40B4-BE49-F238E27FC236}">
                  <a16:creationId xmlns:a16="http://schemas.microsoft.com/office/drawing/2014/main" id="{76D22F13-2FFF-DF6A-49E7-35677FB5FC0F}"/>
                </a:ext>
              </a:extLst>
            </p:cNvPr>
            <p:cNvSpPr/>
            <p:nvPr/>
          </p:nvSpPr>
          <p:spPr>
            <a:xfrm>
              <a:off x="4532953" y="36548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" name="pt123">
              <a:extLst>
                <a:ext uri="{FF2B5EF4-FFF2-40B4-BE49-F238E27FC236}">
                  <a16:creationId xmlns:a16="http://schemas.microsoft.com/office/drawing/2014/main" id="{6DD96061-2272-6EEC-9AF7-5E71176B3AC6}"/>
                </a:ext>
              </a:extLst>
            </p:cNvPr>
            <p:cNvSpPr/>
            <p:nvPr/>
          </p:nvSpPr>
          <p:spPr>
            <a:xfrm>
              <a:off x="6129631" y="46606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" name="pt124">
              <a:extLst>
                <a:ext uri="{FF2B5EF4-FFF2-40B4-BE49-F238E27FC236}">
                  <a16:creationId xmlns:a16="http://schemas.microsoft.com/office/drawing/2014/main" id="{5271E8EE-9453-9B33-91BE-D7F455298FC9}"/>
                </a:ext>
              </a:extLst>
            </p:cNvPr>
            <p:cNvSpPr/>
            <p:nvPr/>
          </p:nvSpPr>
          <p:spPr>
            <a:xfrm>
              <a:off x="5193280" y="25748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" name="pt125">
              <a:extLst>
                <a:ext uri="{FF2B5EF4-FFF2-40B4-BE49-F238E27FC236}">
                  <a16:creationId xmlns:a16="http://schemas.microsoft.com/office/drawing/2014/main" id="{4110A93F-44CE-8004-A0D4-4C9F99270AA1}"/>
                </a:ext>
              </a:extLst>
            </p:cNvPr>
            <p:cNvSpPr/>
            <p:nvPr/>
          </p:nvSpPr>
          <p:spPr>
            <a:xfrm>
              <a:off x="5728543" y="53186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" name="pt126">
              <a:extLst>
                <a:ext uri="{FF2B5EF4-FFF2-40B4-BE49-F238E27FC236}">
                  <a16:creationId xmlns:a16="http://schemas.microsoft.com/office/drawing/2014/main" id="{89F42C6E-C4F0-AB31-16BE-CA75B4DD1B26}"/>
                </a:ext>
              </a:extLst>
            </p:cNvPr>
            <p:cNvSpPr/>
            <p:nvPr/>
          </p:nvSpPr>
          <p:spPr>
            <a:xfrm>
              <a:off x="5304691" y="39537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" name="pt127">
              <a:extLst>
                <a:ext uri="{FF2B5EF4-FFF2-40B4-BE49-F238E27FC236}">
                  <a16:creationId xmlns:a16="http://schemas.microsoft.com/office/drawing/2014/main" id="{E2A67070-4509-888A-CDFB-BFA58AE1C465}"/>
                </a:ext>
              </a:extLst>
            </p:cNvPr>
            <p:cNvSpPr/>
            <p:nvPr/>
          </p:nvSpPr>
          <p:spPr>
            <a:xfrm>
              <a:off x="5119208" y="25982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" name="pt128">
              <a:extLst>
                <a:ext uri="{FF2B5EF4-FFF2-40B4-BE49-F238E27FC236}">
                  <a16:creationId xmlns:a16="http://schemas.microsoft.com/office/drawing/2014/main" id="{80457FF5-3D18-1A81-4BCB-CECB57C5C9F3}"/>
                </a:ext>
              </a:extLst>
            </p:cNvPr>
            <p:cNvSpPr/>
            <p:nvPr/>
          </p:nvSpPr>
          <p:spPr>
            <a:xfrm>
              <a:off x="5297599" y="26883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" name="pt129">
              <a:extLst>
                <a:ext uri="{FF2B5EF4-FFF2-40B4-BE49-F238E27FC236}">
                  <a16:creationId xmlns:a16="http://schemas.microsoft.com/office/drawing/2014/main" id="{FEE28EFB-6DDC-E873-17CC-1DFE999A4420}"/>
                </a:ext>
              </a:extLst>
            </p:cNvPr>
            <p:cNvSpPr/>
            <p:nvPr/>
          </p:nvSpPr>
          <p:spPr>
            <a:xfrm>
              <a:off x="5085798" y="26960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" name="pt130">
              <a:extLst>
                <a:ext uri="{FF2B5EF4-FFF2-40B4-BE49-F238E27FC236}">
                  <a16:creationId xmlns:a16="http://schemas.microsoft.com/office/drawing/2014/main" id="{D9D607CE-B6DC-C3A3-4351-D6319F193EC9}"/>
                </a:ext>
              </a:extLst>
            </p:cNvPr>
            <p:cNvSpPr/>
            <p:nvPr/>
          </p:nvSpPr>
          <p:spPr>
            <a:xfrm>
              <a:off x="5717744" y="43704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" name="pt131">
              <a:extLst>
                <a:ext uri="{FF2B5EF4-FFF2-40B4-BE49-F238E27FC236}">
                  <a16:creationId xmlns:a16="http://schemas.microsoft.com/office/drawing/2014/main" id="{01B95E3E-1757-3ECC-59AE-7DEDAB35CAB3}"/>
                </a:ext>
              </a:extLst>
            </p:cNvPr>
            <p:cNvSpPr/>
            <p:nvPr/>
          </p:nvSpPr>
          <p:spPr>
            <a:xfrm>
              <a:off x="5005985" y="35655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" name="pt132">
              <a:extLst>
                <a:ext uri="{FF2B5EF4-FFF2-40B4-BE49-F238E27FC236}">
                  <a16:creationId xmlns:a16="http://schemas.microsoft.com/office/drawing/2014/main" id="{3E2A4036-74C1-B0B4-6FD5-15BE3494C15F}"/>
                </a:ext>
              </a:extLst>
            </p:cNvPr>
            <p:cNvSpPr/>
            <p:nvPr/>
          </p:nvSpPr>
          <p:spPr>
            <a:xfrm>
              <a:off x="4252107" y="16804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" name="pt133">
              <a:extLst>
                <a:ext uri="{FF2B5EF4-FFF2-40B4-BE49-F238E27FC236}">
                  <a16:creationId xmlns:a16="http://schemas.microsoft.com/office/drawing/2014/main" id="{7F10BB6F-3A4A-D7C3-5F62-1A3AC7DAD82D}"/>
                </a:ext>
              </a:extLst>
            </p:cNvPr>
            <p:cNvSpPr/>
            <p:nvPr/>
          </p:nvSpPr>
          <p:spPr>
            <a:xfrm>
              <a:off x="4914362" y="19793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" name="pt134">
              <a:extLst>
                <a:ext uri="{FF2B5EF4-FFF2-40B4-BE49-F238E27FC236}">
                  <a16:creationId xmlns:a16="http://schemas.microsoft.com/office/drawing/2014/main" id="{13882EE8-E43E-D214-3E49-08DBD26B13F2}"/>
                </a:ext>
              </a:extLst>
            </p:cNvPr>
            <p:cNvSpPr/>
            <p:nvPr/>
          </p:nvSpPr>
          <p:spPr>
            <a:xfrm>
              <a:off x="4090558" y="17184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" name="pt135">
              <a:extLst>
                <a:ext uri="{FF2B5EF4-FFF2-40B4-BE49-F238E27FC236}">
                  <a16:creationId xmlns:a16="http://schemas.microsoft.com/office/drawing/2014/main" id="{76E98CBA-2784-E5BE-6172-6A8EA46249F9}"/>
                </a:ext>
              </a:extLst>
            </p:cNvPr>
            <p:cNvSpPr/>
            <p:nvPr/>
          </p:nvSpPr>
          <p:spPr>
            <a:xfrm>
              <a:off x="4750290" y="25589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" name="pt136">
              <a:extLst>
                <a:ext uri="{FF2B5EF4-FFF2-40B4-BE49-F238E27FC236}">
                  <a16:creationId xmlns:a16="http://schemas.microsoft.com/office/drawing/2014/main" id="{F1C9A613-BFAD-BFAA-76EB-B4C9B3BBAD62}"/>
                </a:ext>
              </a:extLst>
            </p:cNvPr>
            <p:cNvSpPr/>
            <p:nvPr/>
          </p:nvSpPr>
          <p:spPr>
            <a:xfrm>
              <a:off x="5045348" y="25418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" name="pt137">
              <a:extLst>
                <a:ext uri="{FF2B5EF4-FFF2-40B4-BE49-F238E27FC236}">
                  <a16:creationId xmlns:a16="http://schemas.microsoft.com/office/drawing/2014/main" id="{6C818EBE-08E8-97C5-6DD1-D066AD6901CC}"/>
                </a:ext>
              </a:extLst>
            </p:cNvPr>
            <p:cNvSpPr/>
            <p:nvPr/>
          </p:nvSpPr>
          <p:spPr>
            <a:xfrm>
              <a:off x="5202852" y="22444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" name="pt138">
              <a:extLst>
                <a:ext uri="{FF2B5EF4-FFF2-40B4-BE49-F238E27FC236}">
                  <a16:creationId xmlns:a16="http://schemas.microsoft.com/office/drawing/2014/main" id="{49EEC7F1-757A-8AC9-2A45-C095F83443BE}"/>
                </a:ext>
              </a:extLst>
            </p:cNvPr>
            <p:cNvSpPr/>
            <p:nvPr/>
          </p:nvSpPr>
          <p:spPr>
            <a:xfrm>
              <a:off x="5379556" y="20378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" name="pt139">
              <a:extLst>
                <a:ext uri="{FF2B5EF4-FFF2-40B4-BE49-F238E27FC236}">
                  <a16:creationId xmlns:a16="http://schemas.microsoft.com/office/drawing/2014/main" id="{56D2D2B7-CFBF-7F7B-7C6B-ED774A30AB2E}"/>
                </a:ext>
              </a:extLst>
            </p:cNvPr>
            <p:cNvSpPr/>
            <p:nvPr/>
          </p:nvSpPr>
          <p:spPr>
            <a:xfrm>
              <a:off x="5016163" y="36431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" name="pt140">
              <a:extLst>
                <a:ext uri="{FF2B5EF4-FFF2-40B4-BE49-F238E27FC236}">
                  <a16:creationId xmlns:a16="http://schemas.microsoft.com/office/drawing/2014/main" id="{08B50ADF-944D-C678-80D8-6AD83B22F520}"/>
                </a:ext>
              </a:extLst>
            </p:cNvPr>
            <p:cNvSpPr/>
            <p:nvPr/>
          </p:nvSpPr>
          <p:spPr>
            <a:xfrm>
              <a:off x="4853595" y="31063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" name="pt141">
              <a:extLst>
                <a:ext uri="{FF2B5EF4-FFF2-40B4-BE49-F238E27FC236}">
                  <a16:creationId xmlns:a16="http://schemas.microsoft.com/office/drawing/2014/main" id="{62E2FABC-97E9-FE3B-E962-D9E618CA8E26}"/>
                </a:ext>
              </a:extLst>
            </p:cNvPr>
            <p:cNvSpPr/>
            <p:nvPr/>
          </p:nvSpPr>
          <p:spPr>
            <a:xfrm>
              <a:off x="4725492" y="3122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" name="pt142">
              <a:extLst>
                <a:ext uri="{FF2B5EF4-FFF2-40B4-BE49-F238E27FC236}">
                  <a16:creationId xmlns:a16="http://schemas.microsoft.com/office/drawing/2014/main" id="{1D1D3530-93F9-9480-9CBF-020B617F0365}"/>
                </a:ext>
              </a:extLst>
            </p:cNvPr>
            <p:cNvSpPr/>
            <p:nvPr/>
          </p:nvSpPr>
          <p:spPr>
            <a:xfrm>
              <a:off x="5476184" y="43569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" name="pt143">
              <a:extLst>
                <a:ext uri="{FF2B5EF4-FFF2-40B4-BE49-F238E27FC236}">
                  <a16:creationId xmlns:a16="http://schemas.microsoft.com/office/drawing/2014/main" id="{F7C9229E-3DEB-D59A-04B5-7C12F3F9EE20}"/>
                </a:ext>
              </a:extLst>
            </p:cNvPr>
            <p:cNvSpPr/>
            <p:nvPr/>
          </p:nvSpPr>
          <p:spPr>
            <a:xfrm>
              <a:off x="4478556" y="35222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" name="pt144">
              <a:extLst>
                <a:ext uri="{FF2B5EF4-FFF2-40B4-BE49-F238E27FC236}">
                  <a16:creationId xmlns:a16="http://schemas.microsoft.com/office/drawing/2014/main" id="{A2D84093-68EB-625F-B1AF-996270104249}"/>
                </a:ext>
              </a:extLst>
            </p:cNvPr>
            <p:cNvSpPr/>
            <p:nvPr/>
          </p:nvSpPr>
          <p:spPr>
            <a:xfrm>
              <a:off x="4948142" y="37763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" name="pt145">
              <a:extLst>
                <a:ext uri="{FF2B5EF4-FFF2-40B4-BE49-F238E27FC236}">
                  <a16:creationId xmlns:a16="http://schemas.microsoft.com/office/drawing/2014/main" id="{830E1529-0E33-3E1E-151C-F259D1D86CEB}"/>
                </a:ext>
              </a:extLst>
            </p:cNvPr>
            <p:cNvSpPr/>
            <p:nvPr/>
          </p:nvSpPr>
          <p:spPr>
            <a:xfrm>
              <a:off x="3593178" y="15097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" name="pt146">
              <a:extLst>
                <a:ext uri="{FF2B5EF4-FFF2-40B4-BE49-F238E27FC236}">
                  <a16:creationId xmlns:a16="http://schemas.microsoft.com/office/drawing/2014/main" id="{437403F7-072E-E01C-FDA9-EF6A2C7CE99E}"/>
                </a:ext>
              </a:extLst>
            </p:cNvPr>
            <p:cNvSpPr/>
            <p:nvPr/>
          </p:nvSpPr>
          <p:spPr>
            <a:xfrm>
              <a:off x="5178404" y="28300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" name="pt147">
              <a:extLst>
                <a:ext uri="{FF2B5EF4-FFF2-40B4-BE49-F238E27FC236}">
                  <a16:creationId xmlns:a16="http://schemas.microsoft.com/office/drawing/2014/main" id="{F2BB657D-9F94-3908-8DCE-8FAC32DFB1F4}"/>
                </a:ext>
              </a:extLst>
            </p:cNvPr>
            <p:cNvSpPr/>
            <p:nvPr/>
          </p:nvSpPr>
          <p:spPr>
            <a:xfrm>
              <a:off x="4861693" y="30798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" name="pt148">
              <a:extLst>
                <a:ext uri="{FF2B5EF4-FFF2-40B4-BE49-F238E27FC236}">
                  <a16:creationId xmlns:a16="http://schemas.microsoft.com/office/drawing/2014/main" id="{88F63B67-BF22-F9C7-B5F8-F0A158351EDC}"/>
                </a:ext>
              </a:extLst>
            </p:cNvPr>
            <p:cNvSpPr/>
            <p:nvPr/>
          </p:nvSpPr>
          <p:spPr>
            <a:xfrm>
              <a:off x="4842850" y="28434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" name="pt149">
              <a:extLst>
                <a:ext uri="{FF2B5EF4-FFF2-40B4-BE49-F238E27FC236}">
                  <a16:creationId xmlns:a16="http://schemas.microsoft.com/office/drawing/2014/main" id="{BC6686EB-46CC-E200-7754-262981BD4BBB}"/>
                </a:ext>
              </a:extLst>
            </p:cNvPr>
            <p:cNvSpPr/>
            <p:nvPr/>
          </p:nvSpPr>
          <p:spPr>
            <a:xfrm>
              <a:off x="4348652" y="27428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" name="pt150">
              <a:extLst>
                <a:ext uri="{FF2B5EF4-FFF2-40B4-BE49-F238E27FC236}">
                  <a16:creationId xmlns:a16="http://schemas.microsoft.com/office/drawing/2014/main" id="{98A30904-B715-49BC-9CA5-07F335F2A1D2}"/>
                </a:ext>
              </a:extLst>
            </p:cNvPr>
            <p:cNvSpPr/>
            <p:nvPr/>
          </p:nvSpPr>
          <p:spPr>
            <a:xfrm>
              <a:off x="4841237" y="42303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" name="pt151">
              <a:extLst>
                <a:ext uri="{FF2B5EF4-FFF2-40B4-BE49-F238E27FC236}">
                  <a16:creationId xmlns:a16="http://schemas.microsoft.com/office/drawing/2014/main" id="{D56B3A4D-1023-F5DA-F6D5-E4223B854FBF}"/>
                </a:ext>
              </a:extLst>
            </p:cNvPr>
            <p:cNvSpPr/>
            <p:nvPr/>
          </p:nvSpPr>
          <p:spPr>
            <a:xfrm>
              <a:off x="4587748" y="25190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" name="pt152">
              <a:extLst>
                <a:ext uri="{FF2B5EF4-FFF2-40B4-BE49-F238E27FC236}">
                  <a16:creationId xmlns:a16="http://schemas.microsoft.com/office/drawing/2014/main" id="{37794660-B27C-1C7F-BCFA-6A7AC4767FD5}"/>
                </a:ext>
              </a:extLst>
            </p:cNvPr>
            <p:cNvSpPr/>
            <p:nvPr/>
          </p:nvSpPr>
          <p:spPr>
            <a:xfrm>
              <a:off x="5258281" y="26428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" name="pt153">
              <a:extLst>
                <a:ext uri="{FF2B5EF4-FFF2-40B4-BE49-F238E27FC236}">
                  <a16:creationId xmlns:a16="http://schemas.microsoft.com/office/drawing/2014/main" id="{B379E68D-1B46-E85E-0F9A-7768C2A07D59}"/>
                </a:ext>
              </a:extLst>
            </p:cNvPr>
            <p:cNvSpPr/>
            <p:nvPr/>
          </p:nvSpPr>
          <p:spPr>
            <a:xfrm>
              <a:off x="3898128" y="17272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" name="pt154">
              <a:extLst>
                <a:ext uri="{FF2B5EF4-FFF2-40B4-BE49-F238E27FC236}">
                  <a16:creationId xmlns:a16="http://schemas.microsoft.com/office/drawing/2014/main" id="{1249D727-B5E1-D51E-9E24-CE60A2C7946D}"/>
                </a:ext>
              </a:extLst>
            </p:cNvPr>
            <p:cNvSpPr/>
            <p:nvPr/>
          </p:nvSpPr>
          <p:spPr>
            <a:xfrm>
              <a:off x="4249103" y="26504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" name="pt155">
              <a:extLst>
                <a:ext uri="{FF2B5EF4-FFF2-40B4-BE49-F238E27FC236}">
                  <a16:creationId xmlns:a16="http://schemas.microsoft.com/office/drawing/2014/main" id="{0B94F88C-78A6-355D-35DB-DC25D86315FF}"/>
                </a:ext>
              </a:extLst>
            </p:cNvPr>
            <p:cNvSpPr/>
            <p:nvPr/>
          </p:nvSpPr>
          <p:spPr>
            <a:xfrm>
              <a:off x="4648203" y="24072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" name="pt156">
              <a:extLst>
                <a:ext uri="{FF2B5EF4-FFF2-40B4-BE49-F238E27FC236}">
                  <a16:creationId xmlns:a16="http://schemas.microsoft.com/office/drawing/2014/main" id="{BDA363DE-5802-FBB2-9C60-9AC3F989FBFA}"/>
                </a:ext>
              </a:extLst>
            </p:cNvPr>
            <p:cNvSpPr/>
            <p:nvPr/>
          </p:nvSpPr>
          <p:spPr>
            <a:xfrm>
              <a:off x="4954917" y="28952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" name="pt157">
              <a:extLst>
                <a:ext uri="{FF2B5EF4-FFF2-40B4-BE49-F238E27FC236}">
                  <a16:creationId xmlns:a16="http://schemas.microsoft.com/office/drawing/2014/main" id="{97E42070-246C-24F2-937F-1DF4563CC666}"/>
                </a:ext>
              </a:extLst>
            </p:cNvPr>
            <p:cNvSpPr/>
            <p:nvPr/>
          </p:nvSpPr>
          <p:spPr>
            <a:xfrm>
              <a:off x="4458512" y="45100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" name="pt158">
              <a:extLst>
                <a:ext uri="{FF2B5EF4-FFF2-40B4-BE49-F238E27FC236}">
                  <a16:creationId xmlns:a16="http://schemas.microsoft.com/office/drawing/2014/main" id="{45D94059-6607-893B-2DD8-8C34B47A81CE}"/>
                </a:ext>
              </a:extLst>
            </p:cNvPr>
            <p:cNvSpPr/>
            <p:nvPr/>
          </p:nvSpPr>
          <p:spPr>
            <a:xfrm>
              <a:off x="4253405" y="19091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" name="pt159">
              <a:extLst>
                <a:ext uri="{FF2B5EF4-FFF2-40B4-BE49-F238E27FC236}">
                  <a16:creationId xmlns:a16="http://schemas.microsoft.com/office/drawing/2014/main" id="{7F4ABE2F-0B75-8EF0-5F56-81C3B0B62C6F}"/>
                </a:ext>
              </a:extLst>
            </p:cNvPr>
            <p:cNvSpPr/>
            <p:nvPr/>
          </p:nvSpPr>
          <p:spPr>
            <a:xfrm>
              <a:off x="4989600" y="27349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" name="pt160">
              <a:extLst>
                <a:ext uri="{FF2B5EF4-FFF2-40B4-BE49-F238E27FC236}">
                  <a16:creationId xmlns:a16="http://schemas.microsoft.com/office/drawing/2014/main" id="{10C83E07-A91E-BF90-CDCF-DAC22A98C3CB}"/>
                </a:ext>
              </a:extLst>
            </p:cNvPr>
            <p:cNvSpPr/>
            <p:nvPr/>
          </p:nvSpPr>
          <p:spPr>
            <a:xfrm>
              <a:off x="4658801" y="41157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" name="pt161">
              <a:extLst>
                <a:ext uri="{FF2B5EF4-FFF2-40B4-BE49-F238E27FC236}">
                  <a16:creationId xmlns:a16="http://schemas.microsoft.com/office/drawing/2014/main" id="{2DF4ED14-7240-6355-A0D5-82D5AF3A1729}"/>
                </a:ext>
              </a:extLst>
            </p:cNvPr>
            <p:cNvSpPr/>
            <p:nvPr/>
          </p:nvSpPr>
          <p:spPr>
            <a:xfrm>
              <a:off x="4717673" y="30724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" name="pt162">
              <a:extLst>
                <a:ext uri="{FF2B5EF4-FFF2-40B4-BE49-F238E27FC236}">
                  <a16:creationId xmlns:a16="http://schemas.microsoft.com/office/drawing/2014/main" id="{9349442A-B6D1-302A-7A46-143A4CFAA207}"/>
                </a:ext>
              </a:extLst>
            </p:cNvPr>
            <p:cNvSpPr/>
            <p:nvPr/>
          </p:nvSpPr>
          <p:spPr>
            <a:xfrm>
              <a:off x="4149018" y="29186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" name="pt163">
              <a:extLst>
                <a:ext uri="{FF2B5EF4-FFF2-40B4-BE49-F238E27FC236}">
                  <a16:creationId xmlns:a16="http://schemas.microsoft.com/office/drawing/2014/main" id="{C47E93B0-AD6A-1499-96C7-44F3E813C286}"/>
                </a:ext>
              </a:extLst>
            </p:cNvPr>
            <p:cNvSpPr/>
            <p:nvPr/>
          </p:nvSpPr>
          <p:spPr>
            <a:xfrm>
              <a:off x="4708100" y="34469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" name="pt164">
              <a:extLst>
                <a:ext uri="{FF2B5EF4-FFF2-40B4-BE49-F238E27FC236}">
                  <a16:creationId xmlns:a16="http://schemas.microsoft.com/office/drawing/2014/main" id="{3F7C7554-CF1F-0455-2233-4EEB6AFBA9B5}"/>
                </a:ext>
              </a:extLst>
            </p:cNvPr>
            <p:cNvSpPr/>
            <p:nvPr/>
          </p:nvSpPr>
          <p:spPr>
            <a:xfrm>
              <a:off x="4512162" y="27175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" name="pt165">
              <a:extLst>
                <a:ext uri="{FF2B5EF4-FFF2-40B4-BE49-F238E27FC236}">
                  <a16:creationId xmlns:a16="http://schemas.microsoft.com/office/drawing/2014/main" id="{0E95082D-7098-1CB3-F5BB-B8A6B5FF5997}"/>
                </a:ext>
              </a:extLst>
            </p:cNvPr>
            <p:cNvSpPr/>
            <p:nvPr/>
          </p:nvSpPr>
          <p:spPr>
            <a:xfrm>
              <a:off x="4841725" y="25648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" name="pt166">
              <a:extLst>
                <a:ext uri="{FF2B5EF4-FFF2-40B4-BE49-F238E27FC236}">
                  <a16:creationId xmlns:a16="http://schemas.microsoft.com/office/drawing/2014/main" id="{1DD0514F-BFB2-2B01-D928-5AFA823EB282}"/>
                </a:ext>
              </a:extLst>
            </p:cNvPr>
            <p:cNvSpPr/>
            <p:nvPr/>
          </p:nvSpPr>
          <p:spPr>
            <a:xfrm>
              <a:off x="5240211" y="36401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" name="pt167">
              <a:extLst>
                <a:ext uri="{FF2B5EF4-FFF2-40B4-BE49-F238E27FC236}">
                  <a16:creationId xmlns:a16="http://schemas.microsoft.com/office/drawing/2014/main" id="{580C1EA8-BC6C-81EE-FD43-2B45E571627E}"/>
                </a:ext>
              </a:extLst>
            </p:cNvPr>
            <p:cNvSpPr/>
            <p:nvPr/>
          </p:nvSpPr>
          <p:spPr>
            <a:xfrm>
              <a:off x="4490111" y="27798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" name="pt168">
              <a:extLst>
                <a:ext uri="{FF2B5EF4-FFF2-40B4-BE49-F238E27FC236}">
                  <a16:creationId xmlns:a16="http://schemas.microsoft.com/office/drawing/2014/main" id="{BDEF19BA-BAEE-08E8-43FB-633DFE2847B4}"/>
                </a:ext>
              </a:extLst>
            </p:cNvPr>
            <p:cNvSpPr/>
            <p:nvPr/>
          </p:nvSpPr>
          <p:spPr>
            <a:xfrm>
              <a:off x="5379353" y="32083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" name="pt169">
              <a:extLst>
                <a:ext uri="{FF2B5EF4-FFF2-40B4-BE49-F238E27FC236}">
                  <a16:creationId xmlns:a16="http://schemas.microsoft.com/office/drawing/2014/main" id="{5F85E5BD-5CB0-97A6-6CBE-1CEAE38E5ECF}"/>
                </a:ext>
              </a:extLst>
            </p:cNvPr>
            <p:cNvSpPr/>
            <p:nvPr/>
          </p:nvSpPr>
          <p:spPr>
            <a:xfrm>
              <a:off x="4747316" y="36135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" name="pt170">
              <a:extLst>
                <a:ext uri="{FF2B5EF4-FFF2-40B4-BE49-F238E27FC236}">
                  <a16:creationId xmlns:a16="http://schemas.microsoft.com/office/drawing/2014/main" id="{69B85180-4645-FBBF-CF16-055A7B97BC5F}"/>
                </a:ext>
              </a:extLst>
            </p:cNvPr>
            <p:cNvSpPr/>
            <p:nvPr/>
          </p:nvSpPr>
          <p:spPr>
            <a:xfrm>
              <a:off x="5490210" y="31115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" name="pt171">
              <a:extLst>
                <a:ext uri="{FF2B5EF4-FFF2-40B4-BE49-F238E27FC236}">
                  <a16:creationId xmlns:a16="http://schemas.microsoft.com/office/drawing/2014/main" id="{84EB975F-1EE2-EEDD-8611-B68F7D070920}"/>
                </a:ext>
              </a:extLst>
            </p:cNvPr>
            <p:cNvSpPr/>
            <p:nvPr/>
          </p:nvSpPr>
          <p:spPr>
            <a:xfrm>
              <a:off x="5206398" y="38403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" name="pt172">
              <a:extLst>
                <a:ext uri="{FF2B5EF4-FFF2-40B4-BE49-F238E27FC236}">
                  <a16:creationId xmlns:a16="http://schemas.microsoft.com/office/drawing/2014/main" id="{4F0B20C5-5F13-C28D-6045-637DCDD7D20F}"/>
                </a:ext>
              </a:extLst>
            </p:cNvPr>
            <p:cNvSpPr/>
            <p:nvPr/>
          </p:nvSpPr>
          <p:spPr>
            <a:xfrm>
              <a:off x="4716357" y="16857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" name="pt173">
              <a:extLst>
                <a:ext uri="{FF2B5EF4-FFF2-40B4-BE49-F238E27FC236}">
                  <a16:creationId xmlns:a16="http://schemas.microsoft.com/office/drawing/2014/main" id="{3B7597CF-302A-C226-B390-C9AEE648EFA1}"/>
                </a:ext>
              </a:extLst>
            </p:cNvPr>
            <p:cNvSpPr/>
            <p:nvPr/>
          </p:nvSpPr>
          <p:spPr>
            <a:xfrm>
              <a:off x="5345175" y="38615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" name="pt174">
              <a:extLst>
                <a:ext uri="{FF2B5EF4-FFF2-40B4-BE49-F238E27FC236}">
                  <a16:creationId xmlns:a16="http://schemas.microsoft.com/office/drawing/2014/main" id="{3E2BBCE0-A757-1086-ACDE-B9D62038404D}"/>
                </a:ext>
              </a:extLst>
            </p:cNvPr>
            <p:cNvSpPr/>
            <p:nvPr/>
          </p:nvSpPr>
          <p:spPr>
            <a:xfrm>
              <a:off x="5574100" y="32687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" name="pt175">
              <a:extLst>
                <a:ext uri="{FF2B5EF4-FFF2-40B4-BE49-F238E27FC236}">
                  <a16:creationId xmlns:a16="http://schemas.microsoft.com/office/drawing/2014/main" id="{7C74DAAB-C570-A656-1939-89316755EA1F}"/>
                </a:ext>
              </a:extLst>
            </p:cNvPr>
            <p:cNvSpPr/>
            <p:nvPr/>
          </p:nvSpPr>
          <p:spPr>
            <a:xfrm>
              <a:off x="5257427" y="25204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" name="pt176">
              <a:extLst>
                <a:ext uri="{FF2B5EF4-FFF2-40B4-BE49-F238E27FC236}">
                  <a16:creationId xmlns:a16="http://schemas.microsoft.com/office/drawing/2014/main" id="{6564781B-9D71-2499-D917-258EAF1A9635}"/>
                </a:ext>
              </a:extLst>
            </p:cNvPr>
            <p:cNvSpPr/>
            <p:nvPr/>
          </p:nvSpPr>
          <p:spPr>
            <a:xfrm>
              <a:off x="5423206" y="22472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" name="pt177">
              <a:extLst>
                <a:ext uri="{FF2B5EF4-FFF2-40B4-BE49-F238E27FC236}">
                  <a16:creationId xmlns:a16="http://schemas.microsoft.com/office/drawing/2014/main" id="{03581E9F-E2FC-E028-455D-0FE7C3F12E24}"/>
                </a:ext>
              </a:extLst>
            </p:cNvPr>
            <p:cNvSpPr/>
            <p:nvPr/>
          </p:nvSpPr>
          <p:spPr>
            <a:xfrm>
              <a:off x="5271119" y="3686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" name="pt178">
              <a:extLst>
                <a:ext uri="{FF2B5EF4-FFF2-40B4-BE49-F238E27FC236}">
                  <a16:creationId xmlns:a16="http://schemas.microsoft.com/office/drawing/2014/main" id="{B0E60CA6-6BF1-1D68-339F-7530C2F3DFBB}"/>
                </a:ext>
              </a:extLst>
            </p:cNvPr>
            <p:cNvSpPr/>
            <p:nvPr/>
          </p:nvSpPr>
          <p:spPr>
            <a:xfrm>
              <a:off x="4723326" y="18305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" name="pt179">
              <a:extLst>
                <a:ext uri="{FF2B5EF4-FFF2-40B4-BE49-F238E27FC236}">
                  <a16:creationId xmlns:a16="http://schemas.microsoft.com/office/drawing/2014/main" id="{8A2CF25D-CFF0-AEB2-A634-5898A7324BDB}"/>
                </a:ext>
              </a:extLst>
            </p:cNvPr>
            <p:cNvSpPr/>
            <p:nvPr/>
          </p:nvSpPr>
          <p:spPr>
            <a:xfrm>
              <a:off x="4831382" y="22528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" name="pt180">
              <a:extLst>
                <a:ext uri="{FF2B5EF4-FFF2-40B4-BE49-F238E27FC236}">
                  <a16:creationId xmlns:a16="http://schemas.microsoft.com/office/drawing/2014/main" id="{0735646A-698C-FE0B-4081-5D3D94E34636}"/>
                </a:ext>
              </a:extLst>
            </p:cNvPr>
            <p:cNvSpPr/>
            <p:nvPr/>
          </p:nvSpPr>
          <p:spPr>
            <a:xfrm>
              <a:off x="4198008" y="32873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" name="pt181">
              <a:extLst>
                <a:ext uri="{FF2B5EF4-FFF2-40B4-BE49-F238E27FC236}">
                  <a16:creationId xmlns:a16="http://schemas.microsoft.com/office/drawing/2014/main" id="{1EC8D5AF-704D-DDE7-D659-1F513EAEAAE0}"/>
                </a:ext>
              </a:extLst>
            </p:cNvPr>
            <p:cNvSpPr/>
            <p:nvPr/>
          </p:nvSpPr>
          <p:spPr>
            <a:xfrm>
              <a:off x="4954170" y="27017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" name="pt182">
              <a:extLst>
                <a:ext uri="{FF2B5EF4-FFF2-40B4-BE49-F238E27FC236}">
                  <a16:creationId xmlns:a16="http://schemas.microsoft.com/office/drawing/2014/main" id="{607C52C0-678C-4618-9099-9FABD48958A2}"/>
                </a:ext>
              </a:extLst>
            </p:cNvPr>
            <p:cNvSpPr/>
            <p:nvPr/>
          </p:nvSpPr>
          <p:spPr>
            <a:xfrm>
              <a:off x="5069105" y="24473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" name="pt183">
              <a:extLst>
                <a:ext uri="{FF2B5EF4-FFF2-40B4-BE49-F238E27FC236}">
                  <a16:creationId xmlns:a16="http://schemas.microsoft.com/office/drawing/2014/main" id="{8EA803B4-E463-8E4B-4F48-BF97BFD9DE04}"/>
                </a:ext>
              </a:extLst>
            </p:cNvPr>
            <p:cNvSpPr/>
            <p:nvPr/>
          </p:nvSpPr>
          <p:spPr>
            <a:xfrm>
              <a:off x="5036707" y="31610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" name="pt184">
              <a:extLst>
                <a:ext uri="{FF2B5EF4-FFF2-40B4-BE49-F238E27FC236}">
                  <a16:creationId xmlns:a16="http://schemas.microsoft.com/office/drawing/2014/main" id="{24221522-A2A1-4BBE-A22C-AC5CB1900A3B}"/>
                </a:ext>
              </a:extLst>
            </p:cNvPr>
            <p:cNvSpPr/>
            <p:nvPr/>
          </p:nvSpPr>
          <p:spPr>
            <a:xfrm>
              <a:off x="5439891" y="2529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" name="pt185">
              <a:extLst>
                <a:ext uri="{FF2B5EF4-FFF2-40B4-BE49-F238E27FC236}">
                  <a16:creationId xmlns:a16="http://schemas.microsoft.com/office/drawing/2014/main" id="{45BB0FB3-425B-A440-7496-7177E5DEA76F}"/>
                </a:ext>
              </a:extLst>
            </p:cNvPr>
            <p:cNvSpPr/>
            <p:nvPr/>
          </p:nvSpPr>
          <p:spPr>
            <a:xfrm>
              <a:off x="6077498" y="23833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" name="pt186">
              <a:extLst>
                <a:ext uri="{FF2B5EF4-FFF2-40B4-BE49-F238E27FC236}">
                  <a16:creationId xmlns:a16="http://schemas.microsoft.com/office/drawing/2014/main" id="{E27DB380-7C6F-37C7-1756-085A8A1083A7}"/>
                </a:ext>
              </a:extLst>
            </p:cNvPr>
            <p:cNvSpPr/>
            <p:nvPr/>
          </p:nvSpPr>
          <p:spPr>
            <a:xfrm>
              <a:off x="4357391" y="20347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" name="pt187">
              <a:extLst>
                <a:ext uri="{FF2B5EF4-FFF2-40B4-BE49-F238E27FC236}">
                  <a16:creationId xmlns:a16="http://schemas.microsoft.com/office/drawing/2014/main" id="{8E467905-B1B5-F3C1-BF89-BB14D8426830}"/>
                </a:ext>
              </a:extLst>
            </p:cNvPr>
            <p:cNvSpPr/>
            <p:nvPr/>
          </p:nvSpPr>
          <p:spPr>
            <a:xfrm>
              <a:off x="4879451" y="31232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" name="pt188">
              <a:extLst>
                <a:ext uri="{FF2B5EF4-FFF2-40B4-BE49-F238E27FC236}">
                  <a16:creationId xmlns:a16="http://schemas.microsoft.com/office/drawing/2014/main" id="{CDCDBCD4-3A8F-A6B1-975D-15129A394813}"/>
                </a:ext>
              </a:extLst>
            </p:cNvPr>
            <p:cNvSpPr/>
            <p:nvPr/>
          </p:nvSpPr>
          <p:spPr>
            <a:xfrm>
              <a:off x="4820705" y="22763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" name="pt189">
              <a:extLst>
                <a:ext uri="{FF2B5EF4-FFF2-40B4-BE49-F238E27FC236}">
                  <a16:creationId xmlns:a16="http://schemas.microsoft.com/office/drawing/2014/main" id="{A9A90861-78AB-201F-2DC2-D525C86E87D5}"/>
                </a:ext>
              </a:extLst>
            </p:cNvPr>
            <p:cNvSpPr/>
            <p:nvPr/>
          </p:nvSpPr>
          <p:spPr>
            <a:xfrm>
              <a:off x="3886453" y="20278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" name="pt190">
              <a:extLst>
                <a:ext uri="{FF2B5EF4-FFF2-40B4-BE49-F238E27FC236}">
                  <a16:creationId xmlns:a16="http://schemas.microsoft.com/office/drawing/2014/main" id="{E830E5F0-EE24-D28B-45BF-95FC1D0BB764}"/>
                </a:ext>
              </a:extLst>
            </p:cNvPr>
            <p:cNvSpPr/>
            <p:nvPr/>
          </p:nvSpPr>
          <p:spPr>
            <a:xfrm>
              <a:off x="4542908" y="28901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" name="pt191">
              <a:extLst>
                <a:ext uri="{FF2B5EF4-FFF2-40B4-BE49-F238E27FC236}">
                  <a16:creationId xmlns:a16="http://schemas.microsoft.com/office/drawing/2014/main" id="{799F270A-B68F-2448-9AEF-AEB07A0E33B0}"/>
                </a:ext>
              </a:extLst>
            </p:cNvPr>
            <p:cNvSpPr/>
            <p:nvPr/>
          </p:nvSpPr>
          <p:spPr>
            <a:xfrm>
              <a:off x="4639268" y="47572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" name="pt192">
              <a:extLst>
                <a:ext uri="{FF2B5EF4-FFF2-40B4-BE49-F238E27FC236}">
                  <a16:creationId xmlns:a16="http://schemas.microsoft.com/office/drawing/2014/main" id="{33E0D648-5BCF-4F76-5300-DBFC725F6E2F}"/>
                </a:ext>
              </a:extLst>
            </p:cNvPr>
            <p:cNvSpPr/>
            <p:nvPr/>
          </p:nvSpPr>
          <p:spPr>
            <a:xfrm>
              <a:off x="5239042" y="20916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" name="pt193">
              <a:extLst>
                <a:ext uri="{FF2B5EF4-FFF2-40B4-BE49-F238E27FC236}">
                  <a16:creationId xmlns:a16="http://schemas.microsoft.com/office/drawing/2014/main" id="{A4A8E7A4-B0ED-D1CE-D055-79032498DFAE}"/>
                </a:ext>
              </a:extLst>
            </p:cNvPr>
            <p:cNvSpPr/>
            <p:nvPr/>
          </p:nvSpPr>
          <p:spPr>
            <a:xfrm>
              <a:off x="4660859" y="28555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" name="pt194">
              <a:extLst>
                <a:ext uri="{FF2B5EF4-FFF2-40B4-BE49-F238E27FC236}">
                  <a16:creationId xmlns:a16="http://schemas.microsoft.com/office/drawing/2014/main" id="{F986F62C-F0C2-271E-A8F6-82FC0F2B87B2}"/>
                </a:ext>
              </a:extLst>
            </p:cNvPr>
            <p:cNvSpPr/>
            <p:nvPr/>
          </p:nvSpPr>
          <p:spPr>
            <a:xfrm>
              <a:off x="4686535" y="34832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" name="pt195">
              <a:extLst>
                <a:ext uri="{FF2B5EF4-FFF2-40B4-BE49-F238E27FC236}">
                  <a16:creationId xmlns:a16="http://schemas.microsoft.com/office/drawing/2014/main" id="{C36C27B1-4E6D-126B-036E-5A502B923CA8}"/>
                </a:ext>
              </a:extLst>
            </p:cNvPr>
            <p:cNvSpPr/>
            <p:nvPr/>
          </p:nvSpPr>
          <p:spPr>
            <a:xfrm>
              <a:off x="4686489" y="31825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8" name="pt196">
              <a:extLst>
                <a:ext uri="{FF2B5EF4-FFF2-40B4-BE49-F238E27FC236}">
                  <a16:creationId xmlns:a16="http://schemas.microsoft.com/office/drawing/2014/main" id="{2831C30E-911E-4ACA-0A03-8C61AB241F67}"/>
                </a:ext>
              </a:extLst>
            </p:cNvPr>
            <p:cNvSpPr/>
            <p:nvPr/>
          </p:nvSpPr>
          <p:spPr>
            <a:xfrm>
              <a:off x="4490144" y="31081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9" name="pt197">
              <a:extLst>
                <a:ext uri="{FF2B5EF4-FFF2-40B4-BE49-F238E27FC236}">
                  <a16:creationId xmlns:a16="http://schemas.microsoft.com/office/drawing/2014/main" id="{590506AF-A778-1934-C730-430A331E642E}"/>
                </a:ext>
              </a:extLst>
            </p:cNvPr>
            <p:cNvSpPr/>
            <p:nvPr/>
          </p:nvSpPr>
          <p:spPr>
            <a:xfrm>
              <a:off x="4692845" y="35328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" name="pt198">
              <a:extLst>
                <a:ext uri="{FF2B5EF4-FFF2-40B4-BE49-F238E27FC236}">
                  <a16:creationId xmlns:a16="http://schemas.microsoft.com/office/drawing/2014/main" id="{6192EB97-A67A-478C-91AF-E92D61F6EF5E}"/>
                </a:ext>
              </a:extLst>
            </p:cNvPr>
            <p:cNvSpPr/>
            <p:nvPr/>
          </p:nvSpPr>
          <p:spPr>
            <a:xfrm>
              <a:off x="5336449" y="41279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" name="pt199">
              <a:extLst>
                <a:ext uri="{FF2B5EF4-FFF2-40B4-BE49-F238E27FC236}">
                  <a16:creationId xmlns:a16="http://schemas.microsoft.com/office/drawing/2014/main" id="{CB88D5E3-2299-A330-DE6D-FD7CD02CA5C7}"/>
                </a:ext>
              </a:extLst>
            </p:cNvPr>
            <p:cNvSpPr/>
            <p:nvPr/>
          </p:nvSpPr>
          <p:spPr>
            <a:xfrm>
              <a:off x="4192409" y="29726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" name="pt200">
              <a:extLst>
                <a:ext uri="{FF2B5EF4-FFF2-40B4-BE49-F238E27FC236}">
                  <a16:creationId xmlns:a16="http://schemas.microsoft.com/office/drawing/2014/main" id="{DD4D1CB5-0352-1C4F-F9C2-C00C7AB2A1F0}"/>
                </a:ext>
              </a:extLst>
            </p:cNvPr>
            <p:cNvSpPr/>
            <p:nvPr/>
          </p:nvSpPr>
          <p:spPr>
            <a:xfrm>
              <a:off x="4848098" y="26335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" name="pt201">
              <a:extLst>
                <a:ext uri="{FF2B5EF4-FFF2-40B4-BE49-F238E27FC236}">
                  <a16:creationId xmlns:a16="http://schemas.microsoft.com/office/drawing/2014/main" id="{4C3E4002-D50D-A887-0854-87D0A745C191}"/>
                </a:ext>
              </a:extLst>
            </p:cNvPr>
            <p:cNvSpPr/>
            <p:nvPr/>
          </p:nvSpPr>
          <p:spPr>
            <a:xfrm>
              <a:off x="5090178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" name="pt202">
              <a:extLst>
                <a:ext uri="{FF2B5EF4-FFF2-40B4-BE49-F238E27FC236}">
                  <a16:creationId xmlns:a16="http://schemas.microsoft.com/office/drawing/2014/main" id="{6262C57E-051E-9867-D853-1546C1B24C09}"/>
                </a:ext>
              </a:extLst>
            </p:cNvPr>
            <p:cNvSpPr/>
            <p:nvPr/>
          </p:nvSpPr>
          <p:spPr>
            <a:xfrm>
              <a:off x="4950000" y="39958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" name="pt203">
              <a:extLst>
                <a:ext uri="{FF2B5EF4-FFF2-40B4-BE49-F238E27FC236}">
                  <a16:creationId xmlns:a16="http://schemas.microsoft.com/office/drawing/2014/main" id="{AD141A08-8A6D-4CE6-8BEC-E00EF647FB34}"/>
                </a:ext>
              </a:extLst>
            </p:cNvPr>
            <p:cNvSpPr/>
            <p:nvPr/>
          </p:nvSpPr>
          <p:spPr>
            <a:xfrm>
              <a:off x="4960685" y="43650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" name="pt204">
              <a:extLst>
                <a:ext uri="{FF2B5EF4-FFF2-40B4-BE49-F238E27FC236}">
                  <a16:creationId xmlns:a16="http://schemas.microsoft.com/office/drawing/2014/main" id="{E44A7C70-1DD1-E164-5DF3-07D4822E2C0F}"/>
                </a:ext>
              </a:extLst>
            </p:cNvPr>
            <p:cNvSpPr/>
            <p:nvPr/>
          </p:nvSpPr>
          <p:spPr>
            <a:xfrm>
              <a:off x="4801221" y="30686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" name="pt205">
              <a:extLst>
                <a:ext uri="{FF2B5EF4-FFF2-40B4-BE49-F238E27FC236}">
                  <a16:creationId xmlns:a16="http://schemas.microsoft.com/office/drawing/2014/main" id="{7B49ACC5-2BB3-DCB2-F441-A276E481A8E2}"/>
                </a:ext>
              </a:extLst>
            </p:cNvPr>
            <p:cNvSpPr/>
            <p:nvPr/>
          </p:nvSpPr>
          <p:spPr>
            <a:xfrm>
              <a:off x="5234427" y="2704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" name="pt206">
              <a:extLst>
                <a:ext uri="{FF2B5EF4-FFF2-40B4-BE49-F238E27FC236}">
                  <a16:creationId xmlns:a16="http://schemas.microsoft.com/office/drawing/2014/main" id="{A3E41362-0A4F-1989-E864-F1A88E35318B}"/>
                </a:ext>
              </a:extLst>
            </p:cNvPr>
            <p:cNvSpPr/>
            <p:nvPr/>
          </p:nvSpPr>
          <p:spPr>
            <a:xfrm>
              <a:off x="4800759" y="23161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" name="pt207">
              <a:extLst>
                <a:ext uri="{FF2B5EF4-FFF2-40B4-BE49-F238E27FC236}">
                  <a16:creationId xmlns:a16="http://schemas.microsoft.com/office/drawing/2014/main" id="{87D6D219-FE0C-D0DE-5F2B-8301792AD6CB}"/>
                </a:ext>
              </a:extLst>
            </p:cNvPr>
            <p:cNvSpPr/>
            <p:nvPr/>
          </p:nvSpPr>
          <p:spPr>
            <a:xfrm>
              <a:off x="4648480" y="28122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" name="pt208">
              <a:extLst>
                <a:ext uri="{FF2B5EF4-FFF2-40B4-BE49-F238E27FC236}">
                  <a16:creationId xmlns:a16="http://schemas.microsoft.com/office/drawing/2014/main" id="{9E9B4EE1-2060-D1F4-A12F-47E9CFC16ED1}"/>
                </a:ext>
              </a:extLst>
            </p:cNvPr>
            <p:cNvSpPr/>
            <p:nvPr/>
          </p:nvSpPr>
          <p:spPr>
            <a:xfrm>
              <a:off x="6539723" y="28237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" name="pt209">
              <a:extLst>
                <a:ext uri="{FF2B5EF4-FFF2-40B4-BE49-F238E27FC236}">
                  <a16:creationId xmlns:a16="http://schemas.microsoft.com/office/drawing/2014/main" id="{F15FBA0F-C551-4CB9-13A6-EB03457A01B0}"/>
                </a:ext>
              </a:extLst>
            </p:cNvPr>
            <p:cNvSpPr/>
            <p:nvPr/>
          </p:nvSpPr>
          <p:spPr>
            <a:xfrm>
              <a:off x="4436341" y="27194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" name="pt210">
              <a:extLst>
                <a:ext uri="{FF2B5EF4-FFF2-40B4-BE49-F238E27FC236}">
                  <a16:creationId xmlns:a16="http://schemas.microsoft.com/office/drawing/2014/main" id="{4A6114F6-5A31-BE1D-AF51-2A775387A640}"/>
                </a:ext>
              </a:extLst>
            </p:cNvPr>
            <p:cNvSpPr/>
            <p:nvPr/>
          </p:nvSpPr>
          <p:spPr>
            <a:xfrm>
              <a:off x="4448818" y="32916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" name="pt211">
              <a:extLst>
                <a:ext uri="{FF2B5EF4-FFF2-40B4-BE49-F238E27FC236}">
                  <a16:creationId xmlns:a16="http://schemas.microsoft.com/office/drawing/2014/main" id="{EECFC90D-2C39-17E8-C894-AA115DDEE2DD}"/>
                </a:ext>
              </a:extLst>
            </p:cNvPr>
            <p:cNvSpPr/>
            <p:nvPr/>
          </p:nvSpPr>
          <p:spPr>
            <a:xfrm>
              <a:off x="5044890" y="32145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" name="pt212">
              <a:extLst>
                <a:ext uri="{FF2B5EF4-FFF2-40B4-BE49-F238E27FC236}">
                  <a16:creationId xmlns:a16="http://schemas.microsoft.com/office/drawing/2014/main" id="{CD529A64-7836-1B63-1EDE-88E160EE0506}"/>
                </a:ext>
              </a:extLst>
            </p:cNvPr>
            <p:cNvSpPr/>
            <p:nvPr/>
          </p:nvSpPr>
          <p:spPr>
            <a:xfrm>
              <a:off x="4215911" y="24662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" name="pt213">
              <a:extLst>
                <a:ext uri="{FF2B5EF4-FFF2-40B4-BE49-F238E27FC236}">
                  <a16:creationId xmlns:a16="http://schemas.microsoft.com/office/drawing/2014/main" id="{3C604996-2C0B-E476-91C3-365E59DAA6A0}"/>
                </a:ext>
              </a:extLst>
            </p:cNvPr>
            <p:cNvSpPr/>
            <p:nvPr/>
          </p:nvSpPr>
          <p:spPr>
            <a:xfrm>
              <a:off x="5566709" y="45373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" name="pt214">
              <a:extLst>
                <a:ext uri="{FF2B5EF4-FFF2-40B4-BE49-F238E27FC236}">
                  <a16:creationId xmlns:a16="http://schemas.microsoft.com/office/drawing/2014/main" id="{50BB59EF-B6EB-64BE-5AEC-F7116FC0C3A4}"/>
                </a:ext>
              </a:extLst>
            </p:cNvPr>
            <p:cNvSpPr/>
            <p:nvPr/>
          </p:nvSpPr>
          <p:spPr>
            <a:xfrm>
              <a:off x="5049366" y="49098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" name="pt215">
              <a:extLst>
                <a:ext uri="{FF2B5EF4-FFF2-40B4-BE49-F238E27FC236}">
                  <a16:creationId xmlns:a16="http://schemas.microsoft.com/office/drawing/2014/main" id="{276DF445-A30E-6E6F-47FD-DA6490A1CD4F}"/>
                </a:ext>
              </a:extLst>
            </p:cNvPr>
            <p:cNvSpPr/>
            <p:nvPr/>
          </p:nvSpPr>
          <p:spPr>
            <a:xfrm>
              <a:off x="4446521" y="30719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" name="pt216">
              <a:extLst>
                <a:ext uri="{FF2B5EF4-FFF2-40B4-BE49-F238E27FC236}">
                  <a16:creationId xmlns:a16="http://schemas.microsoft.com/office/drawing/2014/main" id="{E8ED7458-F75B-4C7C-7724-F2CEF3A0780A}"/>
                </a:ext>
              </a:extLst>
            </p:cNvPr>
            <p:cNvSpPr/>
            <p:nvPr/>
          </p:nvSpPr>
          <p:spPr>
            <a:xfrm>
              <a:off x="3852222" y="31197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" name="pt217">
              <a:extLst>
                <a:ext uri="{FF2B5EF4-FFF2-40B4-BE49-F238E27FC236}">
                  <a16:creationId xmlns:a16="http://schemas.microsoft.com/office/drawing/2014/main" id="{74E449A7-E025-C0EA-69F6-33844E268755}"/>
                </a:ext>
              </a:extLst>
            </p:cNvPr>
            <p:cNvSpPr/>
            <p:nvPr/>
          </p:nvSpPr>
          <p:spPr>
            <a:xfrm>
              <a:off x="4766867" y="37000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" name="pt218">
              <a:extLst>
                <a:ext uri="{FF2B5EF4-FFF2-40B4-BE49-F238E27FC236}">
                  <a16:creationId xmlns:a16="http://schemas.microsoft.com/office/drawing/2014/main" id="{49C9CA16-017B-E9CB-321B-7E0847585408}"/>
                </a:ext>
              </a:extLst>
            </p:cNvPr>
            <p:cNvSpPr/>
            <p:nvPr/>
          </p:nvSpPr>
          <p:spPr>
            <a:xfrm>
              <a:off x="5224522" y="32075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" name="pt219">
              <a:extLst>
                <a:ext uri="{FF2B5EF4-FFF2-40B4-BE49-F238E27FC236}">
                  <a16:creationId xmlns:a16="http://schemas.microsoft.com/office/drawing/2014/main" id="{96525743-8337-58E5-1034-646454E441EC}"/>
                </a:ext>
              </a:extLst>
            </p:cNvPr>
            <p:cNvSpPr/>
            <p:nvPr/>
          </p:nvSpPr>
          <p:spPr>
            <a:xfrm>
              <a:off x="3937522" y="24185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" name="pt220">
              <a:extLst>
                <a:ext uri="{FF2B5EF4-FFF2-40B4-BE49-F238E27FC236}">
                  <a16:creationId xmlns:a16="http://schemas.microsoft.com/office/drawing/2014/main" id="{68DBFCCC-F40F-AA39-7E8A-C2952E099DB3}"/>
                </a:ext>
              </a:extLst>
            </p:cNvPr>
            <p:cNvSpPr/>
            <p:nvPr/>
          </p:nvSpPr>
          <p:spPr>
            <a:xfrm>
              <a:off x="5509183" y="34191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" name="pt221">
              <a:extLst>
                <a:ext uri="{FF2B5EF4-FFF2-40B4-BE49-F238E27FC236}">
                  <a16:creationId xmlns:a16="http://schemas.microsoft.com/office/drawing/2014/main" id="{E91B722D-E146-239B-7380-A5C4B8090F10}"/>
                </a:ext>
              </a:extLst>
            </p:cNvPr>
            <p:cNvSpPr/>
            <p:nvPr/>
          </p:nvSpPr>
          <p:spPr>
            <a:xfrm>
              <a:off x="5174924" y="35968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" name="pt222">
              <a:extLst>
                <a:ext uri="{FF2B5EF4-FFF2-40B4-BE49-F238E27FC236}">
                  <a16:creationId xmlns:a16="http://schemas.microsoft.com/office/drawing/2014/main" id="{205D82EB-F181-847D-F0E0-ABDA67CCC998}"/>
                </a:ext>
              </a:extLst>
            </p:cNvPr>
            <p:cNvSpPr/>
            <p:nvPr/>
          </p:nvSpPr>
          <p:spPr>
            <a:xfrm>
              <a:off x="4261027" y="26303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" name="pt223">
              <a:extLst>
                <a:ext uri="{FF2B5EF4-FFF2-40B4-BE49-F238E27FC236}">
                  <a16:creationId xmlns:a16="http://schemas.microsoft.com/office/drawing/2014/main" id="{54D7937F-9EA0-C607-388D-34DA06303269}"/>
                </a:ext>
              </a:extLst>
            </p:cNvPr>
            <p:cNvSpPr/>
            <p:nvPr/>
          </p:nvSpPr>
          <p:spPr>
            <a:xfrm>
              <a:off x="4620745" y="26318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" name="pt224">
              <a:extLst>
                <a:ext uri="{FF2B5EF4-FFF2-40B4-BE49-F238E27FC236}">
                  <a16:creationId xmlns:a16="http://schemas.microsoft.com/office/drawing/2014/main" id="{6B91590E-4B36-CA85-C543-D9AF1C140721}"/>
                </a:ext>
              </a:extLst>
            </p:cNvPr>
            <p:cNvSpPr/>
            <p:nvPr/>
          </p:nvSpPr>
          <p:spPr>
            <a:xfrm>
              <a:off x="4758000" y="18971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" name="pt225">
              <a:extLst>
                <a:ext uri="{FF2B5EF4-FFF2-40B4-BE49-F238E27FC236}">
                  <a16:creationId xmlns:a16="http://schemas.microsoft.com/office/drawing/2014/main" id="{0EB8D1ED-5037-19B5-6517-F8373812B0C5}"/>
                </a:ext>
              </a:extLst>
            </p:cNvPr>
            <p:cNvSpPr/>
            <p:nvPr/>
          </p:nvSpPr>
          <p:spPr>
            <a:xfrm>
              <a:off x="3998705" y="34170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" name="pt226">
              <a:extLst>
                <a:ext uri="{FF2B5EF4-FFF2-40B4-BE49-F238E27FC236}">
                  <a16:creationId xmlns:a16="http://schemas.microsoft.com/office/drawing/2014/main" id="{F669C876-0A58-5927-0B28-5AA8B90231FB}"/>
                </a:ext>
              </a:extLst>
            </p:cNvPr>
            <p:cNvSpPr/>
            <p:nvPr/>
          </p:nvSpPr>
          <p:spPr>
            <a:xfrm>
              <a:off x="4831492" y="48954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" name="pt227">
              <a:extLst>
                <a:ext uri="{FF2B5EF4-FFF2-40B4-BE49-F238E27FC236}">
                  <a16:creationId xmlns:a16="http://schemas.microsoft.com/office/drawing/2014/main" id="{1A94B23D-78D6-7A72-893E-9907301F186A}"/>
                </a:ext>
              </a:extLst>
            </p:cNvPr>
            <p:cNvSpPr/>
            <p:nvPr/>
          </p:nvSpPr>
          <p:spPr>
            <a:xfrm>
              <a:off x="4290341" y="20159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" name="pt228">
              <a:extLst>
                <a:ext uri="{FF2B5EF4-FFF2-40B4-BE49-F238E27FC236}">
                  <a16:creationId xmlns:a16="http://schemas.microsoft.com/office/drawing/2014/main" id="{FCC573E0-15EE-F7F9-2BAE-C4DE6C70FF97}"/>
                </a:ext>
              </a:extLst>
            </p:cNvPr>
            <p:cNvSpPr/>
            <p:nvPr/>
          </p:nvSpPr>
          <p:spPr>
            <a:xfrm>
              <a:off x="4617649" y="29236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" name="pt229">
              <a:extLst>
                <a:ext uri="{FF2B5EF4-FFF2-40B4-BE49-F238E27FC236}">
                  <a16:creationId xmlns:a16="http://schemas.microsoft.com/office/drawing/2014/main" id="{BE95D6BC-4B86-E15C-7D3E-913DD6CE76C5}"/>
                </a:ext>
              </a:extLst>
            </p:cNvPr>
            <p:cNvSpPr/>
            <p:nvPr/>
          </p:nvSpPr>
          <p:spPr>
            <a:xfrm>
              <a:off x="4340196" y="23157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" name="pt230">
              <a:extLst>
                <a:ext uri="{FF2B5EF4-FFF2-40B4-BE49-F238E27FC236}">
                  <a16:creationId xmlns:a16="http://schemas.microsoft.com/office/drawing/2014/main" id="{8F3DDFED-71D9-A33B-3C90-784E28BD5F9F}"/>
                </a:ext>
              </a:extLst>
            </p:cNvPr>
            <p:cNvSpPr/>
            <p:nvPr/>
          </p:nvSpPr>
          <p:spPr>
            <a:xfrm>
              <a:off x="4718871" y="44715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" name="pt231">
              <a:extLst>
                <a:ext uri="{FF2B5EF4-FFF2-40B4-BE49-F238E27FC236}">
                  <a16:creationId xmlns:a16="http://schemas.microsoft.com/office/drawing/2014/main" id="{9E813DAD-16AD-0E37-9163-432E28D14308}"/>
                </a:ext>
              </a:extLst>
            </p:cNvPr>
            <p:cNvSpPr/>
            <p:nvPr/>
          </p:nvSpPr>
          <p:spPr>
            <a:xfrm>
              <a:off x="5032542" y="35413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" name="pt232">
              <a:extLst>
                <a:ext uri="{FF2B5EF4-FFF2-40B4-BE49-F238E27FC236}">
                  <a16:creationId xmlns:a16="http://schemas.microsoft.com/office/drawing/2014/main" id="{3C5999F2-38AF-FFD1-62DB-F1A88139CF13}"/>
                </a:ext>
              </a:extLst>
            </p:cNvPr>
            <p:cNvSpPr/>
            <p:nvPr/>
          </p:nvSpPr>
          <p:spPr>
            <a:xfrm>
              <a:off x="4587855" y="28161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" name="pt233">
              <a:extLst>
                <a:ext uri="{FF2B5EF4-FFF2-40B4-BE49-F238E27FC236}">
                  <a16:creationId xmlns:a16="http://schemas.microsoft.com/office/drawing/2014/main" id="{8D34C8A5-4137-F5D9-91B1-E59CDECAFB56}"/>
                </a:ext>
              </a:extLst>
            </p:cNvPr>
            <p:cNvSpPr/>
            <p:nvPr/>
          </p:nvSpPr>
          <p:spPr>
            <a:xfrm>
              <a:off x="4602221" y="40872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" name="pt234">
              <a:extLst>
                <a:ext uri="{FF2B5EF4-FFF2-40B4-BE49-F238E27FC236}">
                  <a16:creationId xmlns:a16="http://schemas.microsoft.com/office/drawing/2014/main" id="{1C3AA852-A903-3993-44E4-CE893426088B}"/>
                </a:ext>
              </a:extLst>
            </p:cNvPr>
            <p:cNvSpPr/>
            <p:nvPr/>
          </p:nvSpPr>
          <p:spPr>
            <a:xfrm>
              <a:off x="4464664" y="40221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" name="pt235">
              <a:extLst>
                <a:ext uri="{FF2B5EF4-FFF2-40B4-BE49-F238E27FC236}">
                  <a16:creationId xmlns:a16="http://schemas.microsoft.com/office/drawing/2014/main" id="{D7B35946-27F8-0FE6-E612-9AD1498D4399}"/>
                </a:ext>
              </a:extLst>
            </p:cNvPr>
            <p:cNvSpPr/>
            <p:nvPr/>
          </p:nvSpPr>
          <p:spPr>
            <a:xfrm>
              <a:off x="4509025" y="20377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" name="pt236">
              <a:extLst>
                <a:ext uri="{FF2B5EF4-FFF2-40B4-BE49-F238E27FC236}">
                  <a16:creationId xmlns:a16="http://schemas.microsoft.com/office/drawing/2014/main" id="{E26CEADA-11BC-BC7D-D76B-DBD22195BEC1}"/>
                </a:ext>
              </a:extLst>
            </p:cNvPr>
            <p:cNvSpPr/>
            <p:nvPr/>
          </p:nvSpPr>
          <p:spPr>
            <a:xfrm>
              <a:off x="4591664" y="31034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" name="pt237">
              <a:extLst>
                <a:ext uri="{FF2B5EF4-FFF2-40B4-BE49-F238E27FC236}">
                  <a16:creationId xmlns:a16="http://schemas.microsoft.com/office/drawing/2014/main" id="{CF6746EB-AF73-4CBB-7D7A-7332F567F96E}"/>
                </a:ext>
              </a:extLst>
            </p:cNvPr>
            <p:cNvSpPr/>
            <p:nvPr/>
          </p:nvSpPr>
          <p:spPr>
            <a:xfrm>
              <a:off x="4091110" y="26156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" name="pt238">
              <a:extLst>
                <a:ext uri="{FF2B5EF4-FFF2-40B4-BE49-F238E27FC236}">
                  <a16:creationId xmlns:a16="http://schemas.microsoft.com/office/drawing/2014/main" id="{3E86A690-8A2D-BEFF-B77B-7628AFEC9117}"/>
                </a:ext>
              </a:extLst>
            </p:cNvPr>
            <p:cNvSpPr/>
            <p:nvPr/>
          </p:nvSpPr>
          <p:spPr>
            <a:xfrm>
              <a:off x="3731910" y="20601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" name="pt239">
              <a:extLst>
                <a:ext uri="{FF2B5EF4-FFF2-40B4-BE49-F238E27FC236}">
                  <a16:creationId xmlns:a16="http://schemas.microsoft.com/office/drawing/2014/main" id="{B0BCC20B-94B8-EA89-0887-0F792649C68B}"/>
                </a:ext>
              </a:extLst>
            </p:cNvPr>
            <p:cNvSpPr/>
            <p:nvPr/>
          </p:nvSpPr>
          <p:spPr>
            <a:xfrm>
              <a:off x="4553621" y="47121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" name="pt240">
              <a:extLst>
                <a:ext uri="{FF2B5EF4-FFF2-40B4-BE49-F238E27FC236}">
                  <a16:creationId xmlns:a16="http://schemas.microsoft.com/office/drawing/2014/main" id="{6E5039F6-09A0-235D-90C1-49BB06A955C1}"/>
                </a:ext>
              </a:extLst>
            </p:cNvPr>
            <p:cNvSpPr/>
            <p:nvPr/>
          </p:nvSpPr>
          <p:spPr>
            <a:xfrm>
              <a:off x="4092579" y="34153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" name="pt241">
              <a:extLst>
                <a:ext uri="{FF2B5EF4-FFF2-40B4-BE49-F238E27FC236}">
                  <a16:creationId xmlns:a16="http://schemas.microsoft.com/office/drawing/2014/main" id="{EC7D63CE-4226-5162-F20C-3053BE0DBF39}"/>
                </a:ext>
              </a:extLst>
            </p:cNvPr>
            <p:cNvSpPr/>
            <p:nvPr/>
          </p:nvSpPr>
          <p:spPr>
            <a:xfrm>
              <a:off x="4486439" y="39520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" name="pt242">
              <a:extLst>
                <a:ext uri="{FF2B5EF4-FFF2-40B4-BE49-F238E27FC236}">
                  <a16:creationId xmlns:a16="http://schemas.microsoft.com/office/drawing/2014/main" id="{1CB88C2A-E2E5-8813-31A3-592028BCE504}"/>
                </a:ext>
              </a:extLst>
            </p:cNvPr>
            <p:cNvSpPr/>
            <p:nvPr/>
          </p:nvSpPr>
          <p:spPr>
            <a:xfrm>
              <a:off x="3967078" y="28613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" name="pt243">
              <a:extLst>
                <a:ext uri="{FF2B5EF4-FFF2-40B4-BE49-F238E27FC236}">
                  <a16:creationId xmlns:a16="http://schemas.microsoft.com/office/drawing/2014/main" id="{D5E0FBC3-C271-0004-2756-F4DF13D418C3}"/>
                </a:ext>
              </a:extLst>
            </p:cNvPr>
            <p:cNvSpPr/>
            <p:nvPr/>
          </p:nvSpPr>
          <p:spPr>
            <a:xfrm>
              <a:off x="4197605" y="33536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" name="pt244">
              <a:extLst>
                <a:ext uri="{FF2B5EF4-FFF2-40B4-BE49-F238E27FC236}">
                  <a16:creationId xmlns:a16="http://schemas.microsoft.com/office/drawing/2014/main" id="{A87BBA96-F7FA-3413-B03E-09224A899BF6}"/>
                </a:ext>
              </a:extLst>
            </p:cNvPr>
            <p:cNvSpPr/>
            <p:nvPr/>
          </p:nvSpPr>
          <p:spPr>
            <a:xfrm>
              <a:off x="5067216" y="33241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7" name="pt245">
              <a:extLst>
                <a:ext uri="{FF2B5EF4-FFF2-40B4-BE49-F238E27FC236}">
                  <a16:creationId xmlns:a16="http://schemas.microsoft.com/office/drawing/2014/main" id="{D6009B5C-F0B4-8D78-8E87-A3DD060E9458}"/>
                </a:ext>
              </a:extLst>
            </p:cNvPr>
            <p:cNvSpPr/>
            <p:nvPr/>
          </p:nvSpPr>
          <p:spPr>
            <a:xfrm>
              <a:off x="4679008" y="31462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" name="pt246">
              <a:extLst>
                <a:ext uri="{FF2B5EF4-FFF2-40B4-BE49-F238E27FC236}">
                  <a16:creationId xmlns:a16="http://schemas.microsoft.com/office/drawing/2014/main" id="{1004919F-1C83-9A75-17AE-591CC6B88879}"/>
                </a:ext>
              </a:extLst>
            </p:cNvPr>
            <p:cNvSpPr/>
            <p:nvPr/>
          </p:nvSpPr>
          <p:spPr>
            <a:xfrm>
              <a:off x="4372994" y="23632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9" name="pt247">
              <a:extLst>
                <a:ext uri="{FF2B5EF4-FFF2-40B4-BE49-F238E27FC236}">
                  <a16:creationId xmlns:a16="http://schemas.microsoft.com/office/drawing/2014/main" id="{9E2D6E47-411B-A416-3F14-4DE2864778D0}"/>
                </a:ext>
              </a:extLst>
            </p:cNvPr>
            <p:cNvSpPr/>
            <p:nvPr/>
          </p:nvSpPr>
          <p:spPr>
            <a:xfrm>
              <a:off x="4679846" y="27030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" name="pt248">
              <a:extLst>
                <a:ext uri="{FF2B5EF4-FFF2-40B4-BE49-F238E27FC236}">
                  <a16:creationId xmlns:a16="http://schemas.microsoft.com/office/drawing/2014/main" id="{0955C543-92DC-0DAB-DC76-C9598E844448}"/>
                </a:ext>
              </a:extLst>
            </p:cNvPr>
            <p:cNvSpPr/>
            <p:nvPr/>
          </p:nvSpPr>
          <p:spPr>
            <a:xfrm>
              <a:off x="4893407" y="2533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" name="pt249">
              <a:extLst>
                <a:ext uri="{FF2B5EF4-FFF2-40B4-BE49-F238E27FC236}">
                  <a16:creationId xmlns:a16="http://schemas.microsoft.com/office/drawing/2014/main" id="{546D1193-AABC-D0D0-608D-440840AFCBF3}"/>
                </a:ext>
              </a:extLst>
            </p:cNvPr>
            <p:cNvSpPr/>
            <p:nvPr/>
          </p:nvSpPr>
          <p:spPr>
            <a:xfrm>
              <a:off x="5009806" y="3845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" name="pt250">
              <a:extLst>
                <a:ext uri="{FF2B5EF4-FFF2-40B4-BE49-F238E27FC236}">
                  <a16:creationId xmlns:a16="http://schemas.microsoft.com/office/drawing/2014/main" id="{1F013A98-BAE0-93EA-AB0B-53D36A28DCE1}"/>
                </a:ext>
              </a:extLst>
            </p:cNvPr>
            <p:cNvSpPr/>
            <p:nvPr/>
          </p:nvSpPr>
          <p:spPr>
            <a:xfrm>
              <a:off x="4497323" y="2315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" name="pt251">
              <a:extLst>
                <a:ext uri="{FF2B5EF4-FFF2-40B4-BE49-F238E27FC236}">
                  <a16:creationId xmlns:a16="http://schemas.microsoft.com/office/drawing/2014/main" id="{5CBDF1FD-A6A2-A68C-939C-B021E77A3D70}"/>
                </a:ext>
              </a:extLst>
            </p:cNvPr>
            <p:cNvSpPr/>
            <p:nvPr/>
          </p:nvSpPr>
          <p:spPr>
            <a:xfrm>
              <a:off x="4839490" y="24726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" name="pt252">
              <a:extLst>
                <a:ext uri="{FF2B5EF4-FFF2-40B4-BE49-F238E27FC236}">
                  <a16:creationId xmlns:a16="http://schemas.microsoft.com/office/drawing/2014/main" id="{E770A804-25FF-6AEB-F107-CB1E197E4CEA}"/>
                </a:ext>
              </a:extLst>
            </p:cNvPr>
            <p:cNvSpPr/>
            <p:nvPr/>
          </p:nvSpPr>
          <p:spPr>
            <a:xfrm>
              <a:off x="4686796" y="42156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" name="pt253">
              <a:extLst>
                <a:ext uri="{FF2B5EF4-FFF2-40B4-BE49-F238E27FC236}">
                  <a16:creationId xmlns:a16="http://schemas.microsoft.com/office/drawing/2014/main" id="{A91A77B4-BE91-043D-FBF3-EB8D5C00A240}"/>
                </a:ext>
              </a:extLst>
            </p:cNvPr>
            <p:cNvSpPr/>
            <p:nvPr/>
          </p:nvSpPr>
          <p:spPr>
            <a:xfrm>
              <a:off x="4680627" y="22198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" name="pt254">
              <a:extLst>
                <a:ext uri="{FF2B5EF4-FFF2-40B4-BE49-F238E27FC236}">
                  <a16:creationId xmlns:a16="http://schemas.microsoft.com/office/drawing/2014/main" id="{95426777-5EE3-6230-582C-835666A1D166}"/>
                </a:ext>
              </a:extLst>
            </p:cNvPr>
            <p:cNvSpPr/>
            <p:nvPr/>
          </p:nvSpPr>
          <p:spPr>
            <a:xfrm>
              <a:off x="5015873" y="31280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" name="pt255">
              <a:extLst>
                <a:ext uri="{FF2B5EF4-FFF2-40B4-BE49-F238E27FC236}">
                  <a16:creationId xmlns:a16="http://schemas.microsoft.com/office/drawing/2014/main" id="{136258F5-5F25-F2EB-3DBC-05BBFA17F8A0}"/>
                </a:ext>
              </a:extLst>
            </p:cNvPr>
            <p:cNvSpPr/>
            <p:nvPr/>
          </p:nvSpPr>
          <p:spPr>
            <a:xfrm>
              <a:off x="4545449" y="29441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" name="pt256">
              <a:extLst>
                <a:ext uri="{FF2B5EF4-FFF2-40B4-BE49-F238E27FC236}">
                  <a16:creationId xmlns:a16="http://schemas.microsoft.com/office/drawing/2014/main" id="{55935288-B50D-63F0-3BCA-3B9CF68EBCC1}"/>
                </a:ext>
              </a:extLst>
            </p:cNvPr>
            <p:cNvSpPr/>
            <p:nvPr/>
          </p:nvSpPr>
          <p:spPr>
            <a:xfrm>
              <a:off x="5096858" y="41657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" name="pt257">
              <a:extLst>
                <a:ext uri="{FF2B5EF4-FFF2-40B4-BE49-F238E27FC236}">
                  <a16:creationId xmlns:a16="http://schemas.microsoft.com/office/drawing/2014/main" id="{2DD621B0-F126-8370-77B6-A0D837B9690F}"/>
                </a:ext>
              </a:extLst>
            </p:cNvPr>
            <p:cNvSpPr/>
            <p:nvPr/>
          </p:nvSpPr>
          <p:spPr>
            <a:xfrm>
              <a:off x="5718253" y="29470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" name="pt258">
              <a:extLst>
                <a:ext uri="{FF2B5EF4-FFF2-40B4-BE49-F238E27FC236}">
                  <a16:creationId xmlns:a16="http://schemas.microsoft.com/office/drawing/2014/main" id="{1B51776A-ECB6-730F-149F-D32225C1AC8F}"/>
                </a:ext>
              </a:extLst>
            </p:cNvPr>
            <p:cNvSpPr/>
            <p:nvPr/>
          </p:nvSpPr>
          <p:spPr>
            <a:xfrm>
              <a:off x="5062450" y="33589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" name="pt259">
              <a:extLst>
                <a:ext uri="{FF2B5EF4-FFF2-40B4-BE49-F238E27FC236}">
                  <a16:creationId xmlns:a16="http://schemas.microsoft.com/office/drawing/2014/main" id="{EDA1714D-B339-CC85-86C3-2DC74A783CC5}"/>
                </a:ext>
              </a:extLst>
            </p:cNvPr>
            <p:cNvSpPr/>
            <p:nvPr/>
          </p:nvSpPr>
          <p:spPr>
            <a:xfrm>
              <a:off x="5751234" y="42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" name="pt260">
              <a:extLst>
                <a:ext uri="{FF2B5EF4-FFF2-40B4-BE49-F238E27FC236}">
                  <a16:creationId xmlns:a16="http://schemas.microsoft.com/office/drawing/2014/main" id="{3CCAD008-21B2-A45F-90A6-4D417909ABFE}"/>
                </a:ext>
              </a:extLst>
            </p:cNvPr>
            <p:cNvSpPr/>
            <p:nvPr/>
          </p:nvSpPr>
          <p:spPr>
            <a:xfrm>
              <a:off x="5647399" y="28130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" name="pt261">
              <a:extLst>
                <a:ext uri="{FF2B5EF4-FFF2-40B4-BE49-F238E27FC236}">
                  <a16:creationId xmlns:a16="http://schemas.microsoft.com/office/drawing/2014/main" id="{ADB9DD69-7082-229C-DCEC-AAED03C1A9CC}"/>
                </a:ext>
              </a:extLst>
            </p:cNvPr>
            <p:cNvSpPr/>
            <p:nvPr/>
          </p:nvSpPr>
          <p:spPr>
            <a:xfrm>
              <a:off x="4396111" y="22048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" name="pt262">
              <a:extLst>
                <a:ext uri="{FF2B5EF4-FFF2-40B4-BE49-F238E27FC236}">
                  <a16:creationId xmlns:a16="http://schemas.microsoft.com/office/drawing/2014/main" id="{E6BA9E3B-2478-F61B-EADB-9B61068194ED}"/>
                </a:ext>
              </a:extLst>
            </p:cNvPr>
            <p:cNvSpPr/>
            <p:nvPr/>
          </p:nvSpPr>
          <p:spPr>
            <a:xfrm>
              <a:off x="5309291" y="35898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" name="pt263">
              <a:extLst>
                <a:ext uri="{FF2B5EF4-FFF2-40B4-BE49-F238E27FC236}">
                  <a16:creationId xmlns:a16="http://schemas.microsoft.com/office/drawing/2014/main" id="{E8139C66-1473-C848-A36F-3DC9CB41CF60}"/>
                </a:ext>
              </a:extLst>
            </p:cNvPr>
            <p:cNvSpPr/>
            <p:nvPr/>
          </p:nvSpPr>
          <p:spPr>
            <a:xfrm>
              <a:off x="4490893" y="31659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" name="pt264">
              <a:extLst>
                <a:ext uri="{FF2B5EF4-FFF2-40B4-BE49-F238E27FC236}">
                  <a16:creationId xmlns:a16="http://schemas.microsoft.com/office/drawing/2014/main" id="{DF173915-A9B6-5CF8-6389-BA2FEFEA81BF}"/>
                </a:ext>
              </a:extLst>
            </p:cNvPr>
            <p:cNvSpPr/>
            <p:nvPr/>
          </p:nvSpPr>
          <p:spPr>
            <a:xfrm>
              <a:off x="5237621" y="29437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" name="pt265">
              <a:extLst>
                <a:ext uri="{FF2B5EF4-FFF2-40B4-BE49-F238E27FC236}">
                  <a16:creationId xmlns:a16="http://schemas.microsoft.com/office/drawing/2014/main" id="{26AE4DE2-242C-4240-784A-C6FE48099A2E}"/>
                </a:ext>
              </a:extLst>
            </p:cNvPr>
            <p:cNvSpPr/>
            <p:nvPr/>
          </p:nvSpPr>
          <p:spPr>
            <a:xfrm>
              <a:off x="4838369" y="21708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" name="pt266">
              <a:extLst>
                <a:ext uri="{FF2B5EF4-FFF2-40B4-BE49-F238E27FC236}">
                  <a16:creationId xmlns:a16="http://schemas.microsoft.com/office/drawing/2014/main" id="{B20B8D64-436F-2E45-F81F-B43848C0D15E}"/>
                </a:ext>
              </a:extLst>
            </p:cNvPr>
            <p:cNvSpPr/>
            <p:nvPr/>
          </p:nvSpPr>
          <p:spPr>
            <a:xfrm>
              <a:off x="5407686" y="23925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" name="pt267">
              <a:extLst>
                <a:ext uri="{FF2B5EF4-FFF2-40B4-BE49-F238E27FC236}">
                  <a16:creationId xmlns:a16="http://schemas.microsoft.com/office/drawing/2014/main" id="{0A4C7487-CD1C-D431-7756-151205E0D2DB}"/>
                </a:ext>
              </a:extLst>
            </p:cNvPr>
            <p:cNvSpPr/>
            <p:nvPr/>
          </p:nvSpPr>
          <p:spPr>
            <a:xfrm>
              <a:off x="5225646" y="26325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" name="pt268">
              <a:extLst>
                <a:ext uri="{FF2B5EF4-FFF2-40B4-BE49-F238E27FC236}">
                  <a16:creationId xmlns:a16="http://schemas.microsoft.com/office/drawing/2014/main" id="{B567C318-F5A4-9991-0641-EED475E7870C}"/>
                </a:ext>
              </a:extLst>
            </p:cNvPr>
            <p:cNvSpPr/>
            <p:nvPr/>
          </p:nvSpPr>
          <p:spPr>
            <a:xfrm>
              <a:off x="4050645" y="28549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" name="pt269">
              <a:extLst>
                <a:ext uri="{FF2B5EF4-FFF2-40B4-BE49-F238E27FC236}">
                  <a16:creationId xmlns:a16="http://schemas.microsoft.com/office/drawing/2014/main" id="{02487D8D-69A3-1719-37D5-39E708BBB3AD}"/>
                </a:ext>
              </a:extLst>
            </p:cNvPr>
            <p:cNvSpPr/>
            <p:nvPr/>
          </p:nvSpPr>
          <p:spPr>
            <a:xfrm>
              <a:off x="4655744" y="30962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" name="pt270">
              <a:extLst>
                <a:ext uri="{FF2B5EF4-FFF2-40B4-BE49-F238E27FC236}">
                  <a16:creationId xmlns:a16="http://schemas.microsoft.com/office/drawing/2014/main" id="{CEAD62FB-993C-AC2F-0A07-780058507EE0}"/>
                </a:ext>
              </a:extLst>
            </p:cNvPr>
            <p:cNvSpPr/>
            <p:nvPr/>
          </p:nvSpPr>
          <p:spPr>
            <a:xfrm>
              <a:off x="4617071" y="40563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" name="pt271">
              <a:extLst>
                <a:ext uri="{FF2B5EF4-FFF2-40B4-BE49-F238E27FC236}">
                  <a16:creationId xmlns:a16="http://schemas.microsoft.com/office/drawing/2014/main" id="{1B8350F3-F741-EB4E-4C99-9F7378AE5F3A}"/>
                </a:ext>
              </a:extLst>
            </p:cNvPr>
            <p:cNvSpPr/>
            <p:nvPr/>
          </p:nvSpPr>
          <p:spPr>
            <a:xfrm>
              <a:off x="5212286" y="37234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" name="pt272">
              <a:extLst>
                <a:ext uri="{FF2B5EF4-FFF2-40B4-BE49-F238E27FC236}">
                  <a16:creationId xmlns:a16="http://schemas.microsoft.com/office/drawing/2014/main" id="{2141711A-56DE-FCA1-0E03-91B1DEBE8043}"/>
                </a:ext>
              </a:extLst>
            </p:cNvPr>
            <p:cNvSpPr/>
            <p:nvPr/>
          </p:nvSpPr>
          <p:spPr>
            <a:xfrm>
              <a:off x="4423395" y="27273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" name="pt273">
              <a:extLst>
                <a:ext uri="{FF2B5EF4-FFF2-40B4-BE49-F238E27FC236}">
                  <a16:creationId xmlns:a16="http://schemas.microsoft.com/office/drawing/2014/main" id="{615FB753-8C6B-2B63-5279-96816D48A069}"/>
                </a:ext>
              </a:extLst>
            </p:cNvPr>
            <p:cNvSpPr/>
            <p:nvPr/>
          </p:nvSpPr>
          <p:spPr>
            <a:xfrm>
              <a:off x="5043185" y="32940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" name="pt274">
              <a:extLst>
                <a:ext uri="{FF2B5EF4-FFF2-40B4-BE49-F238E27FC236}">
                  <a16:creationId xmlns:a16="http://schemas.microsoft.com/office/drawing/2014/main" id="{83C42BA2-89C7-BE09-1422-F21078208901}"/>
                </a:ext>
              </a:extLst>
            </p:cNvPr>
            <p:cNvSpPr/>
            <p:nvPr/>
          </p:nvSpPr>
          <p:spPr>
            <a:xfrm>
              <a:off x="5211090" y="38698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" name="pt275">
              <a:extLst>
                <a:ext uri="{FF2B5EF4-FFF2-40B4-BE49-F238E27FC236}">
                  <a16:creationId xmlns:a16="http://schemas.microsoft.com/office/drawing/2014/main" id="{E4F99BDC-1E49-644D-D0E1-2BC54E0552E2}"/>
                </a:ext>
              </a:extLst>
            </p:cNvPr>
            <p:cNvSpPr/>
            <p:nvPr/>
          </p:nvSpPr>
          <p:spPr>
            <a:xfrm>
              <a:off x="4594112" y="2734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" name="pt276">
              <a:extLst>
                <a:ext uri="{FF2B5EF4-FFF2-40B4-BE49-F238E27FC236}">
                  <a16:creationId xmlns:a16="http://schemas.microsoft.com/office/drawing/2014/main" id="{15E03863-249B-AF13-EEEB-D3959A8A4A32}"/>
                </a:ext>
              </a:extLst>
            </p:cNvPr>
            <p:cNvSpPr/>
            <p:nvPr/>
          </p:nvSpPr>
          <p:spPr>
            <a:xfrm>
              <a:off x="5109508" y="34328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" name="pt277">
              <a:extLst>
                <a:ext uri="{FF2B5EF4-FFF2-40B4-BE49-F238E27FC236}">
                  <a16:creationId xmlns:a16="http://schemas.microsoft.com/office/drawing/2014/main" id="{99F5442A-19BD-AC9C-BA13-4A126A585BC9}"/>
                </a:ext>
              </a:extLst>
            </p:cNvPr>
            <p:cNvSpPr/>
            <p:nvPr/>
          </p:nvSpPr>
          <p:spPr>
            <a:xfrm>
              <a:off x="5458595" y="29808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" name="pt278">
              <a:extLst>
                <a:ext uri="{FF2B5EF4-FFF2-40B4-BE49-F238E27FC236}">
                  <a16:creationId xmlns:a16="http://schemas.microsoft.com/office/drawing/2014/main" id="{7544DB22-BF20-D310-C02D-707F109EA0F4}"/>
                </a:ext>
              </a:extLst>
            </p:cNvPr>
            <p:cNvSpPr/>
            <p:nvPr/>
          </p:nvSpPr>
          <p:spPr>
            <a:xfrm>
              <a:off x="5091865" y="4359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" name="pt279">
              <a:extLst>
                <a:ext uri="{FF2B5EF4-FFF2-40B4-BE49-F238E27FC236}">
                  <a16:creationId xmlns:a16="http://schemas.microsoft.com/office/drawing/2014/main" id="{EE1172A3-D50B-F98B-9F4A-A94F98D3E880}"/>
                </a:ext>
              </a:extLst>
            </p:cNvPr>
            <p:cNvSpPr/>
            <p:nvPr/>
          </p:nvSpPr>
          <p:spPr>
            <a:xfrm>
              <a:off x="4587939" y="32863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" name="pt280">
              <a:extLst>
                <a:ext uri="{FF2B5EF4-FFF2-40B4-BE49-F238E27FC236}">
                  <a16:creationId xmlns:a16="http://schemas.microsoft.com/office/drawing/2014/main" id="{52FC694D-5E52-2BA2-08FE-6BB68F99C1A5}"/>
                </a:ext>
              </a:extLst>
            </p:cNvPr>
            <p:cNvSpPr/>
            <p:nvPr/>
          </p:nvSpPr>
          <p:spPr>
            <a:xfrm>
              <a:off x="4451841" y="24245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" name="pt281">
              <a:extLst>
                <a:ext uri="{FF2B5EF4-FFF2-40B4-BE49-F238E27FC236}">
                  <a16:creationId xmlns:a16="http://schemas.microsoft.com/office/drawing/2014/main" id="{10DB6209-CFE1-C2CF-D37D-35ED0BD26784}"/>
                </a:ext>
              </a:extLst>
            </p:cNvPr>
            <p:cNvSpPr/>
            <p:nvPr/>
          </p:nvSpPr>
          <p:spPr>
            <a:xfrm>
              <a:off x="4604798" y="28797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" name="pt282">
              <a:extLst>
                <a:ext uri="{FF2B5EF4-FFF2-40B4-BE49-F238E27FC236}">
                  <a16:creationId xmlns:a16="http://schemas.microsoft.com/office/drawing/2014/main" id="{FCA99441-D3C9-A235-D010-279EDF62FB16}"/>
                </a:ext>
              </a:extLst>
            </p:cNvPr>
            <p:cNvSpPr/>
            <p:nvPr/>
          </p:nvSpPr>
          <p:spPr>
            <a:xfrm>
              <a:off x="4570289" y="23534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" name="pt283">
              <a:extLst>
                <a:ext uri="{FF2B5EF4-FFF2-40B4-BE49-F238E27FC236}">
                  <a16:creationId xmlns:a16="http://schemas.microsoft.com/office/drawing/2014/main" id="{3D76B157-FDFB-2CF2-48DC-E7D441F96D6F}"/>
                </a:ext>
              </a:extLst>
            </p:cNvPr>
            <p:cNvSpPr/>
            <p:nvPr/>
          </p:nvSpPr>
          <p:spPr>
            <a:xfrm>
              <a:off x="5129095" y="32518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" name="pt284">
              <a:extLst>
                <a:ext uri="{FF2B5EF4-FFF2-40B4-BE49-F238E27FC236}">
                  <a16:creationId xmlns:a16="http://schemas.microsoft.com/office/drawing/2014/main" id="{5688E721-16ED-4BF7-DD88-3D0C0BA005C4}"/>
                </a:ext>
              </a:extLst>
            </p:cNvPr>
            <p:cNvSpPr/>
            <p:nvPr/>
          </p:nvSpPr>
          <p:spPr>
            <a:xfrm>
              <a:off x="5448758" y="49371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" name="pt285">
              <a:extLst>
                <a:ext uri="{FF2B5EF4-FFF2-40B4-BE49-F238E27FC236}">
                  <a16:creationId xmlns:a16="http://schemas.microsoft.com/office/drawing/2014/main" id="{B05C1FB3-DBA4-B969-3B27-E56CA5C08893}"/>
                </a:ext>
              </a:extLst>
            </p:cNvPr>
            <p:cNvSpPr/>
            <p:nvPr/>
          </p:nvSpPr>
          <p:spPr>
            <a:xfrm>
              <a:off x="4612616" y="37377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" name="pt286">
              <a:extLst>
                <a:ext uri="{FF2B5EF4-FFF2-40B4-BE49-F238E27FC236}">
                  <a16:creationId xmlns:a16="http://schemas.microsoft.com/office/drawing/2014/main" id="{8100A9AC-62E8-A009-94A2-425DAEB50745}"/>
                </a:ext>
              </a:extLst>
            </p:cNvPr>
            <p:cNvSpPr/>
            <p:nvPr/>
          </p:nvSpPr>
          <p:spPr>
            <a:xfrm>
              <a:off x="5402723" y="38607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" name="pt287">
              <a:extLst>
                <a:ext uri="{FF2B5EF4-FFF2-40B4-BE49-F238E27FC236}">
                  <a16:creationId xmlns:a16="http://schemas.microsoft.com/office/drawing/2014/main" id="{506A15A7-DE46-AFBF-8313-063F35A18C6E}"/>
                </a:ext>
              </a:extLst>
            </p:cNvPr>
            <p:cNvSpPr/>
            <p:nvPr/>
          </p:nvSpPr>
          <p:spPr>
            <a:xfrm>
              <a:off x="5395063" y="23312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" name="pt288">
              <a:extLst>
                <a:ext uri="{FF2B5EF4-FFF2-40B4-BE49-F238E27FC236}">
                  <a16:creationId xmlns:a16="http://schemas.microsoft.com/office/drawing/2014/main" id="{BFA77A71-140A-CFE8-2561-9FF3DA290AAF}"/>
                </a:ext>
              </a:extLst>
            </p:cNvPr>
            <p:cNvSpPr/>
            <p:nvPr/>
          </p:nvSpPr>
          <p:spPr>
            <a:xfrm>
              <a:off x="4998722" y="45926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" name="pt289">
              <a:extLst>
                <a:ext uri="{FF2B5EF4-FFF2-40B4-BE49-F238E27FC236}">
                  <a16:creationId xmlns:a16="http://schemas.microsoft.com/office/drawing/2014/main" id="{88968B95-8CD1-70D5-A334-B92B406A7277}"/>
                </a:ext>
              </a:extLst>
            </p:cNvPr>
            <p:cNvSpPr/>
            <p:nvPr/>
          </p:nvSpPr>
          <p:spPr>
            <a:xfrm>
              <a:off x="5028852" y="25529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" name="pt290">
              <a:extLst>
                <a:ext uri="{FF2B5EF4-FFF2-40B4-BE49-F238E27FC236}">
                  <a16:creationId xmlns:a16="http://schemas.microsoft.com/office/drawing/2014/main" id="{9B90B15B-6561-A8D5-961D-BF768F74D765}"/>
                </a:ext>
              </a:extLst>
            </p:cNvPr>
            <p:cNvSpPr/>
            <p:nvPr/>
          </p:nvSpPr>
          <p:spPr>
            <a:xfrm>
              <a:off x="4984317" y="26483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" name="pt291">
              <a:extLst>
                <a:ext uri="{FF2B5EF4-FFF2-40B4-BE49-F238E27FC236}">
                  <a16:creationId xmlns:a16="http://schemas.microsoft.com/office/drawing/2014/main" id="{BB55072B-466A-9B50-7655-C763A6A4D427}"/>
                </a:ext>
              </a:extLst>
            </p:cNvPr>
            <p:cNvSpPr/>
            <p:nvPr/>
          </p:nvSpPr>
          <p:spPr>
            <a:xfrm>
              <a:off x="5066373" y="36243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" name="pt292">
              <a:extLst>
                <a:ext uri="{FF2B5EF4-FFF2-40B4-BE49-F238E27FC236}">
                  <a16:creationId xmlns:a16="http://schemas.microsoft.com/office/drawing/2014/main" id="{28E404AB-A9CA-2AA9-2127-DB8AC5608C4A}"/>
                </a:ext>
              </a:extLst>
            </p:cNvPr>
            <p:cNvSpPr/>
            <p:nvPr/>
          </p:nvSpPr>
          <p:spPr>
            <a:xfrm>
              <a:off x="4249661" y="19314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5" name="pt293">
              <a:extLst>
                <a:ext uri="{FF2B5EF4-FFF2-40B4-BE49-F238E27FC236}">
                  <a16:creationId xmlns:a16="http://schemas.microsoft.com/office/drawing/2014/main" id="{34C15C67-712A-DAFC-C2C0-5E4EECB56B4D}"/>
                </a:ext>
              </a:extLst>
            </p:cNvPr>
            <p:cNvSpPr/>
            <p:nvPr/>
          </p:nvSpPr>
          <p:spPr>
            <a:xfrm>
              <a:off x="4947509" y="42779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" name="pt294">
              <a:extLst>
                <a:ext uri="{FF2B5EF4-FFF2-40B4-BE49-F238E27FC236}">
                  <a16:creationId xmlns:a16="http://schemas.microsoft.com/office/drawing/2014/main" id="{86231EE3-93C9-C7EB-0A51-FE6297E940C7}"/>
                </a:ext>
              </a:extLst>
            </p:cNvPr>
            <p:cNvSpPr/>
            <p:nvPr/>
          </p:nvSpPr>
          <p:spPr>
            <a:xfrm>
              <a:off x="4119723" y="21552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7" name="pt295">
              <a:extLst>
                <a:ext uri="{FF2B5EF4-FFF2-40B4-BE49-F238E27FC236}">
                  <a16:creationId xmlns:a16="http://schemas.microsoft.com/office/drawing/2014/main" id="{97847E7C-0F69-52BB-D54B-5C0C29C81DC4}"/>
                </a:ext>
              </a:extLst>
            </p:cNvPr>
            <p:cNvSpPr/>
            <p:nvPr/>
          </p:nvSpPr>
          <p:spPr>
            <a:xfrm>
              <a:off x="4841921" y="41130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" name="pt296">
              <a:extLst>
                <a:ext uri="{FF2B5EF4-FFF2-40B4-BE49-F238E27FC236}">
                  <a16:creationId xmlns:a16="http://schemas.microsoft.com/office/drawing/2014/main" id="{5A7634D7-2857-4689-32CF-6CD312CF5376}"/>
                </a:ext>
              </a:extLst>
            </p:cNvPr>
            <p:cNvSpPr/>
            <p:nvPr/>
          </p:nvSpPr>
          <p:spPr>
            <a:xfrm>
              <a:off x="4415562" y="27709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9" name="pt297">
              <a:extLst>
                <a:ext uri="{FF2B5EF4-FFF2-40B4-BE49-F238E27FC236}">
                  <a16:creationId xmlns:a16="http://schemas.microsoft.com/office/drawing/2014/main" id="{A13B8956-1141-C5FB-9A94-A2101881FB54}"/>
                </a:ext>
              </a:extLst>
            </p:cNvPr>
            <p:cNvSpPr/>
            <p:nvPr/>
          </p:nvSpPr>
          <p:spPr>
            <a:xfrm>
              <a:off x="4687082" y="27551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" name="pt298">
              <a:extLst>
                <a:ext uri="{FF2B5EF4-FFF2-40B4-BE49-F238E27FC236}">
                  <a16:creationId xmlns:a16="http://schemas.microsoft.com/office/drawing/2014/main" id="{CBAC504A-E73C-59AD-00FC-FAD8B3885B78}"/>
                </a:ext>
              </a:extLst>
            </p:cNvPr>
            <p:cNvSpPr/>
            <p:nvPr/>
          </p:nvSpPr>
          <p:spPr>
            <a:xfrm>
              <a:off x="5196601" y="18687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" name="pt299">
              <a:extLst>
                <a:ext uri="{FF2B5EF4-FFF2-40B4-BE49-F238E27FC236}">
                  <a16:creationId xmlns:a16="http://schemas.microsoft.com/office/drawing/2014/main" id="{600CC21B-E78B-3E19-4B22-32011B1B4DAB}"/>
                </a:ext>
              </a:extLst>
            </p:cNvPr>
            <p:cNvSpPr/>
            <p:nvPr/>
          </p:nvSpPr>
          <p:spPr>
            <a:xfrm>
              <a:off x="5101382" y="35654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" name="pt300">
              <a:extLst>
                <a:ext uri="{FF2B5EF4-FFF2-40B4-BE49-F238E27FC236}">
                  <a16:creationId xmlns:a16="http://schemas.microsoft.com/office/drawing/2014/main" id="{C789ED9D-CB80-7796-AA0B-A46B4AFE3494}"/>
                </a:ext>
              </a:extLst>
            </p:cNvPr>
            <p:cNvSpPr/>
            <p:nvPr/>
          </p:nvSpPr>
          <p:spPr>
            <a:xfrm>
              <a:off x="4893577" y="27045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" name="pt301">
              <a:extLst>
                <a:ext uri="{FF2B5EF4-FFF2-40B4-BE49-F238E27FC236}">
                  <a16:creationId xmlns:a16="http://schemas.microsoft.com/office/drawing/2014/main" id="{476D9185-0502-5FF0-4667-7637F21B5CA5}"/>
                </a:ext>
              </a:extLst>
            </p:cNvPr>
            <p:cNvSpPr/>
            <p:nvPr/>
          </p:nvSpPr>
          <p:spPr>
            <a:xfrm>
              <a:off x="4840171" y="44127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" name="pt302">
              <a:extLst>
                <a:ext uri="{FF2B5EF4-FFF2-40B4-BE49-F238E27FC236}">
                  <a16:creationId xmlns:a16="http://schemas.microsoft.com/office/drawing/2014/main" id="{4D4732E1-23AA-ED8F-16B6-C71B429E9435}"/>
                </a:ext>
              </a:extLst>
            </p:cNvPr>
            <p:cNvSpPr/>
            <p:nvPr/>
          </p:nvSpPr>
          <p:spPr>
            <a:xfrm>
              <a:off x="4819811" y="21379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" name="pt303">
              <a:extLst>
                <a:ext uri="{FF2B5EF4-FFF2-40B4-BE49-F238E27FC236}">
                  <a16:creationId xmlns:a16="http://schemas.microsoft.com/office/drawing/2014/main" id="{9B32D473-E1C6-A455-83DE-A669686307AF}"/>
                </a:ext>
              </a:extLst>
            </p:cNvPr>
            <p:cNvSpPr/>
            <p:nvPr/>
          </p:nvSpPr>
          <p:spPr>
            <a:xfrm>
              <a:off x="5090976" y="35016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" name="pt304">
              <a:extLst>
                <a:ext uri="{FF2B5EF4-FFF2-40B4-BE49-F238E27FC236}">
                  <a16:creationId xmlns:a16="http://schemas.microsoft.com/office/drawing/2014/main" id="{F783F547-E487-68C5-35A3-6D998012AF8D}"/>
                </a:ext>
              </a:extLst>
            </p:cNvPr>
            <p:cNvSpPr/>
            <p:nvPr/>
          </p:nvSpPr>
          <p:spPr>
            <a:xfrm>
              <a:off x="4245773" y="33827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" name="pt305">
              <a:extLst>
                <a:ext uri="{FF2B5EF4-FFF2-40B4-BE49-F238E27FC236}">
                  <a16:creationId xmlns:a16="http://schemas.microsoft.com/office/drawing/2014/main" id="{A7BC49B8-4D6B-2250-C8D8-429D0CF29699}"/>
                </a:ext>
              </a:extLst>
            </p:cNvPr>
            <p:cNvSpPr/>
            <p:nvPr/>
          </p:nvSpPr>
          <p:spPr>
            <a:xfrm>
              <a:off x="5092458" y="22079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" name="pt306">
              <a:extLst>
                <a:ext uri="{FF2B5EF4-FFF2-40B4-BE49-F238E27FC236}">
                  <a16:creationId xmlns:a16="http://schemas.microsoft.com/office/drawing/2014/main" id="{041454D4-F429-DACB-65D1-6DAE2F817A8B}"/>
                </a:ext>
              </a:extLst>
            </p:cNvPr>
            <p:cNvSpPr/>
            <p:nvPr/>
          </p:nvSpPr>
          <p:spPr>
            <a:xfrm>
              <a:off x="4515312" y="21197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" name="pt307">
              <a:extLst>
                <a:ext uri="{FF2B5EF4-FFF2-40B4-BE49-F238E27FC236}">
                  <a16:creationId xmlns:a16="http://schemas.microsoft.com/office/drawing/2014/main" id="{02A69E98-3280-BC96-88DD-A35D594F54DC}"/>
                </a:ext>
              </a:extLst>
            </p:cNvPr>
            <p:cNvSpPr/>
            <p:nvPr/>
          </p:nvSpPr>
          <p:spPr>
            <a:xfrm>
              <a:off x="5407974" y="45643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" name="pt308">
              <a:extLst>
                <a:ext uri="{FF2B5EF4-FFF2-40B4-BE49-F238E27FC236}">
                  <a16:creationId xmlns:a16="http://schemas.microsoft.com/office/drawing/2014/main" id="{38517B1A-F86B-7AD1-E979-44CB2FD6E32F}"/>
                </a:ext>
              </a:extLst>
            </p:cNvPr>
            <p:cNvSpPr/>
            <p:nvPr/>
          </p:nvSpPr>
          <p:spPr>
            <a:xfrm>
              <a:off x="4269863" y="31253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" name="pt309">
              <a:extLst>
                <a:ext uri="{FF2B5EF4-FFF2-40B4-BE49-F238E27FC236}">
                  <a16:creationId xmlns:a16="http://schemas.microsoft.com/office/drawing/2014/main" id="{6CEA1939-28D1-D1C2-34F1-62E4F622DF55}"/>
                </a:ext>
              </a:extLst>
            </p:cNvPr>
            <p:cNvSpPr/>
            <p:nvPr/>
          </p:nvSpPr>
          <p:spPr>
            <a:xfrm>
              <a:off x="5138155" y="26068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" name="pt310">
              <a:extLst>
                <a:ext uri="{FF2B5EF4-FFF2-40B4-BE49-F238E27FC236}">
                  <a16:creationId xmlns:a16="http://schemas.microsoft.com/office/drawing/2014/main" id="{2C9A26E6-B545-0CCE-F005-6F57C0E1584D}"/>
                </a:ext>
              </a:extLst>
            </p:cNvPr>
            <p:cNvSpPr/>
            <p:nvPr/>
          </p:nvSpPr>
          <p:spPr>
            <a:xfrm>
              <a:off x="5198831" y="25006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" name="pt311">
              <a:extLst>
                <a:ext uri="{FF2B5EF4-FFF2-40B4-BE49-F238E27FC236}">
                  <a16:creationId xmlns:a16="http://schemas.microsoft.com/office/drawing/2014/main" id="{08E5187C-6648-9166-BD01-547DB9D079DE}"/>
                </a:ext>
              </a:extLst>
            </p:cNvPr>
            <p:cNvSpPr/>
            <p:nvPr/>
          </p:nvSpPr>
          <p:spPr>
            <a:xfrm>
              <a:off x="4394736" y="3813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" name="pt312">
              <a:extLst>
                <a:ext uri="{FF2B5EF4-FFF2-40B4-BE49-F238E27FC236}">
                  <a16:creationId xmlns:a16="http://schemas.microsoft.com/office/drawing/2014/main" id="{1E715227-57F3-04D3-F705-226CB292A4EC}"/>
                </a:ext>
              </a:extLst>
            </p:cNvPr>
            <p:cNvSpPr/>
            <p:nvPr/>
          </p:nvSpPr>
          <p:spPr>
            <a:xfrm>
              <a:off x="5843594" y="39130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" name="pt313">
              <a:extLst>
                <a:ext uri="{FF2B5EF4-FFF2-40B4-BE49-F238E27FC236}">
                  <a16:creationId xmlns:a16="http://schemas.microsoft.com/office/drawing/2014/main" id="{FC849BEA-01E8-6438-E0C2-36BA98B80526}"/>
                </a:ext>
              </a:extLst>
            </p:cNvPr>
            <p:cNvSpPr/>
            <p:nvPr/>
          </p:nvSpPr>
          <p:spPr>
            <a:xfrm>
              <a:off x="4586731" y="52108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" name="pt314">
              <a:extLst>
                <a:ext uri="{FF2B5EF4-FFF2-40B4-BE49-F238E27FC236}">
                  <a16:creationId xmlns:a16="http://schemas.microsoft.com/office/drawing/2014/main" id="{296F53F8-D8E8-0C2E-B109-A3A2D792063F}"/>
                </a:ext>
              </a:extLst>
            </p:cNvPr>
            <p:cNvSpPr/>
            <p:nvPr/>
          </p:nvSpPr>
          <p:spPr>
            <a:xfrm>
              <a:off x="4609986" y="27110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" name="pt315">
              <a:extLst>
                <a:ext uri="{FF2B5EF4-FFF2-40B4-BE49-F238E27FC236}">
                  <a16:creationId xmlns:a16="http://schemas.microsoft.com/office/drawing/2014/main" id="{676BE8C7-2C00-6699-32CF-C545552E3F18}"/>
                </a:ext>
              </a:extLst>
            </p:cNvPr>
            <p:cNvSpPr/>
            <p:nvPr/>
          </p:nvSpPr>
          <p:spPr>
            <a:xfrm>
              <a:off x="4849443" y="53555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" name="pt316">
              <a:extLst>
                <a:ext uri="{FF2B5EF4-FFF2-40B4-BE49-F238E27FC236}">
                  <a16:creationId xmlns:a16="http://schemas.microsoft.com/office/drawing/2014/main" id="{7DB68475-83C2-1177-6298-08310EAC69D2}"/>
                </a:ext>
              </a:extLst>
            </p:cNvPr>
            <p:cNvSpPr/>
            <p:nvPr/>
          </p:nvSpPr>
          <p:spPr>
            <a:xfrm>
              <a:off x="4844991" y="28208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" name="pt317">
              <a:extLst>
                <a:ext uri="{FF2B5EF4-FFF2-40B4-BE49-F238E27FC236}">
                  <a16:creationId xmlns:a16="http://schemas.microsoft.com/office/drawing/2014/main" id="{F87FECF7-D888-63F9-423A-BA4E61F6B5AE}"/>
                </a:ext>
              </a:extLst>
            </p:cNvPr>
            <p:cNvSpPr/>
            <p:nvPr/>
          </p:nvSpPr>
          <p:spPr>
            <a:xfrm>
              <a:off x="5101316" y="28949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" name="pt318">
              <a:extLst>
                <a:ext uri="{FF2B5EF4-FFF2-40B4-BE49-F238E27FC236}">
                  <a16:creationId xmlns:a16="http://schemas.microsoft.com/office/drawing/2014/main" id="{F14B71B6-B863-A4C0-C4FF-E02FEC7D1061}"/>
                </a:ext>
              </a:extLst>
            </p:cNvPr>
            <p:cNvSpPr/>
            <p:nvPr/>
          </p:nvSpPr>
          <p:spPr>
            <a:xfrm>
              <a:off x="4177275" y="20457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" name="pt319">
              <a:extLst>
                <a:ext uri="{FF2B5EF4-FFF2-40B4-BE49-F238E27FC236}">
                  <a16:creationId xmlns:a16="http://schemas.microsoft.com/office/drawing/2014/main" id="{69492E89-5D6A-2E11-00F8-65CAC5FFB9F8}"/>
                </a:ext>
              </a:extLst>
            </p:cNvPr>
            <p:cNvSpPr/>
            <p:nvPr/>
          </p:nvSpPr>
          <p:spPr>
            <a:xfrm>
              <a:off x="4855128" y="43774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" name="pt320">
              <a:extLst>
                <a:ext uri="{FF2B5EF4-FFF2-40B4-BE49-F238E27FC236}">
                  <a16:creationId xmlns:a16="http://schemas.microsoft.com/office/drawing/2014/main" id="{DF1DC60B-71D7-9B78-F252-EEEF0F2D0EE9}"/>
                </a:ext>
              </a:extLst>
            </p:cNvPr>
            <p:cNvSpPr/>
            <p:nvPr/>
          </p:nvSpPr>
          <p:spPr>
            <a:xfrm>
              <a:off x="4947494" y="39082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" name="pt321">
              <a:extLst>
                <a:ext uri="{FF2B5EF4-FFF2-40B4-BE49-F238E27FC236}">
                  <a16:creationId xmlns:a16="http://schemas.microsoft.com/office/drawing/2014/main" id="{CEF6FB44-6807-FFB9-4851-D11BEE6179FD}"/>
                </a:ext>
              </a:extLst>
            </p:cNvPr>
            <p:cNvSpPr/>
            <p:nvPr/>
          </p:nvSpPr>
          <p:spPr>
            <a:xfrm>
              <a:off x="5049611" y="42433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" name="pt322">
              <a:extLst>
                <a:ext uri="{FF2B5EF4-FFF2-40B4-BE49-F238E27FC236}">
                  <a16:creationId xmlns:a16="http://schemas.microsoft.com/office/drawing/2014/main" id="{07564761-D781-98CA-3629-48F3EDC15766}"/>
                </a:ext>
              </a:extLst>
            </p:cNvPr>
            <p:cNvSpPr/>
            <p:nvPr/>
          </p:nvSpPr>
          <p:spPr>
            <a:xfrm>
              <a:off x="5470044" y="21567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" name="pt323">
              <a:extLst>
                <a:ext uri="{FF2B5EF4-FFF2-40B4-BE49-F238E27FC236}">
                  <a16:creationId xmlns:a16="http://schemas.microsoft.com/office/drawing/2014/main" id="{ACEB33F2-1DCA-76CA-1CC4-33E63DB466F0}"/>
                </a:ext>
              </a:extLst>
            </p:cNvPr>
            <p:cNvSpPr/>
            <p:nvPr/>
          </p:nvSpPr>
          <p:spPr>
            <a:xfrm>
              <a:off x="5047077" y="38117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" name="pt324">
              <a:extLst>
                <a:ext uri="{FF2B5EF4-FFF2-40B4-BE49-F238E27FC236}">
                  <a16:creationId xmlns:a16="http://schemas.microsoft.com/office/drawing/2014/main" id="{062B1B8C-0E90-A4A5-E835-D8E04D9F0AD6}"/>
                </a:ext>
              </a:extLst>
            </p:cNvPr>
            <p:cNvSpPr/>
            <p:nvPr/>
          </p:nvSpPr>
          <p:spPr>
            <a:xfrm>
              <a:off x="5035824" y="28685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" name="pt325">
              <a:extLst>
                <a:ext uri="{FF2B5EF4-FFF2-40B4-BE49-F238E27FC236}">
                  <a16:creationId xmlns:a16="http://schemas.microsoft.com/office/drawing/2014/main" id="{E8149063-394B-AA30-A519-971490DC4DF1}"/>
                </a:ext>
              </a:extLst>
            </p:cNvPr>
            <p:cNvSpPr/>
            <p:nvPr/>
          </p:nvSpPr>
          <p:spPr>
            <a:xfrm>
              <a:off x="4293862" y="38681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" name="pt326">
              <a:extLst>
                <a:ext uri="{FF2B5EF4-FFF2-40B4-BE49-F238E27FC236}">
                  <a16:creationId xmlns:a16="http://schemas.microsoft.com/office/drawing/2014/main" id="{68175303-6BC0-2D75-401C-0A98E3C7A55E}"/>
                </a:ext>
              </a:extLst>
            </p:cNvPr>
            <p:cNvSpPr/>
            <p:nvPr/>
          </p:nvSpPr>
          <p:spPr>
            <a:xfrm>
              <a:off x="4652295" y="24319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" name="pt327">
              <a:extLst>
                <a:ext uri="{FF2B5EF4-FFF2-40B4-BE49-F238E27FC236}">
                  <a16:creationId xmlns:a16="http://schemas.microsoft.com/office/drawing/2014/main" id="{646C75EC-2B56-30AF-74E7-182C7AEE8FBC}"/>
                </a:ext>
              </a:extLst>
            </p:cNvPr>
            <p:cNvSpPr/>
            <p:nvPr/>
          </p:nvSpPr>
          <p:spPr>
            <a:xfrm>
              <a:off x="4615131" y="30097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" name="pt328">
              <a:extLst>
                <a:ext uri="{FF2B5EF4-FFF2-40B4-BE49-F238E27FC236}">
                  <a16:creationId xmlns:a16="http://schemas.microsoft.com/office/drawing/2014/main" id="{FFEE97DD-62D5-536F-648B-FF4A6ACEA0AF}"/>
                </a:ext>
              </a:extLst>
            </p:cNvPr>
            <p:cNvSpPr/>
            <p:nvPr/>
          </p:nvSpPr>
          <p:spPr>
            <a:xfrm>
              <a:off x="4914345" y="27726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" name="pt329">
              <a:extLst>
                <a:ext uri="{FF2B5EF4-FFF2-40B4-BE49-F238E27FC236}">
                  <a16:creationId xmlns:a16="http://schemas.microsoft.com/office/drawing/2014/main" id="{7FA67E40-4EE8-C54A-3F4F-1F664D6ED0D8}"/>
                </a:ext>
              </a:extLst>
            </p:cNvPr>
            <p:cNvSpPr/>
            <p:nvPr/>
          </p:nvSpPr>
          <p:spPr>
            <a:xfrm>
              <a:off x="4249043" y="27499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" name="pt330">
              <a:extLst>
                <a:ext uri="{FF2B5EF4-FFF2-40B4-BE49-F238E27FC236}">
                  <a16:creationId xmlns:a16="http://schemas.microsoft.com/office/drawing/2014/main" id="{D4A291C4-6168-13A3-8F64-C45DA7E58231}"/>
                </a:ext>
              </a:extLst>
            </p:cNvPr>
            <p:cNvSpPr/>
            <p:nvPr/>
          </p:nvSpPr>
          <p:spPr>
            <a:xfrm>
              <a:off x="4243212" y="22183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" name="pt331">
              <a:extLst>
                <a:ext uri="{FF2B5EF4-FFF2-40B4-BE49-F238E27FC236}">
                  <a16:creationId xmlns:a16="http://schemas.microsoft.com/office/drawing/2014/main" id="{9E2D2058-BC41-3EDF-0C81-99BF4C945625}"/>
                </a:ext>
              </a:extLst>
            </p:cNvPr>
            <p:cNvSpPr/>
            <p:nvPr/>
          </p:nvSpPr>
          <p:spPr>
            <a:xfrm>
              <a:off x="4721461" y="18742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" name="pt332">
              <a:extLst>
                <a:ext uri="{FF2B5EF4-FFF2-40B4-BE49-F238E27FC236}">
                  <a16:creationId xmlns:a16="http://schemas.microsoft.com/office/drawing/2014/main" id="{014C4114-B309-0E95-0D39-68794E017CF6}"/>
                </a:ext>
              </a:extLst>
            </p:cNvPr>
            <p:cNvSpPr/>
            <p:nvPr/>
          </p:nvSpPr>
          <p:spPr>
            <a:xfrm>
              <a:off x="4742018" y="3021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" name="pt333">
              <a:extLst>
                <a:ext uri="{FF2B5EF4-FFF2-40B4-BE49-F238E27FC236}">
                  <a16:creationId xmlns:a16="http://schemas.microsoft.com/office/drawing/2014/main" id="{2132F4B3-E3B6-3009-65C7-780348944D4B}"/>
                </a:ext>
              </a:extLst>
            </p:cNvPr>
            <p:cNvSpPr/>
            <p:nvPr/>
          </p:nvSpPr>
          <p:spPr>
            <a:xfrm>
              <a:off x="4379026" y="26955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" name="pt334">
              <a:extLst>
                <a:ext uri="{FF2B5EF4-FFF2-40B4-BE49-F238E27FC236}">
                  <a16:creationId xmlns:a16="http://schemas.microsoft.com/office/drawing/2014/main" id="{197075AA-2406-D617-3832-DDD1219A16B4}"/>
                </a:ext>
              </a:extLst>
            </p:cNvPr>
            <p:cNvSpPr/>
            <p:nvPr/>
          </p:nvSpPr>
          <p:spPr>
            <a:xfrm>
              <a:off x="4899082" y="19187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" name="pt335">
              <a:extLst>
                <a:ext uri="{FF2B5EF4-FFF2-40B4-BE49-F238E27FC236}">
                  <a16:creationId xmlns:a16="http://schemas.microsoft.com/office/drawing/2014/main" id="{DE5A3B74-7E1E-31F1-E04B-F03077BAA345}"/>
                </a:ext>
              </a:extLst>
            </p:cNvPr>
            <p:cNvSpPr/>
            <p:nvPr/>
          </p:nvSpPr>
          <p:spPr>
            <a:xfrm>
              <a:off x="4604483" y="22991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" name="pt336">
              <a:extLst>
                <a:ext uri="{FF2B5EF4-FFF2-40B4-BE49-F238E27FC236}">
                  <a16:creationId xmlns:a16="http://schemas.microsoft.com/office/drawing/2014/main" id="{0A2422D8-59DB-E4E7-DBF1-45A771A1E808}"/>
                </a:ext>
              </a:extLst>
            </p:cNvPr>
            <p:cNvSpPr/>
            <p:nvPr/>
          </p:nvSpPr>
          <p:spPr>
            <a:xfrm>
              <a:off x="4617208" y="24546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" name="pt337">
              <a:extLst>
                <a:ext uri="{FF2B5EF4-FFF2-40B4-BE49-F238E27FC236}">
                  <a16:creationId xmlns:a16="http://schemas.microsoft.com/office/drawing/2014/main" id="{125A0EF9-7F8C-D25F-5038-57EEAE7F9C15}"/>
                </a:ext>
              </a:extLst>
            </p:cNvPr>
            <p:cNvSpPr/>
            <p:nvPr/>
          </p:nvSpPr>
          <p:spPr>
            <a:xfrm>
              <a:off x="4896220" y="35237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" name="pt338">
              <a:extLst>
                <a:ext uri="{FF2B5EF4-FFF2-40B4-BE49-F238E27FC236}">
                  <a16:creationId xmlns:a16="http://schemas.microsoft.com/office/drawing/2014/main" id="{BF71A373-2F51-11A4-73D8-06DE2C7D29A1}"/>
                </a:ext>
              </a:extLst>
            </p:cNvPr>
            <p:cNvSpPr/>
            <p:nvPr/>
          </p:nvSpPr>
          <p:spPr>
            <a:xfrm>
              <a:off x="4494767" y="20591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" name="pt339">
              <a:extLst>
                <a:ext uri="{FF2B5EF4-FFF2-40B4-BE49-F238E27FC236}">
                  <a16:creationId xmlns:a16="http://schemas.microsoft.com/office/drawing/2014/main" id="{5D29C197-7097-B311-F590-289A8AD9EFF9}"/>
                </a:ext>
              </a:extLst>
            </p:cNvPr>
            <p:cNvSpPr/>
            <p:nvPr/>
          </p:nvSpPr>
          <p:spPr>
            <a:xfrm>
              <a:off x="4580581" y="26737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" name="pt340">
              <a:extLst>
                <a:ext uri="{FF2B5EF4-FFF2-40B4-BE49-F238E27FC236}">
                  <a16:creationId xmlns:a16="http://schemas.microsoft.com/office/drawing/2014/main" id="{7DCFDBC2-FA54-5219-18A2-F3CB260F86E9}"/>
                </a:ext>
              </a:extLst>
            </p:cNvPr>
            <p:cNvSpPr/>
            <p:nvPr/>
          </p:nvSpPr>
          <p:spPr>
            <a:xfrm>
              <a:off x="4040864" y="2806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" name="pt341">
              <a:extLst>
                <a:ext uri="{FF2B5EF4-FFF2-40B4-BE49-F238E27FC236}">
                  <a16:creationId xmlns:a16="http://schemas.microsoft.com/office/drawing/2014/main" id="{79E15596-C063-F640-A582-22F2F47B8A6A}"/>
                </a:ext>
              </a:extLst>
            </p:cNvPr>
            <p:cNvSpPr/>
            <p:nvPr/>
          </p:nvSpPr>
          <p:spPr>
            <a:xfrm>
              <a:off x="4270168" y="20834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" name="pt342">
              <a:extLst>
                <a:ext uri="{FF2B5EF4-FFF2-40B4-BE49-F238E27FC236}">
                  <a16:creationId xmlns:a16="http://schemas.microsoft.com/office/drawing/2014/main" id="{02A480CA-8B6A-B082-BA0E-2E56BD6215B6}"/>
                </a:ext>
              </a:extLst>
            </p:cNvPr>
            <p:cNvSpPr/>
            <p:nvPr/>
          </p:nvSpPr>
          <p:spPr>
            <a:xfrm>
              <a:off x="4795376" y="30447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" name="pt343">
              <a:extLst>
                <a:ext uri="{FF2B5EF4-FFF2-40B4-BE49-F238E27FC236}">
                  <a16:creationId xmlns:a16="http://schemas.microsoft.com/office/drawing/2014/main" id="{602C4F48-A06B-4712-85D3-273A294F216D}"/>
                </a:ext>
              </a:extLst>
            </p:cNvPr>
            <p:cNvSpPr/>
            <p:nvPr/>
          </p:nvSpPr>
          <p:spPr>
            <a:xfrm>
              <a:off x="5047158" y="39453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6" name="pt344">
              <a:extLst>
                <a:ext uri="{FF2B5EF4-FFF2-40B4-BE49-F238E27FC236}">
                  <a16:creationId xmlns:a16="http://schemas.microsoft.com/office/drawing/2014/main" id="{1DDA60B7-FCB1-8F13-5873-C2033570134C}"/>
                </a:ext>
              </a:extLst>
            </p:cNvPr>
            <p:cNvSpPr/>
            <p:nvPr/>
          </p:nvSpPr>
          <p:spPr>
            <a:xfrm>
              <a:off x="5360084" y="3071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" name="pt345">
              <a:extLst>
                <a:ext uri="{FF2B5EF4-FFF2-40B4-BE49-F238E27FC236}">
                  <a16:creationId xmlns:a16="http://schemas.microsoft.com/office/drawing/2014/main" id="{F8432E9B-4162-5726-6752-BBE7F0D07294}"/>
                </a:ext>
              </a:extLst>
            </p:cNvPr>
            <p:cNvSpPr/>
            <p:nvPr/>
          </p:nvSpPr>
          <p:spPr>
            <a:xfrm>
              <a:off x="4751005" y="28131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" name="pt346">
              <a:extLst>
                <a:ext uri="{FF2B5EF4-FFF2-40B4-BE49-F238E27FC236}">
                  <a16:creationId xmlns:a16="http://schemas.microsoft.com/office/drawing/2014/main" id="{DE9B9A57-C510-2BF1-8C50-207B95817CB2}"/>
                </a:ext>
              </a:extLst>
            </p:cNvPr>
            <p:cNvSpPr/>
            <p:nvPr/>
          </p:nvSpPr>
          <p:spPr>
            <a:xfrm>
              <a:off x="4311393" y="29425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9" name="pt347">
              <a:extLst>
                <a:ext uri="{FF2B5EF4-FFF2-40B4-BE49-F238E27FC236}">
                  <a16:creationId xmlns:a16="http://schemas.microsoft.com/office/drawing/2014/main" id="{DAEA88B0-461D-C47D-089C-EAC0367F6BF9}"/>
                </a:ext>
              </a:extLst>
            </p:cNvPr>
            <p:cNvSpPr/>
            <p:nvPr/>
          </p:nvSpPr>
          <p:spPr>
            <a:xfrm>
              <a:off x="4798996" y="38454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" name="pt348">
              <a:extLst>
                <a:ext uri="{FF2B5EF4-FFF2-40B4-BE49-F238E27FC236}">
                  <a16:creationId xmlns:a16="http://schemas.microsoft.com/office/drawing/2014/main" id="{63158C94-CE48-E0A0-8881-7F7795DC4977}"/>
                </a:ext>
              </a:extLst>
            </p:cNvPr>
            <p:cNvSpPr/>
            <p:nvPr/>
          </p:nvSpPr>
          <p:spPr>
            <a:xfrm>
              <a:off x="4567727" y="34060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" name="pt349">
              <a:extLst>
                <a:ext uri="{FF2B5EF4-FFF2-40B4-BE49-F238E27FC236}">
                  <a16:creationId xmlns:a16="http://schemas.microsoft.com/office/drawing/2014/main" id="{09CECC33-F49B-5F46-C02F-2B7966E2BCCA}"/>
                </a:ext>
              </a:extLst>
            </p:cNvPr>
            <p:cNvSpPr/>
            <p:nvPr/>
          </p:nvSpPr>
          <p:spPr>
            <a:xfrm>
              <a:off x="4440812" y="32248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" name="pt350">
              <a:extLst>
                <a:ext uri="{FF2B5EF4-FFF2-40B4-BE49-F238E27FC236}">
                  <a16:creationId xmlns:a16="http://schemas.microsoft.com/office/drawing/2014/main" id="{7F17B4EE-22E0-B81A-FDE9-6A548A4E548D}"/>
                </a:ext>
              </a:extLst>
            </p:cNvPr>
            <p:cNvSpPr/>
            <p:nvPr/>
          </p:nvSpPr>
          <p:spPr>
            <a:xfrm>
              <a:off x="4967516" y="36471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" name="pt351">
              <a:extLst>
                <a:ext uri="{FF2B5EF4-FFF2-40B4-BE49-F238E27FC236}">
                  <a16:creationId xmlns:a16="http://schemas.microsoft.com/office/drawing/2014/main" id="{52B6799E-4E78-AADC-4207-2F32A7E747BA}"/>
                </a:ext>
              </a:extLst>
            </p:cNvPr>
            <p:cNvSpPr/>
            <p:nvPr/>
          </p:nvSpPr>
          <p:spPr>
            <a:xfrm>
              <a:off x="4439982" y="43785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" name="pt352">
              <a:extLst>
                <a:ext uri="{FF2B5EF4-FFF2-40B4-BE49-F238E27FC236}">
                  <a16:creationId xmlns:a16="http://schemas.microsoft.com/office/drawing/2014/main" id="{C7198A31-6220-7C53-41E7-9E9820D5FFA6}"/>
                </a:ext>
              </a:extLst>
            </p:cNvPr>
            <p:cNvSpPr/>
            <p:nvPr/>
          </p:nvSpPr>
          <p:spPr>
            <a:xfrm>
              <a:off x="3770533" y="36504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" name="pt353">
              <a:extLst>
                <a:ext uri="{FF2B5EF4-FFF2-40B4-BE49-F238E27FC236}">
                  <a16:creationId xmlns:a16="http://schemas.microsoft.com/office/drawing/2014/main" id="{0F42E1CC-CFB7-60DE-D332-9D904B58C6FB}"/>
                </a:ext>
              </a:extLst>
            </p:cNvPr>
            <p:cNvSpPr/>
            <p:nvPr/>
          </p:nvSpPr>
          <p:spPr>
            <a:xfrm>
              <a:off x="4941037" y="29052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" name="pt354">
              <a:extLst>
                <a:ext uri="{FF2B5EF4-FFF2-40B4-BE49-F238E27FC236}">
                  <a16:creationId xmlns:a16="http://schemas.microsoft.com/office/drawing/2014/main" id="{1A2CDA70-9A0E-50FB-7E07-072382017107}"/>
                </a:ext>
              </a:extLst>
            </p:cNvPr>
            <p:cNvSpPr/>
            <p:nvPr/>
          </p:nvSpPr>
          <p:spPr>
            <a:xfrm>
              <a:off x="4861771" y="3852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" name="pt355">
              <a:extLst>
                <a:ext uri="{FF2B5EF4-FFF2-40B4-BE49-F238E27FC236}">
                  <a16:creationId xmlns:a16="http://schemas.microsoft.com/office/drawing/2014/main" id="{BF9F672D-9A38-2A95-C214-80DAAC54B1EC}"/>
                </a:ext>
              </a:extLst>
            </p:cNvPr>
            <p:cNvSpPr/>
            <p:nvPr/>
          </p:nvSpPr>
          <p:spPr>
            <a:xfrm>
              <a:off x="4214509" y="36777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" name="pt356">
              <a:extLst>
                <a:ext uri="{FF2B5EF4-FFF2-40B4-BE49-F238E27FC236}">
                  <a16:creationId xmlns:a16="http://schemas.microsoft.com/office/drawing/2014/main" id="{84245465-5B79-C910-AE42-77940428908B}"/>
                </a:ext>
              </a:extLst>
            </p:cNvPr>
            <p:cNvSpPr/>
            <p:nvPr/>
          </p:nvSpPr>
          <p:spPr>
            <a:xfrm>
              <a:off x="5056565" y="33328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" name="pt357">
              <a:extLst>
                <a:ext uri="{FF2B5EF4-FFF2-40B4-BE49-F238E27FC236}">
                  <a16:creationId xmlns:a16="http://schemas.microsoft.com/office/drawing/2014/main" id="{989F3E1B-7DC0-A7B0-16F2-556D764469E9}"/>
                </a:ext>
              </a:extLst>
            </p:cNvPr>
            <p:cNvSpPr/>
            <p:nvPr/>
          </p:nvSpPr>
          <p:spPr>
            <a:xfrm>
              <a:off x="4765892" y="32851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" name="pt358">
              <a:extLst>
                <a:ext uri="{FF2B5EF4-FFF2-40B4-BE49-F238E27FC236}">
                  <a16:creationId xmlns:a16="http://schemas.microsoft.com/office/drawing/2014/main" id="{8B9A730A-230B-6B6A-0516-85AFE9515931}"/>
                </a:ext>
              </a:extLst>
            </p:cNvPr>
            <p:cNvSpPr/>
            <p:nvPr/>
          </p:nvSpPr>
          <p:spPr>
            <a:xfrm>
              <a:off x="4423150" y="29282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" name="pt359">
              <a:extLst>
                <a:ext uri="{FF2B5EF4-FFF2-40B4-BE49-F238E27FC236}">
                  <a16:creationId xmlns:a16="http://schemas.microsoft.com/office/drawing/2014/main" id="{1AF68D5D-0D0E-52E4-C774-51AF79AE7CB6}"/>
                </a:ext>
              </a:extLst>
            </p:cNvPr>
            <p:cNvSpPr/>
            <p:nvPr/>
          </p:nvSpPr>
          <p:spPr>
            <a:xfrm>
              <a:off x="4402637" y="39386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" name="pt360">
              <a:extLst>
                <a:ext uri="{FF2B5EF4-FFF2-40B4-BE49-F238E27FC236}">
                  <a16:creationId xmlns:a16="http://schemas.microsoft.com/office/drawing/2014/main" id="{C5C36101-97C0-EBFC-529D-EC938288C4AD}"/>
                </a:ext>
              </a:extLst>
            </p:cNvPr>
            <p:cNvSpPr/>
            <p:nvPr/>
          </p:nvSpPr>
          <p:spPr>
            <a:xfrm>
              <a:off x="4933005" y="39984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" name="pt361">
              <a:extLst>
                <a:ext uri="{FF2B5EF4-FFF2-40B4-BE49-F238E27FC236}">
                  <a16:creationId xmlns:a16="http://schemas.microsoft.com/office/drawing/2014/main" id="{0434A3FF-20D4-16F8-D170-00DB40FF6D81}"/>
                </a:ext>
              </a:extLst>
            </p:cNvPr>
            <p:cNvSpPr/>
            <p:nvPr/>
          </p:nvSpPr>
          <p:spPr>
            <a:xfrm>
              <a:off x="3622729" y="20230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" name="pt362">
              <a:extLst>
                <a:ext uri="{FF2B5EF4-FFF2-40B4-BE49-F238E27FC236}">
                  <a16:creationId xmlns:a16="http://schemas.microsoft.com/office/drawing/2014/main" id="{4E59388F-7E6E-79EB-8944-3ADDBA2A8963}"/>
                </a:ext>
              </a:extLst>
            </p:cNvPr>
            <p:cNvSpPr/>
            <p:nvPr/>
          </p:nvSpPr>
          <p:spPr>
            <a:xfrm>
              <a:off x="5445441" y="27160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" name="pt363">
              <a:extLst>
                <a:ext uri="{FF2B5EF4-FFF2-40B4-BE49-F238E27FC236}">
                  <a16:creationId xmlns:a16="http://schemas.microsoft.com/office/drawing/2014/main" id="{2A380CE1-4807-06D3-06BF-9425A8CB7ACF}"/>
                </a:ext>
              </a:extLst>
            </p:cNvPr>
            <p:cNvSpPr/>
            <p:nvPr/>
          </p:nvSpPr>
          <p:spPr>
            <a:xfrm>
              <a:off x="5068279" y="34696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" name="pt364">
              <a:extLst>
                <a:ext uri="{FF2B5EF4-FFF2-40B4-BE49-F238E27FC236}">
                  <a16:creationId xmlns:a16="http://schemas.microsoft.com/office/drawing/2014/main" id="{D4A0FEE8-883D-3D11-CFBB-61427DC4A50B}"/>
                </a:ext>
              </a:extLst>
            </p:cNvPr>
            <p:cNvSpPr/>
            <p:nvPr/>
          </p:nvSpPr>
          <p:spPr>
            <a:xfrm>
              <a:off x="4760976" y="28649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" name="pt365">
              <a:extLst>
                <a:ext uri="{FF2B5EF4-FFF2-40B4-BE49-F238E27FC236}">
                  <a16:creationId xmlns:a16="http://schemas.microsoft.com/office/drawing/2014/main" id="{32064EB4-9334-C6D9-706B-220994520AB1}"/>
                </a:ext>
              </a:extLst>
            </p:cNvPr>
            <p:cNvSpPr/>
            <p:nvPr/>
          </p:nvSpPr>
          <p:spPr>
            <a:xfrm>
              <a:off x="4904866" y="27855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" name="pt366">
              <a:extLst>
                <a:ext uri="{FF2B5EF4-FFF2-40B4-BE49-F238E27FC236}">
                  <a16:creationId xmlns:a16="http://schemas.microsoft.com/office/drawing/2014/main" id="{0AC05A5E-BA78-5490-8FCB-2D6B260BF88C}"/>
                </a:ext>
              </a:extLst>
            </p:cNvPr>
            <p:cNvSpPr/>
            <p:nvPr/>
          </p:nvSpPr>
          <p:spPr>
            <a:xfrm>
              <a:off x="5096330" y="29597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" name="pt367">
              <a:extLst>
                <a:ext uri="{FF2B5EF4-FFF2-40B4-BE49-F238E27FC236}">
                  <a16:creationId xmlns:a16="http://schemas.microsoft.com/office/drawing/2014/main" id="{87F8BEA5-21C0-47E8-00FB-AF10DAD874DB}"/>
                </a:ext>
              </a:extLst>
            </p:cNvPr>
            <p:cNvSpPr/>
            <p:nvPr/>
          </p:nvSpPr>
          <p:spPr>
            <a:xfrm>
              <a:off x="4561655" y="17136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" name="pt368">
              <a:extLst>
                <a:ext uri="{FF2B5EF4-FFF2-40B4-BE49-F238E27FC236}">
                  <a16:creationId xmlns:a16="http://schemas.microsoft.com/office/drawing/2014/main" id="{B1C7DCFE-CF7D-B4C8-B810-EE8974CC4911}"/>
                </a:ext>
              </a:extLst>
            </p:cNvPr>
            <p:cNvSpPr/>
            <p:nvPr/>
          </p:nvSpPr>
          <p:spPr>
            <a:xfrm>
              <a:off x="5121987" y="2884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" name="pt369">
              <a:extLst>
                <a:ext uri="{FF2B5EF4-FFF2-40B4-BE49-F238E27FC236}">
                  <a16:creationId xmlns:a16="http://schemas.microsoft.com/office/drawing/2014/main" id="{15465714-BA6B-2835-D004-5139E7235989}"/>
                </a:ext>
              </a:extLst>
            </p:cNvPr>
            <p:cNvSpPr/>
            <p:nvPr/>
          </p:nvSpPr>
          <p:spPr>
            <a:xfrm>
              <a:off x="6193876" y="47530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" name="pt370">
              <a:extLst>
                <a:ext uri="{FF2B5EF4-FFF2-40B4-BE49-F238E27FC236}">
                  <a16:creationId xmlns:a16="http://schemas.microsoft.com/office/drawing/2014/main" id="{33B76910-9B30-842D-1B66-731DAD02850B}"/>
                </a:ext>
              </a:extLst>
            </p:cNvPr>
            <p:cNvSpPr/>
            <p:nvPr/>
          </p:nvSpPr>
          <p:spPr>
            <a:xfrm>
              <a:off x="5291271" y="19839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" name="pt371">
              <a:extLst>
                <a:ext uri="{FF2B5EF4-FFF2-40B4-BE49-F238E27FC236}">
                  <a16:creationId xmlns:a16="http://schemas.microsoft.com/office/drawing/2014/main" id="{C4838968-9FA9-6FA7-4B17-307F33B3ECE2}"/>
                </a:ext>
              </a:extLst>
            </p:cNvPr>
            <p:cNvSpPr/>
            <p:nvPr/>
          </p:nvSpPr>
          <p:spPr>
            <a:xfrm>
              <a:off x="5382513" y="53864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" name="pt372">
              <a:extLst>
                <a:ext uri="{FF2B5EF4-FFF2-40B4-BE49-F238E27FC236}">
                  <a16:creationId xmlns:a16="http://schemas.microsoft.com/office/drawing/2014/main" id="{2A12118D-74CF-A6F7-2210-75AAB82DCB35}"/>
                </a:ext>
              </a:extLst>
            </p:cNvPr>
            <p:cNvSpPr/>
            <p:nvPr/>
          </p:nvSpPr>
          <p:spPr>
            <a:xfrm>
              <a:off x="4318690" y="36241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" name="pt373">
              <a:extLst>
                <a:ext uri="{FF2B5EF4-FFF2-40B4-BE49-F238E27FC236}">
                  <a16:creationId xmlns:a16="http://schemas.microsoft.com/office/drawing/2014/main" id="{52DB21E8-AC47-D6E0-248F-697B9BA5A3A1}"/>
                </a:ext>
              </a:extLst>
            </p:cNvPr>
            <p:cNvSpPr/>
            <p:nvPr/>
          </p:nvSpPr>
          <p:spPr>
            <a:xfrm>
              <a:off x="3798699" y="25433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" name="pt374">
              <a:extLst>
                <a:ext uri="{FF2B5EF4-FFF2-40B4-BE49-F238E27FC236}">
                  <a16:creationId xmlns:a16="http://schemas.microsoft.com/office/drawing/2014/main" id="{8C04DB02-4ABA-5C7F-FEA0-DE41770A55AF}"/>
                </a:ext>
              </a:extLst>
            </p:cNvPr>
            <p:cNvSpPr/>
            <p:nvPr/>
          </p:nvSpPr>
          <p:spPr>
            <a:xfrm>
              <a:off x="4967067" y="18746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" name="pt375">
              <a:extLst>
                <a:ext uri="{FF2B5EF4-FFF2-40B4-BE49-F238E27FC236}">
                  <a16:creationId xmlns:a16="http://schemas.microsoft.com/office/drawing/2014/main" id="{CAA1E152-72C8-32B9-9D2B-0640F8DE933D}"/>
                </a:ext>
              </a:extLst>
            </p:cNvPr>
            <p:cNvSpPr/>
            <p:nvPr/>
          </p:nvSpPr>
          <p:spPr>
            <a:xfrm>
              <a:off x="4873147" y="4594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" name="pt376">
              <a:extLst>
                <a:ext uri="{FF2B5EF4-FFF2-40B4-BE49-F238E27FC236}">
                  <a16:creationId xmlns:a16="http://schemas.microsoft.com/office/drawing/2014/main" id="{0DC98DAF-4775-F25A-ABF0-B23F5B890D86}"/>
                </a:ext>
              </a:extLst>
            </p:cNvPr>
            <p:cNvSpPr/>
            <p:nvPr/>
          </p:nvSpPr>
          <p:spPr>
            <a:xfrm>
              <a:off x="4964816" y="32602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" name="pt377">
              <a:extLst>
                <a:ext uri="{FF2B5EF4-FFF2-40B4-BE49-F238E27FC236}">
                  <a16:creationId xmlns:a16="http://schemas.microsoft.com/office/drawing/2014/main" id="{A4E398EB-2C35-7636-4DD2-9EA239005F97}"/>
                </a:ext>
              </a:extLst>
            </p:cNvPr>
            <p:cNvSpPr/>
            <p:nvPr/>
          </p:nvSpPr>
          <p:spPr>
            <a:xfrm>
              <a:off x="5175841" y="54085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" name="pt378">
              <a:extLst>
                <a:ext uri="{FF2B5EF4-FFF2-40B4-BE49-F238E27FC236}">
                  <a16:creationId xmlns:a16="http://schemas.microsoft.com/office/drawing/2014/main" id="{2B4CCA33-3F08-6CA1-15CA-3E52298E27ED}"/>
                </a:ext>
              </a:extLst>
            </p:cNvPr>
            <p:cNvSpPr/>
            <p:nvPr/>
          </p:nvSpPr>
          <p:spPr>
            <a:xfrm>
              <a:off x="5386085" y="41752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" name="pt379">
              <a:extLst>
                <a:ext uri="{FF2B5EF4-FFF2-40B4-BE49-F238E27FC236}">
                  <a16:creationId xmlns:a16="http://schemas.microsoft.com/office/drawing/2014/main" id="{DD0B4D82-8367-FE64-073B-9A64C6A62C25}"/>
                </a:ext>
              </a:extLst>
            </p:cNvPr>
            <p:cNvSpPr/>
            <p:nvPr/>
          </p:nvSpPr>
          <p:spPr>
            <a:xfrm>
              <a:off x="5580830" y="32888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" name="pt380">
              <a:extLst>
                <a:ext uri="{FF2B5EF4-FFF2-40B4-BE49-F238E27FC236}">
                  <a16:creationId xmlns:a16="http://schemas.microsoft.com/office/drawing/2014/main" id="{DB228B38-7AF5-384E-6914-2A2FCC894AAE}"/>
                </a:ext>
              </a:extLst>
            </p:cNvPr>
            <p:cNvSpPr/>
            <p:nvPr/>
          </p:nvSpPr>
          <p:spPr>
            <a:xfrm>
              <a:off x="4459724" y="27308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" name="pt381">
              <a:extLst>
                <a:ext uri="{FF2B5EF4-FFF2-40B4-BE49-F238E27FC236}">
                  <a16:creationId xmlns:a16="http://schemas.microsoft.com/office/drawing/2014/main" id="{18CA6F4C-3170-A0A2-9FED-7E88F419440B}"/>
                </a:ext>
              </a:extLst>
            </p:cNvPr>
            <p:cNvSpPr/>
            <p:nvPr/>
          </p:nvSpPr>
          <p:spPr>
            <a:xfrm>
              <a:off x="4561360" y="43835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" name="pt382">
              <a:extLst>
                <a:ext uri="{FF2B5EF4-FFF2-40B4-BE49-F238E27FC236}">
                  <a16:creationId xmlns:a16="http://schemas.microsoft.com/office/drawing/2014/main" id="{2F777F4E-0273-8D32-90B7-974E36E68759}"/>
                </a:ext>
              </a:extLst>
            </p:cNvPr>
            <p:cNvSpPr/>
            <p:nvPr/>
          </p:nvSpPr>
          <p:spPr>
            <a:xfrm>
              <a:off x="4916130" y="3287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" name="pt383">
              <a:extLst>
                <a:ext uri="{FF2B5EF4-FFF2-40B4-BE49-F238E27FC236}">
                  <a16:creationId xmlns:a16="http://schemas.microsoft.com/office/drawing/2014/main" id="{66BE81E1-B0B8-5343-417A-D9C6A608197A}"/>
                </a:ext>
              </a:extLst>
            </p:cNvPr>
            <p:cNvSpPr/>
            <p:nvPr/>
          </p:nvSpPr>
          <p:spPr>
            <a:xfrm>
              <a:off x="4660352" y="39608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" name="pt384">
              <a:extLst>
                <a:ext uri="{FF2B5EF4-FFF2-40B4-BE49-F238E27FC236}">
                  <a16:creationId xmlns:a16="http://schemas.microsoft.com/office/drawing/2014/main" id="{DD85A252-265C-7363-4130-3FF30C36242C}"/>
                </a:ext>
              </a:extLst>
            </p:cNvPr>
            <p:cNvSpPr/>
            <p:nvPr/>
          </p:nvSpPr>
          <p:spPr>
            <a:xfrm>
              <a:off x="4421663" y="23596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" name="pt385">
              <a:extLst>
                <a:ext uri="{FF2B5EF4-FFF2-40B4-BE49-F238E27FC236}">
                  <a16:creationId xmlns:a16="http://schemas.microsoft.com/office/drawing/2014/main" id="{818912E3-60AC-258E-054C-96FBE57FF695}"/>
                </a:ext>
              </a:extLst>
            </p:cNvPr>
            <p:cNvSpPr/>
            <p:nvPr/>
          </p:nvSpPr>
          <p:spPr>
            <a:xfrm>
              <a:off x="4444059" y="26437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" name="pt386">
              <a:extLst>
                <a:ext uri="{FF2B5EF4-FFF2-40B4-BE49-F238E27FC236}">
                  <a16:creationId xmlns:a16="http://schemas.microsoft.com/office/drawing/2014/main" id="{9E266777-AB26-83C5-077C-53B4F389C629}"/>
                </a:ext>
              </a:extLst>
            </p:cNvPr>
            <p:cNvSpPr/>
            <p:nvPr/>
          </p:nvSpPr>
          <p:spPr>
            <a:xfrm>
              <a:off x="4206681" y="34330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" name="pt387">
              <a:extLst>
                <a:ext uri="{FF2B5EF4-FFF2-40B4-BE49-F238E27FC236}">
                  <a16:creationId xmlns:a16="http://schemas.microsoft.com/office/drawing/2014/main" id="{4C8DB374-9CE6-2F9B-7E0D-B57028335DC2}"/>
                </a:ext>
              </a:extLst>
            </p:cNvPr>
            <p:cNvSpPr/>
            <p:nvPr/>
          </p:nvSpPr>
          <p:spPr>
            <a:xfrm>
              <a:off x="5952834" y="35222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" name="pt388">
              <a:extLst>
                <a:ext uri="{FF2B5EF4-FFF2-40B4-BE49-F238E27FC236}">
                  <a16:creationId xmlns:a16="http://schemas.microsoft.com/office/drawing/2014/main" id="{31B1BBFB-FF88-1351-0CA4-1DD85773FD5C}"/>
                </a:ext>
              </a:extLst>
            </p:cNvPr>
            <p:cNvSpPr/>
            <p:nvPr/>
          </p:nvSpPr>
          <p:spPr>
            <a:xfrm>
              <a:off x="4560049" y="26080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" name="pt389">
              <a:extLst>
                <a:ext uri="{FF2B5EF4-FFF2-40B4-BE49-F238E27FC236}">
                  <a16:creationId xmlns:a16="http://schemas.microsoft.com/office/drawing/2014/main" id="{A384768C-AD54-8D92-98FC-669B71FB48C4}"/>
                </a:ext>
              </a:extLst>
            </p:cNvPr>
            <p:cNvSpPr/>
            <p:nvPr/>
          </p:nvSpPr>
          <p:spPr>
            <a:xfrm>
              <a:off x="4799374" y="28943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" name="pt390">
              <a:extLst>
                <a:ext uri="{FF2B5EF4-FFF2-40B4-BE49-F238E27FC236}">
                  <a16:creationId xmlns:a16="http://schemas.microsoft.com/office/drawing/2014/main" id="{EFE07CA9-97AC-E9A3-EBB4-566488C61BF3}"/>
                </a:ext>
              </a:extLst>
            </p:cNvPr>
            <p:cNvSpPr/>
            <p:nvPr/>
          </p:nvSpPr>
          <p:spPr>
            <a:xfrm>
              <a:off x="5054785" y="38006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" name="pt391">
              <a:extLst>
                <a:ext uri="{FF2B5EF4-FFF2-40B4-BE49-F238E27FC236}">
                  <a16:creationId xmlns:a16="http://schemas.microsoft.com/office/drawing/2014/main" id="{6DE4B060-2604-380F-42C6-6B5ED76E684E}"/>
                </a:ext>
              </a:extLst>
            </p:cNvPr>
            <p:cNvSpPr/>
            <p:nvPr/>
          </p:nvSpPr>
          <p:spPr>
            <a:xfrm>
              <a:off x="4161455" y="26515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4" name="pt392">
              <a:extLst>
                <a:ext uri="{FF2B5EF4-FFF2-40B4-BE49-F238E27FC236}">
                  <a16:creationId xmlns:a16="http://schemas.microsoft.com/office/drawing/2014/main" id="{E78EB730-6A3F-B36B-1961-B5D3D6F226E9}"/>
                </a:ext>
              </a:extLst>
            </p:cNvPr>
            <p:cNvSpPr/>
            <p:nvPr/>
          </p:nvSpPr>
          <p:spPr>
            <a:xfrm>
              <a:off x="4575476" y="25668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" name="pt393">
              <a:extLst>
                <a:ext uri="{FF2B5EF4-FFF2-40B4-BE49-F238E27FC236}">
                  <a16:creationId xmlns:a16="http://schemas.microsoft.com/office/drawing/2014/main" id="{AA1357D1-2F95-3826-100D-CA62AB2E6F52}"/>
                </a:ext>
              </a:extLst>
            </p:cNvPr>
            <p:cNvSpPr/>
            <p:nvPr/>
          </p:nvSpPr>
          <p:spPr>
            <a:xfrm>
              <a:off x="4280450" y="24344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" name="pt394">
              <a:extLst>
                <a:ext uri="{FF2B5EF4-FFF2-40B4-BE49-F238E27FC236}">
                  <a16:creationId xmlns:a16="http://schemas.microsoft.com/office/drawing/2014/main" id="{2063CEFC-1840-6FBF-0F66-A4E9F936E58A}"/>
                </a:ext>
              </a:extLst>
            </p:cNvPr>
            <p:cNvSpPr/>
            <p:nvPr/>
          </p:nvSpPr>
          <p:spPr>
            <a:xfrm>
              <a:off x="4871508" y="24187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" name="pt395">
              <a:extLst>
                <a:ext uri="{FF2B5EF4-FFF2-40B4-BE49-F238E27FC236}">
                  <a16:creationId xmlns:a16="http://schemas.microsoft.com/office/drawing/2014/main" id="{543941A1-B123-7D04-1DD3-2A11A612A739}"/>
                </a:ext>
              </a:extLst>
            </p:cNvPr>
            <p:cNvSpPr/>
            <p:nvPr/>
          </p:nvSpPr>
          <p:spPr>
            <a:xfrm>
              <a:off x="4472558" y="41571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" name="pt396">
              <a:extLst>
                <a:ext uri="{FF2B5EF4-FFF2-40B4-BE49-F238E27FC236}">
                  <a16:creationId xmlns:a16="http://schemas.microsoft.com/office/drawing/2014/main" id="{3C592E54-14E1-8294-DD34-C45ADFE71B67}"/>
                </a:ext>
              </a:extLst>
            </p:cNvPr>
            <p:cNvSpPr/>
            <p:nvPr/>
          </p:nvSpPr>
          <p:spPr>
            <a:xfrm>
              <a:off x="4619247" y="31410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9" name="pt397">
              <a:extLst>
                <a:ext uri="{FF2B5EF4-FFF2-40B4-BE49-F238E27FC236}">
                  <a16:creationId xmlns:a16="http://schemas.microsoft.com/office/drawing/2014/main" id="{8063EED4-A9BA-0458-67E1-7DC639629AD0}"/>
                </a:ext>
              </a:extLst>
            </p:cNvPr>
            <p:cNvSpPr/>
            <p:nvPr/>
          </p:nvSpPr>
          <p:spPr>
            <a:xfrm>
              <a:off x="4682412" y="20102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0" name="pt398">
              <a:extLst>
                <a:ext uri="{FF2B5EF4-FFF2-40B4-BE49-F238E27FC236}">
                  <a16:creationId xmlns:a16="http://schemas.microsoft.com/office/drawing/2014/main" id="{B0B4A474-6957-F962-7EB3-6E31C5C70B51}"/>
                </a:ext>
              </a:extLst>
            </p:cNvPr>
            <p:cNvSpPr/>
            <p:nvPr/>
          </p:nvSpPr>
          <p:spPr>
            <a:xfrm>
              <a:off x="4634596" y="31643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1" name="pt399">
              <a:extLst>
                <a:ext uri="{FF2B5EF4-FFF2-40B4-BE49-F238E27FC236}">
                  <a16:creationId xmlns:a16="http://schemas.microsoft.com/office/drawing/2014/main" id="{6EC006B3-C28F-B715-527B-B005D7F9EF3E}"/>
                </a:ext>
              </a:extLst>
            </p:cNvPr>
            <p:cNvSpPr/>
            <p:nvPr/>
          </p:nvSpPr>
          <p:spPr>
            <a:xfrm>
              <a:off x="4789018" y="2374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2" name="pt400">
              <a:extLst>
                <a:ext uri="{FF2B5EF4-FFF2-40B4-BE49-F238E27FC236}">
                  <a16:creationId xmlns:a16="http://schemas.microsoft.com/office/drawing/2014/main" id="{C9C2515F-8A23-87EA-DBB2-9A7CC5C7BD9C}"/>
                </a:ext>
              </a:extLst>
            </p:cNvPr>
            <p:cNvSpPr/>
            <p:nvPr/>
          </p:nvSpPr>
          <p:spPr>
            <a:xfrm>
              <a:off x="4914833" y="30053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3" name="pt401">
              <a:extLst>
                <a:ext uri="{FF2B5EF4-FFF2-40B4-BE49-F238E27FC236}">
                  <a16:creationId xmlns:a16="http://schemas.microsoft.com/office/drawing/2014/main" id="{9DBCB6B9-1E1C-3E25-93A4-850D621146B1}"/>
                </a:ext>
              </a:extLst>
            </p:cNvPr>
            <p:cNvSpPr/>
            <p:nvPr/>
          </p:nvSpPr>
          <p:spPr>
            <a:xfrm>
              <a:off x="5721054" y="34161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4" name="pt402">
              <a:extLst>
                <a:ext uri="{FF2B5EF4-FFF2-40B4-BE49-F238E27FC236}">
                  <a16:creationId xmlns:a16="http://schemas.microsoft.com/office/drawing/2014/main" id="{35E6FC05-2398-CFFC-5599-9AFA883FF3D2}"/>
                </a:ext>
              </a:extLst>
            </p:cNvPr>
            <p:cNvSpPr/>
            <p:nvPr/>
          </p:nvSpPr>
          <p:spPr>
            <a:xfrm>
              <a:off x="5423516" y="43748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5" name="pt403">
              <a:extLst>
                <a:ext uri="{FF2B5EF4-FFF2-40B4-BE49-F238E27FC236}">
                  <a16:creationId xmlns:a16="http://schemas.microsoft.com/office/drawing/2014/main" id="{41C466C5-D4FC-1798-EB58-9A6AF73F711D}"/>
                </a:ext>
              </a:extLst>
            </p:cNvPr>
            <p:cNvSpPr/>
            <p:nvPr/>
          </p:nvSpPr>
          <p:spPr>
            <a:xfrm>
              <a:off x="5406822" y="32311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6" name="pt404">
              <a:extLst>
                <a:ext uri="{FF2B5EF4-FFF2-40B4-BE49-F238E27FC236}">
                  <a16:creationId xmlns:a16="http://schemas.microsoft.com/office/drawing/2014/main" id="{E4E3DBBC-D5D3-7412-E766-30CB644B50E1}"/>
                </a:ext>
              </a:extLst>
            </p:cNvPr>
            <p:cNvSpPr/>
            <p:nvPr/>
          </p:nvSpPr>
          <p:spPr>
            <a:xfrm>
              <a:off x="5162211" y="28003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7" name="pt405">
              <a:extLst>
                <a:ext uri="{FF2B5EF4-FFF2-40B4-BE49-F238E27FC236}">
                  <a16:creationId xmlns:a16="http://schemas.microsoft.com/office/drawing/2014/main" id="{8D91E4DC-D432-AD70-42FE-9AD5ACB8E9BB}"/>
                </a:ext>
              </a:extLst>
            </p:cNvPr>
            <p:cNvSpPr/>
            <p:nvPr/>
          </p:nvSpPr>
          <p:spPr>
            <a:xfrm>
              <a:off x="5242131" y="31985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8" name="pt406">
              <a:extLst>
                <a:ext uri="{FF2B5EF4-FFF2-40B4-BE49-F238E27FC236}">
                  <a16:creationId xmlns:a16="http://schemas.microsoft.com/office/drawing/2014/main" id="{56FC6D61-7CFA-95E6-CBE8-DBE077DDFA85}"/>
                </a:ext>
              </a:extLst>
            </p:cNvPr>
            <p:cNvSpPr/>
            <p:nvPr/>
          </p:nvSpPr>
          <p:spPr>
            <a:xfrm>
              <a:off x="5204453" y="27648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9" name="pt407">
              <a:extLst>
                <a:ext uri="{FF2B5EF4-FFF2-40B4-BE49-F238E27FC236}">
                  <a16:creationId xmlns:a16="http://schemas.microsoft.com/office/drawing/2014/main" id="{210A2772-8779-0365-E86D-086AD524BB6C}"/>
                </a:ext>
              </a:extLst>
            </p:cNvPr>
            <p:cNvSpPr/>
            <p:nvPr/>
          </p:nvSpPr>
          <p:spPr>
            <a:xfrm>
              <a:off x="5260868" y="39826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0" name="pt408">
              <a:extLst>
                <a:ext uri="{FF2B5EF4-FFF2-40B4-BE49-F238E27FC236}">
                  <a16:creationId xmlns:a16="http://schemas.microsoft.com/office/drawing/2014/main" id="{2F5D2F07-A93D-001D-0507-4D5C02B0E7A3}"/>
                </a:ext>
              </a:extLst>
            </p:cNvPr>
            <p:cNvSpPr/>
            <p:nvPr/>
          </p:nvSpPr>
          <p:spPr>
            <a:xfrm>
              <a:off x="5218508" y="42581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1" name="pt409">
              <a:extLst>
                <a:ext uri="{FF2B5EF4-FFF2-40B4-BE49-F238E27FC236}">
                  <a16:creationId xmlns:a16="http://schemas.microsoft.com/office/drawing/2014/main" id="{8806163C-841A-4FBA-01CB-B4FB30754658}"/>
                </a:ext>
              </a:extLst>
            </p:cNvPr>
            <p:cNvSpPr/>
            <p:nvPr/>
          </p:nvSpPr>
          <p:spPr>
            <a:xfrm>
              <a:off x="4122351" y="35455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2" name="pt410">
              <a:extLst>
                <a:ext uri="{FF2B5EF4-FFF2-40B4-BE49-F238E27FC236}">
                  <a16:creationId xmlns:a16="http://schemas.microsoft.com/office/drawing/2014/main" id="{76097E8E-19E5-93FE-779A-8ED4F0719572}"/>
                </a:ext>
              </a:extLst>
            </p:cNvPr>
            <p:cNvSpPr/>
            <p:nvPr/>
          </p:nvSpPr>
          <p:spPr>
            <a:xfrm>
              <a:off x="5055505" y="41120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3" name="pt411">
              <a:extLst>
                <a:ext uri="{FF2B5EF4-FFF2-40B4-BE49-F238E27FC236}">
                  <a16:creationId xmlns:a16="http://schemas.microsoft.com/office/drawing/2014/main" id="{5B85266B-7021-C423-2CDB-6D3C627E749E}"/>
                </a:ext>
              </a:extLst>
            </p:cNvPr>
            <p:cNvSpPr/>
            <p:nvPr/>
          </p:nvSpPr>
          <p:spPr>
            <a:xfrm>
              <a:off x="4821882" y="40618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4" name="pt412">
              <a:extLst>
                <a:ext uri="{FF2B5EF4-FFF2-40B4-BE49-F238E27FC236}">
                  <a16:creationId xmlns:a16="http://schemas.microsoft.com/office/drawing/2014/main" id="{9B3341CF-31DF-7DED-C61A-082B49C682EC}"/>
                </a:ext>
              </a:extLst>
            </p:cNvPr>
            <p:cNvSpPr/>
            <p:nvPr/>
          </p:nvSpPr>
          <p:spPr>
            <a:xfrm>
              <a:off x="4610335" y="39665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5" name="pt413">
              <a:extLst>
                <a:ext uri="{FF2B5EF4-FFF2-40B4-BE49-F238E27FC236}">
                  <a16:creationId xmlns:a16="http://schemas.microsoft.com/office/drawing/2014/main" id="{DC585969-8142-8460-5CAD-BEEF9D2444F1}"/>
                </a:ext>
              </a:extLst>
            </p:cNvPr>
            <p:cNvSpPr/>
            <p:nvPr/>
          </p:nvSpPr>
          <p:spPr>
            <a:xfrm>
              <a:off x="4506291" y="2425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6" name="pt414">
              <a:extLst>
                <a:ext uri="{FF2B5EF4-FFF2-40B4-BE49-F238E27FC236}">
                  <a16:creationId xmlns:a16="http://schemas.microsoft.com/office/drawing/2014/main" id="{D0A96D33-8802-03B7-757B-A7880F00F80F}"/>
                </a:ext>
              </a:extLst>
            </p:cNvPr>
            <p:cNvSpPr/>
            <p:nvPr/>
          </p:nvSpPr>
          <p:spPr>
            <a:xfrm>
              <a:off x="5072519" y="42337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7" name="pt415">
              <a:extLst>
                <a:ext uri="{FF2B5EF4-FFF2-40B4-BE49-F238E27FC236}">
                  <a16:creationId xmlns:a16="http://schemas.microsoft.com/office/drawing/2014/main" id="{FB608973-82C9-8002-8753-04174EBB7C04}"/>
                </a:ext>
              </a:extLst>
            </p:cNvPr>
            <p:cNvSpPr/>
            <p:nvPr/>
          </p:nvSpPr>
          <p:spPr>
            <a:xfrm>
              <a:off x="5136395" y="31982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8" name="pt416">
              <a:extLst>
                <a:ext uri="{FF2B5EF4-FFF2-40B4-BE49-F238E27FC236}">
                  <a16:creationId xmlns:a16="http://schemas.microsoft.com/office/drawing/2014/main" id="{F8D9F8D0-3D8D-2DDC-11F5-2F5C84A6C601}"/>
                </a:ext>
              </a:extLst>
            </p:cNvPr>
            <p:cNvSpPr/>
            <p:nvPr/>
          </p:nvSpPr>
          <p:spPr>
            <a:xfrm>
              <a:off x="4197995" y="3409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9" name="pt417">
              <a:extLst>
                <a:ext uri="{FF2B5EF4-FFF2-40B4-BE49-F238E27FC236}">
                  <a16:creationId xmlns:a16="http://schemas.microsoft.com/office/drawing/2014/main" id="{D0C04514-E375-0D5D-0D50-6B88582F029B}"/>
                </a:ext>
              </a:extLst>
            </p:cNvPr>
            <p:cNvSpPr/>
            <p:nvPr/>
          </p:nvSpPr>
          <p:spPr>
            <a:xfrm>
              <a:off x="4954948" y="46032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0" name="pt418">
              <a:extLst>
                <a:ext uri="{FF2B5EF4-FFF2-40B4-BE49-F238E27FC236}">
                  <a16:creationId xmlns:a16="http://schemas.microsoft.com/office/drawing/2014/main" id="{357B81A9-1829-AB66-36DF-C6C2722AC7AB}"/>
                </a:ext>
              </a:extLst>
            </p:cNvPr>
            <p:cNvSpPr/>
            <p:nvPr/>
          </p:nvSpPr>
          <p:spPr>
            <a:xfrm>
              <a:off x="4589552" y="31654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1" name="pt419">
              <a:extLst>
                <a:ext uri="{FF2B5EF4-FFF2-40B4-BE49-F238E27FC236}">
                  <a16:creationId xmlns:a16="http://schemas.microsoft.com/office/drawing/2014/main" id="{BB6D96C7-734C-9180-3AE3-1758ACFC03AB}"/>
                </a:ext>
              </a:extLst>
            </p:cNvPr>
            <p:cNvSpPr/>
            <p:nvPr/>
          </p:nvSpPr>
          <p:spPr>
            <a:xfrm>
              <a:off x="4238721" y="36817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2" name="pt420">
              <a:extLst>
                <a:ext uri="{FF2B5EF4-FFF2-40B4-BE49-F238E27FC236}">
                  <a16:creationId xmlns:a16="http://schemas.microsoft.com/office/drawing/2014/main" id="{A47624E3-C53A-B95B-16F3-AE45D7BC5935}"/>
                </a:ext>
              </a:extLst>
            </p:cNvPr>
            <p:cNvSpPr/>
            <p:nvPr/>
          </p:nvSpPr>
          <p:spPr>
            <a:xfrm>
              <a:off x="5053265" y="47654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3" name="pt421">
              <a:extLst>
                <a:ext uri="{FF2B5EF4-FFF2-40B4-BE49-F238E27FC236}">
                  <a16:creationId xmlns:a16="http://schemas.microsoft.com/office/drawing/2014/main" id="{157CEC39-1FE6-7E69-6560-6581CCEA7FF4}"/>
                </a:ext>
              </a:extLst>
            </p:cNvPr>
            <p:cNvSpPr/>
            <p:nvPr/>
          </p:nvSpPr>
          <p:spPr>
            <a:xfrm>
              <a:off x="4358817" y="42506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4" name="pt422">
              <a:extLst>
                <a:ext uri="{FF2B5EF4-FFF2-40B4-BE49-F238E27FC236}">
                  <a16:creationId xmlns:a16="http://schemas.microsoft.com/office/drawing/2014/main" id="{362FF795-F016-23DF-9EE4-57BC102B5098}"/>
                </a:ext>
              </a:extLst>
            </p:cNvPr>
            <p:cNvSpPr/>
            <p:nvPr/>
          </p:nvSpPr>
          <p:spPr>
            <a:xfrm>
              <a:off x="5148578" y="35392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5" name="pt423">
              <a:extLst>
                <a:ext uri="{FF2B5EF4-FFF2-40B4-BE49-F238E27FC236}">
                  <a16:creationId xmlns:a16="http://schemas.microsoft.com/office/drawing/2014/main" id="{63F69BEC-04A6-63B5-0B7A-DDB8BB04127C}"/>
                </a:ext>
              </a:extLst>
            </p:cNvPr>
            <p:cNvSpPr/>
            <p:nvPr/>
          </p:nvSpPr>
          <p:spPr>
            <a:xfrm>
              <a:off x="4359762" y="36234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6" name="pt424">
              <a:extLst>
                <a:ext uri="{FF2B5EF4-FFF2-40B4-BE49-F238E27FC236}">
                  <a16:creationId xmlns:a16="http://schemas.microsoft.com/office/drawing/2014/main" id="{7400F3DD-6DE7-B1DA-3D30-7D8B20004907}"/>
                </a:ext>
              </a:extLst>
            </p:cNvPr>
            <p:cNvSpPr/>
            <p:nvPr/>
          </p:nvSpPr>
          <p:spPr>
            <a:xfrm>
              <a:off x="4460737" y="34996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7" name="pt425">
              <a:extLst>
                <a:ext uri="{FF2B5EF4-FFF2-40B4-BE49-F238E27FC236}">
                  <a16:creationId xmlns:a16="http://schemas.microsoft.com/office/drawing/2014/main" id="{45211B83-012A-4F56-381F-ABAA5F0C71BF}"/>
                </a:ext>
              </a:extLst>
            </p:cNvPr>
            <p:cNvSpPr/>
            <p:nvPr/>
          </p:nvSpPr>
          <p:spPr>
            <a:xfrm>
              <a:off x="5595119" y="32921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8" name="pt426">
              <a:extLst>
                <a:ext uri="{FF2B5EF4-FFF2-40B4-BE49-F238E27FC236}">
                  <a16:creationId xmlns:a16="http://schemas.microsoft.com/office/drawing/2014/main" id="{E0169415-37A2-69BD-464E-E1573661B9B3}"/>
                </a:ext>
              </a:extLst>
            </p:cNvPr>
            <p:cNvSpPr/>
            <p:nvPr/>
          </p:nvSpPr>
          <p:spPr>
            <a:xfrm>
              <a:off x="4686996" y="33371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9" name="pt427">
              <a:extLst>
                <a:ext uri="{FF2B5EF4-FFF2-40B4-BE49-F238E27FC236}">
                  <a16:creationId xmlns:a16="http://schemas.microsoft.com/office/drawing/2014/main" id="{3CDC662F-D1D1-8AB8-507E-BC33D0F4CF33}"/>
                </a:ext>
              </a:extLst>
            </p:cNvPr>
            <p:cNvSpPr/>
            <p:nvPr/>
          </p:nvSpPr>
          <p:spPr>
            <a:xfrm>
              <a:off x="4523237" y="36508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0" name="pt428">
              <a:extLst>
                <a:ext uri="{FF2B5EF4-FFF2-40B4-BE49-F238E27FC236}">
                  <a16:creationId xmlns:a16="http://schemas.microsoft.com/office/drawing/2014/main" id="{0C6DC952-08DE-2E5B-C556-9F31C5A6C901}"/>
                </a:ext>
              </a:extLst>
            </p:cNvPr>
            <p:cNvSpPr/>
            <p:nvPr/>
          </p:nvSpPr>
          <p:spPr>
            <a:xfrm>
              <a:off x="5187078" y="26544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1" name="pt429">
              <a:extLst>
                <a:ext uri="{FF2B5EF4-FFF2-40B4-BE49-F238E27FC236}">
                  <a16:creationId xmlns:a16="http://schemas.microsoft.com/office/drawing/2014/main" id="{4A699995-8D6F-CD6A-40E5-3FCB9A6C2730}"/>
                </a:ext>
              </a:extLst>
            </p:cNvPr>
            <p:cNvSpPr/>
            <p:nvPr/>
          </p:nvSpPr>
          <p:spPr>
            <a:xfrm>
              <a:off x="5116045" y="22171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2" name="pt430">
              <a:extLst>
                <a:ext uri="{FF2B5EF4-FFF2-40B4-BE49-F238E27FC236}">
                  <a16:creationId xmlns:a16="http://schemas.microsoft.com/office/drawing/2014/main" id="{A7E7ABFE-3F41-C3F2-D76E-8D8BA8D1D6AB}"/>
                </a:ext>
              </a:extLst>
            </p:cNvPr>
            <p:cNvSpPr/>
            <p:nvPr/>
          </p:nvSpPr>
          <p:spPr>
            <a:xfrm>
              <a:off x="5091393" y="39345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3" name="pt431">
              <a:extLst>
                <a:ext uri="{FF2B5EF4-FFF2-40B4-BE49-F238E27FC236}">
                  <a16:creationId xmlns:a16="http://schemas.microsoft.com/office/drawing/2014/main" id="{7746D6C1-D91C-3C77-B472-D3CCD87B17CB}"/>
                </a:ext>
              </a:extLst>
            </p:cNvPr>
            <p:cNvSpPr/>
            <p:nvPr/>
          </p:nvSpPr>
          <p:spPr>
            <a:xfrm>
              <a:off x="4431158" y="36075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4" name="pt432">
              <a:extLst>
                <a:ext uri="{FF2B5EF4-FFF2-40B4-BE49-F238E27FC236}">
                  <a16:creationId xmlns:a16="http://schemas.microsoft.com/office/drawing/2014/main" id="{46858467-B423-BCC4-E5F4-FF2E850E571B}"/>
                </a:ext>
              </a:extLst>
            </p:cNvPr>
            <p:cNvSpPr/>
            <p:nvPr/>
          </p:nvSpPr>
          <p:spPr>
            <a:xfrm>
              <a:off x="4493487" y="41439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5" name="pt433">
              <a:extLst>
                <a:ext uri="{FF2B5EF4-FFF2-40B4-BE49-F238E27FC236}">
                  <a16:creationId xmlns:a16="http://schemas.microsoft.com/office/drawing/2014/main" id="{94395866-1866-543C-7866-24FD744B9547}"/>
                </a:ext>
              </a:extLst>
            </p:cNvPr>
            <p:cNvSpPr/>
            <p:nvPr/>
          </p:nvSpPr>
          <p:spPr>
            <a:xfrm>
              <a:off x="4542545" y="32097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6" name="pt434">
              <a:extLst>
                <a:ext uri="{FF2B5EF4-FFF2-40B4-BE49-F238E27FC236}">
                  <a16:creationId xmlns:a16="http://schemas.microsoft.com/office/drawing/2014/main" id="{78EE7819-E73E-42F7-CAE4-48CCF1AD3384}"/>
                </a:ext>
              </a:extLst>
            </p:cNvPr>
            <p:cNvSpPr/>
            <p:nvPr/>
          </p:nvSpPr>
          <p:spPr>
            <a:xfrm>
              <a:off x="5201443" y="35563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7" name="pt435">
              <a:extLst>
                <a:ext uri="{FF2B5EF4-FFF2-40B4-BE49-F238E27FC236}">
                  <a16:creationId xmlns:a16="http://schemas.microsoft.com/office/drawing/2014/main" id="{9F66B342-11F1-7E6F-9C48-3E4C0907A78E}"/>
                </a:ext>
              </a:extLst>
            </p:cNvPr>
            <p:cNvSpPr/>
            <p:nvPr/>
          </p:nvSpPr>
          <p:spPr>
            <a:xfrm>
              <a:off x="4553934" y="42182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8" name="pt436">
              <a:extLst>
                <a:ext uri="{FF2B5EF4-FFF2-40B4-BE49-F238E27FC236}">
                  <a16:creationId xmlns:a16="http://schemas.microsoft.com/office/drawing/2014/main" id="{135C88C4-1863-ECF0-62EF-B0BAC4E10AD4}"/>
                </a:ext>
              </a:extLst>
            </p:cNvPr>
            <p:cNvSpPr/>
            <p:nvPr/>
          </p:nvSpPr>
          <p:spPr>
            <a:xfrm>
              <a:off x="4076421" y="22441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9" name="pt437">
              <a:extLst>
                <a:ext uri="{FF2B5EF4-FFF2-40B4-BE49-F238E27FC236}">
                  <a16:creationId xmlns:a16="http://schemas.microsoft.com/office/drawing/2014/main" id="{33A6660B-BD24-6C4B-9BAF-6DAE20A005D6}"/>
                </a:ext>
              </a:extLst>
            </p:cNvPr>
            <p:cNvSpPr/>
            <p:nvPr/>
          </p:nvSpPr>
          <p:spPr>
            <a:xfrm>
              <a:off x="5406623" y="42496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0" name="pt438">
              <a:extLst>
                <a:ext uri="{FF2B5EF4-FFF2-40B4-BE49-F238E27FC236}">
                  <a16:creationId xmlns:a16="http://schemas.microsoft.com/office/drawing/2014/main" id="{6311D68F-57A8-0113-82B4-916ACA287EFA}"/>
                </a:ext>
              </a:extLst>
            </p:cNvPr>
            <p:cNvSpPr/>
            <p:nvPr/>
          </p:nvSpPr>
          <p:spPr>
            <a:xfrm>
              <a:off x="4751119" y="40974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1" name="pt439">
              <a:extLst>
                <a:ext uri="{FF2B5EF4-FFF2-40B4-BE49-F238E27FC236}">
                  <a16:creationId xmlns:a16="http://schemas.microsoft.com/office/drawing/2014/main" id="{A46325D3-4071-D6D2-C183-CF8D2385283B}"/>
                </a:ext>
              </a:extLst>
            </p:cNvPr>
            <p:cNvSpPr/>
            <p:nvPr/>
          </p:nvSpPr>
          <p:spPr>
            <a:xfrm>
              <a:off x="4164608" y="32870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2" name="pt440">
              <a:extLst>
                <a:ext uri="{FF2B5EF4-FFF2-40B4-BE49-F238E27FC236}">
                  <a16:creationId xmlns:a16="http://schemas.microsoft.com/office/drawing/2014/main" id="{BC0C7C33-CBF3-E6D6-0A26-A6619862B3B1}"/>
                </a:ext>
              </a:extLst>
            </p:cNvPr>
            <p:cNvSpPr/>
            <p:nvPr/>
          </p:nvSpPr>
          <p:spPr>
            <a:xfrm>
              <a:off x="4522371" y="37020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3" name="pt441">
              <a:extLst>
                <a:ext uri="{FF2B5EF4-FFF2-40B4-BE49-F238E27FC236}">
                  <a16:creationId xmlns:a16="http://schemas.microsoft.com/office/drawing/2014/main" id="{5763AE62-2EE8-5F34-0A74-C5D6DDD49BC9}"/>
                </a:ext>
              </a:extLst>
            </p:cNvPr>
            <p:cNvSpPr/>
            <p:nvPr/>
          </p:nvSpPr>
          <p:spPr>
            <a:xfrm>
              <a:off x="4806099" y="26251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4" name="pt442">
              <a:extLst>
                <a:ext uri="{FF2B5EF4-FFF2-40B4-BE49-F238E27FC236}">
                  <a16:creationId xmlns:a16="http://schemas.microsoft.com/office/drawing/2014/main" id="{AD725695-C13E-4BC6-7973-36E9E72CED57}"/>
                </a:ext>
              </a:extLst>
            </p:cNvPr>
            <p:cNvSpPr/>
            <p:nvPr/>
          </p:nvSpPr>
          <p:spPr>
            <a:xfrm>
              <a:off x="4971889" y="27894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5" name="pt443">
              <a:extLst>
                <a:ext uri="{FF2B5EF4-FFF2-40B4-BE49-F238E27FC236}">
                  <a16:creationId xmlns:a16="http://schemas.microsoft.com/office/drawing/2014/main" id="{655AFFDE-9DEF-4069-4E65-D1094EE84C53}"/>
                </a:ext>
              </a:extLst>
            </p:cNvPr>
            <p:cNvSpPr/>
            <p:nvPr/>
          </p:nvSpPr>
          <p:spPr>
            <a:xfrm>
              <a:off x="4582177" y="28775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6" name="pt444">
              <a:extLst>
                <a:ext uri="{FF2B5EF4-FFF2-40B4-BE49-F238E27FC236}">
                  <a16:creationId xmlns:a16="http://schemas.microsoft.com/office/drawing/2014/main" id="{F6656084-4439-1472-D5E6-84E1DB1DA914}"/>
                </a:ext>
              </a:extLst>
            </p:cNvPr>
            <p:cNvSpPr/>
            <p:nvPr/>
          </p:nvSpPr>
          <p:spPr>
            <a:xfrm>
              <a:off x="4110773" y="26435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7" name="pt445">
              <a:extLst>
                <a:ext uri="{FF2B5EF4-FFF2-40B4-BE49-F238E27FC236}">
                  <a16:creationId xmlns:a16="http://schemas.microsoft.com/office/drawing/2014/main" id="{3A13E053-1827-4422-CB21-3304685D9711}"/>
                </a:ext>
              </a:extLst>
            </p:cNvPr>
            <p:cNvSpPr/>
            <p:nvPr/>
          </p:nvSpPr>
          <p:spPr>
            <a:xfrm>
              <a:off x="4141196" y="28125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8" name="pt446">
              <a:extLst>
                <a:ext uri="{FF2B5EF4-FFF2-40B4-BE49-F238E27FC236}">
                  <a16:creationId xmlns:a16="http://schemas.microsoft.com/office/drawing/2014/main" id="{7E6D7DAB-FC49-108C-8122-31E4282D82BF}"/>
                </a:ext>
              </a:extLst>
            </p:cNvPr>
            <p:cNvSpPr/>
            <p:nvPr/>
          </p:nvSpPr>
          <p:spPr>
            <a:xfrm>
              <a:off x="4761842" y="36173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9" name="pt447">
              <a:extLst>
                <a:ext uri="{FF2B5EF4-FFF2-40B4-BE49-F238E27FC236}">
                  <a16:creationId xmlns:a16="http://schemas.microsoft.com/office/drawing/2014/main" id="{79E43CD9-8138-2F0F-6D18-818425ABCA4C}"/>
                </a:ext>
              </a:extLst>
            </p:cNvPr>
            <p:cNvSpPr/>
            <p:nvPr/>
          </p:nvSpPr>
          <p:spPr>
            <a:xfrm>
              <a:off x="4549964" y="29886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0" name="pt448">
              <a:extLst>
                <a:ext uri="{FF2B5EF4-FFF2-40B4-BE49-F238E27FC236}">
                  <a16:creationId xmlns:a16="http://schemas.microsoft.com/office/drawing/2014/main" id="{DACC1CE5-A3C3-3163-4F7A-B9D5F83FD976}"/>
                </a:ext>
              </a:extLst>
            </p:cNvPr>
            <p:cNvSpPr/>
            <p:nvPr/>
          </p:nvSpPr>
          <p:spPr>
            <a:xfrm>
              <a:off x="4455164" y="23517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1" name="pt449">
              <a:extLst>
                <a:ext uri="{FF2B5EF4-FFF2-40B4-BE49-F238E27FC236}">
                  <a16:creationId xmlns:a16="http://schemas.microsoft.com/office/drawing/2014/main" id="{BEB48156-82D2-0E0A-7081-BB0AA2CC0A4B}"/>
                </a:ext>
              </a:extLst>
            </p:cNvPr>
            <p:cNvSpPr/>
            <p:nvPr/>
          </p:nvSpPr>
          <p:spPr>
            <a:xfrm>
              <a:off x="4245513" y="28801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2" name="pt450">
              <a:extLst>
                <a:ext uri="{FF2B5EF4-FFF2-40B4-BE49-F238E27FC236}">
                  <a16:creationId xmlns:a16="http://schemas.microsoft.com/office/drawing/2014/main" id="{46488434-89EB-DD6D-47F8-857707CEEF66}"/>
                </a:ext>
              </a:extLst>
            </p:cNvPr>
            <p:cNvSpPr/>
            <p:nvPr/>
          </p:nvSpPr>
          <p:spPr>
            <a:xfrm>
              <a:off x="4325488" y="3472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3" name="pt451">
              <a:extLst>
                <a:ext uri="{FF2B5EF4-FFF2-40B4-BE49-F238E27FC236}">
                  <a16:creationId xmlns:a16="http://schemas.microsoft.com/office/drawing/2014/main" id="{9531B0D8-CFE1-8765-91C9-EE08CAB8C52F}"/>
                </a:ext>
              </a:extLst>
            </p:cNvPr>
            <p:cNvSpPr/>
            <p:nvPr/>
          </p:nvSpPr>
          <p:spPr>
            <a:xfrm>
              <a:off x="4365573" y="29961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4" name="pt452">
              <a:extLst>
                <a:ext uri="{FF2B5EF4-FFF2-40B4-BE49-F238E27FC236}">
                  <a16:creationId xmlns:a16="http://schemas.microsoft.com/office/drawing/2014/main" id="{6D08978A-7860-1C94-C6DC-9D6ADB29B710}"/>
                </a:ext>
              </a:extLst>
            </p:cNvPr>
            <p:cNvSpPr/>
            <p:nvPr/>
          </p:nvSpPr>
          <p:spPr>
            <a:xfrm>
              <a:off x="4269848" y="42821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5" name="pt453">
              <a:extLst>
                <a:ext uri="{FF2B5EF4-FFF2-40B4-BE49-F238E27FC236}">
                  <a16:creationId xmlns:a16="http://schemas.microsoft.com/office/drawing/2014/main" id="{ECBC0856-F89F-73DD-28EC-ADE7A1170E3E}"/>
                </a:ext>
              </a:extLst>
            </p:cNvPr>
            <p:cNvSpPr/>
            <p:nvPr/>
          </p:nvSpPr>
          <p:spPr>
            <a:xfrm>
              <a:off x="4690531" y="2465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6" name="pt454">
              <a:extLst>
                <a:ext uri="{FF2B5EF4-FFF2-40B4-BE49-F238E27FC236}">
                  <a16:creationId xmlns:a16="http://schemas.microsoft.com/office/drawing/2014/main" id="{0818A2BB-7965-4ADF-D8F4-304780C400E4}"/>
                </a:ext>
              </a:extLst>
            </p:cNvPr>
            <p:cNvSpPr/>
            <p:nvPr/>
          </p:nvSpPr>
          <p:spPr>
            <a:xfrm>
              <a:off x="3932744" y="27517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7" name="pt455">
              <a:extLst>
                <a:ext uri="{FF2B5EF4-FFF2-40B4-BE49-F238E27FC236}">
                  <a16:creationId xmlns:a16="http://schemas.microsoft.com/office/drawing/2014/main" id="{D403DEE8-3015-2DF2-F86D-CBD05B6FE123}"/>
                </a:ext>
              </a:extLst>
            </p:cNvPr>
            <p:cNvSpPr/>
            <p:nvPr/>
          </p:nvSpPr>
          <p:spPr>
            <a:xfrm>
              <a:off x="4942967" y="35820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8" name="pt456">
              <a:extLst>
                <a:ext uri="{FF2B5EF4-FFF2-40B4-BE49-F238E27FC236}">
                  <a16:creationId xmlns:a16="http://schemas.microsoft.com/office/drawing/2014/main" id="{375DE87D-D917-0719-9F7A-D7C99E779537}"/>
                </a:ext>
              </a:extLst>
            </p:cNvPr>
            <p:cNvSpPr/>
            <p:nvPr/>
          </p:nvSpPr>
          <p:spPr>
            <a:xfrm>
              <a:off x="4622965" y="23601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9" name="pt457">
              <a:extLst>
                <a:ext uri="{FF2B5EF4-FFF2-40B4-BE49-F238E27FC236}">
                  <a16:creationId xmlns:a16="http://schemas.microsoft.com/office/drawing/2014/main" id="{0767CF14-0F6B-4092-B388-F46AF9F84EE5}"/>
                </a:ext>
              </a:extLst>
            </p:cNvPr>
            <p:cNvSpPr/>
            <p:nvPr/>
          </p:nvSpPr>
          <p:spPr>
            <a:xfrm>
              <a:off x="4258021" y="26411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0" name="pt458">
              <a:extLst>
                <a:ext uri="{FF2B5EF4-FFF2-40B4-BE49-F238E27FC236}">
                  <a16:creationId xmlns:a16="http://schemas.microsoft.com/office/drawing/2014/main" id="{E9DF7BEB-B835-E879-F534-4C8EA80F716D}"/>
                </a:ext>
              </a:extLst>
            </p:cNvPr>
            <p:cNvSpPr/>
            <p:nvPr/>
          </p:nvSpPr>
          <p:spPr>
            <a:xfrm>
              <a:off x="4597936" y="33615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1" name="pt459">
              <a:extLst>
                <a:ext uri="{FF2B5EF4-FFF2-40B4-BE49-F238E27FC236}">
                  <a16:creationId xmlns:a16="http://schemas.microsoft.com/office/drawing/2014/main" id="{957A79BD-E120-D17F-DDC6-31714C141F4B}"/>
                </a:ext>
              </a:extLst>
            </p:cNvPr>
            <p:cNvSpPr/>
            <p:nvPr/>
          </p:nvSpPr>
          <p:spPr>
            <a:xfrm>
              <a:off x="3573133" y="27747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2" name="pt460">
              <a:extLst>
                <a:ext uri="{FF2B5EF4-FFF2-40B4-BE49-F238E27FC236}">
                  <a16:creationId xmlns:a16="http://schemas.microsoft.com/office/drawing/2014/main" id="{0DEAFB6C-5D9E-6488-6539-DB1642E40665}"/>
                </a:ext>
              </a:extLst>
            </p:cNvPr>
            <p:cNvSpPr/>
            <p:nvPr/>
          </p:nvSpPr>
          <p:spPr>
            <a:xfrm>
              <a:off x="4647880" y="28890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3" name="pt461">
              <a:extLst>
                <a:ext uri="{FF2B5EF4-FFF2-40B4-BE49-F238E27FC236}">
                  <a16:creationId xmlns:a16="http://schemas.microsoft.com/office/drawing/2014/main" id="{0151F441-8320-35DC-C163-4B0FEA36F11E}"/>
                </a:ext>
              </a:extLst>
            </p:cNvPr>
            <p:cNvSpPr/>
            <p:nvPr/>
          </p:nvSpPr>
          <p:spPr>
            <a:xfrm>
              <a:off x="4658661" y="40343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4" name="pt462">
              <a:extLst>
                <a:ext uri="{FF2B5EF4-FFF2-40B4-BE49-F238E27FC236}">
                  <a16:creationId xmlns:a16="http://schemas.microsoft.com/office/drawing/2014/main" id="{66017582-F316-4C61-0AC6-54E75412032B}"/>
                </a:ext>
              </a:extLst>
            </p:cNvPr>
            <p:cNvSpPr/>
            <p:nvPr/>
          </p:nvSpPr>
          <p:spPr>
            <a:xfrm>
              <a:off x="4495183" y="30409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5" name="pt463">
              <a:extLst>
                <a:ext uri="{FF2B5EF4-FFF2-40B4-BE49-F238E27FC236}">
                  <a16:creationId xmlns:a16="http://schemas.microsoft.com/office/drawing/2014/main" id="{1E134772-53C5-E9C7-FFF0-101A7CC966C0}"/>
                </a:ext>
              </a:extLst>
            </p:cNvPr>
            <p:cNvSpPr/>
            <p:nvPr/>
          </p:nvSpPr>
          <p:spPr>
            <a:xfrm>
              <a:off x="4489445" y="28069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6" name="pt464">
              <a:extLst>
                <a:ext uri="{FF2B5EF4-FFF2-40B4-BE49-F238E27FC236}">
                  <a16:creationId xmlns:a16="http://schemas.microsoft.com/office/drawing/2014/main" id="{88CCDB0E-ED6E-90BD-D32F-64AABD0256B3}"/>
                </a:ext>
              </a:extLst>
            </p:cNvPr>
            <p:cNvSpPr/>
            <p:nvPr/>
          </p:nvSpPr>
          <p:spPr>
            <a:xfrm>
              <a:off x="4231359" y="38455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7" name="pt465">
              <a:extLst>
                <a:ext uri="{FF2B5EF4-FFF2-40B4-BE49-F238E27FC236}">
                  <a16:creationId xmlns:a16="http://schemas.microsoft.com/office/drawing/2014/main" id="{C2FD30A9-5116-8580-23F0-C144A5D7E54B}"/>
                </a:ext>
              </a:extLst>
            </p:cNvPr>
            <p:cNvSpPr/>
            <p:nvPr/>
          </p:nvSpPr>
          <p:spPr>
            <a:xfrm>
              <a:off x="4674526" y="32198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8" name="pt466">
              <a:extLst>
                <a:ext uri="{FF2B5EF4-FFF2-40B4-BE49-F238E27FC236}">
                  <a16:creationId xmlns:a16="http://schemas.microsoft.com/office/drawing/2014/main" id="{DF0C6198-0190-E7E3-6570-F109248EEC2E}"/>
                </a:ext>
              </a:extLst>
            </p:cNvPr>
            <p:cNvSpPr/>
            <p:nvPr/>
          </p:nvSpPr>
          <p:spPr>
            <a:xfrm>
              <a:off x="5022334" y="37986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9" name="pt467">
              <a:extLst>
                <a:ext uri="{FF2B5EF4-FFF2-40B4-BE49-F238E27FC236}">
                  <a16:creationId xmlns:a16="http://schemas.microsoft.com/office/drawing/2014/main" id="{A9B731CC-0E2E-956D-C5A4-CEACFFE548E6}"/>
                </a:ext>
              </a:extLst>
            </p:cNvPr>
            <p:cNvSpPr/>
            <p:nvPr/>
          </p:nvSpPr>
          <p:spPr>
            <a:xfrm>
              <a:off x="4674641" y="42787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0" name="pt468">
              <a:extLst>
                <a:ext uri="{FF2B5EF4-FFF2-40B4-BE49-F238E27FC236}">
                  <a16:creationId xmlns:a16="http://schemas.microsoft.com/office/drawing/2014/main" id="{C5309748-314F-0323-9604-9FCAE05EF94B}"/>
                </a:ext>
              </a:extLst>
            </p:cNvPr>
            <p:cNvSpPr/>
            <p:nvPr/>
          </p:nvSpPr>
          <p:spPr>
            <a:xfrm>
              <a:off x="4360735" y="29774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1" name="pt469">
              <a:extLst>
                <a:ext uri="{FF2B5EF4-FFF2-40B4-BE49-F238E27FC236}">
                  <a16:creationId xmlns:a16="http://schemas.microsoft.com/office/drawing/2014/main" id="{32530858-EC42-3DF4-E948-806C5DE448B0}"/>
                </a:ext>
              </a:extLst>
            </p:cNvPr>
            <p:cNvSpPr/>
            <p:nvPr/>
          </p:nvSpPr>
          <p:spPr>
            <a:xfrm>
              <a:off x="4301211" y="34149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2" name="pt470">
              <a:extLst>
                <a:ext uri="{FF2B5EF4-FFF2-40B4-BE49-F238E27FC236}">
                  <a16:creationId xmlns:a16="http://schemas.microsoft.com/office/drawing/2014/main" id="{113CDD6B-EBCB-41BC-E908-111687D6DCFD}"/>
                </a:ext>
              </a:extLst>
            </p:cNvPr>
            <p:cNvSpPr/>
            <p:nvPr/>
          </p:nvSpPr>
          <p:spPr>
            <a:xfrm>
              <a:off x="5661319" y="40397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3" name="pt471">
              <a:extLst>
                <a:ext uri="{FF2B5EF4-FFF2-40B4-BE49-F238E27FC236}">
                  <a16:creationId xmlns:a16="http://schemas.microsoft.com/office/drawing/2014/main" id="{3A2E88FF-E021-1FEF-C171-F5C148C8AA06}"/>
                </a:ext>
              </a:extLst>
            </p:cNvPr>
            <p:cNvSpPr/>
            <p:nvPr/>
          </p:nvSpPr>
          <p:spPr>
            <a:xfrm>
              <a:off x="5221599" y="34280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4" name="pt472">
              <a:extLst>
                <a:ext uri="{FF2B5EF4-FFF2-40B4-BE49-F238E27FC236}">
                  <a16:creationId xmlns:a16="http://schemas.microsoft.com/office/drawing/2014/main" id="{D21D1D7F-D200-FC05-BFC4-B6B44CACDF72}"/>
                </a:ext>
              </a:extLst>
            </p:cNvPr>
            <p:cNvSpPr/>
            <p:nvPr/>
          </p:nvSpPr>
          <p:spPr>
            <a:xfrm>
              <a:off x="5349608" y="31783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5" name="pt473">
              <a:extLst>
                <a:ext uri="{FF2B5EF4-FFF2-40B4-BE49-F238E27FC236}">
                  <a16:creationId xmlns:a16="http://schemas.microsoft.com/office/drawing/2014/main" id="{E614AE77-2365-5050-AB5F-A19DF54EEA7E}"/>
                </a:ext>
              </a:extLst>
            </p:cNvPr>
            <p:cNvSpPr/>
            <p:nvPr/>
          </p:nvSpPr>
          <p:spPr>
            <a:xfrm>
              <a:off x="4245840" y="45031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6" name="pt474">
              <a:extLst>
                <a:ext uri="{FF2B5EF4-FFF2-40B4-BE49-F238E27FC236}">
                  <a16:creationId xmlns:a16="http://schemas.microsoft.com/office/drawing/2014/main" id="{0D06CAE1-6B2F-4FEA-6D0D-A3B2B4002ACE}"/>
                </a:ext>
              </a:extLst>
            </p:cNvPr>
            <p:cNvSpPr/>
            <p:nvPr/>
          </p:nvSpPr>
          <p:spPr>
            <a:xfrm>
              <a:off x="4457193" y="35574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7" name="pt475">
              <a:extLst>
                <a:ext uri="{FF2B5EF4-FFF2-40B4-BE49-F238E27FC236}">
                  <a16:creationId xmlns:a16="http://schemas.microsoft.com/office/drawing/2014/main" id="{4BE5D01B-9BA4-9248-A904-C2EDAF5D0D68}"/>
                </a:ext>
              </a:extLst>
            </p:cNvPr>
            <p:cNvSpPr/>
            <p:nvPr/>
          </p:nvSpPr>
          <p:spPr>
            <a:xfrm>
              <a:off x="4661036" y="40428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8" name="pg476">
              <a:extLst>
                <a:ext uri="{FF2B5EF4-FFF2-40B4-BE49-F238E27FC236}">
                  <a16:creationId xmlns:a16="http://schemas.microsoft.com/office/drawing/2014/main" id="{B82D776F-3D34-64F3-FD5C-7A71D4AB1733}"/>
                </a:ext>
              </a:extLst>
            </p:cNvPr>
            <p:cNvSpPr/>
            <p:nvPr/>
          </p:nvSpPr>
          <p:spPr>
            <a:xfrm>
              <a:off x="3597959" y="2457845"/>
              <a:ext cx="4214031" cy="2534859"/>
            </a:xfrm>
            <a:custGeom>
              <a:avLst/>
              <a:gdLst/>
              <a:ahLst/>
              <a:cxnLst/>
              <a:rect l="0" t="0" r="0" b="0"/>
              <a:pathLst>
                <a:path w="4214031" h="2534859">
                  <a:moveTo>
                    <a:pt x="0" y="0"/>
                  </a:moveTo>
                  <a:lnTo>
                    <a:pt x="53342" y="31194"/>
                  </a:lnTo>
                  <a:lnTo>
                    <a:pt x="106684" y="62341"/>
                  </a:lnTo>
                  <a:lnTo>
                    <a:pt x="160026" y="93436"/>
                  </a:lnTo>
                  <a:lnTo>
                    <a:pt x="213368" y="124473"/>
                  </a:lnTo>
                  <a:lnTo>
                    <a:pt x="266710" y="155445"/>
                  </a:lnTo>
                  <a:lnTo>
                    <a:pt x="320053" y="186343"/>
                  </a:lnTo>
                  <a:lnTo>
                    <a:pt x="373395" y="217159"/>
                  </a:lnTo>
                  <a:lnTo>
                    <a:pt x="426737" y="247881"/>
                  </a:lnTo>
                  <a:lnTo>
                    <a:pt x="480079" y="278498"/>
                  </a:lnTo>
                  <a:lnTo>
                    <a:pt x="533421" y="308994"/>
                  </a:lnTo>
                  <a:lnTo>
                    <a:pt x="586763" y="339352"/>
                  </a:lnTo>
                  <a:lnTo>
                    <a:pt x="640106" y="369554"/>
                  </a:lnTo>
                  <a:lnTo>
                    <a:pt x="693448" y="399576"/>
                  </a:lnTo>
                  <a:lnTo>
                    <a:pt x="746790" y="429392"/>
                  </a:lnTo>
                  <a:lnTo>
                    <a:pt x="800132" y="458972"/>
                  </a:lnTo>
                  <a:lnTo>
                    <a:pt x="853474" y="488282"/>
                  </a:lnTo>
                  <a:lnTo>
                    <a:pt x="906816" y="517283"/>
                  </a:lnTo>
                  <a:lnTo>
                    <a:pt x="960159" y="545934"/>
                  </a:lnTo>
                  <a:lnTo>
                    <a:pt x="1013501" y="574189"/>
                  </a:lnTo>
                  <a:lnTo>
                    <a:pt x="1066843" y="602003"/>
                  </a:lnTo>
                  <a:lnTo>
                    <a:pt x="1120185" y="629330"/>
                  </a:lnTo>
                  <a:lnTo>
                    <a:pt x="1173527" y="656129"/>
                  </a:lnTo>
                  <a:lnTo>
                    <a:pt x="1226869" y="682367"/>
                  </a:lnTo>
                  <a:lnTo>
                    <a:pt x="1280212" y="708022"/>
                  </a:lnTo>
                  <a:lnTo>
                    <a:pt x="1333554" y="733083"/>
                  </a:lnTo>
                  <a:lnTo>
                    <a:pt x="1386896" y="757557"/>
                  </a:lnTo>
                  <a:lnTo>
                    <a:pt x="1440238" y="781463"/>
                  </a:lnTo>
                  <a:lnTo>
                    <a:pt x="1493580" y="804832"/>
                  </a:lnTo>
                  <a:lnTo>
                    <a:pt x="1546922" y="827703"/>
                  </a:lnTo>
                  <a:lnTo>
                    <a:pt x="1600265" y="850120"/>
                  </a:lnTo>
                  <a:lnTo>
                    <a:pt x="1653607" y="872130"/>
                  </a:lnTo>
                  <a:lnTo>
                    <a:pt x="1706949" y="893778"/>
                  </a:lnTo>
                  <a:lnTo>
                    <a:pt x="1760291" y="915107"/>
                  </a:lnTo>
                  <a:lnTo>
                    <a:pt x="1813633" y="936156"/>
                  </a:lnTo>
                  <a:lnTo>
                    <a:pt x="1866976" y="956960"/>
                  </a:lnTo>
                  <a:lnTo>
                    <a:pt x="1920318" y="977551"/>
                  </a:lnTo>
                  <a:lnTo>
                    <a:pt x="1973660" y="997956"/>
                  </a:lnTo>
                  <a:lnTo>
                    <a:pt x="2027002" y="1018199"/>
                  </a:lnTo>
                  <a:lnTo>
                    <a:pt x="2080344" y="1038299"/>
                  </a:lnTo>
                  <a:lnTo>
                    <a:pt x="2133686" y="1058274"/>
                  </a:lnTo>
                  <a:lnTo>
                    <a:pt x="2187029" y="1078140"/>
                  </a:lnTo>
                  <a:lnTo>
                    <a:pt x="2240371" y="1097910"/>
                  </a:lnTo>
                  <a:lnTo>
                    <a:pt x="2293713" y="1117594"/>
                  </a:lnTo>
                  <a:lnTo>
                    <a:pt x="2347055" y="1137203"/>
                  </a:lnTo>
                  <a:lnTo>
                    <a:pt x="2400397" y="1156745"/>
                  </a:lnTo>
                  <a:lnTo>
                    <a:pt x="2453739" y="1176226"/>
                  </a:lnTo>
                  <a:lnTo>
                    <a:pt x="2507082" y="1195654"/>
                  </a:lnTo>
                  <a:lnTo>
                    <a:pt x="2560424" y="1215034"/>
                  </a:lnTo>
                  <a:lnTo>
                    <a:pt x="2613766" y="1234370"/>
                  </a:lnTo>
                  <a:lnTo>
                    <a:pt x="2667108" y="1253667"/>
                  </a:lnTo>
                  <a:lnTo>
                    <a:pt x="2720450" y="1272929"/>
                  </a:lnTo>
                  <a:lnTo>
                    <a:pt x="2773792" y="1292159"/>
                  </a:lnTo>
                  <a:lnTo>
                    <a:pt x="2827135" y="1311359"/>
                  </a:lnTo>
                  <a:lnTo>
                    <a:pt x="2880477" y="1330533"/>
                  </a:lnTo>
                  <a:lnTo>
                    <a:pt x="2933819" y="1349683"/>
                  </a:lnTo>
                  <a:lnTo>
                    <a:pt x="2987161" y="1368810"/>
                  </a:lnTo>
                  <a:lnTo>
                    <a:pt x="3040503" y="1387916"/>
                  </a:lnTo>
                  <a:lnTo>
                    <a:pt x="3093845" y="1407004"/>
                  </a:lnTo>
                  <a:lnTo>
                    <a:pt x="3147188" y="1426074"/>
                  </a:lnTo>
                  <a:lnTo>
                    <a:pt x="3200530" y="1445128"/>
                  </a:lnTo>
                  <a:lnTo>
                    <a:pt x="3253872" y="1464168"/>
                  </a:lnTo>
                  <a:lnTo>
                    <a:pt x="3307214" y="1483193"/>
                  </a:lnTo>
                  <a:lnTo>
                    <a:pt x="3360556" y="1502206"/>
                  </a:lnTo>
                  <a:lnTo>
                    <a:pt x="3413899" y="1521206"/>
                  </a:lnTo>
                  <a:lnTo>
                    <a:pt x="3467241" y="1540196"/>
                  </a:lnTo>
                  <a:lnTo>
                    <a:pt x="3520583" y="1559175"/>
                  </a:lnTo>
                  <a:lnTo>
                    <a:pt x="3573925" y="1578145"/>
                  </a:lnTo>
                  <a:lnTo>
                    <a:pt x="3627267" y="1597105"/>
                  </a:lnTo>
                  <a:lnTo>
                    <a:pt x="3680609" y="1616057"/>
                  </a:lnTo>
                  <a:lnTo>
                    <a:pt x="3733952" y="1635001"/>
                  </a:lnTo>
                  <a:lnTo>
                    <a:pt x="3787294" y="1653938"/>
                  </a:lnTo>
                  <a:lnTo>
                    <a:pt x="3840636" y="1672868"/>
                  </a:lnTo>
                  <a:lnTo>
                    <a:pt x="3893978" y="1691790"/>
                  </a:lnTo>
                  <a:lnTo>
                    <a:pt x="3947320" y="1710707"/>
                  </a:lnTo>
                  <a:lnTo>
                    <a:pt x="4000662" y="1729618"/>
                  </a:lnTo>
                  <a:lnTo>
                    <a:pt x="4054005" y="1748523"/>
                  </a:lnTo>
                  <a:lnTo>
                    <a:pt x="4107347" y="1767423"/>
                  </a:lnTo>
                  <a:lnTo>
                    <a:pt x="4160689" y="1786318"/>
                  </a:lnTo>
                  <a:lnTo>
                    <a:pt x="4214031" y="1805208"/>
                  </a:lnTo>
                  <a:lnTo>
                    <a:pt x="4214031" y="2534859"/>
                  </a:lnTo>
                  <a:lnTo>
                    <a:pt x="4160689" y="2503187"/>
                  </a:lnTo>
                  <a:lnTo>
                    <a:pt x="4107347" y="2471519"/>
                  </a:lnTo>
                  <a:lnTo>
                    <a:pt x="4054005" y="2439857"/>
                  </a:lnTo>
                  <a:lnTo>
                    <a:pt x="4000662" y="2408200"/>
                  </a:lnTo>
                  <a:lnTo>
                    <a:pt x="3947320" y="2376549"/>
                  </a:lnTo>
                  <a:lnTo>
                    <a:pt x="3893978" y="2344903"/>
                  </a:lnTo>
                  <a:lnTo>
                    <a:pt x="3840636" y="2313264"/>
                  </a:lnTo>
                  <a:lnTo>
                    <a:pt x="3787294" y="2281631"/>
                  </a:lnTo>
                  <a:lnTo>
                    <a:pt x="3733952" y="2250006"/>
                  </a:lnTo>
                  <a:lnTo>
                    <a:pt x="3680609" y="2218387"/>
                  </a:lnTo>
                  <a:lnTo>
                    <a:pt x="3627267" y="2186777"/>
                  </a:lnTo>
                  <a:lnTo>
                    <a:pt x="3573925" y="2155176"/>
                  </a:lnTo>
                  <a:lnTo>
                    <a:pt x="3520583" y="2123583"/>
                  </a:lnTo>
                  <a:lnTo>
                    <a:pt x="3467241" y="2092000"/>
                  </a:lnTo>
                  <a:lnTo>
                    <a:pt x="3413899" y="2060428"/>
                  </a:lnTo>
                  <a:lnTo>
                    <a:pt x="3360556" y="2028866"/>
                  </a:lnTo>
                  <a:lnTo>
                    <a:pt x="3307214" y="1997317"/>
                  </a:lnTo>
                  <a:lnTo>
                    <a:pt x="3253872" y="1965780"/>
                  </a:lnTo>
                  <a:lnTo>
                    <a:pt x="3200530" y="1934257"/>
                  </a:lnTo>
                  <a:lnTo>
                    <a:pt x="3147188" y="1902749"/>
                  </a:lnTo>
                  <a:lnTo>
                    <a:pt x="3093845" y="1871257"/>
                  </a:lnTo>
                  <a:lnTo>
                    <a:pt x="3040503" y="1839782"/>
                  </a:lnTo>
                  <a:lnTo>
                    <a:pt x="2987161" y="1808327"/>
                  </a:lnTo>
                  <a:lnTo>
                    <a:pt x="2933819" y="1776892"/>
                  </a:lnTo>
                  <a:lnTo>
                    <a:pt x="2880477" y="1745479"/>
                  </a:lnTo>
                  <a:lnTo>
                    <a:pt x="2827135" y="1714091"/>
                  </a:lnTo>
                  <a:lnTo>
                    <a:pt x="2773792" y="1682729"/>
                  </a:lnTo>
                  <a:lnTo>
                    <a:pt x="2720450" y="1651396"/>
                  </a:lnTo>
                  <a:lnTo>
                    <a:pt x="2667108" y="1620096"/>
                  </a:lnTo>
                  <a:lnTo>
                    <a:pt x="2613766" y="1588831"/>
                  </a:lnTo>
                  <a:lnTo>
                    <a:pt x="2560424" y="1557605"/>
                  </a:lnTo>
                  <a:lnTo>
                    <a:pt x="2507082" y="1526423"/>
                  </a:lnTo>
                  <a:lnTo>
                    <a:pt x="2453739" y="1495289"/>
                  </a:lnTo>
                  <a:lnTo>
                    <a:pt x="2400397" y="1464208"/>
                  </a:lnTo>
                  <a:lnTo>
                    <a:pt x="2347055" y="1433187"/>
                  </a:lnTo>
                  <a:lnTo>
                    <a:pt x="2293713" y="1402234"/>
                  </a:lnTo>
                  <a:lnTo>
                    <a:pt x="2240371" y="1371356"/>
                  </a:lnTo>
                  <a:lnTo>
                    <a:pt x="2187029" y="1340564"/>
                  </a:lnTo>
                  <a:lnTo>
                    <a:pt x="2133686" y="1309867"/>
                  </a:lnTo>
                  <a:lnTo>
                    <a:pt x="2080344" y="1279281"/>
                  </a:lnTo>
                  <a:lnTo>
                    <a:pt x="2027002" y="1248819"/>
                  </a:lnTo>
                  <a:lnTo>
                    <a:pt x="1973660" y="1218499"/>
                  </a:lnTo>
                  <a:lnTo>
                    <a:pt x="1920318" y="1188342"/>
                  </a:lnTo>
                  <a:lnTo>
                    <a:pt x="1866976" y="1158370"/>
                  </a:lnTo>
                  <a:lnTo>
                    <a:pt x="1813633" y="1128613"/>
                  </a:lnTo>
                  <a:lnTo>
                    <a:pt x="1760291" y="1099099"/>
                  </a:lnTo>
                  <a:lnTo>
                    <a:pt x="1706949" y="1069866"/>
                  </a:lnTo>
                  <a:lnTo>
                    <a:pt x="1653607" y="1040952"/>
                  </a:lnTo>
                  <a:lnTo>
                    <a:pt x="1600265" y="1012400"/>
                  </a:lnTo>
                  <a:lnTo>
                    <a:pt x="1546922" y="984255"/>
                  </a:lnTo>
                  <a:lnTo>
                    <a:pt x="1493580" y="956563"/>
                  </a:lnTo>
                  <a:lnTo>
                    <a:pt x="1440238" y="929370"/>
                  </a:lnTo>
                  <a:lnTo>
                    <a:pt x="1386896" y="902714"/>
                  </a:lnTo>
                  <a:lnTo>
                    <a:pt x="1333554" y="876626"/>
                  </a:lnTo>
                  <a:lnTo>
                    <a:pt x="1280212" y="851125"/>
                  </a:lnTo>
                  <a:lnTo>
                    <a:pt x="1226869" y="826218"/>
                  </a:lnTo>
                  <a:lnTo>
                    <a:pt x="1173527" y="801894"/>
                  </a:lnTo>
                  <a:lnTo>
                    <a:pt x="1120185" y="778131"/>
                  </a:lnTo>
                  <a:lnTo>
                    <a:pt x="1066843" y="754895"/>
                  </a:lnTo>
                  <a:lnTo>
                    <a:pt x="1013501" y="732147"/>
                  </a:lnTo>
                  <a:lnTo>
                    <a:pt x="960159" y="709840"/>
                  </a:lnTo>
                  <a:lnTo>
                    <a:pt x="906816" y="687928"/>
                  </a:lnTo>
                  <a:lnTo>
                    <a:pt x="853474" y="666368"/>
                  </a:lnTo>
                  <a:lnTo>
                    <a:pt x="800132" y="645115"/>
                  </a:lnTo>
                  <a:lnTo>
                    <a:pt x="746790" y="624133"/>
                  </a:lnTo>
                  <a:lnTo>
                    <a:pt x="693448" y="603387"/>
                  </a:lnTo>
                  <a:lnTo>
                    <a:pt x="640106" y="582847"/>
                  </a:lnTo>
                  <a:lnTo>
                    <a:pt x="586763" y="562486"/>
                  </a:lnTo>
                  <a:lnTo>
                    <a:pt x="533421" y="542283"/>
                  </a:lnTo>
                  <a:lnTo>
                    <a:pt x="480079" y="522217"/>
                  </a:lnTo>
                  <a:lnTo>
                    <a:pt x="426737" y="502271"/>
                  </a:lnTo>
                  <a:lnTo>
                    <a:pt x="373395" y="482431"/>
                  </a:lnTo>
                  <a:lnTo>
                    <a:pt x="320053" y="462685"/>
                  </a:lnTo>
                  <a:lnTo>
                    <a:pt x="266710" y="443021"/>
                  </a:lnTo>
                  <a:lnTo>
                    <a:pt x="213368" y="423430"/>
                  </a:lnTo>
                  <a:lnTo>
                    <a:pt x="160026" y="403905"/>
                  </a:lnTo>
                  <a:lnTo>
                    <a:pt x="106684" y="384438"/>
                  </a:lnTo>
                  <a:lnTo>
                    <a:pt x="53342" y="365023"/>
                  </a:lnTo>
                  <a:lnTo>
                    <a:pt x="0" y="345655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479" name="pl477">
              <a:extLst>
                <a:ext uri="{FF2B5EF4-FFF2-40B4-BE49-F238E27FC236}">
                  <a16:creationId xmlns:a16="http://schemas.microsoft.com/office/drawing/2014/main" id="{9BC2D69D-E151-9E3A-635E-D7A1029A4E11}"/>
                </a:ext>
              </a:extLst>
            </p:cNvPr>
            <p:cNvSpPr/>
            <p:nvPr/>
          </p:nvSpPr>
          <p:spPr>
            <a:xfrm>
              <a:off x="3597959" y="2457845"/>
              <a:ext cx="4214031" cy="1805208"/>
            </a:xfrm>
            <a:custGeom>
              <a:avLst/>
              <a:gdLst/>
              <a:ahLst/>
              <a:cxnLst/>
              <a:rect l="0" t="0" r="0" b="0"/>
              <a:pathLst>
                <a:path w="4214031" h="1805208">
                  <a:moveTo>
                    <a:pt x="0" y="0"/>
                  </a:moveTo>
                  <a:lnTo>
                    <a:pt x="53342" y="31194"/>
                  </a:lnTo>
                  <a:lnTo>
                    <a:pt x="106684" y="62341"/>
                  </a:lnTo>
                  <a:lnTo>
                    <a:pt x="160026" y="93436"/>
                  </a:lnTo>
                  <a:lnTo>
                    <a:pt x="213368" y="124473"/>
                  </a:lnTo>
                  <a:lnTo>
                    <a:pt x="266710" y="155445"/>
                  </a:lnTo>
                  <a:lnTo>
                    <a:pt x="320053" y="186343"/>
                  </a:lnTo>
                  <a:lnTo>
                    <a:pt x="373395" y="217159"/>
                  </a:lnTo>
                  <a:lnTo>
                    <a:pt x="426737" y="247881"/>
                  </a:lnTo>
                  <a:lnTo>
                    <a:pt x="480079" y="278498"/>
                  </a:lnTo>
                  <a:lnTo>
                    <a:pt x="533421" y="308994"/>
                  </a:lnTo>
                  <a:lnTo>
                    <a:pt x="586763" y="339352"/>
                  </a:lnTo>
                  <a:lnTo>
                    <a:pt x="640106" y="369554"/>
                  </a:lnTo>
                  <a:lnTo>
                    <a:pt x="693448" y="399576"/>
                  </a:lnTo>
                  <a:lnTo>
                    <a:pt x="746790" y="429392"/>
                  </a:lnTo>
                  <a:lnTo>
                    <a:pt x="800132" y="458972"/>
                  </a:lnTo>
                  <a:lnTo>
                    <a:pt x="853474" y="488282"/>
                  </a:lnTo>
                  <a:lnTo>
                    <a:pt x="906816" y="517283"/>
                  </a:lnTo>
                  <a:lnTo>
                    <a:pt x="960159" y="545934"/>
                  </a:lnTo>
                  <a:lnTo>
                    <a:pt x="1013501" y="574189"/>
                  </a:lnTo>
                  <a:lnTo>
                    <a:pt x="1066843" y="602003"/>
                  </a:lnTo>
                  <a:lnTo>
                    <a:pt x="1120185" y="629330"/>
                  </a:lnTo>
                  <a:lnTo>
                    <a:pt x="1173527" y="656129"/>
                  </a:lnTo>
                  <a:lnTo>
                    <a:pt x="1226869" y="682367"/>
                  </a:lnTo>
                  <a:lnTo>
                    <a:pt x="1280212" y="708022"/>
                  </a:lnTo>
                  <a:lnTo>
                    <a:pt x="1333554" y="733083"/>
                  </a:lnTo>
                  <a:lnTo>
                    <a:pt x="1386896" y="757557"/>
                  </a:lnTo>
                  <a:lnTo>
                    <a:pt x="1440238" y="781463"/>
                  </a:lnTo>
                  <a:lnTo>
                    <a:pt x="1493580" y="804832"/>
                  </a:lnTo>
                  <a:lnTo>
                    <a:pt x="1546922" y="827703"/>
                  </a:lnTo>
                  <a:lnTo>
                    <a:pt x="1600265" y="850120"/>
                  </a:lnTo>
                  <a:lnTo>
                    <a:pt x="1653607" y="872130"/>
                  </a:lnTo>
                  <a:lnTo>
                    <a:pt x="1706949" y="893778"/>
                  </a:lnTo>
                  <a:lnTo>
                    <a:pt x="1760291" y="915107"/>
                  </a:lnTo>
                  <a:lnTo>
                    <a:pt x="1813633" y="936156"/>
                  </a:lnTo>
                  <a:lnTo>
                    <a:pt x="1866976" y="956960"/>
                  </a:lnTo>
                  <a:lnTo>
                    <a:pt x="1920318" y="977551"/>
                  </a:lnTo>
                  <a:lnTo>
                    <a:pt x="1973660" y="997956"/>
                  </a:lnTo>
                  <a:lnTo>
                    <a:pt x="2027002" y="1018199"/>
                  </a:lnTo>
                  <a:lnTo>
                    <a:pt x="2080344" y="1038299"/>
                  </a:lnTo>
                  <a:lnTo>
                    <a:pt x="2133686" y="1058274"/>
                  </a:lnTo>
                  <a:lnTo>
                    <a:pt x="2187029" y="1078140"/>
                  </a:lnTo>
                  <a:lnTo>
                    <a:pt x="2240371" y="1097910"/>
                  </a:lnTo>
                  <a:lnTo>
                    <a:pt x="2293713" y="1117594"/>
                  </a:lnTo>
                  <a:lnTo>
                    <a:pt x="2347055" y="1137203"/>
                  </a:lnTo>
                  <a:lnTo>
                    <a:pt x="2400397" y="1156745"/>
                  </a:lnTo>
                  <a:lnTo>
                    <a:pt x="2453739" y="1176226"/>
                  </a:lnTo>
                  <a:lnTo>
                    <a:pt x="2507082" y="1195654"/>
                  </a:lnTo>
                  <a:lnTo>
                    <a:pt x="2560424" y="1215034"/>
                  </a:lnTo>
                  <a:lnTo>
                    <a:pt x="2613766" y="1234370"/>
                  </a:lnTo>
                  <a:lnTo>
                    <a:pt x="2667108" y="1253667"/>
                  </a:lnTo>
                  <a:lnTo>
                    <a:pt x="2720450" y="1272929"/>
                  </a:lnTo>
                  <a:lnTo>
                    <a:pt x="2773792" y="1292159"/>
                  </a:lnTo>
                  <a:lnTo>
                    <a:pt x="2827135" y="1311359"/>
                  </a:lnTo>
                  <a:lnTo>
                    <a:pt x="2880477" y="1330533"/>
                  </a:lnTo>
                  <a:lnTo>
                    <a:pt x="2933819" y="1349683"/>
                  </a:lnTo>
                  <a:lnTo>
                    <a:pt x="2987161" y="1368810"/>
                  </a:lnTo>
                  <a:lnTo>
                    <a:pt x="3040503" y="1387916"/>
                  </a:lnTo>
                  <a:lnTo>
                    <a:pt x="3093845" y="1407004"/>
                  </a:lnTo>
                  <a:lnTo>
                    <a:pt x="3147188" y="1426074"/>
                  </a:lnTo>
                  <a:lnTo>
                    <a:pt x="3200530" y="1445128"/>
                  </a:lnTo>
                  <a:lnTo>
                    <a:pt x="3253872" y="1464168"/>
                  </a:lnTo>
                  <a:lnTo>
                    <a:pt x="3307214" y="1483193"/>
                  </a:lnTo>
                  <a:lnTo>
                    <a:pt x="3360556" y="1502206"/>
                  </a:lnTo>
                  <a:lnTo>
                    <a:pt x="3413899" y="1521206"/>
                  </a:lnTo>
                  <a:lnTo>
                    <a:pt x="3467241" y="1540196"/>
                  </a:lnTo>
                  <a:lnTo>
                    <a:pt x="3520583" y="1559175"/>
                  </a:lnTo>
                  <a:lnTo>
                    <a:pt x="3573925" y="1578145"/>
                  </a:lnTo>
                  <a:lnTo>
                    <a:pt x="3627267" y="1597105"/>
                  </a:lnTo>
                  <a:lnTo>
                    <a:pt x="3680609" y="1616057"/>
                  </a:lnTo>
                  <a:lnTo>
                    <a:pt x="3733952" y="1635001"/>
                  </a:lnTo>
                  <a:lnTo>
                    <a:pt x="3787294" y="1653938"/>
                  </a:lnTo>
                  <a:lnTo>
                    <a:pt x="3840636" y="1672868"/>
                  </a:lnTo>
                  <a:lnTo>
                    <a:pt x="3893978" y="1691790"/>
                  </a:lnTo>
                  <a:lnTo>
                    <a:pt x="3947320" y="1710707"/>
                  </a:lnTo>
                  <a:lnTo>
                    <a:pt x="4000662" y="1729618"/>
                  </a:lnTo>
                  <a:lnTo>
                    <a:pt x="4054005" y="1748523"/>
                  </a:lnTo>
                  <a:lnTo>
                    <a:pt x="4107347" y="1767423"/>
                  </a:lnTo>
                  <a:lnTo>
                    <a:pt x="4160689" y="1786318"/>
                  </a:lnTo>
                  <a:lnTo>
                    <a:pt x="4214031" y="1805208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480" name="pl478">
              <a:extLst>
                <a:ext uri="{FF2B5EF4-FFF2-40B4-BE49-F238E27FC236}">
                  <a16:creationId xmlns:a16="http://schemas.microsoft.com/office/drawing/2014/main" id="{38C99D2A-4304-CEA5-0E6E-B6859D18241D}"/>
                </a:ext>
              </a:extLst>
            </p:cNvPr>
            <p:cNvSpPr/>
            <p:nvPr/>
          </p:nvSpPr>
          <p:spPr>
            <a:xfrm>
              <a:off x="3597959" y="2803500"/>
              <a:ext cx="4214031" cy="2189203"/>
            </a:xfrm>
            <a:custGeom>
              <a:avLst/>
              <a:gdLst/>
              <a:ahLst/>
              <a:cxnLst/>
              <a:rect l="0" t="0" r="0" b="0"/>
              <a:pathLst>
                <a:path w="4214031" h="2189203">
                  <a:moveTo>
                    <a:pt x="4214031" y="2189203"/>
                  </a:moveTo>
                  <a:lnTo>
                    <a:pt x="4160689" y="2157531"/>
                  </a:lnTo>
                  <a:lnTo>
                    <a:pt x="4107347" y="2125864"/>
                  </a:lnTo>
                  <a:lnTo>
                    <a:pt x="4054005" y="2094201"/>
                  </a:lnTo>
                  <a:lnTo>
                    <a:pt x="4000662" y="2062544"/>
                  </a:lnTo>
                  <a:lnTo>
                    <a:pt x="3947320" y="2030893"/>
                  </a:lnTo>
                  <a:lnTo>
                    <a:pt x="3893978" y="1999247"/>
                  </a:lnTo>
                  <a:lnTo>
                    <a:pt x="3840636" y="1967608"/>
                  </a:lnTo>
                  <a:lnTo>
                    <a:pt x="3787294" y="1935975"/>
                  </a:lnTo>
                  <a:lnTo>
                    <a:pt x="3733952" y="1904350"/>
                  </a:lnTo>
                  <a:lnTo>
                    <a:pt x="3680609" y="1872732"/>
                  </a:lnTo>
                  <a:lnTo>
                    <a:pt x="3627267" y="1841122"/>
                  </a:lnTo>
                  <a:lnTo>
                    <a:pt x="3573925" y="1809520"/>
                  </a:lnTo>
                  <a:lnTo>
                    <a:pt x="3520583" y="1777927"/>
                  </a:lnTo>
                  <a:lnTo>
                    <a:pt x="3467241" y="1746344"/>
                  </a:lnTo>
                  <a:lnTo>
                    <a:pt x="3413899" y="1714772"/>
                  </a:lnTo>
                  <a:lnTo>
                    <a:pt x="3360556" y="1683210"/>
                  </a:lnTo>
                  <a:lnTo>
                    <a:pt x="3307214" y="1651661"/>
                  </a:lnTo>
                  <a:lnTo>
                    <a:pt x="3253872" y="1620124"/>
                  </a:lnTo>
                  <a:lnTo>
                    <a:pt x="3200530" y="1588601"/>
                  </a:lnTo>
                  <a:lnTo>
                    <a:pt x="3147188" y="1557093"/>
                  </a:lnTo>
                  <a:lnTo>
                    <a:pt x="3093845" y="1525601"/>
                  </a:lnTo>
                  <a:lnTo>
                    <a:pt x="3040503" y="1494127"/>
                  </a:lnTo>
                  <a:lnTo>
                    <a:pt x="2987161" y="1462671"/>
                  </a:lnTo>
                  <a:lnTo>
                    <a:pt x="2933819" y="1431236"/>
                  </a:lnTo>
                  <a:lnTo>
                    <a:pt x="2880477" y="1399823"/>
                  </a:lnTo>
                  <a:lnTo>
                    <a:pt x="2827135" y="1368435"/>
                  </a:lnTo>
                  <a:lnTo>
                    <a:pt x="2773792" y="1337073"/>
                  </a:lnTo>
                  <a:lnTo>
                    <a:pt x="2720450" y="1305741"/>
                  </a:lnTo>
                  <a:lnTo>
                    <a:pt x="2667108" y="1274440"/>
                  </a:lnTo>
                  <a:lnTo>
                    <a:pt x="2613766" y="1243175"/>
                  </a:lnTo>
                  <a:lnTo>
                    <a:pt x="2560424" y="1211950"/>
                  </a:lnTo>
                  <a:lnTo>
                    <a:pt x="2507082" y="1180767"/>
                  </a:lnTo>
                  <a:lnTo>
                    <a:pt x="2453739" y="1149633"/>
                  </a:lnTo>
                  <a:lnTo>
                    <a:pt x="2400397" y="1118552"/>
                  </a:lnTo>
                  <a:lnTo>
                    <a:pt x="2347055" y="1087532"/>
                  </a:lnTo>
                  <a:lnTo>
                    <a:pt x="2293713" y="1056578"/>
                  </a:lnTo>
                  <a:lnTo>
                    <a:pt x="2240371" y="1025700"/>
                  </a:lnTo>
                  <a:lnTo>
                    <a:pt x="2187029" y="994908"/>
                  </a:lnTo>
                  <a:lnTo>
                    <a:pt x="2133686" y="964212"/>
                  </a:lnTo>
                  <a:lnTo>
                    <a:pt x="2080344" y="933625"/>
                  </a:lnTo>
                  <a:lnTo>
                    <a:pt x="2027002" y="903163"/>
                  </a:lnTo>
                  <a:lnTo>
                    <a:pt x="1973660" y="872843"/>
                  </a:lnTo>
                  <a:lnTo>
                    <a:pt x="1920318" y="842686"/>
                  </a:lnTo>
                  <a:lnTo>
                    <a:pt x="1866976" y="812715"/>
                  </a:lnTo>
                  <a:lnTo>
                    <a:pt x="1813633" y="782957"/>
                  </a:lnTo>
                  <a:lnTo>
                    <a:pt x="1760291" y="753444"/>
                  </a:lnTo>
                  <a:lnTo>
                    <a:pt x="1706949" y="724210"/>
                  </a:lnTo>
                  <a:lnTo>
                    <a:pt x="1653607" y="695296"/>
                  </a:lnTo>
                  <a:lnTo>
                    <a:pt x="1600265" y="666744"/>
                  </a:lnTo>
                  <a:lnTo>
                    <a:pt x="1546922" y="638599"/>
                  </a:lnTo>
                  <a:lnTo>
                    <a:pt x="1493580" y="610908"/>
                  </a:lnTo>
                  <a:lnTo>
                    <a:pt x="1440238" y="583714"/>
                  </a:lnTo>
                  <a:lnTo>
                    <a:pt x="1386896" y="557058"/>
                  </a:lnTo>
                  <a:lnTo>
                    <a:pt x="1333554" y="530970"/>
                  </a:lnTo>
                  <a:lnTo>
                    <a:pt x="1280212" y="505470"/>
                  </a:lnTo>
                  <a:lnTo>
                    <a:pt x="1226869" y="480562"/>
                  </a:lnTo>
                  <a:lnTo>
                    <a:pt x="1173527" y="456238"/>
                  </a:lnTo>
                  <a:lnTo>
                    <a:pt x="1120185" y="432475"/>
                  </a:lnTo>
                  <a:lnTo>
                    <a:pt x="1066843" y="409240"/>
                  </a:lnTo>
                  <a:lnTo>
                    <a:pt x="1013501" y="386491"/>
                  </a:lnTo>
                  <a:lnTo>
                    <a:pt x="960159" y="364184"/>
                  </a:lnTo>
                  <a:lnTo>
                    <a:pt x="906816" y="342273"/>
                  </a:lnTo>
                  <a:lnTo>
                    <a:pt x="853474" y="320712"/>
                  </a:lnTo>
                  <a:lnTo>
                    <a:pt x="800132" y="299459"/>
                  </a:lnTo>
                  <a:lnTo>
                    <a:pt x="746790" y="278477"/>
                  </a:lnTo>
                  <a:lnTo>
                    <a:pt x="693448" y="257731"/>
                  </a:lnTo>
                  <a:lnTo>
                    <a:pt x="640106" y="237191"/>
                  </a:lnTo>
                  <a:lnTo>
                    <a:pt x="586763" y="216831"/>
                  </a:lnTo>
                  <a:lnTo>
                    <a:pt x="533421" y="196627"/>
                  </a:lnTo>
                  <a:lnTo>
                    <a:pt x="480079" y="176561"/>
                  </a:lnTo>
                  <a:lnTo>
                    <a:pt x="426737" y="156615"/>
                  </a:lnTo>
                  <a:lnTo>
                    <a:pt x="373395" y="136775"/>
                  </a:lnTo>
                  <a:lnTo>
                    <a:pt x="320053" y="117029"/>
                  </a:lnTo>
                  <a:lnTo>
                    <a:pt x="266710" y="97365"/>
                  </a:lnTo>
                  <a:lnTo>
                    <a:pt x="213368" y="77775"/>
                  </a:lnTo>
                  <a:lnTo>
                    <a:pt x="160026" y="58249"/>
                  </a:lnTo>
                  <a:lnTo>
                    <a:pt x="106684" y="38782"/>
                  </a:lnTo>
                  <a:lnTo>
                    <a:pt x="53342" y="19368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481" name="pl479">
              <a:extLst>
                <a:ext uri="{FF2B5EF4-FFF2-40B4-BE49-F238E27FC236}">
                  <a16:creationId xmlns:a16="http://schemas.microsoft.com/office/drawing/2014/main" id="{483ACD15-97E7-69AF-32B0-43C188EF5B19}"/>
                </a:ext>
              </a:extLst>
            </p:cNvPr>
            <p:cNvSpPr/>
            <p:nvPr/>
          </p:nvSpPr>
          <p:spPr>
            <a:xfrm>
              <a:off x="3597959" y="2630672"/>
              <a:ext cx="4214031" cy="1997205"/>
            </a:xfrm>
            <a:custGeom>
              <a:avLst/>
              <a:gdLst/>
              <a:ahLst/>
              <a:cxnLst/>
              <a:rect l="0" t="0" r="0" b="0"/>
              <a:pathLst>
                <a:path w="4214031" h="1997205">
                  <a:moveTo>
                    <a:pt x="0" y="0"/>
                  </a:moveTo>
                  <a:lnTo>
                    <a:pt x="53342" y="25281"/>
                  </a:lnTo>
                  <a:lnTo>
                    <a:pt x="106684" y="50562"/>
                  </a:lnTo>
                  <a:lnTo>
                    <a:pt x="160026" y="75843"/>
                  </a:lnTo>
                  <a:lnTo>
                    <a:pt x="213368" y="101124"/>
                  </a:lnTo>
                  <a:lnTo>
                    <a:pt x="266710" y="126405"/>
                  </a:lnTo>
                  <a:lnTo>
                    <a:pt x="320053" y="151686"/>
                  </a:lnTo>
                  <a:lnTo>
                    <a:pt x="373395" y="176967"/>
                  </a:lnTo>
                  <a:lnTo>
                    <a:pt x="426737" y="202248"/>
                  </a:lnTo>
                  <a:lnTo>
                    <a:pt x="480079" y="227529"/>
                  </a:lnTo>
                  <a:lnTo>
                    <a:pt x="533421" y="252810"/>
                  </a:lnTo>
                  <a:lnTo>
                    <a:pt x="586763" y="278091"/>
                  </a:lnTo>
                  <a:lnTo>
                    <a:pt x="640106" y="303373"/>
                  </a:lnTo>
                  <a:lnTo>
                    <a:pt x="693448" y="328654"/>
                  </a:lnTo>
                  <a:lnTo>
                    <a:pt x="746790" y="353935"/>
                  </a:lnTo>
                  <a:lnTo>
                    <a:pt x="800132" y="379216"/>
                  </a:lnTo>
                  <a:lnTo>
                    <a:pt x="853474" y="404497"/>
                  </a:lnTo>
                  <a:lnTo>
                    <a:pt x="906816" y="429778"/>
                  </a:lnTo>
                  <a:lnTo>
                    <a:pt x="960159" y="455059"/>
                  </a:lnTo>
                  <a:lnTo>
                    <a:pt x="1013501" y="480340"/>
                  </a:lnTo>
                  <a:lnTo>
                    <a:pt x="1066843" y="505621"/>
                  </a:lnTo>
                  <a:lnTo>
                    <a:pt x="1120185" y="530902"/>
                  </a:lnTo>
                  <a:lnTo>
                    <a:pt x="1173527" y="556183"/>
                  </a:lnTo>
                  <a:lnTo>
                    <a:pt x="1226869" y="581465"/>
                  </a:lnTo>
                  <a:lnTo>
                    <a:pt x="1280212" y="606746"/>
                  </a:lnTo>
                  <a:lnTo>
                    <a:pt x="1333554" y="632027"/>
                  </a:lnTo>
                  <a:lnTo>
                    <a:pt x="1386896" y="657308"/>
                  </a:lnTo>
                  <a:lnTo>
                    <a:pt x="1440238" y="682589"/>
                  </a:lnTo>
                  <a:lnTo>
                    <a:pt x="1493580" y="707870"/>
                  </a:lnTo>
                  <a:lnTo>
                    <a:pt x="1546922" y="733151"/>
                  </a:lnTo>
                  <a:lnTo>
                    <a:pt x="1600265" y="758432"/>
                  </a:lnTo>
                  <a:lnTo>
                    <a:pt x="1653607" y="783713"/>
                  </a:lnTo>
                  <a:lnTo>
                    <a:pt x="1706949" y="808994"/>
                  </a:lnTo>
                  <a:lnTo>
                    <a:pt x="1760291" y="834275"/>
                  </a:lnTo>
                  <a:lnTo>
                    <a:pt x="1813633" y="859556"/>
                  </a:lnTo>
                  <a:lnTo>
                    <a:pt x="1866976" y="884838"/>
                  </a:lnTo>
                  <a:lnTo>
                    <a:pt x="1920318" y="910119"/>
                  </a:lnTo>
                  <a:lnTo>
                    <a:pt x="1973660" y="935400"/>
                  </a:lnTo>
                  <a:lnTo>
                    <a:pt x="2027002" y="960681"/>
                  </a:lnTo>
                  <a:lnTo>
                    <a:pt x="2080344" y="985962"/>
                  </a:lnTo>
                  <a:lnTo>
                    <a:pt x="2133686" y="1011243"/>
                  </a:lnTo>
                  <a:lnTo>
                    <a:pt x="2187029" y="1036524"/>
                  </a:lnTo>
                  <a:lnTo>
                    <a:pt x="2240371" y="1061805"/>
                  </a:lnTo>
                  <a:lnTo>
                    <a:pt x="2293713" y="1087086"/>
                  </a:lnTo>
                  <a:lnTo>
                    <a:pt x="2347055" y="1112367"/>
                  </a:lnTo>
                  <a:lnTo>
                    <a:pt x="2400397" y="1137648"/>
                  </a:lnTo>
                  <a:lnTo>
                    <a:pt x="2453739" y="1162930"/>
                  </a:lnTo>
                  <a:lnTo>
                    <a:pt x="2507082" y="1188211"/>
                  </a:lnTo>
                  <a:lnTo>
                    <a:pt x="2560424" y="1213492"/>
                  </a:lnTo>
                  <a:lnTo>
                    <a:pt x="2613766" y="1238773"/>
                  </a:lnTo>
                  <a:lnTo>
                    <a:pt x="2667108" y="1264054"/>
                  </a:lnTo>
                  <a:lnTo>
                    <a:pt x="2720450" y="1289335"/>
                  </a:lnTo>
                  <a:lnTo>
                    <a:pt x="2773792" y="1314616"/>
                  </a:lnTo>
                  <a:lnTo>
                    <a:pt x="2827135" y="1339897"/>
                  </a:lnTo>
                  <a:lnTo>
                    <a:pt x="2880477" y="1365178"/>
                  </a:lnTo>
                  <a:lnTo>
                    <a:pt x="2933819" y="1390459"/>
                  </a:lnTo>
                  <a:lnTo>
                    <a:pt x="2987161" y="1415740"/>
                  </a:lnTo>
                  <a:lnTo>
                    <a:pt x="3040503" y="1441022"/>
                  </a:lnTo>
                  <a:lnTo>
                    <a:pt x="3093845" y="1466303"/>
                  </a:lnTo>
                  <a:lnTo>
                    <a:pt x="3147188" y="1491584"/>
                  </a:lnTo>
                  <a:lnTo>
                    <a:pt x="3200530" y="1516865"/>
                  </a:lnTo>
                  <a:lnTo>
                    <a:pt x="3253872" y="1542146"/>
                  </a:lnTo>
                  <a:lnTo>
                    <a:pt x="3307214" y="1567427"/>
                  </a:lnTo>
                  <a:lnTo>
                    <a:pt x="3360556" y="1592708"/>
                  </a:lnTo>
                  <a:lnTo>
                    <a:pt x="3413899" y="1617989"/>
                  </a:lnTo>
                  <a:lnTo>
                    <a:pt x="3467241" y="1643270"/>
                  </a:lnTo>
                  <a:lnTo>
                    <a:pt x="3520583" y="1668551"/>
                  </a:lnTo>
                  <a:lnTo>
                    <a:pt x="3573925" y="1693832"/>
                  </a:lnTo>
                  <a:lnTo>
                    <a:pt x="3627267" y="1719113"/>
                  </a:lnTo>
                  <a:lnTo>
                    <a:pt x="3680609" y="1744395"/>
                  </a:lnTo>
                  <a:lnTo>
                    <a:pt x="3733952" y="1769676"/>
                  </a:lnTo>
                  <a:lnTo>
                    <a:pt x="3787294" y="1794957"/>
                  </a:lnTo>
                  <a:lnTo>
                    <a:pt x="3840636" y="1820238"/>
                  </a:lnTo>
                  <a:lnTo>
                    <a:pt x="3893978" y="1845519"/>
                  </a:lnTo>
                  <a:lnTo>
                    <a:pt x="3947320" y="1870800"/>
                  </a:lnTo>
                  <a:lnTo>
                    <a:pt x="4000662" y="1896081"/>
                  </a:lnTo>
                  <a:lnTo>
                    <a:pt x="4054005" y="1921362"/>
                  </a:lnTo>
                  <a:lnTo>
                    <a:pt x="4107347" y="1946643"/>
                  </a:lnTo>
                  <a:lnTo>
                    <a:pt x="4160689" y="1971924"/>
                  </a:lnTo>
                  <a:lnTo>
                    <a:pt x="4214031" y="1997205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2" name="tx480">
              <a:extLst>
                <a:ext uri="{FF2B5EF4-FFF2-40B4-BE49-F238E27FC236}">
                  <a16:creationId xmlns:a16="http://schemas.microsoft.com/office/drawing/2014/main" id="{F6F50DF8-FABB-9610-6673-4290F942BD07}"/>
                </a:ext>
              </a:extLst>
            </p:cNvPr>
            <p:cNvSpPr/>
            <p:nvPr/>
          </p:nvSpPr>
          <p:spPr>
            <a:xfrm>
              <a:off x="3155112" y="5585894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483" name="tx481">
              <a:extLst>
                <a:ext uri="{FF2B5EF4-FFF2-40B4-BE49-F238E27FC236}">
                  <a16:creationId xmlns:a16="http://schemas.microsoft.com/office/drawing/2014/main" id="{A8942C57-9FBD-FAB9-8060-0A92368C8E07}"/>
                </a:ext>
              </a:extLst>
            </p:cNvPr>
            <p:cNvSpPr/>
            <p:nvPr/>
          </p:nvSpPr>
          <p:spPr>
            <a:xfrm>
              <a:off x="3155112" y="4415964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484" name="tx482">
              <a:extLst>
                <a:ext uri="{FF2B5EF4-FFF2-40B4-BE49-F238E27FC236}">
                  <a16:creationId xmlns:a16="http://schemas.microsoft.com/office/drawing/2014/main" id="{ADF628F2-9DAB-3EE6-D92F-1484AADBABAC}"/>
                </a:ext>
              </a:extLst>
            </p:cNvPr>
            <p:cNvSpPr/>
            <p:nvPr/>
          </p:nvSpPr>
          <p:spPr>
            <a:xfrm>
              <a:off x="2985597" y="3246034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</a:t>
              </a:r>
            </a:p>
          </p:txBody>
        </p:sp>
        <p:sp>
          <p:nvSpPr>
            <p:cNvPr id="485" name="tx483">
              <a:extLst>
                <a:ext uri="{FF2B5EF4-FFF2-40B4-BE49-F238E27FC236}">
                  <a16:creationId xmlns:a16="http://schemas.microsoft.com/office/drawing/2014/main" id="{D8C4E26A-1FC2-9D78-B9AE-E8F7DCC6FE2E}"/>
                </a:ext>
              </a:extLst>
            </p:cNvPr>
            <p:cNvSpPr/>
            <p:nvPr/>
          </p:nvSpPr>
          <p:spPr>
            <a:xfrm>
              <a:off x="2985597" y="2079825"/>
              <a:ext cx="339030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12</a:t>
              </a:r>
            </a:p>
          </p:txBody>
        </p:sp>
        <p:sp>
          <p:nvSpPr>
            <p:cNvPr id="486" name="pl484">
              <a:extLst>
                <a:ext uri="{FF2B5EF4-FFF2-40B4-BE49-F238E27FC236}">
                  <a16:creationId xmlns:a16="http://schemas.microsoft.com/office/drawing/2014/main" id="{342942BE-1985-BCCD-75F1-674804717B72}"/>
                </a:ext>
              </a:extLst>
            </p:cNvPr>
            <p:cNvSpPr/>
            <p:nvPr/>
          </p:nvSpPr>
          <p:spPr>
            <a:xfrm>
              <a:off x="3352463" y="569959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7" name="pl485">
              <a:extLst>
                <a:ext uri="{FF2B5EF4-FFF2-40B4-BE49-F238E27FC236}">
                  <a16:creationId xmlns:a16="http://schemas.microsoft.com/office/drawing/2014/main" id="{9B244AE2-1EDE-61FB-56EC-7DA0D081014B}"/>
                </a:ext>
              </a:extLst>
            </p:cNvPr>
            <p:cNvSpPr/>
            <p:nvPr/>
          </p:nvSpPr>
          <p:spPr>
            <a:xfrm>
              <a:off x="3352463" y="452966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8" name="pl486">
              <a:extLst>
                <a:ext uri="{FF2B5EF4-FFF2-40B4-BE49-F238E27FC236}">
                  <a16:creationId xmlns:a16="http://schemas.microsoft.com/office/drawing/2014/main" id="{C3751626-D636-3B36-22F4-51DF4BC23025}"/>
                </a:ext>
              </a:extLst>
            </p:cNvPr>
            <p:cNvSpPr/>
            <p:nvPr/>
          </p:nvSpPr>
          <p:spPr>
            <a:xfrm>
              <a:off x="3352463" y="335973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9" name="pl487">
              <a:extLst>
                <a:ext uri="{FF2B5EF4-FFF2-40B4-BE49-F238E27FC236}">
                  <a16:creationId xmlns:a16="http://schemas.microsoft.com/office/drawing/2014/main" id="{520B4C95-9F09-882E-532F-60C24897EC2A}"/>
                </a:ext>
              </a:extLst>
            </p:cNvPr>
            <p:cNvSpPr/>
            <p:nvPr/>
          </p:nvSpPr>
          <p:spPr>
            <a:xfrm>
              <a:off x="3352463" y="218980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0" name="pl488">
              <a:extLst>
                <a:ext uri="{FF2B5EF4-FFF2-40B4-BE49-F238E27FC236}">
                  <a16:creationId xmlns:a16="http://schemas.microsoft.com/office/drawing/2014/main" id="{F4D81E15-505C-4B8B-9969-D08766153DAA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1" name="pl489">
              <a:extLst>
                <a:ext uri="{FF2B5EF4-FFF2-40B4-BE49-F238E27FC236}">
                  <a16:creationId xmlns:a16="http://schemas.microsoft.com/office/drawing/2014/main" id="{9D9D11DC-3A72-1D76-DDD1-D72611580CB6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2" name="pl490">
              <a:extLst>
                <a:ext uri="{FF2B5EF4-FFF2-40B4-BE49-F238E27FC236}">
                  <a16:creationId xmlns:a16="http://schemas.microsoft.com/office/drawing/2014/main" id="{591E8C9C-9357-8161-5F40-5A6FA4FCDF97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3" name="pl491">
              <a:extLst>
                <a:ext uri="{FF2B5EF4-FFF2-40B4-BE49-F238E27FC236}">
                  <a16:creationId xmlns:a16="http://schemas.microsoft.com/office/drawing/2014/main" id="{71DBD36B-58E3-8F0E-A283-CC66B32B3D7B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4" name="tx492">
              <a:extLst>
                <a:ext uri="{FF2B5EF4-FFF2-40B4-BE49-F238E27FC236}">
                  <a16:creationId xmlns:a16="http://schemas.microsoft.com/office/drawing/2014/main" id="{7E146969-B120-B749-A9D3-51A9EFF1FF14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495" name="tx493">
              <a:extLst>
                <a:ext uri="{FF2B5EF4-FFF2-40B4-BE49-F238E27FC236}">
                  <a16:creationId xmlns:a16="http://schemas.microsoft.com/office/drawing/2014/main" id="{52BA553A-68FB-3868-95D3-F8918C8E59EB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496" name="tx494">
              <a:extLst>
                <a:ext uri="{FF2B5EF4-FFF2-40B4-BE49-F238E27FC236}">
                  <a16:creationId xmlns:a16="http://schemas.microsoft.com/office/drawing/2014/main" id="{E357311E-9C81-72C2-95E1-E931A64E9884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497" name="tx495">
              <a:extLst>
                <a:ext uri="{FF2B5EF4-FFF2-40B4-BE49-F238E27FC236}">
                  <a16:creationId xmlns:a16="http://schemas.microsoft.com/office/drawing/2014/main" id="{D3645C93-A534-7825-F54E-05FC325BD8EB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498" name="tx496">
              <a:extLst>
                <a:ext uri="{FF2B5EF4-FFF2-40B4-BE49-F238E27FC236}">
                  <a16:creationId xmlns:a16="http://schemas.microsoft.com/office/drawing/2014/main" id="{A04DFEC8-819A-F967-DC8A-D276313AE59F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499" name="tx497">
              <a:extLst>
                <a:ext uri="{FF2B5EF4-FFF2-40B4-BE49-F238E27FC236}">
                  <a16:creationId xmlns:a16="http://schemas.microsoft.com/office/drawing/2014/main" id="{2E24A295-89AB-41A4-DDA4-E4E679617749}"/>
                </a:ext>
              </a:extLst>
            </p:cNvPr>
            <p:cNvSpPr/>
            <p:nvPr/>
          </p:nvSpPr>
          <p:spPr>
            <a:xfrm rot="-5400000">
              <a:off x="2341797" y="3345982"/>
              <a:ext cx="8809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MKI67</a:t>
              </a:r>
            </a:p>
          </p:txBody>
        </p:sp>
      </p:grpSp>
      <p:grpSp>
        <p:nvGrpSpPr>
          <p:cNvPr id="500" name="グループ化 499">
            <a:extLst>
              <a:ext uri="{FF2B5EF4-FFF2-40B4-BE49-F238E27FC236}">
                <a16:creationId xmlns:a16="http://schemas.microsoft.com/office/drawing/2014/main" id="{0293A324-A3B7-3D37-6BD2-38E2C561822C}"/>
              </a:ext>
            </a:extLst>
          </p:cNvPr>
          <p:cNvGrpSpPr>
            <a:grpSpLocks noChangeAspect="1"/>
          </p:cNvGrpSpPr>
          <p:nvPr/>
        </p:nvGrpSpPr>
        <p:grpSpPr>
          <a:xfrm>
            <a:off x="2559050" y="1200150"/>
            <a:ext cx="2228850" cy="2228850"/>
            <a:chOff x="2605882" y="1038225"/>
            <a:chExt cx="5486400" cy="5486400"/>
          </a:xfrm>
        </p:grpSpPr>
        <p:sp>
          <p:nvSpPr>
            <p:cNvPr id="501" name="rc3">
              <a:extLst>
                <a:ext uri="{FF2B5EF4-FFF2-40B4-BE49-F238E27FC236}">
                  <a16:creationId xmlns:a16="http://schemas.microsoft.com/office/drawing/2014/main" id="{2BC65926-E875-62D1-8017-5E9EBC3866A4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2" name="rc4">
              <a:extLst>
                <a:ext uri="{FF2B5EF4-FFF2-40B4-BE49-F238E27FC236}">
                  <a16:creationId xmlns:a16="http://schemas.microsoft.com/office/drawing/2014/main" id="{E826C9BD-7B4D-49BD-C203-BD4A929E79F6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3" name="rc5">
              <a:extLst>
                <a:ext uri="{FF2B5EF4-FFF2-40B4-BE49-F238E27FC236}">
                  <a16:creationId xmlns:a16="http://schemas.microsoft.com/office/drawing/2014/main" id="{4AFA3C2C-BE52-442E-D8F8-F7AB0952AD06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504" name="pl6">
              <a:extLst>
                <a:ext uri="{FF2B5EF4-FFF2-40B4-BE49-F238E27FC236}">
                  <a16:creationId xmlns:a16="http://schemas.microsoft.com/office/drawing/2014/main" id="{0A8C1856-6475-6C50-EDDF-AD63A992F82D}"/>
                </a:ext>
              </a:extLst>
            </p:cNvPr>
            <p:cNvSpPr/>
            <p:nvPr/>
          </p:nvSpPr>
          <p:spPr>
            <a:xfrm>
              <a:off x="3387257" y="551190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5" name="pl7">
              <a:extLst>
                <a:ext uri="{FF2B5EF4-FFF2-40B4-BE49-F238E27FC236}">
                  <a16:creationId xmlns:a16="http://schemas.microsoft.com/office/drawing/2014/main" id="{A9BAF1BA-1116-9F49-FE38-B16D2B74EAF1}"/>
                </a:ext>
              </a:extLst>
            </p:cNvPr>
            <p:cNvSpPr/>
            <p:nvPr/>
          </p:nvSpPr>
          <p:spPr>
            <a:xfrm>
              <a:off x="3387257" y="4364210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6" name="pl8">
              <a:extLst>
                <a:ext uri="{FF2B5EF4-FFF2-40B4-BE49-F238E27FC236}">
                  <a16:creationId xmlns:a16="http://schemas.microsoft.com/office/drawing/2014/main" id="{59D16CB9-7B04-E106-3A57-4F2EA99C7829}"/>
                </a:ext>
              </a:extLst>
            </p:cNvPr>
            <p:cNvSpPr/>
            <p:nvPr/>
          </p:nvSpPr>
          <p:spPr>
            <a:xfrm>
              <a:off x="3387257" y="321651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7" name="pl9">
              <a:extLst>
                <a:ext uri="{FF2B5EF4-FFF2-40B4-BE49-F238E27FC236}">
                  <a16:creationId xmlns:a16="http://schemas.microsoft.com/office/drawing/2014/main" id="{D4808F50-D816-4017-407B-9EDFBB19B491}"/>
                </a:ext>
              </a:extLst>
            </p:cNvPr>
            <p:cNvSpPr/>
            <p:nvPr/>
          </p:nvSpPr>
          <p:spPr>
            <a:xfrm>
              <a:off x="3387257" y="2068812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8" name="pl10">
              <a:extLst>
                <a:ext uri="{FF2B5EF4-FFF2-40B4-BE49-F238E27FC236}">
                  <a16:creationId xmlns:a16="http://schemas.microsoft.com/office/drawing/2014/main" id="{5B06F813-A0D2-B682-EBF7-94B2B4FCDC6B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9" name="pl11">
              <a:extLst>
                <a:ext uri="{FF2B5EF4-FFF2-40B4-BE49-F238E27FC236}">
                  <a16:creationId xmlns:a16="http://schemas.microsoft.com/office/drawing/2014/main" id="{1389E8B0-C0CE-B8B6-D0AE-497ECF1EBF06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0" name="pl12">
              <a:extLst>
                <a:ext uri="{FF2B5EF4-FFF2-40B4-BE49-F238E27FC236}">
                  <a16:creationId xmlns:a16="http://schemas.microsoft.com/office/drawing/2014/main" id="{80BF0EEF-BCFB-A67C-8278-225B0617359F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1" name="pl13">
              <a:extLst>
                <a:ext uri="{FF2B5EF4-FFF2-40B4-BE49-F238E27FC236}">
                  <a16:creationId xmlns:a16="http://schemas.microsoft.com/office/drawing/2014/main" id="{F46EFE9E-8058-5AFD-6D43-4B19C636D83E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2" name="pl14">
              <a:extLst>
                <a:ext uri="{FF2B5EF4-FFF2-40B4-BE49-F238E27FC236}">
                  <a16:creationId xmlns:a16="http://schemas.microsoft.com/office/drawing/2014/main" id="{6217F746-B776-4AE2-D43D-E502C58195F6}"/>
                </a:ext>
              </a:extLst>
            </p:cNvPr>
            <p:cNvSpPr/>
            <p:nvPr/>
          </p:nvSpPr>
          <p:spPr>
            <a:xfrm>
              <a:off x="3387257" y="4938060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3" name="pl15">
              <a:extLst>
                <a:ext uri="{FF2B5EF4-FFF2-40B4-BE49-F238E27FC236}">
                  <a16:creationId xmlns:a16="http://schemas.microsoft.com/office/drawing/2014/main" id="{101C1F74-69D4-D133-67C5-EC260D848905}"/>
                </a:ext>
              </a:extLst>
            </p:cNvPr>
            <p:cNvSpPr/>
            <p:nvPr/>
          </p:nvSpPr>
          <p:spPr>
            <a:xfrm>
              <a:off x="3387257" y="3790360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4" name="pl16">
              <a:extLst>
                <a:ext uri="{FF2B5EF4-FFF2-40B4-BE49-F238E27FC236}">
                  <a16:creationId xmlns:a16="http://schemas.microsoft.com/office/drawing/2014/main" id="{463B2417-F91F-3E5B-F0F2-FAAF802A8932}"/>
                </a:ext>
              </a:extLst>
            </p:cNvPr>
            <p:cNvSpPr/>
            <p:nvPr/>
          </p:nvSpPr>
          <p:spPr>
            <a:xfrm>
              <a:off x="3387257" y="264266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5" name="pl17">
              <a:extLst>
                <a:ext uri="{FF2B5EF4-FFF2-40B4-BE49-F238E27FC236}">
                  <a16:creationId xmlns:a16="http://schemas.microsoft.com/office/drawing/2014/main" id="{BA570C1E-BA0F-64DC-B0AF-7D9984DE23E1}"/>
                </a:ext>
              </a:extLst>
            </p:cNvPr>
            <p:cNvSpPr/>
            <p:nvPr/>
          </p:nvSpPr>
          <p:spPr>
            <a:xfrm>
              <a:off x="3387257" y="1494962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6" name="pl18">
              <a:extLst>
                <a:ext uri="{FF2B5EF4-FFF2-40B4-BE49-F238E27FC236}">
                  <a16:creationId xmlns:a16="http://schemas.microsoft.com/office/drawing/2014/main" id="{AAF928E2-C33F-0D90-2A01-002CCB66364F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7" name="pl19">
              <a:extLst>
                <a:ext uri="{FF2B5EF4-FFF2-40B4-BE49-F238E27FC236}">
                  <a16:creationId xmlns:a16="http://schemas.microsoft.com/office/drawing/2014/main" id="{E98434E4-C07A-97C0-DFAB-73233BE9FB10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8" name="pl20">
              <a:extLst>
                <a:ext uri="{FF2B5EF4-FFF2-40B4-BE49-F238E27FC236}">
                  <a16:creationId xmlns:a16="http://schemas.microsoft.com/office/drawing/2014/main" id="{C3294B3B-7E87-C622-7865-18228911FE79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9" name="pl21">
              <a:extLst>
                <a:ext uri="{FF2B5EF4-FFF2-40B4-BE49-F238E27FC236}">
                  <a16:creationId xmlns:a16="http://schemas.microsoft.com/office/drawing/2014/main" id="{4F8D468B-2806-41D0-B877-FB69B8D7C20A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0" name="pt22">
              <a:extLst>
                <a:ext uri="{FF2B5EF4-FFF2-40B4-BE49-F238E27FC236}">
                  <a16:creationId xmlns:a16="http://schemas.microsoft.com/office/drawing/2014/main" id="{06BB22B7-49BE-174E-96E0-E1B8F845C4DF}"/>
                </a:ext>
              </a:extLst>
            </p:cNvPr>
            <p:cNvSpPr/>
            <p:nvPr/>
          </p:nvSpPr>
          <p:spPr>
            <a:xfrm>
              <a:off x="4299164" y="22348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1" name="pt23">
              <a:extLst>
                <a:ext uri="{FF2B5EF4-FFF2-40B4-BE49-F238E27FC236}">
                  <a16:creationId xmlns:a16="http://schemas.microsoft.com/office/drawing/2014/main" id="{E332470C-139F-EFF0-83DF-9D2DE2135B35}"/>
                </a:ext>
              </a:extLst>
            </p:cNvPr>
            <p:cNvSpPr/>
            <p:nvPr/>
          </p:nvSpPr>
          <p:spPr>
            <a:xfrm>
              <a:off x="4877397" y="35668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2" name="pt24">
              <a:extLst>
                <a:ext uri="{FF2B5EF4-FFF2-40B4-BE49-F238E27FC236}">
                  <a16:creationId xmlns:a16="http://schemas.microsoft.com/office/drawing/2014/main" id="{18A754C2-7846-1C6E-FE2E-A7391BD0C8F3}"/>
                </a:ext>
              </a:extLst>
            </p:cNvPr>
            <p:cNvSpPr/>
            <p:nvPr/>
          </p:nvSpPr>
          <p:spPr>
            <a:xfrm>
              <a:off x="5133850" y="34493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3" name="pt25">
              <a:extLst>
                <a:ext uri="{FF2B5EF4-FFF2-40B4-BE49-F238E27FC236}">
                  <a16:creationId xmlns:a16="http://schemas.microsoft.com/office/drawing/2014/main" id="{C80F1666-FFFF-6774-539C-9FE3094EB963}"/>
                </a:ext>
              </a:extLst>
            </p:cNvPr>
            <p:cNvSpPr/>
            <p:nvPr/>
          </p:nvSpPr>
          <p:spPr>
            <a:xfrm>
              <a:off x="5294971" y="31257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4" name="pt26">
              <a:extLst>
                <a:ext uri="{FF2B5EF4-FFF2-40B4-BE49-F238E27FC236}">
                  <a16:creationId xmlns:a16="http://schemas.microsoft.com/office/drawing/2014/main" id="{82138ECD-6DE3-8EA3-23E6-BC02C08F1D7C}"/>
                </a:ext>
              </a:extLst>
            </p:cNvPr>
            <p:cNvSpPr/>
            <p:nvPr/>
          </p:nvSpPr>
          <p:spPr>
            <a:xfrm>
              <a:off x="5370246" y="20338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5" name="pt27">
              <a:extLst>
                <a:ext uri="{FF2B5EF4-FFF2-40B4-BE49-F238E27FC236}">
                  <a16:creationId xmlns:a16="http://schemas.microsoft.com/office/drawing/2014/main" id="{AF54A752-B6C5-C0D8-270C-E3BD5BD00686}"/>
                </a:ext>
              </a:extLst>
            </p:cNvPr>
            <p:cNvSpPr/>
            <p:nvPr/>
          </p:nvSpPr>
          <p:spPr>
            <a:xfrm>
              <a:off x="5535376" y="32463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6" name="pt28">
              <a:extLst>
                <a:ext uri="{FF2B5EF4-FFF2-40B4-BE49-F238E27FC236}">
                  <a16:creationId xmlns:a16="http://schemas.microsoft.com/office/drawing/2014/main" id="{38AF7D33-2D6E-1E51-6F58-348710C320E3}"/>
                </a:ext>
              </a:extLst>
            </p:cNvPr>
            <p:cNvSpPr/>
            <p:nvPr/>
          </p:nvSpPr>
          <p:spPr>
            <a:xfrm>
              <a:off x="5596696" y="30083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7" name="pt29">
              <a:extLst>
                <a:ext uri="{FF2B5EF4-FFF2-40B4-BE49-F238E27FC236}">
                  <a16:creationId xmlns:a16="http://schemas.microsoft.com/office/drawing/2014/main" id="{D9EA8E24-4111-61F9-A096-C4991818FCA0}"/>
                </a:ext>
              </a:extLst>
            </p:cNvPr>
            <p:cNvSpPr/>
            <p:nvPr/>
          </p:nvSpPr>
          <p:spPr>
            <a:xfrm>
              <a:off x="4561897" y="29091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8" name="pt30">
              <a:extLst>
                <a:ext uri="{FF2B5EF4-FFF2-40B4-BE49-F238E27FC236}">
                  <a16:creationId xmlns:a16="http://schemas.microsoft.com/office/drawing/2014/main" id="{862F4B3E-24DF-94B2-3ED4-93D413FD9B42}"/>
                </a:ext>
              </a:extLst>
            </p:cNvPr>
            <p:cNvSpPr/>
            <p:nvPr/>
          </p:nvSpPr>
          <p:spPr>
            <a:xfrm>
              <a:off x="4377885" y="21171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9" name="pt31">
              <a:extLst>
                <a:ext uri="{FF2B5EF4-FFF2-40B4-BE49-F238E27FC236}">
                  <a16:creationId xmlns:a16="http://schemas.microsoft.com/office/drawing/2014/main" id="{050180E2-469F-7C77-5FEF-19F38BC3E721}"/>
                </a:ext>
              </a:extLst>
            </p:cNvPr>
            <p:cNvSpPr/>
            <p:nvPr/>
          </p:nvSpPr>
          <p:spPr>
            <a:xfrm>
              <a:off x="5064319" y="29193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0" name="pt32">
              <a:extLst>
                <a:ext uri="{FF2B5EF4-FFF2-40B4-BE49-F238E27FC236}">
                  <a16:creationId xmlns:a16="http://schemas.microsoft.com/office/drawing/2014/main" id="{8ECDBFF2-D0D0-25B0-9AD7-CF39260BD349}"/>
                </a:ext>
              </a:extLst>
            </p:cNvPr>
            <p:cNvSpPr/>
            <p:nvPr/>
          </p:nvSpPr>
          <p:spPr>
            <a:xfrm>
              <a:off x="4583042" y="34080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1" name="pt33">
              <a:extLst>
                <a:ext uri="{FF2B5EF4-FFF2-40B4-BE49-F238E27FC236}">
                  <a16:creationId xmlns:a16="http://schemas.microsoft.com/office/drawing/2014/main" id="{C194080C-3899-8749-9B71-6DC76DF7AF3A}"/>
                </a:ext>
              </a:extLst>
            </p:cNvPr>
            <p:cNvSpPr/>
            <p:nvPr/>
          </p:nvSpPr>
          <p:spPr>
            <a:xfrm>
              <a:off x="4313069" y="46135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2" name="pt34">
              <a:extLst>
                <a:ext uri="{FF2B5EF4-FFF2-40B4-BE49-F238E27FC236}">
                  <a16:creationId xmlns:a16="http://schemas.microsoft.com/office/drawing/2014/main" id="{ABDE427B-5BE3-1DCD-DACD-3F603522CB55}"/>
                </a:ext>
              </a:extLst>
            </p:cNvPr>
            <p:cNvSpPr/>
            <p:nvPr/>
          </p:nvSpPr>
          <p:spPr>
            <a:xfrm>
              <a:off x="4598055" y="28055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3" name="pt35">
              <a:extLst>
                <a:ext uri="{FF2B5EF4-FFF2-40B4-BE49-F238E27FC236}">
                  <a16:creationId xmlns:a16="http://schemas.microsoft.com/office/drawing/2014/main" id="{FAF4B347-0A41-A2F0-0E0B-E62888516BE8}"/>
                </a:ext>
              </a:extLst>
            </p:cNvPr>
            <p:cNvSpPr/>
            <p:nvPr/>
          </p:nvSpPr>
          <p:spPr>
            <a:xfrm>
              <a:off x="4599528" y="36328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4" name="pt36">
              <a:extLst>
                <a:ext uri="{FF2B5EF4-FFF2-40B4-BE49-F238E27FC236}">
                  <a16:creationId xmlns:a16="http://schemas.microsoft.com/office/drawing/2014/main" id="{06A96595-44E4-79FD-3227-C24A67DBB93A}"/>
                </a:ext>
              </a:extLst>
            </p:cNvPr>
            <p:cNvSpPr/>
            <p:nvPr/>
          </p:nvSpPr>
          <p:spPr>
            <a:xfrm>
              <a:off x="4252293" y="33961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5" name="pt37">
              <a:extLst>
                <a:ext uri="{FF2B5EF4-FFF2-40B4-BE49-F238E27FC236}">
                  <a16:creationId xmlns:a16="http://schemas.microsoft.com/office/drawing/2014/main" id="{E73F8716-9E20-3792-4197-A4705B063A81}"/>
                </a:ext>
              </a:extLst>
            </p:cNvPr>
            <p:cNvSpPr/>
            <p:nvPr/>
          </p:nvSpPr>
          <p:spPr>
            <a:xfrm>
              <a:off x="4654488" y="30993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6" name="pt38">
              <a:extLst>
                <a:ext uri="{FF2B5EF4-FFF2-40B4-BE49-F238E27FC236}">
                  <a16:creationId xmlns:a16="http://schemas.microsoft.com/office/drawing/2014/main" id="{6A975083-69C3-517E-2A23-966D533F278E}"/>
                </a:ext>
              </a:extLst>
            </p:cNvPr>
            <p:cNvSpPr/>
            <p:nvPr/>
          </p:nvSpPr>
          <p:spPr>
            <a:xfrm>
              <a:off x="4174254" y="33105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7" name="pt39">
              <a:extLst>
                <a:ext uri="{FF2B5EF4-FFF2-40B4-BE49-F238E27FC236}">
                  <a16:creationId xmlns:a16="http://schemas.microsoft.com/office/drawing/2014/main" id="{0B00017E-2403-855E-7E5E-58B6E50CDBE8}"/>
                </a:ext>
              </a:extLst>
            </p:cNvPr>
            <p:cNvSpPr/>
            <p:nvPr/>
          </p:nvSpPr>
          <p:spPr>
            <a:xfrm>
              <a:off x="5424787" y="24100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8" name="pt40">
              <a:extLst>
                <a:ext uri="{FF2B5EF4-FFF2-40B4-BE49-F238E27FC236}">
                  <a16:creationId xmlns:a16="http://schemas.microsoft.com/office/drawing/2014/main" id="{D553438B-1339-BFB3-73EC-AD335A82783E}"/>
                </a:ext>
              </a:extLst>
            </p:cNvPr>
            <p:cNvSpPr/>
            <p:nvPr/>
          </p:nvSpPr>
          <p:spPr>
            <a:xfrm>
              <a:off x="4640045" y="28820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9" name="pt41">
              <a:extLst>
                <a:ext uri="{FF2B5EF4-FFF2-40B4-BE49-F238E27FC236}">
                  <a16:creationId xmlns:a16="http://schemas.microsoft.com/office/drawing/2014/main" id="{CF90B61E-7E5B-F03D-3B7C-B70EE3CC92F0}"/>
                </a:ext>
              </a:extLst>
            </p:cNvPr>
            <p:cNvSpPr/>
            <p:nvPr/>
          </p:nvSpPr>
          <p:spPr>
            <a:xfrm>
              <a:off x="5146114" y="34151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0" name="pt42">
              <a:extLst>
                <a:ext uri="{FF2B5EF4-FFF2-40B4-BE49-F238E27FC236}">
                  <a16:creationId xmlns:a16="http://schemas.microsoft.com/office/drawing/2014/main" id="{4013C961-A3C5-6A2A-A0DD-A7F82BD1DA5F}"/>
                </a:ext>
              </a:extLst>
            </p:cNvPr>
            <p:cNvSpPr/>
            <p:nvPr/>
          </p:nvSpPr>
          <p:spPr>
            <a:xfrm>
              <a:off x="5775545" y="3858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1" name="pt43">
              <a:extLst>
                <a:ext uri="{FF2B5EF4-FFF2-40B4-BE49-F238E27FC236}">
                  <a16:creationId xmlns:a16="http://schemas.microsoft.com/office/drawing/2014/main" id="{03DFF21F-1C2D-CA5E-ECBD-8D26AE56BD5E}"/>
                </a:ext>
              </a:extLst>
            </p:cNvPr>
            <p:cNvSpPr/>
            <p:nvPr/>
          </p:nvSpPr>
          <p:spPr>
            <a:xfrm>
              <a:off x="4756446" y="38791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2" name="pt44">
              <a:extLst>
                <a:ext uri="{FF2B5EF4-FFF2-40B4-BE49-F238E27FC236}">
                  <a16:creationId xmlns:a16="http://schemas.microsoft.com/office/drawing/2014/main" id="{9A27846F-1EBC-1A5B-9F82-5E4E290A8EFC}"/>
                </a:ext>
              </a:extLst>
            </p:cNvPr>
            <p:cNvSpPr/>
            <p:nvPr/>
          </p:nvSpPr>
          <p:spPr>
            <a:xfrm>
              <a:off x="7787164" y="49240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3" name="pt45">
              <a:extLst>
                <a:ext uri="{FF2B5EF4-FFF2-40B4-BE49-F238E27FC236}">
                  <a16:creationId xmlns:a16="http://schemas.microsoft.com/office/drawing/2014/main" id="{EB2AABE4-B529-2551-9B81-EC2D31B9C012}"/>
                </a:ext>
              </a:extLst>
            </p:cNvPr>
            <p:cNvSpPr/>
            <p:nvPr/>
          </p:nvSpPr>
          <p:spPr>
            <a:xfrm>
              <a:off x="7371065" y="32573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4" name="pt46">
              <a:extLst>
                <a:ext uri="{FF2B5EF4-FFF2-40B4-BE49-F238E27FC236}">
                  <a16:creationId xmlns:a16="http://schemas.microsoft.com/office/drawing/2014/main" id="{D65BFDA1-7C16-62B5-1901-2BD0499874CA}"/>
                </a:ext>
              </a:extLst>
            </p:cNvPr>
            <p:cNvSpPr/>
            <p:nvPr/>
          </p:nvSpPr>
          <p:spPr>
            <a:xfrm>
              <a:off x="7664292" y="42502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5" name="pt47">
              <a:extLst>
                <a:ext uri="{FF2B5EF4-FFF2-40B4-BE49-F238E27FC236}">
                  <a16:creationId xmlns:a16="http://schemas.microsoft.com/office/drawing/2014/main" id="{F9D8351B-CB18-ED88-D809-6540903CD16A}"/>
                </a:ext>
              </a:extLst>
            </p:cNvPr>
            <p:cNvSpPr/>
            <p:nvPr/>
          </p:nvSpPr>
          <p:spPr>
            <a:xfrm>
              <a:off x="7038252" y="49510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6" name="pt48">
              <a:extLst>
                <a:ext uri="{FF2B5EF4-FFF2-40B4-BE49-F238E27FC236}">
                  <a16:creationId xmlns:a16="http://schemas.microsoft.com/office/drawing/2014/main" id="{764BEDA1-88BE-1449-3F99-57B190D7455F}"/>
                </a:ext>
              </a:extLst>
            </p:cNvPr>
            <p:cNvSpPr/>
            <p:nvPr/>
          </p:nvSpPr>
          <p:spPr>
            <a:xfrm>
              <a:off x="7677725" y="41590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7" name="pt49">
              <a:extLst>
                <a:ext uri="{FF2B5EF4-FFF2-40B4-BE49-F238E27FC236}">
                  <a16:creationId xmlns:a16="http://schemas.microsoft.com/office/drawing/2014/main" id="{D02B50C9-A6E1-CB6C-BB33-890B25ABB609}"/>
                </a:ext>
              </a:extLst>
            </p:cNvPr>
            <p:cNvSpPr/>
            <p:nvPr/>
          </p:nvSpPr>
          <p:spPr>
            <a:xfrm>
              <a:off x="7456557" y="48491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8" name="pt50">
              <a:extLst>
                <a:ext uri="{FF2B5EF4-FFF2-40B4-BE49-F238E27FC236}">
                  <a16:creationId xmlns:a16="http://schemas.microsoft.com/office/drawing/2014/main" id="{B571EABF-8665-ACFA-C8A2-F2440A7FD559}"/>
                </a:ext>
              </a:extLst>
            </p:cNvPr>
            <p:cNvSpPr/>
            <p:nvPr/>
          </p:nvSpPr>
          <p:spPr>
            <a:xfrm>
              <a:off x="6889789" y="51759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9" name="pt51">
              <a:extLst>
                <a:ext uri="{FF2B5EF4-FFF2-40B4-BE49-F238E27FC236}">
                  <a16:creationId xmlns:a16="http://schemas.microsoft.com/office/drawing/2014/main" id="{CE6C974D-398A-7639-387C-F148BD7ABDCC}"/>
                </a:ext>
              </a:extLst>
            </p:cNvPr>
            <p:cNvSpPr/>
            <p:nvPr/>
          </p:nvSpPr>
          <p:spPr>
            <a:xfrm>
              <a:off x="4901127" y="15227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0" name="pt52">
              <a:extLst>
                <a:ext uri="{FF2B5EF4-FFF2-40B4-BE49-F238E27FC236}">
                  <a16:creationId xmlns:a16="http://schemas.microsoft.com/office/drawing/2014/main" id="{66D01BD3-E82B-5B9B-05DF-048E5B0BD67A}"/>
                </a:ext>
              </a:extLst>
            </p:cNvPr>
            <p:cNvSpPr/>
            <p:nvPr/>
          </p:nvSpPr>
          <p:spPr>
            <a:xfrm>
              <a:off x="4590700" y="23680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1" name="pt53">
              <a:extLst>
                <a:ext uri="{FF2B5EF4-FFF2-40B4-BE49-F238E27FC236}">
                  <a16:creationId xmlns:a16="http://schemas.microsoft.com/office/drawing/2014/main" id="{98100638-9426-5AAB-A037-BC038FABB3AD}"/>
                </a:ext>
              </a:extLst>
            </p:cNvPr>
            <p:cNvSpPr/>
            <p:nvPr/>
          </p:nvSpPr>
          <p:spPr>
            <a:xfrm>
              <a:off x="5234164" y="40538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2" name="pt54">
              <a:extLst>
                <a:ext uri="{FF2B5EF4-FFF2-40B4-BE49-F238E27FC236}">
                  <a16:creationId xmlns:a16="http://schemas.microsoft.com/office/drawing/2014/main" id="{87F82EEC-1FD3-8EC3-EFFB-51208F05A32A}"/>
                </a:ext>
              </a:extLst>
            </p:cNvPr>
            <p:cNvSpPr/>
            <p:nvPr/>
          </p:nvSpPr>
          <p:spPr>
            <a:xfrm>
              <a:off x="5362942" y="47466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3" name="pt55">
              <a:extLst>
                <a:ext uri="{FF2B5EF4-FFF2-40B4-BE49-F238E27FC236}">
                  <a16:creationId xmlns:a16="http://schemas.microsoft.com/office/drawing/2014/main" id="{28401B5A-CBF0-49EB-DCBF-759BA1A4762E}"/>
                </a:ext>
              </a:extLst>
            </p:cNvPr>
            <p:cNvSpPr/>
            <p:nvPr/>
          </p:nvSpPr>
          <p:spPr>
            <a:xfrm>
              <a:off x="5662001" y="27715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4" name="pt56">
              <a:extLst>
                <a:ext uri="{FF2B5EF4-FFF2-40B4-BE49-F238E27FC236}">
                  <a16:creationId xmlns:a16="http://schemas.microsoft.com/office/drawing/2014/main" id="{66D5FC4C-CF29-30EA-D76A-C1995DAD2BEF}"/>
                </a:ext>
              </a:extLst>
            </p:cNvPr>
            <p:cNvSpPr/>
            <p:nvPr/>
          </p:nvSpPr>
          <p:spPr>
            <a:xfrm>
              <a:off x="4793104" y="41400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5" name="pt57">
              <a:extLst>
                <a:ext uri="{FF2B5EF4-FFF2-40B4-BE49-F238E27FC236}">
                  <a16:creationId xmlns:a16="http://schemas.microsoft.com/office/drawing/2014/main" id="{0C2D4DF2-3A92-C2DE-DB08-7993A10656AE}"/>
                </a:ext>
              </a:extLst>
            </p:cNvPr>
            <p:cNvSpPr/>
            <p:nvPr/>
          </p:nvSpPr>
          <p:spPr>
            <a:xfrm>
              <a:off x="5355926" y="40623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6" name="pt58">
              <a:extLst>
                <a:ext uri="{FF2B5EF4-FFF2-40B4-BE49-F238E27FC236}">
                  <a16:creationId xmlns:a16="http://schemas.microsoft.com/office/drawing/2014/main" id="{121D1A60-C363-8EFE-2C29-703F78384053}"/>
                </a:ext>
              </a:extLst>
            </p:cNvPr>
            <p:cNvSpPr/>
            <p:nvPr/>
          </p:nvSpPr>
          <p:spPr>
            <a:xfrm>
              <a:off x="4596973" y="30881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7" name="pt59">
              <a:extLst>
                <a:ext uri="{FF2B5EF4-FFF2-40B4-BE49-F238E27FC236}">
                  <a16:creationId xmlns:a16="http://schemas.microsoft.com/office/drawing/2014/main" id="{DB1E2D8D-2D85-4C68-FC0F-33032D46DB7D}"/>
                </a:ext>
              </a:extLst>
            </p:cNvPr>
            <p:cNvSpPr/>
            <p:nvPr/>
          </p:nvSpPr>
          <p:spPr>
            <a:xfrm>
              <a:off x="4313567" y="25491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8" name="pt60">
              <a:extLst>
                <a:ext uri="{FF2B5EF4-FFF2-40B4-BE49-F238E27FC236}">
                  <a16:creationId xmlns:a16="http://schemas.microsoft.com/office/drawing/2014/main" id="{BFB39082-516E-6D15-0FF4-6F3261C6F4CE}"/>
                </a:ext>
              </a:extLst>
            </p:cNvPr>
            <p:cNvSpPr/>
            <p:nvPr/>
          </p:nvSpPr>
          <p:spPr>
            <a:xfrm>
              <a:off x="5343928" y="48379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9" name="pt61">
              <a:extLst>
                <a:ext uri="{FF2B5EF4-FFF2-40B4-BE49-F238E27FC236}">
                  <a16:creationId xmlns:a16="http://schemas.microsoft.com/office/drawing/2014/main" id="{FFD261B9-704E-1C49-4598-49E3755B3DE8}"/>
                </a:ext>
              </a:extLst>
            </p:cNvPr>
            <p:cNvSpPr/>
            <p:nvPr/>
          </p:nvSpPr>
          <p:spPr>
            <a:xfrm>
              <a:off x="5780880" y="5553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0" name="pt62">
              <a:extLst>
                <a:ext uri="{FF2B5EF4-FFF2-40B4-BE49-F238E27FC236}">
                  <a16:creationId xmlns:a16="http://schemas.microsoft.com/office/drawing/2014/main" id="{8A2472ED-C302-D9F8-3715-EA53A42DA530}"/>
                </a:ext>
              </a:extLst>
            </p:cNvPr>
            <p:cNvSpPr/>
            <p:nvPr/>
          </p:nvSpPr>
          <p:spPr>
            <a:xfrm>
              <a:off x="5132317" y="37241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1" name="pt63">
              <a:extLst>
                <a:ext uri="{FF2B5EF4-FFF2-40B4-BE49-F238E27FC236}">
                  <a16:creationId xmlns:a16="http://schemas.microsoft.com/office/drawing/2014/main" id="{7D98C942-60AC-2895-A661-F21615E4603C}"/>
                </a:ext>
              </a:extLst>
            </p:cNvPr>
            <p:cNvSpPr/>
            <p:nvPr/>
          </p:nvSpPr>
          <p:spPr>
            <a:xfrm>
              <a:off x="6239838" y="48357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2" name="pt64">
              <a:extLst>
                <a:ext uri="{FF2B5EF4-FFF2-40B4-BE49-F238E27FC236}">
                  <a16:creationId xmlns:a16="http://schemas.microsoft.com/office/drawing/2014/main" id="{A24F0134-C1E6-3B37-E694-9B6E7BE3EF4B}"/>
                </a:ext>
              </a:extLst>
            </p:cNvPr>
            <p:cNvSpPr/>
            <p:nvPr/>
          </p:nvSpPr>
          <p:spPr>
            <a:xfrm>
              <a:off x="5448845" y="23679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3" name="pt65">
              <a:extLst>
                <a:ext uri="{FF2B5EF4-FFF2-40B4-BE49-F238E27FC236}">
                  <a16:creationId xmlns:a16="http://schemas.microsoft.com/office/drawing/2014/main" id="{83670BC1-5B0F-0DA0-0B5A-CF024C1795CB}"/>
                </a:ext>
              </a:extLst>
            </p:cNvPr>
            <p:cNvSpPr/>
            <p:nvPr/>
          </p:nvSpPr>
          <p:spPr>
            <a:xfrm>
              <a:off x="5959065" y="53153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4" name="pt66">
              <a:extLst>
                <a:ext uri="{FF2B5EF4-FFF2-40B4-BE49-F238E27FC236}">
                  <a16:creationId xmlns:a16="http://schemas.microsoft.com/office/drawing/2014/main" id="{228DFEEF-C3A8-B95A-9A54-A64239A0E2B5}"/>
                </a:ext>
              </a:extLst>
            </p:cNvPr>
            <p:cNvSpPr/>
            <p:nvPr/>
          </p:nvSpPr>
          <p:spPr>
            <a:xfrm>
              <a:off x="4837800" y="29415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5" name="pt67">
              <a:extLst>
                <a:ext uri="{FF2B5EF4-FFF2-40B4-BE49-F238E27FC236}">
                  <a16:creationId xmlns:a16="http://schemas.microsoft.com/office/drawing/2014/main" id="{27BDB8C7-B985-5742-4903-B862E2ECBF93}"/>
                </a:ext>
              </a:extLst>
            </p:cNvPr>
            <p:cNvSpPr/>
            <p:nvPr/>
          </p:nvSpPr>
          <p:spPr>
            <a:xfrm>
              <a:off x="5396781" y="47108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6" name="pt68">
              <a:extLst>
                <a:ext uri="{FF2B5EF4-FFF2-40B4-BE49-F238E27FC236}">
                  <a16:creationId xmlns:a16="http://schemas.microsoft.com/office/drawing/2014/main" id="{09095A3A-97B5-227D-D664-99878E5B2DF2}"/>
                </a:ext>
              </a:extLst>
            </p:cNvPr>
            <p:cNvSpPr/>
            <p:nvPr/>
          </p:nvSpPr>
          <p:spPr>
            <a:xfrm>
              <a:off x="4578545" y="18379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7" name="pt69">
              <a:extLst>
                <a:ext uri="{FF2B5EF4-FFF2-40B4-BE49-F238E27FC236}">
                  <a16:creationId xmlns:a16="http://schemas.microsoft.com/office/drawing/2014/main" id="{C674877F-377F-08D7-9C64-C740D069822F}"/>
                </a:ext>
              </a:extLst>
            </p:cNvPr>
            <p:cNvSpPr/>
            <p:nvPr/>
          </p:nvSpPr>
          <p:spPr>
            <a:xfrm>
              <a:off x="5667064" y="17632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8" name="pt70">
              <a:extLst>
                <a:ext uri="{FF2B5EF4-FFF2-40B4-BE49-F238E27FC236}">
                  <a16:creationId xmlns:a16="http://schemas.microsoft.com/office/drawing/2014/main" id="{5014E2E2-BD47-E871-59C2-EEC0A5A78734}"/>
                </a:ext>
              </a:extLst>
            </p:cNvPr>
            <p:cNvSpPr/>
            <p:nvPr/>
          </p:nvSpPr>
          <p:spPr>
            <a:xfrm>
              <a:off x="4455453" y="18868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9" name="pt71">
              <a:extLst>
                <a:ext uri="{FF2B5EF4-FFF2-40B4-BE49-F238E27FC236}">
                  <a16:creationId xmlns:a16="http://schemas.microsoft.com/office/drawing/2014/main" id="{A2929E7B-0EB8-7D7F-53EB-6ED4BBB6D635}"/>
                </a:ext>
              </a:extLst>
            </p:cNvPr>
            <p:cNvSpPr/>
            <p:nvPr/>
          </p:nvSpPr>
          <p:spPr>
            <a:xfrm>
              <a:off x="4602475" y="13676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0" name="pt72">
              <a:extLst>
                <a:ext uri="{FF2B5EF4-FFF2-40B4-BE49-F238E27FC236}">
                  <a16:creationId xmlns:a16="http://schemas.microsoft.com/office/drawing/2014/main" id="{FE3D0255-1577-4518-49B2-F2CC5E1C0595}"/>
                </a:ext>
              </a:extLst>
            </p:cNvPr>
            <p:cNvSpPr/>
            <p:nvPr/>
          </p:nvSpPr>
          <p:spPr>
            <a:xfrm>
              <a:off x="5159343" y="20555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1" name="pt73">
              <a:extLst>
                <a:ext uri="{FF2B5EF4-FFF2-40B4-BE49-F238E27FC236}">
                  <a16:creationId xmlns:a16="http://schemas.microsoft.com/office/drawing/2014/main" id="{AFEE0CF4-91F8-C566-9BDB-52F3DC1F8331}"/>
                </a:ext>
              </a:extLst>
            </p:cNvPr>
            <p:cNvSpPr/>
            <p:nvPr/>
          </p:nvSpPr>
          <p:spPr>
            <a:xfrm>
              <a:off x="4611418" y="15676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2" name="pt74">
              <a:extLst>
                <a:ext uri="{FF2B5EF4-FFF2-40B4-BE49-F238E27FC236}">
                  <a16:creationId xmlns:a16="http://schemas.microsoft.com/office/drawing/2014/main" id="{73761175-28E7-BC97-ADC8-8A63259E08B7}"/>
                </a:ext>
              </a:extLst>
            </p:cNvPr>
            <p:cNvSpPr/>
            <p:nvPr/>
          </p:nvSpPr>
          <p:spPr>
            <a:xfrm>
              <a:off x="5210241" y="39120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3" name="pt75">
              <a:extLst>
                <a:ext uri="{FF2B5EF4-FFF2-40B4-BE49-F238E27FC236}">
                  <a16:creationId xmlns:a16="http://schemas.microsoft.com/office/drawing/2014/main" id="{0A678A9E-7178-D312-956A-C462563EBDFF}"/>
                </a:ext>
              </a:extLst>
            </p:cNvPr>
            <p:cNvSpPr/>
            <p:nvPr/>
          </p:nvSpPr>
          <p:spPr>
            <a:xfrm>
              <a:off x="4452610" y="26357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4" name="pt76">
              <a:extLst>
                <a:ext uri="{FF2B5EF4-FFF2-40B4-BE49-F238E27FC236}">
                  <a16:creationId xmlns:a16="http://schemas.microsoft.com/office/drawing/2014/main" id="{7B5B21B9-A305-2119-5C8E-8F62367CF1C4}"/>
                </a:ext>
              </a:extLst>
            </p:cNvPr>
            <p:cNvSpPr/>
            <p:nvPr/>
          </p:nvSpPr>
          <p:spPr>
            <a:xfrm>
              <a:off x="4173380" y="30437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5" name="pt77">
              <a:extLst>
                <a:ext uri="{FF2B5EF4-FFF2-40B4-BE49-F238E27FC236}">
                  <a16:creationId xmlns:a16="http://schemas.microsoft.com/office/drawing/2014/main" id="{879DF8BF-E563-1FC3-0B92-69B7686B7FB8}"/>
                </a:ext>
              </a:extLst>
            </p:cNvPr>
            <p:cNvSpPr/>
            <p:nvPr/>
          </p:nvSpPr>
          <p:spPr>
            <a:xfrm>
              <a:off x="4314062" y="22079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6" name="pt78">
              <a:extLst>
                <a:ext uri="{FF2B5EF4-FFF2-40B4-BE49-F238E27FC236}">
                  <a16:creationId xmlns:a16="http://schemas.microsoft.com/office/drawing/2014/main" id="{8CD2CC79-9A6E-6A3D-A866-BF358237C421}"/>
                </a:ext>
              </a:extLst>
            </p:cNvPr>
            <p:cNvSpPr/>
            <p:nvPr/>
          </p:nvSpPr>
          <p:spPr>
            <a:xfrm>
              <a:off x="4594487" y="37187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7" name="pt79">
              <a:extLst>
                <a:ext uri="{FF2B5EF4-FFF2-40B4-BE49-F238E27FC236}">
                  <a16:creationId xmlns:a16="http://schemas.microsoft.com/office/drawing/2014/main" id="{ECB0ED96-1C29-FAEA-DB98-A2C022938866}"/>
                </a:ext>
              </a:extLst>
            </p:cNvPr>
            <p:cNvSpPr/>
            <p:nvPr/>
          </p:nvSpPr>
          <p:spPr>
            <a:xfrm>
              <a:off x="4025564" y="26257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8" name="pt80">
              <a:extLst>
                <a:ext uri="{FF2B5EF4-FFF2-40B4-BE49-F238E27FC236}">
                  <a16:creationId xmlns:a16="http://schemas.microsoft.com/office/drawing/2014/main" id="{A09DCBEF-EB73-B5EE-871D-9C67A0B5F421}"/>
                </a:ext>
              </a:extLst>
            </p:cNvPr>
            <p:cNvSpPr/>
            <p:nvPr/>
          </p:nvSpPr>
          <p:spPr>
            <a:xfrm>
              <a:off x="4330266" y="24742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9" name="pt81">
              <a:extLst>
                <a:ext uri="{FF2B5EF4-FFF2-40B4-BE49-F238E27FC236}">
                  <a16:creationId xmlns:a16="http://schemas.microsoft.com/office/drawing/2014/main" id="{2E09771E-F929-E570-2232-12869FD1A1B0}"/>
                </a:ext>
              </a:extLst>
            </p:cNvPr>
            <p:cNvSpPr/>
            <p:nvPr/>
          </p:nvSpPr>
          <p:spPr>
            <a:xfrm>
              <a:off x="4515159" y="30093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0" name="pt82">
              <a:extLst>
                <a:ext uri="{FF2B5EF4-FFF2-40B4-BE49-F238E27FC236}">
                  <a16:creationId xmlns:a16="http://schemas.microsoft.com/office/drawing/2014/main" id="{C3411F03-8330-F691-E49A-25F0B5628045}"/>
                </a:ext>
              </a:extLst>
            </p:cNvPr>
            <p:cNvSpPr/>
            <p:nvPr/>
          </p:nvSpPr>
          <p:spPr>
            <a:xfrm>
              <a:off x="4680970" y="29203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1" name="pt83">
              <a:extLst>
                <a:ext uri="{FF2B5EF4-FFF2-40B4-BE49-F238E27FC236}">
                  <a16:creationId xmlns:a16="http://schemas.microsoft.com/office/drawing/2014/main" id="{632A9C34-3452-22A4-F2AE-16D923880D7B}"/>
                </a:ext>
              </a:extLst>
            </p:cNvPr>
            <p:cNvSpPr/>
            <p:nvPr/>
          </p:nvSpPr>
          <p:spPr>
            <a:xfrm>
              <a:off x="4189501" y="26257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2" name="pt84">
              <a:extLst>
                <a:ext uri="{FF2B5EF4-FFF2-40B4-BE49-F238E27FC236}">
                  <a16:creationId xmlns:a16="http://schemas.microsoft.com/office/drawing/2014/main" id="{04C1C4BB-3136-944B-0B40-CEBC5A4552B1}"/>
                </a:ext>
              </a:extLst>
            </p:cNvPr>
            <p:cNvSpPr/>
            <p:nvPr/>
          </p:nvSpPr>
          <p:spPr>
            <a:xfrm>
              <a:off x="4314216" y="30849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3" name="pt85">
              <a:extLst>
                <a:ext uri="{FF2B5EF4-FFF2-40B4-BE49-F238E27FC236}">
                  <a16:creationId xmlns:a16="http://schemas.microsoft.com/office/drawing/2014/main" id="{DB1BBAAD-1ECF-2145-16D4-E45F983DB78D}"/>
                </a:ext>
              </a:extLst>
            </p:cNvPr>
            <p:cNvSpPr/>
            <p:nvPr/>
          </p:nvSpPr>
          <p:spPr>
            <a:xfrm>
              <a:off x="5281281" y="19642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4" name="pt86">
              <a:extLst>
                <a:ext uri="{FF2B5EF4-FFF2-40B4-BE49-F238E27FC236}">
                  <a16:creationId xmlns:a16="http://schemas.microsoft.com/office/drawing/2014/main" id="{1CCCB473-10D9-1140-F1E8-126FF6BB4E8C}"/>
                </a:ext>
              </a:extLst>
            </p:cNvPr>
            <p:cNvSpPr/>
            <p:nvPr/>
          </p:nvSpPr>
          <p:spPr>
            <a:xfrm>
              <a:off x="4511107" y="35197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5" name="pt87">
              <a:extLst>
                <a:ext uri="{FF2B5EF4-FFF2-40B4-BE49-F238E27FC236}">
                  <a16:creationId xmlns:a16="http://schemas.microsoft.com/office/drawing/2014/main" id="{BDAD1BC2-2B3B-BD25-E0CC-6704FDEA4149}"/>
                </a:ext>
              </a:extLst>
            </p:cNvPr>
            <p:cNvSpPr/>
            <p:nvPr/>
          </p:nvSpPr>
          <p:spPr>
            <a:xfrm>
              <a:off x="4713597" y="32924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6" name="pt88">
              <a:extLst>
                <a:ext uri="{FF2B5EF4-FFF2-40B4-BE49-F238E27FC236}">
                  <a16:creationId xmlns:a16="http://schemas.microsoft.com/office/drawing/2014/main" id="{AC6070CF-26EE-DD4C-EDE4-E7662D05C5F2}"/>
                </a:ext>
              </a:extLst>
            </p:cNvPr>
            <p:cNvSpPr/>
            <p:nvPr/>
          </p:nvSpPr>
          <p:spPr>
            <a:xfrm>
              <a:off x="4990545" y="31491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7" name="pt89">
              <a:extLst>
                <a:ext uri="{FF2B5EF4-FFF2-40B4-BE49-F238E27FC236}">
                  <a16:creationId xmlns:a16="http://schemas.microsoft.com/office/drawing/2014/main" id="{3BC07C46-AE5E-B12A-CAE3-45C0BB91D804}"/>
                </a:ext>
              </a:extLst>
            </p:cNvPr>
            <p:cNvSpPr/>
            <p:nvPr/>
          </p:nvSpPr>
          <p:spPr>
            <a:xfrm>
              <a:off x="4994186" y="21148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8" name="pt90">
              <a:extLst>
                <a:ext uri="{FF2B5EF4-FFF2-40B4-BE49-F238E27FC236}">
                  <a16:creationId xmlns:a16="http://schemas.microsoft.com/office/drawing/2014/main" id="{33A4077A-EA70-CAD2-0360-7DD5C637BB8B}"/>
                </a:ext>
              </a:extLst>
            </p:cNvPr>
            <p:cNvSpPr/>
            <p:nvPr/>
          </p:nvSpPr>
          <p:spPr>
            <a:xfrm>
              <a:off x="5505835" y="22286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9" name="pt91">
              <a:extLst>
                <a:ext uri="{FF2B5EF4-FFF2-40B4-BE49-F238E27FC236}">
                  <a16:creationId xmlns:a16="http://schemas.microsoft.com/office/drawing/2014/main" id="{EF3244D9-B718-BD4B-CCF7-502D54798848}"/>
                </a:ext>
              </a:extLst>
            </p:cNvPr>
            <p:cNvSpPr/>
            <p:nvPr/>
          </p:nvSpPr>
          <p:spPr>
            <a:xfrm>
              <a:off x="6508791" y="47414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0" name="pt92">
              <a:extLst>
                <a:ext uri="{FF2B5EF4-FFF2-40B4-BE49-F238E27FC236}">
                  <a16:creationId xmlns:a16="http://schemas.microsoft.com/office/drawing/2014/main" id="{697EB72E-F66F-AF0A-1396-5546D1AACDBF}"/>
                </a:ext>
              </a:extLst>
            </p:cNvPr>
            <p:cNvSpPr/>
            <p:nvPr/>
          </p:nvSpPr>
          <p:spPr>
            <a:xfrm>
              <a:off x="4863666" y="19029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1" name="pt93">
              <a:extLst>
                <a:ext uri="{FF2B5EF4-FFF2-40B4-BE49-F238E27FC236}">
                  <a16:creationId xmlns:a16="http://schemas.microsoft.com/office/drawing/2014/main" id="{516FB6C2-FB07-8CF4-A86E-D1081CB137A2}"/>
                </a:ext>
              </a:extLst>
            </p:cNvPr>
            <p:cNvSpPr/>
            <p:nvPr/>
          </p:nvSpPr>
          <p:spPr>
            <a:xfrm>
              <a:off x="6392882" y="53532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2" name="pt94">
              <a:extLst>
                <a:ext uri="{FF2B5EF4-FFF2-40B4-BE49-F238E27FC236}">
                  <a16:creationId xmlns:a16="http://schemas.microsoft.com/office/drawing/2014/main" id="{C6BDF0C9-F988-6889-593F-FC4BA9135A64}"/>
                </a:ext>
              </a:extLst>
            </p:cNvPr>
            <p:cNvSpPr/>
            <p:nvPr/>
          </p:nvSpPr>
          <p:spPr>
            <a:xfrm>
              <a:off x="5252615" y="34368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3" name="pt95">
              <a:extLst>
                <a:ext uri="{FF2B5EF4-FFF2-40B4-BE49-F238E27FC236}">
                  <a16:creationId xmlns:a16="http://schemas.microsoft.com/office/drawing/2014/main" id="{8727C303-0CC2-5C48-4027-F29D3152C107}"/>
                </a:ext>
              </a:extLst>
            </p:cNvPr>
            <p:cNvSpPr/>
            <p:nvPr/>
          </p:nvSpPr>
          <p:spPr>
            <a:xfrm>
              <a:off x="6037347" y="51915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4" name="pt96">
              <a:extLst>
                <a:ext uri="{FF2B5EF4-FFF2-40B4-BE49-F238E27FC236}">
                  <a16:creationId xmlns:a16="http://schemas.microsoft.com/office/drawing/2014/main" id="{29F91A34-EDF5-DF22-E5C8-06C15098122F}"/>
                </a:ext>
              </a:extLst>
            </p:cNvPr>
            <p:cNvSpPr/>
            <p:nvPr/>
          </p:nvSpPr>
          <p:spPr>
            <a:xfrm>
              <a:off x="4949296" y="25758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5" name="pt97">
              <a:extLst>
                <a:ext uri="{FF2B5EF4-FFF2-40B4-BE49-F238E27FC236}">
                  <a16:creationId xmlns:a16="http://schemas.microsoft.com/office/drawing/2014/main" id="{6D5C0FA0-204C-A3A8-F565-335F091477CC}"/>
                </a:ext>
              </a:extLst>
            </p:cNvPr>
            <p:cNvSpPr/>
            <p:nvPr/>
          </p:nvSpPr>
          <p:spPr>
            <a:xfrm>
              <a:off x="5894158" y="53143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6" name="pt98">
              <a:extLst>
                <a:ext uri="{FF2B5EF4-FFF2-40B4-BE49-F238E27FC236}">
                  <a16:creationId xmlns:a16="http://schemas.microsoft.com/office/drawing/2014/main" id="{0A076C88-F255-E0D1-CAF1-E1CDCDAC94BA}"/>
                </a:ext>
              </a:extLst>
            </p:cNvPr>
            <p:cNvSpPr/>
            <p:nvPr/>
          </p:nvSpPr>
          <p:spPr>
            <a:xfrm>
              <a:off x="4995679" y="30984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7" name="pt99">
              <a:extLst>
                <a:ext uri="{FF2B5EF4-FFF2-40B4-BE49-F238E27FC236}">
                  <a16:creationId xmlns:a16="http://schemas.microsoft.com/office/drawing/2014/main" id="{CED529C1-FF14-1210-42EE-6C316A4F23F6}"/>
                </a:ext>
              </a:extLst>
            </p:cNvPr>
            <p:cNvSpPr/>
            <p:nvPr/>
          </p:nvSpPr>
          <p:spPr>
            <a:xfrm>
              <a:off x="4431125" y="22499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8" name="pt100">
              <a:extLst>
                <a:ext uri="{FF2B5EF4-FFF2-40B4-BE49-F238E27FC236}">
                  <a16:creationId xmlns:a16="http://schemas.microsoft.com/office/drawing/2014/main" id="{14E58F08-310F-6420-6ED8-1C022DB91680}"/>
                </a:ext>
              </a:extLst>
            </p:cNvPr>
            <p:cNvSpPr/>
            <p:nvPr/>
          </p:nvSpPr>
          <p:spPr>
            <a:xfrm>
              <a:off x="4937107" y="27768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9" name="pt101">
              <a:extLst>
                <a:ext uri="{FF2B5EF4-FFF2-40B4-BE49-F238E27FC236}">
                  <a16:creationId xmlns:a16="http://schemas.microsoft.com/office/drawing/2014/main" id="{6264BFBB-EC3B-6513-6693-6B28CC18FF71}"/>
                </a:ext>
              </a:extLst>
            </p:cNvPr>
            <p:cNvSpPr/>
            <p:nvPr/>
          </p:nvSpPr>
          <p:spPr>
            <a:xfrm>
              <a:off x="4318932" y="26765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0" name="pt102">
              <a:extLst>
                <a:ext uri="{FF2B5EF4-FFF2-40B4-BE49-F238E27FC236}">
                  <a16:creationId xmlns:a16="http://schemas.microsoft.com/office/drawing/2014/main" id="{324D0980-58EF-EDD4-309B-FC660B6BE593}"/>
                </a:ext>
              </a:extLst>
            </p:cNvPr>
            <p:cNvSpPr/>
            <p:nvPr/>
          </p:nvSpPr>
          <p:spPr>
            <a:xfrm>
              <a:off x="4164405" y="19068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1" name="pt103">
              <a:extLst>
                <a:ext uri="{FF2B5EF4-FFF2-40B4-BE49-F238E27FC236}">
                  <a16:creationId xmlns:a16="http://schemas.microsoft.com/office/drawing/2014/main" id="{722F36D2-6DA7-20F9-3D09-AE1EC2B92890}"/>
                </a:ext>
              </a:extLst>
            </p:cNvPr>
            <p:cNvSpPr/>
            <p:nvPr/>
          </p:nvSpPr>
          <p:spPr>
            <a:xfrm>
              <a:off x="4540675" y="17671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2" name="pt104">
              <a:extLst>
                <a:ext uri="{FF2B5EF4-FFF2-40B4-BE49-F238E27FC236}">
                  <a16:creationId xmlns:a16="http://schemas.microsoft.com/office/drawing/2014/main" id="{F88030CF-1506-9550-78E3-1D47355ECE69}"/>
                </a:ext>
              </a:extLst>
            </p:cNvPr>
            <p:cNvSpPr/>
            <p:nvPr/>
          </p:nvSpPr>
          <p:spPr>
            <a:xfrm>
              <a:off x="5090774" y="19601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3" name="pt105">
              <a:extLst>
                <a:ext uri="{FF2B5EF4-FFF2-40B4-BE49-F238E27FC236}">
                  <a16:creationId xmlns:a16="http://schemas.microsoft.com/office/drawing/2014/main" id="{4820AD0E-50BB-2B5A-0116-7791FF6571CC}"/>
                </a:ext>
              </a:extLst>
            </p:cNvPr>
            <p:cNvSpPr/>
            <p:nvPr/>
          </p:nvSpPr>
          <p:spPr>
            <a:xfrm>
              <a:off x="3750427" y="17748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4" name="pt106">
              <a:extLst>
                <a:ext uri="{FF2B5EF4-FFF2-40B4-BE49-F238E27FC236}">
                  <a16:creationId xmlns:a16="http://schemas.microsoft.com/office/drawing/2014/main" id="{CF7C093E-8902-3F78-A37D-46F7EEEB83D0}"/>
                </a:ext>
              </a:extLst>
            </p:cNvPr>
            <p:cNvSpPr/>
            <p:nvPr/>
          </p:nvSpPr>
          <p:spPr>
            <a:xfrm>
              <a:off x="4583148" y="20084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5" name="pt107">
              <a:extLst>
                <a:ext uri="{FF2B5EF4-FFF2-40B4-BE49-F238E27FC236}">
                  <a16:creationId xmlns:a16="http://schemas.microsoft.com/office/drawing/2014/main" id="{A20A9358-2E43-405C-24E6-58B72BA92E19}"/>
                </a:ext>
              </a:extLst>
            </p:cNvPr>
            <p:cNvSpPr/>
            <p:nvPr/>
          </p:nvSpPr>
          <p:spPr>
            <a:xfrm>
              <a:off x="4952056" y="30306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6" name="pt108">
              <a:extLst>
                <a:ext uri="{FF2B5EF4-FFF2-40B4-BE49-F238E27FC236}">
                  <a16:creationId xmlns:a16="http://schemas.microsoft.com/office/drawing/2014/main" id="{C0A7910E-4E67-92C1-E5F2-B7129204FE61}"/>
                </a:ext>
              </a:extLst>
            </p:cNvPr>
            <p:cNvSpPr/>
            <p:nvPr/>
          </p:nvSpPr>
          <p:spPr>
            <a:xfrm>
              <a:off x="4854581" y="22738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7" name="pt109">
              <a:extLst>
                <a:ext uri="{FF2B5EF4-FFF2-40B4-BE49-F238E27FC236}">
                  <a16:creationId xmlns:a16="http://schemas.microsoft.com/office/drawing/2014/main" id="{251A4142-069E-91E5-59B5-45525D2CB198}"/>
                </a:ext>
              </a:extLst>
            </p:cNvPr>
            <p:cNvSpPr/>
            <p:nvPr/>
          </p:nvSpPr>
          <p:spPr>
            <a:xfrm>
              <a:off x="4318080" y="13537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8" name="pt110">
              <a:extLst>
                <a:ext uri="{FF2B5EF4-FFF2-40B4-BE49-F238E27FC236}">
                  <a16:creationId xmlns:a16="http://schemas.microsoft.com/office/drawing/2014/main" id="{8637714C-D9E9-A6A9-B6D0-BBA0144C6F8F}"/>
                </a:ext>
              </a:extLst>
            </p:cNvPr>
            <p:cNvSpPr/>
            <p:nvPr/>
          </p:nvSpPr>
          <p:spPr>
            <a:xfrm>
              <a:off x="3979729" y="30675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9" name="pt111">
              <a:extLst>
                <a:ext uri="{FF2B5EF4-FFF2-40B4-BE49-F238E27FC236}">
                  <a16:creationId xmlns:a16="http://schemas.microsoft.com/office/drawing/2014/main" id="{1DDE1F02-6D4C-50D1-550B-D12A6C504EB6}"/>
                </a:ext>
              </a:extLst>
            </p:cNvPr>
            <p:cNvSpPr/>
            <p:nvPr/>
          </p:nvSpPr>
          <p:spPr>
            <a:xfrm>
              <a:off x="6138044" y="22416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0" name="pt112">
              <a:extLst>
                <a:ext uri="{FF2B5EF4-FFF2-40B4-BE49-F238E27FC236}">
                  <a16:creationId xmlns:a16="http://schemas.microsoft.com/office/drawing/2014/main" id="{5936897B-9718-A229-EBF4-64FE1C7B6831}"/>
                </a:ext>
              </a:extLst>
            </p:cNvPr>
            <p:cNvSpPr/>
            <p:nvPr/>
          </p:nvSpPr>
          <p:spPr>
            <a:xfrm>
              <a:off x="4955497" y="33892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1" name="pt113">
              <a:extLst>
                <a:ext uri="{FF2B5EF4-FFF2-40B4-BE49-F238E27FC236}">
                  <a16:creationId xmlns:a16="http://schemas.microsoft.com/office/drawing/2014/main" id="{1E48D457-25C9-4513-CD5B-484D5E53FCC0}"/>
                </a:ext>
              </a:extLst>
            </p:cNvPr>
            <p:cNvSpPr/>
            <p:nvPr/>
          </p:nvSpPr>
          <p:spPr>
            <a:xfrm>
              <a:off x="4851696" y="31480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2" name="pt114">
              <a:extLst>
                <a:ext uri="{FF2B5EF4-FFF2-40B4-BE49-F238E27FC236}">
                  <a16:creationId xmlns:a16="http://schemas.microsoft.com/office/drawing/2014/main" id="{671C6424-BFDA-A96F-AE75-08ADC3D21715}"/>
                </a:ext>
              </a:extLst>
            </p:cNvPr>
            <p:cNvSpPr/>
            <p:nvPr/>
          </p:nvSpPr>
          <p:spPr>
            <a:xfrm>
              <a:off x="5224225" y="2384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3" name="pt115">
              <a:extLst>
                <a:ext uri="{FF2B5EF4-FFF2-40B4-BE49-F238E27FC236}">
                  <a16:creationId xmlns:a16="http://schemas.microsoft.com/office/drawing/2014/main" id="{5CD22E11-49C1-73EA-1D8A-20268DCD0767}"/>
                </a:ext>
              </a:extLst>
            </p:cNvPr>
            <p:cNvSpPr/>
            <p:nvPr/>
          </p:nvSpPr>
          <p:spPr>
            <a:xfrm>
              <a:off x="4989089" y="37639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4" name="pt116">
              <a:extLst>
                <a:ext uri="{FF2B5EF4-FFF2-40B4-BE49-F238E27FC236}">
                  <a16:creationId xmlns:a16="http://schemas.microsoft.com/office/drawing/2014/main" id="{6A4C5EF1-34C6-000C-E8FE-C02703ED0CBE}"/>
                </a:ext>
              </a:extLst>
            </p:cNvPr>
            <p:cNvSpPr/>
            <p:nvPr/>
          </p:nvSpPr>
          <p:spPr>
            <a:xfrm>
              <a:off x="5000117" y="36147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5" name="pt117">
              <a:extLst>
                <a:ext uri="{FF2B5EF4-FFF2-40B4-BE49-F238E27FC236}">
                  <a16:creationId xmlns:a16="http://schemas.microsoft.com/office/drawing/2014/main" id="{965F05D2-8143-C13C-A0EF-009D3855EBBB}"/>
                </a:ext>
              </a:extLst>
            </p:cNvPr>
            <p:cNvSpPr/>
            <p:nvPr/>
          </p:nvSpPr>
          <p:spPr>
            <a:xfrm>
              <a:off x="4748547" y="42021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6" name="pt118">
              <a:extLst>
                <a:ext uri="{FF2B5EF4-FFF2-40B4-BE49-F238E27FC236}">
                  <a16:creationId xmlns:a16="http://schemas.microsoft.com/office/drawing/2014/main" id="{03702DDF-D24E-0DF0-26BE-9A11A675C572}"/>
                </a:ext>
              </a:extLst>
            </p:cNvPr>
            <p:cNvSpPr/>
            <p:nvPr/>
          </p:nvSpPr>
          <p:spPr>
            <a:xfrm>
              <a:off x="5112954" y="17390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7" name="pt119">
              <a:extLst>
                <a:ext uri="{FF2B5EF4-FFF2-40B4-BE49-F238E27FC236}">
                  <a16:creationId xmlns:a16="http://schemas.microsoft.com/office/drawing/2014/main" id="{EE5C5A0D-F517-37CD-24F0-52242C67CD3C}"/>
                </a:ext>
              </a:extLst>
            </p:cNvPr>
            <p:cNvSpPr/>
            <p:nvPr/>
          </p:nvSpPr>
          <p:spPr>
            <a:xfrm>
              <a:off x="6018343" y="29982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8" name="pt120">
              <a:extLst>
                <a:ext uri="{FF2B5EF4-FFF2-40B4-BE49-F238E27FC236}">
                  <a16:creationId xmlns:a16="http://schemas.microsoft.com/office/drawing/2014/main" id="{726BE01C-4902-C15B-430B-88666E992FF2}"/>
                </a:ext>
              </a:extLst>
            </p:cNvPr>
            <p:cNvSpPr/>
            <p:nvPr/>
          </p:nvSpPr>
          <p:spPr>
            <a:xfrm>
              <a:off x="6257380" y="52332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9" name="pt121">
              <a:extLst>
                <a:ext uri="{FF2B5EF4-FFF2-40B4-BE49-F238E27FC236}">
                  <a16:creationId xmlns:a16="http://schemas.microsoft.com/office/drawing/2014/main" id="{BCD8EA84-1EAD-7637-7182-DC9FA8E74EEB}"/>
                </a:ext>
              </a:extLst>
            </p:cNvPr>
            <p:cNvSpPr/>
            <p:nvPr/>
          </p:nvSpPr>
          <p:spPr>
            <a:xfrm>
              <a:off x="5018251" y="16162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0" name="pt122">
              <a:extLst>
                <a:ext uri="{FF2B5EF4-FFF2-40B4-BE49-F238E27FC236}">
                  <a16:creationId xmlns:a16="http://schemas.microsoft.com/office/drawing/2014/main" id="{6FADC361-157C-2CD5-7A48-ACE62468CE24}"/>
                </a:ext>
              </a:extLst>
            </p:cNvPr>
            <p:cNvSpPr/>
            <p:nvPr/>
          </p:nvSpPr>
          <p:spPr>
            <a:xfrm>
              <a:off x="4532953" y="39095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1" name="pt123">
              <a:extLst>
                <a:ext uri="{FF2B5EF4-FFF2-40B4-BE49-F238E27FC236}">
                  <a16:creationId xmlns:a16="http://schemas.microsoft.com/office/drawing/2014/main" id="{7AE35479-08B6-2AE3-9740-D1B0A35A6A13}"/>
                </a:ext>
              </a:extLst>
            </p:cNvPr>
            <p:cNvSpPr/>
            <p:nvPr/>
          </p:nvSpPr>
          <p:spPr>
            <a:xfrm>
              <a:off x="6129631" y="49336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2" name="pt124">
              <a:extLst>
                <a:ext uri="{FF2B5EF4-FFF2-40B4-BE49-F238E27FC236}">
                  <a16:creationId xmlns:a16="http://schemas.microsoft.com/office/drawing/2014/main" id="{52F81A77-AF79-7FB2-A0FB-D44B9E4A71AE}"/>
                </a:ext>
              </a:extLst>
            </p:cNvPr>
            <p:cNvSpPr/>
            <p:nvPr/>
          </p:nvSpPr>
          <p:spPr>
            <a:xfrm>
              <a:off x="5193280" y="26256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3" name="pt125">
              <a:extLst>
                <a:ext uri="{FF2B5EF4-FFF2-40B4-BE49-F238E27FC236}">
                  <a16:creationId xmlns:a16="http://schemas.microsoft.com/office/drawing/2014/main" id="{3B1C896F-926E-33B3-06D2-1951D2767E71}"/>
                </a:ext>
              </a:extLst>
            </p:cNvPr>
            <p:cNvSpPr/>
            <p:nvPr/>
          </p:nvSpPr>
          <p:spPr>
            <a:xfrm>
              <a:off x="5728543" y="55684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4" name="pt126">
              <a:extLst>
                <a:ext uri="{FF2B5EF4-FFF2-40B4-BE49-F238E27FC236}">
                  <a16:creationId xmlns:a16="http://schemas.microsoft.com/office/drawing/2014/main" id="{C2247D93-05FD-47CF-5736-16CA65472A45}"/>
                </a:ext>
              </a:extLst>
            </p:cNvPr>
            <p:cNvSpPr/>
            <p:nvPr/>
          </p:nvSpPr>
          <p:spPr>
            <a:xfrm>
              <a:off x="5304691" y="39801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5" name="pt127">
              <a:extLst>
                <a:ext uri="{FF2B5EF4-FFF2-40B4-BE49-F238E27FC236}">
                  <a16:creationId xmlns:a16="http://schemas.microsoft.com/office/drawing/2014/main" id="{B229DA59-0492-E705-E1D3-B41ABFB610E8}"/>
                </a:ext>
              </a:extLst>
            </p:cNvPr>
            <p:cNvSpPr/>
            <p:nvPr/>
          </p:nvSpPr>
          <p:spPr>
            <a:xfrm>
              <a:off x="5119208" y="28229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6" name="pt128">
              <a:extLst>
                <a:ext uri="{FF2B5EF4-FFF2-40B4-BE49-F238E27FC236}">
                  <a16:creationId xmlns:a16="http://schemas.microsoft.com/office/drawing/2014/main" id="{EC2F3115-0CBD-E22F-877F-E56736CE4752}"/>
                </a:ext>
              </a:extLst>
            </p:cNvPr>
            <p:cNvSpPr/>
            <p:nvPr/>
          </p:nvSpPr>
          <p:spPr>
            <a:xfrm>
              <a:off x="5297599" y="2681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7" name="pt129">
              <a:extLst>
                <a:ext uri="{FF2B5EF4-FFF2-40B4-BE49-F238E27FC236}">
                  <a16:creationId xmlns:a16="http://schemas.microsoft.com/office/drawing/2014/main" id="{8D0E7254-CF1E-37F8-1AD3-D4C61A4A7550}"/>
                </a:ext>
              </a:extLst>
            </p:cNvPr>
            <p:cNvSpPr/>
            <p:nvPr/>
          </p:nvSpPr>
          <p:spPr>
            <a:xfrm>
              <a:off x="5085798" y="27594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8" name="pt130">
              <a:extLst>
                <a:ext uri="{FF2B5EF4-FFF2-40B4-BE49-F238E27FC236}">
                  <a16:creationId xmlns:a16="http://schemas.microsoft.com/office/drawing/2014/main" id="{77034E63-CC5B-5B10-F80F-CF45F9865382}"/>
                </a:ext>
              </a:extLst>
            </p:cNvPr>
            <p:cNvSpPr/>
            <p:nvPr/>
          </p:nvSpPr>
          <p:spPr>
            <a:xfrm>
              <a:off x="5717744" y="48638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9" name="pt131">
              <a:extLst>
                <a:ext uri="{FF2B5EF4-FFF2-40B4-BE49-F238E27FC236}">
                  <a16:creationId xmlns:a16="http://schemas.microsoft.com/office/drawing/2014/main" id="{51D18120-2F21-D6A7-398E-5AF0DACE3526}"/>
                </a:ext>
              </a:extLst>
            </p:cNvPr>
            <p:cNvSpPr/>
            <p:nvPr/>
          </p:nvSpPr>
          <p:spPr>
            <a:xfrm>
              <a:off x="5005985" y="37217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0" name="pt132">
              <a:extLst>
                <a:ext uri="{FF2B5EF4-FFF2-40B4-BE49-F238E27FC236}">
                  <a16:creationId xmlns:a16="http://schemas.microsoft.com/office/drawing/2014/main" id="{7781C2CD-6E47-4692-EB78-89CC0E772E1E}"/>
                </a:ext>
              </a:extLst>
            </p:cNvPr>
            <p:cNvSpPr/>
            <p:nvPr/>
          </p:nvSpPr>
          <p:spPr>
            <a:xfrm>
              <a:off x="4252107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1" name="pt133">
              <a:extLst>
                <a:ext uri="{FF2B5EF4-FFF2-40B4-BE49-F238E27FC236}">
                  <a16:creationId xmlns:a16="http://schemas.microsoft.com/office/drawing/2014/main" id="{04AD06C3-D74D-2271-5A0D-6A1EE722715F}"/>
                </a:ext>
              </a:extLst>
            </p:cNvPr>
            <p:cNvSpPr/>
            <p:nvPr/>
          </p:nvSpPr>
          <p:spPr>
            <a:xfrm>
              <a:off x="4914362" y="1928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2" name="pt134">
              <a:extLst>
                <a:ext uri="{FF2B5EF4-FFF2-40B4-BE49-F238E27FC236}">
                  <a16:creationId xmlns:a16="http://schemas.microsoft.com/office/drawing/2014/main" id="{33611361-EB2C-216F-AF9C-0D66831E52F2}"/>
                </a:ext>
              </a:extLst>
            </p:cNvPr>
            <p:cNvSpPr/>
            <p:nvPr/>
          </p:nvSpPr>
          <p:spPr>
            <a:xfrm>
              <a:off x="4090558" y="13129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3" name="pt135">
              <a:extLst>
                <a:ext uri="{FF2B5EF4-FFF2-40B4-BE49-F238E27FC236}">
                  <a16:creationId xmlns:a16="http://schemas.microsoft.com/office/drawing/2014/main" id="{D7FB1F88-9817-BA6D-AC65-1CE5397635B1}"/>
                </a:ext>
              </a:extLst>
            </p:cNvPr>
            <p:cNvSpPr/>
            <p:nvPr/>
          </p:nvSpPr>
          <p:spPr>
            <a:xfrm>
              <a:off x="4750290" y="22093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4" name="pt136">
              <a:extLst>
                <a:ext uri="{FF2B5EF4-FFF2-40B4-BE49-F238E27FC236}">
                  <a16:creationId xmlns:a16="http://schemas.microsoft.com/office/drawing/2014/main" id="{B17F6D71-3382-3B13-CC1D-4BAE2FE0A985}"/>
                </a:ext>
              </a:extLst>
            </p:cNvPr>
            <p:cNvSpPr/>
            <p:nvPr/>
          </p:nvSpPr>
          <p:spPr>
            <a:xfrm>
              <a:off x="5045348" y="25416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5" name="pt137">
              <a:extLst>
                <a:ext uri="{FF2B5EF4-FFF2-40B4-BE49-F238E27FC236}">
                  <a16:creationId xmlns:a16="http://schemas.microsoft.com/office/drawing/2014/main" id="{022ED2E4-AE87-053C-4AAA-77AD7EDFF585}"/>
                </a:ext>
              </a:extLst>
            </p:cNvPr>
            <p:cNvSpPr/>
            <p:nvPr/>
          </p:nvSpPr>
          <p:spPr>
            <a:xfrm>
              <a:off x="5202852" y="2634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6" name="pt138">
              <a:extLst>
                <a:ext uri="{FF2B5EF4-FFF2-40B4-BE49-F238E27FC236}">
                  <a16:creationId xmlns:a16="http://schemas.microsoft.com/office/drawing/2014/main" id="{086AA14C-B9F1-80B7-382E-4D1765D0C575}"/>
                </a:ext>
              </a:extLst>
            </p:cNvPr>
            <p:cNvSpPr/>
            <p:nvPr/>
          </p:nvSpPr>
          <p:spPr>
            <a:xfrm>
              <a:off x="5379556" y="24021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7" name="pt139">
              <a:extLst>
                <a:ext uri="{FF2B5EF4-FFF2-40B4-BE49-F238E27FC236}">
                  <a16:creationId xmlns:a16="http://schemas.microsoft.com/office/drawing/2014/main" id="{7E0335A1-649F-DE03-A9F7-98943D3FA28C}"/>
                </a:ext>
              </a:extLst>
            </p:cNvPr>
            <p:cNvSpPr/>
            <p:nvPr/>
          </p:nvSpPr>
          <p:spPr>
            <a:xfrm>
              <a:off x="5016163" y="35888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8" name="pt140">
              <a:extLst>
                <a:ext uri="{FF2B5EF4-FFF2-40B4-BE49-F238E27FC236}">
                  <a16:creationId xmlns:a16="http://schemas.microsoft.com/office/drawing/2014/main" id="{58AE16EC-57B0-FAB6-BDB9-74C0E443D9DC}"/>
                </a:ext>
              </a:extLst>
            </p:cNvPr>
            <p:cNvSpPr/>
            <p:nvPr/>
          </p:nvSpPr>
          <p:spPr>
            <a:xfrm>
              <a:off x="4853595" y="35293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9" name="pt141">
              <a:extLst>
                <a:ext uri="{FF2B5EF4-FFF2-40B4-BE49-F238E27FC236}">
                  <a16:creationId xmlns:a16="http://schemas.microsoft.com/office/drawing/2014/main" id="{1242954D-2ACE-3B41-F620-EB1894DA1069}"/>
                </a:ext>
              </a:extLst>
            </p:cNvPr>
            <p:cNvSpPr/>
            <p:nvPr/>
          </p:nvSpPr>
          <p:spPr>
            <a:xfrm>
              <a:off x="4725492" y="28075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0" name="pt142">
              <a:extLst>
                <a:ext uri="{FF2B5EF4-FFF2-40B4-BE49-F238E27FC236}">
                  <a16:creationId xmlns:a16="http://schemas.microsoft.com/office/drawing/2014/main" id="{1EA796FC-AB3A-EB95-7FCC-F4DE401DE3BA}"/>
                </a:ext>
              </a:extLst>
            </p:cNvPr>
            <p:cNvSpPr/>
            <p:nvPr/>
          </p:nvSpPr>
          <p:spPr>
            <a:xfrm>
              <a:off x="5476184" y="43149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1" name="pt143">
              <a:extLst>
                <a:ext uri="{FF2B5EF4-FFF2-40B4-BE49-F238E27FC236}">
                  <a16:creationId xmlns:a16="http://schemas.microsoft.com/office/drawing/2014/main" id="{D50A5103-0A57-0287-8FE6-7008341C04D2}"/>
                </a:ext>
              </a:extLst>
            </p:cNvPr>
            <p:cNvSpPr/>
            <p:nvPr/>
          </p:nvSpPr>
          <p:spPr>
            <a:xfrm>
              <a:off x="4478556" y="33958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2" name="pt144">
              <a:extLst>
                <a:ext uri="{FF2B5EF4-FFF2-40B4-BE49-F238E27FC236}">
                  <a16:creationId xmlns:a16="http://schemas.microsoft.com/office/drawing/2014/main" id="{C854C8E1-B12D-A231-B9C8-1629A0D8F08F}"/>
                </a:ext>
              </a:extLst>
            </p:cNvPr>
            <p:cNvSpPr/>
            <p:nvPr/>
          </p:nvSpPr>
          <p:spPr>
            <a:xfrm>
              <a:off x="4948142" y="3447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3" name="pt145">
              <a:extLst>
                <a:ext uri="{FF2B5EF4-FFF2-40B4-BE49-F238E27FC236}">
                  <a16:creationId xmlns:a16="http://schemas.microsoft.com/office/drawing/2014/main" id="{AD8394C6-6371-F05A-4EB3-2A9C13CE8888}"/>
                </a:ext>
              </a:extLst>
            </p:cNvPr>
            <p:cNvSpPr/>
            <p:nvPr/>
          </p:nvSpPr>
          <p:spPr>
            <a:xfrm>
              <a:off x="3593178" y="18384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4" name="pt146">
              <a:extLst>
                <a:ext uri="{FF2B5EF4-FFF2-40B4-BE49-F238E27FC236}">
                  <a16:creationId xmlns:a16="http://schemas.microsoft.com/office/drawing/2014/main" id="{3AE2F4A2-A4D3-657D-E7E1-887B03CFF1CA}"/>
                </a:ext>
              </a:extLst>
            </p:cNvPr>
            <p:cNvSpPr/>
            <p:nvPr/>
          </p:nvSpPr>
          <p:spPr>
            <a:xfrm>
              <a:off x="5178404" y="3159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5" name="pt147">
              <a:extLst>
                <a:ext uri="{FF2B5EF4-FFF2-40B4-BE49-F238E27FC236}">
                  <a16:creationId xmlns:a16="http://schemas.microsoft.com/office/drawing/2014/main" id="{8B9A71CC-9DFD-DA8C-041D-F96BF583A6AE}"/>
                </a:ext>
              </a:extLst>
            </p:cNvPr>
            <p:cNvSpPr/>
            <p:nvPr/>
          </p:nvSpPr>
          <p:spPr>
            <a:xfrm>
              <a:off x="4861693" y="28377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6" name="pt148">
              <a:extLst>
                <a:ext uri="{FF2B5EF4-FFF2-40B4-BE49-F238E27FC236}">
                  <a16:creationId xmlns:a16="http://schemas.microsoft.com/office/drawing/2014/main" id="{D7EAC90D-5A75-4E79-ABCE-5FE9D59E74E7}"/>
                </a:ext>
              </a:extLst>
            </p:cNvPr>
            <p:cNvSpPr/>
            <p:nvPr/>
          </p:nvSpPr>
          <p:spPr>
            <a:xfrm>
              <a:off x="4842850" y="15534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7" name="pt149">
              <a:extLst>
                <a:ext uri="{FF2B5EF4-FFF2-40B4-BE49-F238E27FC236}">
                  <a16:creationId xmlns:a16="http://schemas.microsoft.com/office/drawing/2014/main" id="{13BCBE26-77F0-63FD-EB55-AB7F582C6458}"/>
                </a:ext>
              </a:extLst>
            </p:cNvPr>
            <p:cNvSpPr/>
            <p:nvPr/>
          </p:nvSpPr>
          <p:spPr>
            <a:xfrm>
              <a:off x="4348652" y="18541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8" name="pt150">
              <a:extLst>
                <a:ext uri="{FF2B5EF4-FFF2-40B4-BE49-F238E27FC236}">
                  <a16:creationId xmlns:a16="http://schemas.microsoft.com/office/drawing/2014/main" id="{FF2C28D7-2D9B-F15D-E69C-C9A2974051E5}"/>
                </a:ext>
              </a:extLst>
            </p:cNvPr>
            <p:cNvSpPr/>
            <p:nvPr/>
          </p:nvSpPr>
          <p:spPr>
            <a:xfrm>
              <a:off x="4841237" y="43779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9" name="pt151">
              <a:extLst>
                <a:ext uri="{FF2B5EF4-FFF2-40B4-BE49-F238E27FC236}">
                  <a16:creationId xmlns:a16="http://schemas.microsoft.com/office/drawing/2014/main" id="{04406124-3BAC-0398-EF7A-572ADE4F16A6}"/>
                </a:ext>
              </a:extLst>
            </p:cNvPr>
            <p:cNvSpPr/>
            <p:nvPr/>
          </p:nvSpPr>
          <p:spPr>
            <a:xfrm>
              <a:off x="4587748" y="30402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0" name="pt152">
              <a:extLst>
                <a:ext uri="{FF2B5EF4-FFF2-40B4-BE49-F238E27FC236}">
                  <a16:creationId xmlns:a16="http://schemas.microsoft.com/office/drawing/2014/main" id="{08784893-DDB9-37AA-A9A8-FDE97D8C1E1C}"/>
                </a:ext>
              </a:extLst>
            </p:cNvPr>
            <p:cNvSpPr/>
            <p:nvPr/>
          </p:nvSpPr>
          <p:spPr>
            <a:xfrm>
              <a:off x="5258281" y="26049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1" name="pt153">
              <a:extLst>
                <a:ext uri="{FF2B5EF4-FFF2-40B4-BE49-F238E27FC236}">
                  <a16:creationId xmlns:a16="http://schemas.microsoft.com/office/drawing/2014/main" id="{DDFA75C1-B936-4AEB-A5A6-788067BEB074}"/>
                </a:ext>
              </a:extLst>
            </p:cNvPr>
            <p:cNvSpPr/>
            <p:nvPr/>
          </p:nvSpPr>
          <p:spPr>
            <a:xfrm>
              <a:off x="3898128" y="16183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2" name="pt154">
              <a:extLst>
                <a:ext uri="{FF2B5EF4-FFF2-40B4-BE49-F238E27FC236}">
                  <a16:creationId xmlns:a16="http://schemas.microsoft.com/office/drawing/2014/main" id="{F2405C51-60BF-EA99-E27C-76AD9330E44D}"/>
                </a:ext>
              </a:extLst>
            </p:cNvPr>
            <p:cNvSpPr/>
            <p:nvPr/>
          </p:nvSpPr>
          <p:spPr>
            <a:xfrm>
              <a:off x="4249103" y="19244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3" name="pt155">
              <a:extLst>
                <a:ext uri="{FF2B5EF4-FFF2-40B4-BE49-F238E27FC236}">
                  <a16:creationId xmlns:a16="http://schemas.microsoft.com/office/drawing/2014/main" id="{777B7C9A-27B2-2120-7221-2F95782A76B2}"/>
                </a:ext>
              </a:extLst>
            </p:cNvPr>
            <p:cNvSpPr/>
            <p:nvPr/>
          </p:nvSpPr>
          <p:spPr>
            <a:xfrm>
              <a:off x="4648203" y="31558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4" name="pt156">
              <a:extLst>
                <a:ext uri="{FF2B5EF4-FFF2-40B4-BE49-F238E27FC236}">
                  <a16:creationId xmlns:a16="http://schemas.microsoft.com/office/drawing/2014/main" id="{6EC38B6B-775C-FC46-01A4-49C66489B65A}"/>
                </a:ext>
              </a:extLst>
            </p:cNvPr>
            <p:cNvSpPr/>
            <p:nvPr/>
          </p:nvSpPr>
          <p:spPr>
            <a:xfrm>
              <a:off x="4954917" y="21225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5" name="pt157">
              <a:extLst>
                <a:ext uri="{FF2B5EF4-FFF2-40B4-BE49-F238E27FC236}">
                  <a16:creationId xmlns:a16="http://schemas.microsoft.com/office/drawing/2014/main" id="{B17E73CF-ADE0-9FCD-D5E0-53932DB90408}"/>
                </a:ext>
              </a:extLst>
            </p:cNvPr>
            <p:cNvSpPr/>
            <p:nvPr/>
          </p:nvSpPr>
          <p:spPr>
            <a:xfrm>
              <a:off x="4458512" y="40070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6" name="pt158">
              <a:extLst>
                <a:ext uri="{FF2B5EF4-FFF2-40B4-BE49-F238E27FC236}">
                  <a16:creationId xmlns:a16="http://schemas.microsoft.com/office/drawing/2014/main" id="{96D9D222-30D6-DC8F-A3B7-0265C9C5B014}"/>
                </a:ext>
              </a:extLst>
            </p:cNvPr>
            <p:cNvSpPr/>
            <p:nvPr/>
          </p:nvSpPr>
          <p:spPr>
            <a:xfrm>
              <a:off x="4253405" y="22916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7" name="pt159">
              <a:extLst>
                <a:ext uri="{FF2B5EF4-FFF2-40B4-BE49-F238E27FC236}">
                  <a16:creationId xmlns:a16="http://schemas.microsoft.com/office/drawing/2014/main" id="{99841AEA-DE95-EF54-5D47-EAD9C271DC88}"/>
                </a:ext>
              </a:extLst>
            </p:cNvPr>
            <p:cNvSpPr/>
            <p:nvPr/>
          </p:nvSpPr>
          <p:spPr>
            <a:xfrm>
              <a:off x="4989600" y="21510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8" name="pt160">
              <a:extLst>
                <a:ext uri="{FF2B5EF4-FFF2-40B4-BE49-F238E27FC236}">
                  <a16:creationId xmlns:a16="http://schemas.microsoft.com/office/drawing/2014/main" id="{7B2319AD-6569-061A-F750-6903B1DB8B54}"/>
                </a:ext>
              </a:extLst>
            </p:cNvPr>
            <p:cNvSpPr/>
            <p:nvPr/>
          </p:nvSpPr>
          <p:spPr>
            <a:xfrm>
              <a:off x="4658801" y="42961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9" name="pt161">
              <a:extLst>
                <a:ext uri="{FF2B5EF4-FFF2-40B4-BE49-F238E27FC236}">
                  <a16:creationId xmlns:a16="http://schemas.microsoft.com/office/drawing/2014/main" id="{5C599917-758D-1227-D204-F8B25F53E01C}"/>
                </a:ext>
              </a:extLst>
            </p:cNvPr>
            <p:cNvSpPr/>
            <p:nvPr/>
          </p:nvSpPr>
          <p:spPr>
            <a:xfrm>
              <a:off x="4717673" y="27290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0" name="pt162">
              <a:extLst>
                <a:ext uri="{FF2B5EF4-FFF2-40B4-BE49-F238E27FC236}">
                  <a16:creationId xmlns:a16="http://schemas.microsoft.com/office/drawing/2014/main" id="{E5573A11-27F1-4637-3824-792CAB580443}"/>
                </a:ext>
              </a:extLst>
            </p:cNvPr>
            <p:cNvSpPr/>
            <p:nvPr/>
          </p:nvSpPr>
          <p:spPr>
            <a:xfrm>
              <a:off x="4149018" y="25536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1" name="pt163">
              <a:extLst>
                <a:ext uri="{FF2B5EF4-FFF2-40B4-BE49-F238E27FC236}">
                  <a16:creationId xmlns:a16="http://schemas.microsoft.com/office/drawing/2014/main" id="{C4667150-01BD-2076-3C9E-F7E9ABB7B754}"/>
                </a:ext>
              </a:extLst>
            </p:cNvPr>
            <p:cNvSpPr/>
            <p:nvPr/>
          </p:nvSpPr>
          <p:spPr>
            <a:xfrm>
              <a:off x="4708100" y="36812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2" name="pt164">
              <a:extLst>
                <a:ext uri="{FF2B5EF4-FFF2-40B4-BE49-F238E27FC236}">
                  <a16:creationId xmlns:a16="http://schemas.microsoft.com/office/drawing/2014/main" id="{BBF89F42-E8D8-89F5-1AB0-9120DE0EF2C7}"/>
                </a:ext>
              </a:extLst>
            </p:cNvPr>
            <p:cNvSpPr/>
            <p:nvPr/>
          </p:nvSpPr>
          <p:spPr>
            <a:xfrm>
              <a:off x="4512162" y="30654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3" name="pt165">
              <a:extLst>
                <a:ext uri="{FF2B5EF4-FFF2-40B4-BE49-F238E27FC236}">
                  <a16:creationId xmlns:a16="http://schemas.microsoft.com/office/drawing/2014/main" id="{CEFEE5B6-4AA7-6DB8-AE86-DA0E84734B49}"/>
                </a:ext>
              </a:extLst>
            </p:cNvPr>
            <p:cNvSpPr/>
            <p:nvPr/>
          </p:nvSpPr>
          <p:spPr>
            <a:xfrm>
              <a:off x="4841725" y="26147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4" name="pt166">
              <a:extLst>
                <a:ext uri="{FF2B5EF4-FFF2-40B4-BE49-F238E27FC236}">
                  <a16:creationId xmlns:a16="http://schemas.microsoft.com/office/drawing/2014/main" id="{0FE70BA5-2475-342B-6363-5F278C034CDF}"/>
                </a:ext>
              </a:extLst>
            </p:cNvPr>
            <p:cNvSpPr/>
            <p:nvPr/>
          </p:nvSpPr>
          <p:spPr>
            <a:xfrm>
              <a:off x="5240211" y="39511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5" name="pt167">
              <a:extLst>
                <a:ext uri="{FF2B5EF4-FFF2-40B4-BE49-F238E27FC236}">
                  <a16:creationId xmlns:a16="http://schemas.microsoft.com/office/drawing/2014/main" id="{570CD01F-433F-F98D-59AF-1514256F6BEC}"/>
                </a:ext>
              </a:extLst>
            </p:cNvPr>
            <p:cNvSpPr/>
            <p:nvPr/>
          </p:nvSpPr>
          <p:spPr>
            <a:xfrm>
              <a:off x="4490111" y="26858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6" name="pt168">
              <a:extLst>
                <a:ext uri="{FF2B5EF4-FFF2-40B4-BE49-F238E27FC236}">
                  <a16:creationId xmlns:a16="http://schemas.microsoft.com/office/drawing/2014/main" id="{3ADD46BC-D7CE-4289-9E33-BD457FE0BB5B}"/>
                </a:ext>
              </a:extLst>
            </p:cNvPr>
            <p:cNvSpPr/>
            <p:nvPr/>
          </p:nvSpPr>
          <p:spPr>
            <a:xfrm>
              <a:off x="5379353" y="34693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7" name="pt169">
              <a:extLst>
                <a:ext uri="{FF2B5EF4-FFF2-40B4-BE49-F238E27FC236}">
                  <a16:creationId xmlns:a16="http://schemas.microsoft.com/office/drawing/2014/main" id="{4CB6DEFE-F658-4653-68E7-58959ED4CBBD}"/>
                </a:ext>
              </a:extLst>
            </p:cNvPr>
            <p:cNvSpPr/>
            <p:nvPr/>
          </p:nvSpPr>
          <p:spPr>
            <a:xfrm>
              <a:off x="4747316" y="33625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8" name="pt170">
              <a:extLst>
                <a:ext uri="{FF2B5EF4-FFF2-40B4-BE49-F238E27FC236}">
                  <a16:creationId xmlns:a16="http://schemas.microsoft.com/office/drawing/2014/main" id="{38B95E53-15D0-41FB-05F4-8F9ED6FA224A}"/>
                </a:ext>
              </a:extLst>
            </p:cNvPr>
            <p:cNvSpPr/>
            <p:nvPr/>
          </p:nvSpPr>
          <p:spPr>
            <a:xfrm>
              <a:off x="5490210" y="34321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9" name="pt171">
              <a:extLst>
                <a:ext uri="{FF2B5EF4-FFF2-40B4-BE49-F238E27FC236}">
                  <a16:creationId xmlns:a16="http://schemas.microsoft.com/office/drawing/2014/main" id="{B2FCCE96-7C40-B791-042B-918ABC1FDB1C}"/>
                </a:ext>
              </a:extLst>
            </p:cNvPr>
            <p:cNvSpPr/>
            <p:nvPr/>
          </p:nvSpPr>
          <p:spPr>
            <a:xfrm>
              <a:off x="5206398" y="40524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0" name="pt172">
              <a:extLst>
                <a:ext uri="{FF2B5EF4-FFF2-40B4-BE49-F238E27FC236}">
                  <a16:creationId xmlns:a16="http://schemas.microsoft.com/office/drawing/2014/main" id="{9FD58661-7468-A474-B64E-6DD38CE10BA0}"/>
                </a:ext>
              </a:extLst>
            </p:cNvPr>
            <p:cNvSpPr/>
            <p:nvPr/>
          </p:nvSpPr>
          <p:spPr>
            <a:xfrm>
              <a:off x="4716357" y="14686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1" name="pt173">
              <a:extLst>
                <a:ext uri="{FF2B5EF4-FFF2-40B4-BE49-F238E27FC236}">
                  <a16:creationId xmlns:a16="http://schemas.microsoft.com/office/drawing/2014/main" id="{0F2B02A3-51A4-3C62-894B-DCF20A553066}"/>
                </a:ext>
              </a:extLst>
            </p:cNvPr>
            <p:cNvSpPr/>
            <p:nvPr/>
          </p:nvSpPr>
          <p:spPr>
            <a:xfrm>
              <a:off x="5345175" y="41665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2" name="pt174">
              <a:extLst>
                <a:ext uri="{FF2B5EF4-FFF2-40B4-BE49-F238E27FC236}">
                  <a16:creationId xmlns:a16="http://schemas.microsoft.com/office/drawing/2014/main" id="{8AA4F9CC-B54E-2DFC-FA63-7061D626C7A9}"/>
                </a:ext>
              </a:extLst>
            </p:cNvPr>
            <p:cNvSpPr/>
            <p:nvPr/>
          </p:nvSpPr>
          <p:spPr>
            <a:xfrm>
              <a:off x="5574100" y="31227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3" name="pt175">
              <a:extLst>
                <a:ext uri="{FF2B5EF4-FFF2-40B4-BE49-F238E27FC236}">
                  <a16:creationId xmlns:a16="http://schemas.microsoft.com/office/drawing/2014/main" id="{08D7A709-13B9-FDB0-FCCE-D157484BF8BD}"/>
                </a:ext>
              </a:extLst>
            </p:cNvPr>
            <p:cNvSpPr/>
            <p:nvPr/>
          </p:nvSpPr>
          <p:spPr>
            <a:xfrm>
              <a:off x="5257427" y="22281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4" name="pt176">
              <a:extLst>
                <a:ext uri="{FF2B5EF4-FFF2-40B4-BE49-F238E27FC236}">
                  <a16:creationId xmlns:a16="http://schemas.microsoft.com/office/drawing/2014/main" id="{9B0B8D63-280B-8DC7-E2C0-E21588007868}"/>
                </a:ext>
              </a:extLst>
            </p:cNvPr>
            <p:cNvSpPr/>
            <p:nvPr/>
          </p:nvSpPr>
          <p:spPr>
            <a:xfrm>
              <a:off x="5423206" y="36663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5" name="pt177">
              <a:extLst>
                <a:ext uri="{FF2B5EF4-FFF2-40B4-BE49-F238E27FC236}">
                  <a16:creationId xmlns:a16="http://schemas.microsoft.com/office/drawing/2014/main" id="{90CE7F1B-9B59-B40F-B9C7-8A9BD31D3A63}"/>
                </a:ext>
              </a:extLst>
            </p:cNvPr>
            <p:cNvSpPr/>
            <p:nvPr/>
          </p:nvSpPr>
          <p:spPr>
            <a:xfrm>
              <a:off x="5271119" y="44106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6" name="pt178">
              <a:extLst>
                <a:ext uri="{FF2B5EF4-FFF2-40B4-BE49-F238E27FC236}">
                  <a16:creationId xmlns:a16="http://schemas.microsoft.com/office/drawing/2014/main" id="{B53868A2-2069-67E3-D816-144E4A773358}"/>
                </a:ext>
              </a:extLst>
            </p:cNvPr>
            <p:cNvSpPr/>
            <p:nvPr/>
          </p:nvSpPr>
          <p:spPr>
            <a:xfrm>
              <a:off x="4723326" y="25447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7" name="pt179">
              <a:extLst>
                <a:ext uri="{FF2B5EF4-FFF2-40B4-BE49-F238E27FC236}">
                  <a16:creationId xmlns:a16="http://schemas.microsoft.com/office/drawing/2014/main" id="{D49A72BF-E9F4-C989-796C-640C4085DBAD}"/>
                </a:ext>
              </a:extLst>
            </p:cNvPr>
            <p:cNvSpPr/>
            <p:nvPr/>
          </p:nvSpPr>
          <p:spPr>
            <a:xfrm>
              <a:off x="4831382" y="29576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8" name="pt180">
              <a:extLst>
                <a:ext uri="{FF2B5EF4-FFF2-40B4-BE49-F238E27FC236}">
                  <a16:creationId xmlns:a16="http://schemas.microsoft.com/office/drawing/2014/main" id="{A1A12ECB-CC54-E493-4AD6-F4CC20FEA064}"/>
                </a:ext>
              </a:extLst>
            </p:cNvPr>
            <p:cNvSpPr/>
            <p:nvPr/>
          </p:nvSpPr>
          <p:spPr>
            <a:xfrm>
              <a:off x="4198008" y="31447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9" name="pt181">
              <a:extLst>
                <a:ext uri="{FF2B5EF4-FFF2-40B4-BE49-F238E27FC236}">
                  <a16:creationId xmlns:a16="http://schemas.microsoft.com/office/drawing/2014/main" id="{57FC695A-52A6-BD53-7FFE-DEF3A65D9A4D}"/>
                </a:ext>
              </a:extLst>
            </p:cNvPr>
            <p:cNvSpPr/>
            <p:nvPr/>
          </p:nvSpPr>
          <p:spPr>
            <a:xfrm>
              <a:off x="4954170" y="38173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0" name="pt182">
              <a:extLst>
                <a:ext uri="{FF2B5EF4-FFF2-40B4-BE49-F238E27FC236}">
                  <a16:creationId xmlns:a16="http://schemas.microsoft.com/office/drawing/2014/main" id="{47DFD463-7903-7FAE-9C31-540F71E04A06}"/>
                </a:ext>
              </a:extLst>
            </p:cNvPr>
            <p:cNvSpPr/>
            <p:nvPr/>
          </p:nvSpPr>
          <p:spPr>
            <a:xfrm>
              <a:off x="5069105" y="20308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1" name="pt183">
              <a:extLst>
                <a:ext uri="{FF2B5EF4-FFF2-40B4-BE49-F238E27FC236}">
                  <a16:creationId xmlns:a16="http://schemas.microsoft.com/office/drawing/2014/main" id="{C2F31FFA-5D9C-0DC8-417D-37D821DE8BFC}"/>
                </a:ext>
              </a:extLst>
            </p:cNvPr>
            <p:cNvSpPr/>
            <p:nvPr/>
          </p:nvSpPr>
          <p:spPr>
            <a:xfrm>
              <a:off x="5036707" y="28078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2" name="pt184">
              <a:extLst>
                <a:ext uri="{FF2B5EF4-FFF2-40B4-BE49-F238E27FC236}">
                  <a16:creationId xmlns:a16="http://schemas.microsoft.com/office/drawing/2014/main" id="{42A652B9-C79C-B92C-F909-79299E6ABADE}"/>
                </a:ext>
              </a:extLst>
            </p:cNvPr>
            <p:cNvSpPr/>
            <p:nvPr/>
          </p:nvSpPr>
          <p:spPr>
            <a:xfrm>
              <a:off x="5439891" y="24106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3" name="pt185">
              <a:extLst>
                <a:ext uri="{FF2B5EF4-FFF2-40B4-BE49-F238E27FC236}">
                  <a16:creationId xmlns:a16="http://schemas.microsoft.com/office/drawing/2014/main" id="{A32CAF4F-9BA7-5BDD-13E3-46879E878529}"/>
                </a:ext>
              </a:extLst>
            </p:cNvPr>
            <p:cNvSpPr/>
            <p:nvPr/>
          </p:nvSpPr>
          <p:spPr>
            <a:xfrm>
              <a:off x="6077498" y="20326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4" name="pt186">
              <a:extLst>
                <a:ext uri="{FF2B5EF4-FFF2-40B4-BE49-F238E27FC236}">
                  <a16:creationId xmlns:a16="http://schemas.microsoft.com/office/drawing/2014/main" id="{49854D34-9A89-C438-C6DF-B530325448CB}"/>
                </a:ext>
              </a:extLst>
            </p:cNvPr>
            <p:cNvSpPr/>
            <p:nvPr/>
          </p:nvSpPr>
          <p:spPr>
            <a:xfrm>
              <a:off x="4357391" y="21602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5" name="pt187">
              <a:extLst>
                <a:ext uri="{FF2B5EF4-FFF2-40B4-BE49-F238E27FC236}">
                  <a16:creationId xmlns:a16="http://schemas.microsoft.com/office/drawing/2014/main" id="{FFB4DD7A-0A5E-D578-366C-DFA1EC55DE47}"/>
                </a:ext>
              </a:extLst>
            </p:cNvPr>
            <p:cNvSpPr/>
            <p:nvPr/>
          </p:nvSpPr>
          <p:spPr>
            <a:xfrm>
              <a:off x="4879451" y="33026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6" name="pt188">
              <a:extLst>
                <a:ext uri="{FF2B5EF4-FFF2-40B4-BE49-F238E27FC236}">
                  <a16:creationId xmlns:a16="http://schemas.microsoft.com/office/drawing/2014/main" id="{BFBC3B19-61D0-41DB-DCBE-EA616751C5B9}"/>
                </a:ext>
              </a:extLst>
            </p:cNvPr>
            <p:cNvSpPr/>
            <p:nvPr/>
          </p:nvSpPr>
          <p:spPr>
            <a:xfrm>
              <a:off x="4820705" y="21017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7" name="pt189">
              <a:extLst>
                <a:ext uri="{FF2B5EF4-FFF2-40B4-BE49-F238E27FC236}">
                  <a16:creationId xmlns:a16="http://schemas.microsoft.com/office/drawing/2014/main" id="{768EFFE6-8CA4-0886-ADAE-61078F5F4595}"/>
                </a:ext>
              </a:extLst>
            </p:cNvPr>
            <p:cNvSpPr/>
            <p:nvPr/>
          </p:nvSpPr>
          <p:spPr>
            <a:xfrm>
              <a:off x="3886453" y="19414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8" name="pt190">
              <a:extLst>
                <a:ext uri="{FF2B5EF4-FFF2-40B4-BE49-F238E27FC236}">
                  <a16:creationId xmlns:a16="http://schemas.microsoft.com/office/drawing/2014/main" id="{D666EA02-B28D-2F83-B3FF-087144A1C4D6}"/>
                </a:ext>
              </a:extLst>
            </p:cNvPr>
            <p:cNvSpPr/>
            <p:nvPr/>
          </p:nvSpPr>
          <p:spPr>
            <a:xfrm>
              <a:off x="4542908" y="25211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9" name="pt191">
              <a:extLst>
                <a:ext uri="{FF2B5EF4-FFF2-40B4-BE49-F238E27FC236}">
                  <a16:creationId xmlns:a16="http://schemas.microsoft.com/office/drawing/2014/main" id="{BF16ED37-7CEF-4F12-9EE9-0063192B8750}"/>
                </a:ext>
              </a:extLst>
            </p:cNvPr>
            <p:cNvSpPr/>
            <p:nvPr/>
          </p:nvSpPr>
          <p:spPr>
            <a:xfrm>
              <a:off x="4639268" y="47951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0" name="pt192">
              <a:extLst>
                <a:ext uri="{FF2B5EF4-FFF2-40B4-BE49-F238E27FC236}">
                  <a16:creationId xmlns:a16="http://schemas.microsoft.com/office/drawing/2014/main" id="{F8AE1A34-27DA-CE2F-F9D0-77944A37040D}"/>
                </a:ext>
              </a:extLst>
            </p:cNvPr>
            <p:cNvSpPr/>
            <p:nvPr/>
          </p:nvSpPr>
          <p:spPr>
            <a:xfrm>
              <a:off x="5239042" y="23474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1" name="pt193">
              <a:extLst>
                <a:ext uri="{FF2B5EF4-FFF2-40B4-BE49-F238E27FC236}">
                  <a16:creationId xmlns:a16="http://schemas.microsoft.com/office/drawing/2014/main" id="{126ECED4-535B-690C-4832-790EC15FFF1E}"/>
                </a:ext>
              </a:extLst>
            </p:cNvPr>
            <p:cNvSpPr/>
            <p:nvPr/>
          </p:nvSpPr>
          <p:spPr>
            <a:xfrm>
              <a:off x="4660859" y="29563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2" name="pt194">
              <a:extLst>
                <a:ext uri="{FF2B5EF4-FFF2-40B4-BE49-F238E27FC236}">
                  <a16:creationId xmlns:a16="http://schemas.microsoft.com/office/drawing/2014/main" id="{E19400FD-1CC2-C5F9-02BC-B1FDB04E4618}"/>
                </a:ext>
              </a:extLst>
            </p:cNvPr>
            <p:cNvSpPr/>
            <p:nvPr/>
          </p:nvSpPr>
          <p:spPr>
            <a:xfrm>
              <a:off x="4686535" y="36353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3" name="pt195">
              <a:extLst>
                <a:ext uri="{FF2B5EF4-FFF2-40B4-BE49-F238E27FC236}">
                  <a16:creationId xmlns:a16="http://schemas.microsoft.com/office/drawing/2014/main" id="{AD01686C-7C63-8021-4BC9-971B10D88DBF}"/>
                </a:ext>
              </a:extLst>
            </p:cNvPr>
            <p:cNvSpPr/>
            <p:nvPr/>
          </p:nvSpPr>
          <p:spPr>
            <a:xfrm>
              <a:off x="4686489" y="29020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4" name="pt196">
              <a:extLst>
                <a:ext uri="{FF2B5EF4-FFF2-40B4-BE49-F238E27FC236}">
                  <a16:creationId xmlns:a16="http://schemas.microsoft.com/office/drawing/2014/main" id="{1EB70512-41D2-B7DA-DC50-E113F2523970}"/>
                </a:ext>
              </a:extLst>
            </p:cNvPr>
            <p:cNvSpPr/>
            <p:nvPr/>
          </p:nvSpPr>
          <p:spPr>
            <a:xfrm>
              <a:off x="4490144" y="21115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5" name="pt197">
              <a:extLst>
                <a:ext uri="{FF2B5EF4-FFF2-40B4-BE49-F238E27FC236}">
                  <a16:creationId xmlns:a16="http://schemas.microsoft.com/office/drawing/2014/main" id="{9ECF5AB4-2E33-02A5-BF4E-B4CB0D60F317}"/>
                </a:ext>
              </a:extLst>
            </p:cNvPr>
            <p:cNvSpPr/>
            <p:nvPr/>
          </p:nvSpPr>
          <p:spPr>
            <a:xfrm>
              <a:off x="4692845" y="34424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6" name="pt198">
              <a:extLst>
                <a:ext uri="{FF2B5EF4-FFF2-40B4-BE49-F238E27FC236}">
                  <a16:creationId xmlns:a16="http://schemas.microsoft.com/office/drawing/2014/main" id="{DDE6AAC2-B2D3-10E5-BA9B-C32856CA732B}"/>
                </a:ext>
              </a:extLst>
            </p:cNvPr>
            <p:cNvSpPr/>
            <p:nvPr/>
          </p:nvSpPr>
          <p:spPr>
            <a:xfrm>
              <a:off x="5336449" y="41921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7" name="pt199">
              <a:extLst>
                <a:ext uri="{FF2B5EF4-FFF2-40B4-BE49-F238E27FC236}">
                  <a16:creationId xmlns:a16="http://schemas.microsoft.com/office/drawing/2014/main" id="{9E6471DC-8F51-1CDF-2FD9-12ABB29E61EB}"/>
                </a:ext>
              </a:extLst>
            </p:cNvPr>
            <p:cNvSpPr/>
            <p:nvPr/>
          </p:nvSpPr>
          <p:spPr>
            <a:xfrm>
              <a:off x="4192409" y="27594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8" name="pt200">
              <a:extLst>
                <a:ext uri="{FF2B5EF4-FFF2-40B4-BE49-F238E27FC236}">
                  <a16:creationId xmlns:a16="http://schemas.microsoft.com/office/drawing/2014/main" id="{94DCD5B9-643E-B0C9-42E0-92054C304212}"/>
                </a:ext>
              </a:extLst>
            </p:cNvPr>
            <p:cNvSpPr/>
            <p:nvPr/>
          </p:nvSpPr>
          <p:spPr>
            <a:xfrm>
              <a:off x="4848098" y="27397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9" name="pt201">
              <a:extLst>
                <a:ext uri="{FF2B5EF4-FFF2-40B4-BE49-F238E27FC236}">
                  <a16:creationId xmlns:a16="http://schemas.microsoft.com/office/drawing/2014/main" id="{1B0C282B-1FE4-A28D-A64C-82D4C2A40A8E}"/>
                </a:ext>
              </a:extLst>
            </p:cNvPr>
            <p:cNvSpPr/>
            <p:nvPr/>
          </p:nvSpPr>
          <p:spPr>
            <a:xfrm>
              <a:off x="5090178" y="19648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0" name="pt202">
              <a:extLst>
                <a:ext uri="{FF2B5EF4-FFF2-40B4-BE49-F238E27FC236}">
                  <a16:creationId xmlns:a16="http://schemas.microsoft.com/office/drawing/2014/main" id="{53877D5D-F932-3E46-CD11-7D01E8FCEC80}"/>
                </a:ext>
              </a:extLst>
            </p:cNvPr>
            <p:cNvSpPr/>
            <p:nvPr/>
          </p:nvSpPr>
          <p:spPr>
            <a:xfrm>
              <a:off x="4950000" y="39892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1" name="pt203">
              <a:extLst>
                <a:ext uri="{FF2B5EF4-FFF2-40B4-BE49-F238E27FC236}">
                  <a16:creationId xmlns:a16="http://schemas.microsoft.com/office/drawing/2014/main" id="{E2A1EEDD-C236-B9A3-CA05-CAE05EF1B665}"/>
                </a:ext>
              </a:extLst>
            </p:cNvPr>
            <p:cNvSpPr/>
            <p:nvPr/>
          </p:nvSpPr>
          <p:spPr>
            <a:xfrm>
              <a:off x="4960685" y="46202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2" name="pt204">
              <a:extLst>
                <a:ext uri="{FF2B5EF4-FFF2-40B4-BE49-F238E27FC236}">
                  <a16:creationId xmlns:a16="http://schemas.microsoft.com/office/drawing/2014/main" id="{389083A7-4F30-7534-D3E9-DE5390423F93}"/>
                </a:ext>
              </a:extLst>
            </p:cNvPr>
            <p:cNvSpPr/>
            <p:nvPr/>
          </p:nvSpPr>
          <p:spPr>
            <a:xfrm>
              <a:off x="4801221" y="2463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3" name="pt205">
              <a:extLst>
                <a:ext uri="{FF2B5EF4-FFF2-40B4-BE49-F238E27FC236}">
                  <a16:creationId xmlns:a16="http://schemas.microsoft.com/office/drawing/2014/main" id="{7AEFB4DB-D966-8475-B843-45B3FB8BFE3E}"/>
                </a:ext>
              </a:extLst>
            </p:cNvPr>
            <p:cNvSpPr/>
            <p:nvPr/>
          </p:nvSpPr>
          <p:spPr>
            <a:xfrm>
              <a:off x="5234427" y="24268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4" name="pt206">
              <a:extLst>
                <a:ext uri="{FF2B5EF4-FFF2-40B4-BE49-F238E27FC236}">
                  <a16:creationId xmlns:a16="http://schemas.microsoft.com/office/drawing/2014/main" id="{F6873133-09DC-6298-9D2D-A7B5DA2B2825}"/>
                </a:ext>
              </a:extLst>
            </p:cNvPr>
            <p:cNvSpPr/>
            <p:nvPr/>
          </p:nvSpPr>
          <p:spPr>
            <a:xfrm>
              <a:off x="4800759" y="25243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5" name="pt207">
              <a:extLst>
                <a:ext uri="{FF2B5EF4-FFF2-40B4-BE49-F238E27FC236}">
                  <a16:creationId xmlns:a16="http://schemas.microsoft.com/office/drawing/2014/main" id="{D800E05A-BE21-DDD5-F084-F2684F41C232}"/>
                </a:ext>
              </a:extLst>
            </p:cNvPr>
            <p:cNvSpPr/>
            <p:nvPr/>
          </p:nvSpPr>
          <p:spPr>
            <a:xfrm>
              <a:off x="4648480" y="19200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6" name="pt208">
              <a:extLst>
                <a:ext uri="{FF2B5EF4-FFF2-40B4-BE49-F238E27FC236}">
                  <a16:creationId xmlns:a16="http://schemas.microsoft.com/office/drawing/2014/main" id="{C868EA3B-7D12-688A-D872-7DFDF909EA03}"/>
                </a:ext>
              </a:extLst>
            </p:cNvPr>
            <p:cNvSpPr/>
            <p:nvPr/>
          </p:nvSpPr>
          <p:spPr>
            <a:xfrm>
              <a:off x="6539723" y="23940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7" name="pt209">
              <a:extLst>
                <a:ext uri="{FF2B5EF4-FFF2-40B4-BE49-F238E27FC236}">
                  <a16:creationId xmlns:a16="http://schemas.microsoft.com/office/drawing/2014/main" id="{852787D4-EDC4-A1A2-011B-ACBE921ECC7C}"/>
                </a:ext>
              </a:extLst>
            </p:cNvPr>
            <p:cNvSpPr/>
            <p:nvPr/>
          </p:nvSpPr>
          <p:spPr>
            <a:xfrm>
              <a:off x="4436341" y="18598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8" name="pt210">
              <a:extLst>
                <a:ext uri="{FF2B5EF4-FFF2-40B4-BE49-F238E27FC236}">
                  <a16:creationId xmlns:a16="http://schemas.microsoft.com/office/drawing/2014/main" id="{0738135B-B450-83B6-51A3-7A6E507F007D}"/>
                </a:ext>
              </a:extLst>
            </p:cNvPr>
            <p:cNvSpPr/>
            <p:nvPr/>
          </p:nvSpPr>
          <p:spPr>
            <a:xfrm>
              <a:off x="4448818" y="25398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9" name="pt211">
              <a:extLst>
                <a:ext uri="{FF2B5EF4-FFF2-40B4-BE49-F238E27FC236}">
                  <a16:creationId xmlns:a16="http://schemas.microsoft.com/office/drawing/2014/main" id="{8CDA3868-89D9-1220-6C9A-7F1CD9CBDA08}"/>
                </a:ext>
              </a:extLst>
            </p:cNvPr>
            <p:cNvSpPr/>
            <p:nvPr/>
          </p:nvSpPr>
          <p:spPr>
            <a:xfrm>
              <a:off x="5044890" y="24319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0" name="pt212">
              <a:extLst>
                <a:ext uri="{FF2B5EF4-FFF2-40B4-BE49-F238E27FC236}">
                  <a16:creationId xmlns:a16="http://schemas.microsoft.com/office/drawing/2014/main" id="{3DF71ADF-2F6A-CC16-8CBE-9AF04268E4B4}"/>
                </a:ext>
              </a:extLst>
            </p:cNvPr>
            <p:cNvSpPr/>
            <p:nvPr/>
          </p:nvSpPr>
          <p:spPr>
            <a:xfrm>
              <a:off x="4215911" y="28166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1" name="pt213">
              <a:extLst>
                <a:ext uri="{FF2B5EF4-FFF2-40B4-BE49-F238E27FC236}">
                  <a16:creationId xmlns:a16="http://schemas.microsoft.com/office/drawing/2014/main" id="{1DC4B322-BAD7-9493-29D4-CBD6809B8708}"/>
                </a:ext>
              </a:extLst>
            </p:cNvPr>
            <p:cNvSpPr/>
            <p:nvPr/>
          </p:nvSpPr>
          <p:spPr>
            <a:xfrm>
              <a:off x="5566709" y="43675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2" name="pt214">
              <a:extLst>
                <a:ext uri="{FF2B5EF4-FFF2-40B4-BE49-F238E27FC236}">
                  <a16:creationId xmlns:a16="http://schemas.microsoft.com/office/drawing/2014/main" id="{11A94386-B237-B75B-9A41-C260A2B87BD0}"/>
                </a:ext>
              </a:extLst>
            </p:cNvPr>
            <p:cNvSpPr/>
            <p:nvPr/>
          </p:nvSpPr>
          <p:spPr>
            <a:xfrm>
              <a:off x="5049366" y="41212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3" name="pt215">
              <a:extLst>
                <a:ext uri="{FF2B5EF4-FFF2-40B4-BE49-F238E27FC236}">
                  <a16:creationId xmlns:a16="http://schemas.microsoft.com/office/drawing/2014/main" id="{03B1C399-6159-F1B9-4C1C-AAA6E148EFA4}"/>
                </a:ext>
              </a:extLst>
            </p:cNvPr>
            <p:cNvSpPr/>
            <p:nvPr/>
          </p:nvSpPr>
          <p:spPr>
            <a:xfrm>
              <a:off x="4446521" y="26439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4" name="pt216">
              <a:extLst>
                <a:ext uri="{FF2B5EF4-FFF2-40B4-BE49-F238E27FC236}">
                  <a16:creationId xmlns:a16="http://schemas.microsoft.com/office/drawing/2014/main" id="{8FA1DF35-621C-D9BF-6C05-718519439299}"/>
                </a:ext>
              </a:extLst>
            </p:cNvPr>
            <p:cNvSpPr/>
            <p:nvPr/>
          </p:nvSpPr>
          <p:spPr>
            <a:xfrm>
              <a:off x="3852222" y="26332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5" name="pt217">
              <a:extLst>
                <a:ext uri="{FF2B5EF4-FFF2-40B4-BE49-F238E27FC236}">
                  <a16:creationId xmlns:a16="http://schemas.microsoft.com/office/drawing/2014/main" id="{71BA3279-1C03-DBD8-3795-0AAD870F710D}"/>
                </a:ext>
              </a:extLst>
            </p:cNvPr>
            <p:cNvSpPr/>
            <p:nvPr/>
          </p:nvSpPr>
          <p:spPr>
            <a:xfrm>
              <a:off x="4766867" y="30089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6" name="pt218">
              <a:extLst>
                <a:ext uri="{FF2B5EF4-FFF2-40B4-BE49-F238E27FC236}">
                  <a16:creationId xmlns:a16="http://schemas.microsoft.com/office/drawing/2014/main" id="{9B942DF5-B946-E096-1606-3383BEBEE8DB}"/>
                </a:ext>
              </a:extLst>
            </p:cNvPr>
            <p:cNvSpPr/>
            <p:nvPr/>
          </p:nvSpPr>
          <p:spPr>
            <a:xfrm>
              <a:off x="5224522" y="36541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7" name="pt219">
              <a:extLst>
                <a:ext uri="{FF2B5EF4-FFF2-40B4-BE49-F238E27FC236}">
                  <a16:creationId xmlns:a16="http://schemas.microsoft.com/office/drawing/2014/main" id="{0455A653-DF7B-C027-7F0B-EB9B3FAFEFB9}"/>
                </a:ext>
              </a:extLst>
            </p:cNvPr>
            <p:cNvSpPr/>
            <p:nvPr/>
          </p:nvSpPr>
          <p:spPr>
            <a:xfrm>
              <a:off x="3937522" y="17739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8" name="pt220">
              <a:extLst>
                <a:ext uri="{FF2B5EF4-FFF2-40B4-BE49-F238E27FC236}">
                  <a16:creationId xmlns:a16="http://schemas.microsoft.com/office/drawing/2014/main" id="{726059D8-AD39-6A72-3D15-477CFBCE5ACC}"/>
                </a:ext>
              </a:extLst>
            </p:cNvPr>
            <p:cNvSpPr/>
            <p:nvPr/>
          </p:nvSpPr>
          <p:spPr>
            <a:xfrm>
              <a:off x="5509183" y="31989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9" name="pt221">
              <a:extLst>
                <a:ext uri="{FF2B5EF4-FFF2-40B4-BE49-F238E27FC236}">
                  <a16:creationId xmlns:a16="http://schemas.microsoft.com/office/drawing/2014/main" id="{B595F0A4-0785-4697-F258-D49B4DE5C5C5}"/>
                </a:ext>
              </a:extLst>
            </p:cNvPr>
            <p:cNvSpPr/>
            <p:nvPr/>
          </p:nvSpPr>
          <p:spPr>
            <a:xfrm>
              <a:off x="5174924" y="29586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0" name="pt222">
              <a:extLst>
                <a:ext uri="{FF2B5EF4-FFF2-40B4-BE49-F238E27FC236}">
                  <a16:creationId xmlns:a16="http://schemas.microsoft.com/office/drawing/2014/main" id="{74DDECF6-BCD8-8C81-B9BF-D76C6274BF1C}"/>
                </a:ext>
              </a:extLst>
            </p:cNvPr>
            <p:cNvSpPr/>
            <p:nvPr/>
          </p:nvSpPr>
          <p:spPr>
            <a:xfrm>
              <a:off x="4261027" y="32186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1" name="pt223">
              <a:extLst>
                <a:ext uri="{FF2B5EF4-FFF2-40B4-BE49-F238E27FC236}">
                  <a16:creationId xmlns:a16="http://schemas.microsoft.com/office/drawing/2014/main" id="{9416A3DD-8B02-EC24-2CAB-EAC753B05078}"/>
                </a:ext>
              </a:extLst>
            </p:cNvPr>
            <p:cNvSpPr/>
            <p:nvPr/>
          </p:nvSpPr>
          <p:spPr>
            <a:xfrm>
              <a:off x="4620745" y="20107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2" name="pt224">
              <a:extLst>
                <a:ext uri="{FF2B5EF4-FFF2-40B4-BE49-F238E27FC236}">
                  <a16:creationId xmlns:a16="http://schemas.microsoft.com/office/drawing/2014/main" id="{117F0E25-3150-38FE-F68F-3351C6FAFBF1}"/>
                </a:ext>
              </a:extLst>
            </p:cNvPr>
            <p:cNvSpPr/>
            <p:nvPr/>
          </p:nvSpPr>
          <p:spPr>
            <a:xfrm>
              <a:off x="4758000" y="20139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3" name="pt225">
              <a:extLst>
                <a:ext uri="{FF2B5EF4-FFF2-40B4-BE49-F238E27FC236}">
                  <a16:creationId xmlns:a16="http://schemas.microsoft.com/office/drawing/2014/main" id="{93893AEB-DCE9-3296-55F4-8F4BBEBEBE70}"/>
                </a:ext>
              </a:extLst>
            </p:cNvPr>
            <p:cNvSpPr/>
            <p:nvPr/>
          </p:nvSpPr>
          <p:spPr>
            <a:xfrm>
              <a:off x="3998705" y="2758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4" name="pt226">
              <a:extLst>
                <a:ext uri="{FF2B5EF4-FFF2-40B4-BE49-F238E27FC236}">
                  <a16:creationId xmlns:a16="http://schemas.microsoft.com/office/drawing/2014/main" id="{80940FB2-C450-BECF-2246-6ED503CBD841}"/>
                </a:ext>
              </a:extLst>
            </p:cNvPr>
            <p:cNvSpPr/>
            <p:nvPr/>
          </p:nvSpPr>
          <p:spPr>
            <a:xfrm>
              <a:off x="4831492" y="45057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5" name="pt227">
              <a:extLst>
                <a:ext uri="{FF2B5EF4-FFF2-40B4-BE49-F238E27FC236}">
                  <a16:creationId xmlns:a16="http://schemas.microsoft.com/office/drawing/2014/main" id="{71460A95-F434-7335-C137-E38CDE35AF84}"/>
                </a:ext>
              </a:extLst>
            </p:cNvPr>
            <p:cNvSpPr/>
            <p:nvPr/>
          </p:nvSpPr>
          <p:spPr>
            <a:xfrm>
              <a:off x="4290341" y="15274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6" name="pt228">
              <a:extLst>
                <a:ext uri="{FF2B5EF4-FFF2-40B4-BE49-F238E27FC236}">
                  <a16:creationId xmlns:a16="http://schemas.microsoft.com/office/drawing/2014/main" id="{3DDCA2D2-DE62-F37E-76E7-5F745E4187B7}"/>
                </a:ext>
              </a:extLst>
            </p:cNvPr>
            <p:cNvSpPr/>
            <p:nvPr/>
          </p:nvSpPr>
          <p:spPr>
            <a:xfrm>
              <a:off x="4617649" y="21407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7" name="pt229">
              <a:extLst>
                <a:ext uri="{FF2B5EF4-FFF2-40B4-BE49-F238E27FC236}">
                  <a16:creationId xmlns:a16="http://schemas.microsoft.com/office/drawing/2014/main" id="{4C61170F-0AB5-B3CB-D64D-2793A0AD6BA5}"/>
                </a:ext>
              </a:extLst>
            </p:cNvPr>
            <p:cNvSpPr/>
            <p:nvPr/>
          </p:nvSpPr>
          <p:spPr>
            <a:xfrm>
              <a:off x="4340196" y="19941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8" name="pt230">
              <a:extLst>
                <a:ext uri="{FF2B5EF4-FFF2-40B4-BE49-F238E27FC236}">
                  <a16:creationId xmlns:a16="http://schemas.microsoft.com/office/drawing/2014/main" id="{F3CD1037-8F4E-51F6-1131-18E25FBCEB21}"/>
                </a:ext>
              </a:extLst>
            </p:cNvPr>
            <p:cNvSpPr/>
            <p:nvPr/>
          </p:nvSpPr>
          <p:spPr>
            <a:xfrm>
              <a:off x="4718871" y="39265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9" name="pt231">
              <a:extLst>
                <a:ext uri="{FF2B5EF4-FFF2-40B4-BE49-F238E27FC236}">
                  <a16:creationId xmlns:a16="http://schemas.microsoft.com/office/drawing/2014/main" id="{5E98388D-E834-1DBA-683A-166A12A90A55}"/>
                </a:ext>
              </a:extLst>
            </p:cNvPr>
            <p:cNvSpPr/>
            <p:nvPr/>
          </p:nvSpPr>
          <p:spPr>
            <a:xfrm>
              <a:off x="5032542" y="32222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0" name="pt232">
              <a:extLst>
                <a:ext uri="{FF2B5EF4-FFF2-40B4-BE49-F238E27FC236}">
                  <a16:creationId xmlns:a16="http://schemas.microsoft.com/office/drawing/2014/main" id="{1B919E9C-354F-946D-9AAC-CB28B795EC5F}"/>
                </a:ext>
              </a:extLst>
            </p:cNvPr>
            <p:cNvSpPr/>
            <p:nvPr/>
          </p:nvSpPr>
          <p:spPr>
            <a:xfrm>
              <a:off x="4587855" y="14691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1" name="pt233">
              <a:extLst>
                <a:ext uri="{FF2B5EF4-FFF2-40B4-BE49-F238E27FC236}">
                  <a16:creationId xmlns:a16="http://schemas.microsoft.com/office/drawing/2014/main" id="{5657A5AD-E6BA-546F-9D3B-A66C0439660E}"/>
                </a:ext>
              </a:extLst>
            </p:cNvPr>
            <p:cNvSpPr/>
            <p:nvPr/>
          </p:nvSpPr>
          <p:spPr>
            <a:xfrm>
              <a:off x="4602221" y="42810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2" name="pt234">
              <a:extLst>
                <a:ext uri="{FF2B5EF4-FFF2-40B4-BE49-F238E27FC236}">
                  <a16:creationId xmlns:a16="http://schemas.microsoft.com/office/drawing/2014/main" id="{27ECC216-D5B7-2FEE-7CF5-A70868B4BDF6}"/>
                </a:ext>
              </a:extLst>
            </p:cNvPr>
            <p:cNvSpPr/>
            <p:nvPr/>
          </p:nvSpPr>
          <p:spPr>
            <a:xfrm>
              <a:off x="4464664" y="45171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3" name="pt235">
              <a:extLst>
                <a:ext uri="{FF2B5EF4-FFF2-40B4-BE49-F238E27FC236}">
                  <a16:creationId xmlns:a16="http://schemas.microsoft.com/office/drawing/2014/main" id="{31BBABA1-1619-326F-51B9-5A1DDA9FDBFE}"/>
                </a:ext>
              </a:extLst>
            </p:cNvPr>
            <p:cNvSpPr/>
            <p:nvPr/>
          </p:nvSpPr>
          <p:spPr>
            <a:xfrm>
              <a:off x="4509025" y="21699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4" name="pt236">
              <a:extLst>
                <a:ext uri="{FF2B5EF4-FFF2-40B4-BE49-F238E27FC236}">
                  <a16:creationId xmlns:a16="http://schemas.microsoft.com/office/drawing/2014/main" id="{8448869B-6F67-E4DE-D71E-B79012B7F6CD}"/>
                </a:ext>
              </a:extLst>
            </p:cNvPr>
            <p:cNvSpPr/>
            <p:nvPr/>
          </p:nvSpPr>
          <p:spPr>
            <a:xfrm>
              <a:off x="4591664" y="26279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5" name="pt237">
              <a:extLst>
                <a:ext uri="{FF2B5EF4-FFF2-40B4-BE49-F238E27FC236}">
                  <a16:creationId xmlns:a16="http://schemas.microsoft.com/office/drawing/2014/main" id="{2681C73E-EAB3-4123-A13A-E995EE37C6C3}"/>
                </a:ext>
              </a:extLst>
            </p:cNvPr>
            <p:cNvSpPr/>
            <p:nvPr/>
          </p:nvSpPr>
          <p:spPr>
            <a:xfrm>
              <a:off x="4091110" y="16577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6" name="pt238">
              <a:extLst>
                <a:ext uri="{FF2B5EF4-FFF2-40B4-BE49-F238E27FC236}">
                  <a16:creationId xmlns:a16="http://schemas.microsoft.com/office/drawing/2014/main" id="{A2CD3178-15A7-746D-AE8C-C417C61E8C60}"/>
                </a:ext>
              </a:extLst>
            </p:cNvPr>
            <p:cNvSpPr/>
            <p:nvPr/>
          </p:nvSpPr>
          <p:spPr>
            <a:xfrm>
              <a:off x="3731910" y="17950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7" name="pt239">
              <a:extLst>
                <a:ext uri="{FF2B5EF4-FFF2-40B4-BE49-F238E27FC236}">
                  <a16:creationId xmlns:a16="http://schemas.microsoft.com/office/drawing/2014/main" id="{3B6DF3D5-3C14-7078-AA56-EB726FEC26F5}"/>
                </a:ext>
              </a:extLst>
            </p:cNvPr>
            <p:cNvSpPr/>
            <p:nvPr/>
          </p:nvSpPr>
          <p:spPr>
            <a:xfrm>
              <a:off x="4553621" y="38238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8" name="pt240">
              <a:extLst>
                <a:ext uri="{FF2B5EF4-FFF2-40B4-BE49-F238E27FC236}">
                  <a16:creationId xmlns:a16="http://schemas.microsoft.com/office/drawing/2014/main" id="{CD3231F1-A436-FE2B-1654-FC4723F54D20}"/>
                </a:ext>
              </a:extLst>
            </p:cNvPr>
            <p:cNvSpPr/>
            <p:nvPr/>
          </p:nvSpPr>
          <p:spPr>
            <a:xfrm>
              <a:off x="4092579" y="25028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9" name="pt241">
              <a:extLst>
                <a:ext uri="{FF2B5EF4-FFF2-40B4-BE49-F238E27FC236}">
                  <a16:creationId xmlns:a16="http://schemas.microsoft.com/office/drawing/2014/main" id="{B164BA5C-B2E3-3BFB-1F5F-1AB722CA5F23}"/>
                </a:ext>
              </a:extLst>
            </p:cNvPr>
            <p:cNvSpPr/>
            <p:nvPr/>
          </p:nvSpPr>
          <p:spPr>
            <a:xfrm>
              <a:off x="4486439" y="38864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0" name="pt242">
              <a:extLst>
                <a:ext uri="{FF2B5EF4-FFF2-40B4-BE49-F238E27FC236}">
                  <a16:creationId xmlns:a16="http://schemas.microsoft.com/office/drawing/2014/main" id="{970BA9CE-0D6F-7436-529C-EEC041EC36DC}"/>
                </a:ext>
              </a:extLst>
            </p:cNvPr>
            <p:cNvSpPr/>
            <p:nvPr/>
          </p:nvSpPr>
          <p:spPr>
            <a:xfrm>
              <a:off x="3967078" y="21098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1" name="pt243">
              <a:extLst>
                <a:ext uri="{FF2B5EF4-FFF2-40B4-BE49-F238E27FC236}">
                  <a16:creationId xmlns:a16="http://schemas.microsoft.com/office/drawing/2014/main" id="{3EEFD705-4F0E-3008-AE92-924E0BAA551E}"/>
                </a:ext>
              </a:extLst>
            </p:cNvPr>
            <p:cNvSpPr/>
            <p:nvPr/>
          </p:nvSpPr>
          <p:spPr>
            <a:xfrm>
              <a:off x="4197605" y="32581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2" name="pt244">
              <a:extLst>
                <a:ext uri="{FF2B5EF4-FFF2-40B4-BE49-F238E27FC236}">
                  <a16:creationId xmlns:a16="http://schemas.microsoft.com/office/drawing/2014/main" id="{A2E7A374-C5B2-7C80-9975-D5717382AEE6}"/>
                </a:ext>
              </a:extLst>
            </p:cNvPr>
            <p:cNvSpPr/>
            <p:nvPr/>
          </p:nvSpPr>
          <p:spPr>
            <a:xfrm>
              <a:off x="5067216" y="32226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3" name="pt245">
              <a:extLst>
                <a:ext uri="{FF2B5EF4-FFF2-40B4-BE49-F238E27FC236}">
                  <a16:creationId xmlns:a16="http://schemas.microsoft.com/office/drawing/2014/main" id="{615CAC80-691B-5616-9F97-77E96ECD7DCB}"/>
                </a:ext>
              </a:extLst>
            </p:cNvPr>
            <p:cNvSpPr/>
            <p:nvPr/>
          </p:nvSpPr>
          <p:spPr>
            <a:xfrm>
              <a:off x="4679008" y="27151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4" name="pt246">
              <a:extLst>
                <a:ext uri="{FF2B5EF4-FFF2-40B4-BE49-F238E27FC236}">
                  <a16:creationId xmlns:a16="http://schemas.microsoft.com/office/drawing/2014/main" id="{E4CBC5D8-BC41-91C4-5247-EBEA59A7082B}"/>
                </a:ext>
              </a:extLst>
            </p:cNvPr>
            <p:cNvSpPr/>
            <p:nvPr/>
          </p:nvSpPr>
          <p:spPr>
            <a:xfrm>
              <a:off x="4372994" y="13912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5" name="pt247">
              <a:extLst>
                <a:ext uri="{FF2B5EF4-FFF2-40B4-BE49-F238E27FC236}">
                  <a16:creationId xmlns:a16="http://schemas.microsoft.com/office/drawing/2014/main" id="{96C24962-CF40-18FD-17A9-D2A4B9FBDC67}"/>
                </a:ext>
              </a:extLst>
            </p:cNvPr>
            <p:cNvSpPr/>
            <p:nvPr/>
          </p:nvSpPr>
          <p:spPr>
            <a:xfrm>
              <a:off x="4679846" y="23717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6" name="pt248">
              <a:extLst>
                <a:ext uri="{FF2B5EF4-FFF2-40B4-BE49-F238E27FC236}">
                  <a16:creationId xmlns:a16="http://schemas.microsoft.com/office/drawing/2014/main" id="{EC70C7C2-014F-EF98-0EA6-28E97D29862E}"/>
                </a:ext>
              </a:extLst>
            </p:cNvPr>
            <p:cNvSpPr/>
            <p:nvPr/>
          </p:nvSpPr>
          <p:spPr>
            <a:xfrm>
              <a:off x="4893407" y="28600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7" name="pt249">
              <a:extLst>
                <a:ext uri="{FF2B5EF4-FFF2-40B4-BE49-F238E27FC236}">
                  <a16:creationId xmlns:a16="http://schemas.microsoft.com/office/drawing/2014/main" id="{BF1C9652-7220-F6F0-3C94-152978F96F0C}"/>
                </a:ext>
              </a:extLst>
            </p:cNvPr>
            <p:cNvSpPr/>
            <p:nvPr/>
          </p:nvSpPr>
          <p:spPr>
            <a:xfrm>
              <a:off x="5009806" y="35462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8" name="pt250">
              <a:extLst>
                <a:ext uri="{FF2B5EF4-FFF2-40B4-BE49-F238E27FC236}">
                  <a16:creationId xmlns:a16="http://schemas.microsoft.com/office/drawing/2014/main" id="{E7F87DF4-2249-CAAD-3153-7E635230F1DB}"/>
                </a:ext>
              </a:extLst>
            </p:cNvPr>
            <p:cNvSpPr/>
            <p:nvPr/>
          </p:nvSpPr>
          <p:spPr>
            <a:xfrm>
              <a:off x="4497323" y="14357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9" name="pt251">
              <a:extLst>
                <a:ext uri="{FF2B5EF4-FFF2-40B4-BE49-F238E27FC236}">
                  <a16:creationId xmlns:a16="http://schemas.microsoft.com/office/drawing/2014/main" id="{BB2EE0FD-6882-382F-822A-D9172FD8B1D2}"/>
                </a:ext>
              </a:extLst>
            </p:cNvPr>
            <p:cNvSpPr/>
            <p:nvPr/>
          </p:nvSpPr>
          <p:spPr>
            <a:xfrm>
              <a:off x="4839490" y="21702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0" name="pt252">
              <a:extLst>
                <a:ext uri="{FF2B5EF4-FFF2-40B4-BE49-F238E27FC236}">
                  <a16:creationId xmlns:a16="http://schemas.microsoft.com/office/drawing/2014/main" id="{BDE5F8F5-F025-D970-D1B1-0015E01E6645}"/>
                </a:ext>
              </a:extLst>
            </p:cNvPr>
            <p:cNvSpPr/>
            <p:nvPr/>
          </p:nvSpPr>
          <p:spPr>
            <a:xfrm>
              <a:off x="4686796" y="30898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1" name="pt253">
              <a:extLst>
                <a:ext uri="{FF2B5EF4-FFF2-40B4-BE49-F238E27FC236}">
                  <a16:creationId xmlns:a16="http://schemas.microsoft.com/office/drawing/2014/main" id="{548C7FB1-6665-9356-A7B1-401E4AD5303E}"/>
                </a:ext>
              </a:extLst>
            </p:cNvPr>
            <p:cNvSpPr/>
            <p:nvPr/>
          </p:nvSpPr>
          <p:spPr>
            <a:xfrm>
              <a:off x="4680627" y="21354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2" name="pt254">
              <a:extLst>
                <a:ext uri="{FF2B5EF4-FFF2-40B4-BE49-F238E27FC236}">
                  <a16:creationId xmlns:a16="http://schemas.microsoft.com/office/drawing/2014/main" id="{94D42664-A73B-16CE-F5BA-FA11BC8D2766}"/>
                </a:ext>
              </a:extLst>
            </p:cNvPr>
            <p:cNvSpPr/>
            <p:nvPr/>
          </p:nvSpPr>
          <p:spPr>
            <a:xfrm>
              <a:off x="5015873" y="27642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3" name="pt255">
              <a:extLst>
                <a:ext uri="{FF2B5EF4-FFF2-40B4-BE49-F238E27FC236}">
                  <a16:creationId xmlns:a16="http://schemas.microsoft.com/office/drawing/2014/main" id="{3DF3D90D-7FFC-9AF2-220E-7B9C59A02C8B}"/>
                </a:ext>
              </a:extLst>
            </p:cNvPr>
            <p:cNvSpPr/>
            <p:nvPr/>
          </p:nvSpPr>
          <p:spPr>
            <a:xfrm>
              <a:off x="4545449" y="31650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4" name="pt256">
              <a:extLst>
                <a:ext uri="{FF2B5EF4-FFF2-40B4-BE49-F238E27FC236}">
                  <a16:creationId xmlns:a16="http://schemas.microsoft.com/office/drawing/2014/main" id="{85AE0222-949D-C935-4543-39AD976A6A84}"/>
                </a:ext>
              </a:extLst>
            </p:cNvPr>
            <p:cNvSpPr/>
            <p:nvPr/>
          </p:nvSpPr>
          <p:spPr>
            <a:xfrm>
              <a:off x="5096858" y="38175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5" name="pt257">
              <a:extLst>
                <a:ext uri="{FF2B5EF4-FFF2-40B4-BE49-F238E27FC236}">
                  <a16:creationId xmlns:a16="http://schemas.microsoft.com/office/drawing/2014/main" id="{AA0679FC-917E-FE25-813A-2E37B3854F1C}"/>
                </a:ext>
              </a:extLst>
            </p:cNvPr>
            <p:cNvSpPr/>
            <p:nvPr/>
          </p:nvSpPr>
          <p:spPr>
            <a:xfrm>
              <a:off x="5718253" y="30667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6" name="pt258">
              <a:extLst>
                <a:ext uri="{FF2B5EF4-FFF2-40B4-BE49-F238E27FC236}">
                  <a16:creationId xmlns:a16="http://schemas.microsoft.com/office/drawing/2014/main" id="{1878985B-B9B1-14E3-E9E6-54D34DE0491A}"/>
                </a:ext>
              </a:extLst>
            </p:cNvPr>
            <p:cNvSpPr/>
            <p:nvPr/>
          </p:nvSpPr>
          <p:spPr>
            <a:xfrm>
              <a:off x="5062450" y="34359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7" name="pt259">
              <a:extLst>
                <a:ext uri="{FF2B5EF4-FFF2-40B4-BE49-F238E27FC236}">
                  <a16:creationId xmlns:a16="http://schemas.microsoft.com/office/drawing/2014/main" id="{7208358E-B50B-7999-C20C-305C1B747C2A}"/>
                </a:ext>
              </a:extLst>
            </p:cNvPr>
            <p:cNvSpPr/>
            <p:nvPr/>
          </p:nvSpPr>
          <p:spPr>
            <a:xfrm>
              <a:off x="5751234" y="46065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8" name="pt260">
              <a:extLst>
                <a:ext uri="{FF2B5EF4-FFF2-40B4-BE49-F238E27FC236}">
                  <a16:creationId xmlns:a16="http://schemas.microsoft.com/office/drawing/2014/main" id="{A166E12F-7501-0AD5-6982-04F39E39DF99}"/>
                </a:ext>
              </a:extLst>
            </p:cNvPr>
            <p:cNvSpPr/>
            <p:nvPr/>
          </p:nvSpPr>
          <p:spPr>
            <a:xfrm>
              <a:off x="5647399" y="25905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9" name="pt261">
              <a:extLst>
                <a:ext uri="{FF2B5EF4-FFF2-40B4-BE49-F238E27FC236}">
                  <a16:creationId xmlns:a16="http://schemas.microsoft.com/office/drawing/2014/main" id="{E1982E21-F59F-390C-74EC-06C31D0F7F2A}"/>
                </a:ext>
              </a:extLst>
            </p:cNvPr>
            <p:cNvSpPr/>
            <p:nvPr/>
          </p:nvSpPr>
          <p:spPr>
            <a:xfrm>
              <a:off x="4396111" y="28171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0" name="pt262">
              <a:extLst>
                <a:ext uri="{FF2B5EF4-FFF2-40B4-BE49-F238E27FC236}">
                  <a16:creationId xmlns:a16="http://schemas.microsoft.com/office/drawing/2014/main" id="{C4C3BBF0-EB39-4F26-D24F-B4346F018FB9}"/>
                </a:ext>
              </a:extLst>
            </p:cNvPr>
            <p:cNvSpPr/>
            <p:nvPr/>
          </p:nvSpPr>
          <p:spPr>
            <a:xfrm>
              <a:off x="5309291" y="40840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1" name="pt263">
              <a:extLst>
                <a:ext uri="{FF2B5EF4-FFF2-40B4-BE49-F238E27FC236}">
                  <a16:creationId xmlns:a16="http://schemas.microsoft.com/office/drawing/2014/main" id="{AC0C85FE-1FBD-214D-492A-9D2BDC551192}"/>
                </a:ext>
              </a:extLst>
            </p:cNvPr>
            <p:cNvSpPr/>
            <p:nvPr/>
          </p:nvSpPr>
          <p:spPr>
            <a:xfrm>
              <a:off x="4490893" y="32290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2" name="pt264">
              <a:extLst>
                <a:ext uri="{FF2B5EF4-FFF2-40B4-BE49-F238E27FC236}">
                  <a16:creationId xmlns:a16="http://schemas.microsoft.com/office/drawing/2014/main" id="{47A21E99-1C62-5862-47CD-3DAC4F032B70}"/>
                </a:ext>
              </a:extLst>
            </p:cNvPr>
            <p:cNvSpPr/>
            <p:nvPr/>
          </p:nvSpPr>
          <p:spPr>
            <a:xfrm>
              <a:off x="5237621" y="35525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3" name="pt265">
              <a:extLst>
                <a:ext uri="{FF2B5EF4-FFF2-40B4-BE49-F238E27FC236}">
                  <a16:creationId xmlns:a16="http://schemas.microsoft.com/office/drawing/2014/main" id="{F824190C-AFDA-EC67-A5AD-8A761EFEE0AB}"/>
                </a:ext>
              </a:extLst>
            </p:cNvPr>
            <p:cNvSpPr/>
            <p:nvPr/>
          </p:nvSpPr>
          <p:spPr>
            <a:xfrm>
              <a:off x="4838369" y="19567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4" name="pt266">
              <a:extLst>
                <a:ext uri="{FF2B5EF4-FFF2-40B4-BE49-F238E27FC236}">
                  <a16:creationId xmlns:a16="http://schemas.microsoft.com/office/drawing/2014/main" id="{6BBE91EB-8FBC-BE13-B28F-BAE4B05DF610}"/>
                </a:ext>
              </a:extLst>
            </p:cNvPr>
            <p:cNvSpPr/>
            <p:nvPr/>
          </p:nvSpPr>
          <p:spPr>
            <a:xfrm>
              <a:off x="5407686" y="20552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5" name="pt267">
              <a:extLst>
                <a:ext uri="{FF2B5EF4-FFF2-40B4-BE49-F238E27FC236}">
                  <a16:creationId xmlns:a16="http://schemas.microsoft.com/office/drawing/2014/main" id="{5777097F-D2EA-4104-61C6-8CBF69C76988}"/>
                </a:ext>
              </a:extLst>
            </p:cNvPr>
            <p:cNvSpPr/>
            <p:nvPr/>
          </p:nvSpPr>
          <p:spPr>
            <a:xfrm>
              <a:off x="5225646" y="23087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6" name="pt268">
              <a:extLst>
                <a:ext uri="{FF2B5EF4-FFF2-40B4-BE49-F238E27FC236}">
                  <a16:creationId xmlns:a16="http://schemas.microsoft.com/office/drawing/2014/main" id="{C532DA67-AA48-9204-A080-7C1D4CA5C013}"/>
                </a:ext>
              </a:extLst>
            </p:cNvPr>
            <p:cNvSpPr/>
            <p:nvPr/>
          </p:nvSpPr>
          <p:spPr>
            <a:xfrm>
              <a:off x="4050645" y="24430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7" name="pt269">
              <a:extLst>
                <a:ext uri="{FF2B5EF4-FFF2-40B4-BE49-F238E27FC236}">
                  <a16:creationId xmlns:a16="http://schemas.microsoft.com/office/drawing/2014/main" id="{25BF302F-8442-8C10-CF36-9462A0E7A99D}"/>
                </a:ext>
              </a:extLst>
            </p:cNvPr>
            <p:cNvSpPr/>
            <p:nvPr/>
          </p:nvSpPr>
          <p:spPr>
            <a:xfrm>
              <a:off x="4655744" y="25951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8" name="pt270">
              <a:extLst>
                <a:ext uri="{FF2B5EF4-FFF2-40B4-BE49-F238E27FC236}">
                  <a16:creationId xmlns:a16="http://schemas.microsoft.com/office/drawing/2014/main" id="{EC6B4BD7-0F6D-B00D-127B-9DDA81D4ECE2}"/>
                </a:ext>
              </a:extLst>
            </p:cNvPr>
            <p:cNvSpPr/>
            <p:nvPr/>
          </p:nvSpPr>
          <p:spPr>
            <a:xfrm>
              <a:off x="4617071" y="41058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9" name="pt271">
              <a:extLst>
                <a:ext uri="{FF2B5EF4-FFF2-40B4-BE49-F238E27FC236}">
                  <a16:creationId xmlns:a16="http://schemas.microsoft.com/office/drawing/2014/main" id="{2D93C37A-EE46-DFF7-71B1-3BF782FB0400}"/>
                </a:ext>
              </a:extLst>
            </p:cNvPr>
            <p:cNvSpPr/>
            <p:nvPr/>
          </p:nvSpPr>
          <p:spPr>
            <a:xfrm>
              <a:off x="5212286" y="3781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0" name="pt272">
              <a:extLst>
                <a:ext uri="{FF2B5EF4-FFF2-40B4-BE49-F238E27FC236}">
                  <a16:creationId xmlns:a16="http://schemas.microsoft.com/office/drawing/2014/main" id="{645F6083-16FA-CA84-3C0A-A061C107AFA1}"/>
                </a:ext>
              </a:extLst>
            </p:cNvPr>
            <p:cNvSpPr/>
            <p:nvPr/>
          </p:nvSpPr>
          <p:spPr>
            <a:xfrm>
              <a:off x="4423395" y="17050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1" name="pt273">
              <a:extLst>
                <a:ext uri="{FF2B5EF4-FFF2-40B4-BE49-F238E27FC236}">
                  <a16:creationId xmlns:a16="http://schemas.microsoft.com/office/drawing/2014/main" id="{62E5F466-DE4F-7BF9-DE98-9D46A691F2AA}"/>
                </a:ext>
              </a:extLst>
            </p:cNvPr>
            <p:cNvSpPr/>
            <p:nvPr/>
          </p:nvSpPr>
          <p:spPr>
            <a:xfrm>
              <a:off x="5043185" y="23101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2" name="pt274">
              <a:extLst>
                <a:ext uri="{FF2B5EF4-FFF2-40B4-BE49-F238E27FC236}">
                  <a16:creationId xmlns:a16="http://schemas.microsoft.com/office/drawing/2014/main" id="{0111137D-E267-D0C7-C380-0DCCFE3D9595}"/>
                </a:ext>
              </a:extLst>
            </p:cNvPr>
            <p:cNvSpPr/>
            <p:nvPr/>
          </p:nvSpPr>
          <p:spPr>
            <a:xfrm>
              <a:off x="5211090" y="32331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3" name="pt275">
              <a:extLst>
                <a:ext uri="{FF2B5EF4-FFF2-40B4-BE49-F238E27FC236}">
                  <a16:creationId xmlns:a16="http://schemas.microsoft.com/office/drawing/2014/main" id="{14F930EF-96B5-F267-BFD3-AC603A571569}"/>
                </a:ext>
              </a:extLst>
            </p:cNvPr>
            <p:cNvSpPr/>
            <p:nvPr/>
          </p:nvSpPr>
          <p:spPr>
            <a:xfrm>
              <a:off x="4594112" y="22175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4" name="pt276">
              <a:extLst>
                <a:ext uri="{FF2B5EF4-FFF2-40B4-BE49-F238E27FC236}">
                  <a16:creationId xmlns:a16="http://schemas.microsoft.com/office/drawing/2014/main" id="{1EA8EF15-C6AF-F05D-0389-B794AE09495E}"/>
                </a:ext>
              </a:extLst>
            </p:cNvPr>
            <p:cNvSpPr/>
            <p:nvPr/>
          </p:nvSpPr>
          <p:spPr>
            <a:xfrm>
              <a:off x="5109508" y="36840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5" name="pt277">
              <a:extLst>
                <a:ext uri="{FF2B5EF4-FFF2-40B4-BE49-F238E27FC236}">
                  <a16:creationId xmlns:a16="http://schemas.microsoft.com/office/drawing/2014/main" id="{5BE842C2-7D7E-E5AE-FDF9-68A126275EBE}"/>
                </a:ext>
              </a:extLst>
            </p:cNvPr>
            <p:cNvSpPr/>
            <p:nvPr/>
          </p:nvSpPr>
          <p:spPr>
            <a:xfrm>
              <a:off x="5458595" y="24202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6" name="pt278">
              <a:extLst>
                <a:ext uri="{FF2B5EF4-FFF2-40B4-BE49-F238E27FC236}">
                  <a16:creationId xmlns:a16="http://schemas.microsoft.com/office/drawing/2014/main" id="{42AF957E-5173-8307-D8AE-B0ACCF19E0E8}"/>
                </a:ext>
              </a:extLst>
            </p:cNvPr>
            <p:cNvSpPr/>
            <p:nvPr/>
          </p:nvSpPr>
          <p:spPr>
            <a:xfrm>
              <a:off x="5091865" y="43098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7" name="pt279">
              <a:extLst>
                <a:ext uri="{FF2B5EF4-FFF2-40B4-BE49-F238E27FC236}">
                  <a16:creationId xmlns:a16="http://schemas.microsoft.com/office/drawing/2014/main" id="{FE1B4EF9-040E-8E28-4FB3-80A2E0F51A38}"/>
                </a:ext>
              </a:extLst>
            </p:cNvPr>
            <p:cNvSpPr/>
            <p:nvPr/>
          </p:nvSpPr>
          <p:spPr>
            <a:xfrm>
              <a:off x="4587939" y="23476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8" name="pt280">
              <a:extLst>
                <a:ext uri="{FF2B5EF4-FFF2-40B4-BE49-F238E27FC236}">
                  <a16:creationId xmlns:a16="http://schemas.microsoft.com/office/drawing/2014/main" id="{EBFD9C78-F38E-5563-3C38-CAB2EA4959E7}"/>
                </a:ext>
              </a:extLst>
            </p:cNvPr>
            <p:cNvSpPr/>
            <p:nvPr/>
          </p:nvSpPr>
          <p:spPr>
            <a:xfrm>
              <a:off x="4451841" y="21590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9" name="pt281">
              <a:extLst>
                <a:ext uri="{FF2B5EF4-FFF2-40B4-BE49-F238E27FC236}">
                  <a16:creationId xmlns:a16="http://schemas.microsoft.com/office/drawing/2014/main" id="{34717DDE-45D3-9656-D962-AD6177046FBA}"/>
                </a:ext>
              </a:extLst>
            </p:cNvPr>
            <p:cNvSpPr/>
            <p:nvPr/>
          </p:nvSpPr>
          <p:spPr>
            <a:xfrm>
              <a:off x="4604798" y="26106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0" name="pt282">
              <a:extLst>
                <a:ext uri="{FF2B5EF4-FFF2-40B4-BE49-F238E27FC236}">
                  <a16:creationId xmlns:a16="http://schemas.microsoft.com/office/drawing/2014/main" id="{DD6784CB-E469-E899-E1E0-A939633BFD5F}"/>
                </a:ext>
              </a:extLst>
            </p:cNvPr>
            <p:cNvSpPr/>
            <p:nvPr/>
          </p:nvSpPr>
          <p:spPr>
            <a:xfrm>
              <a:off x="4570289" y="18412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1" name="pt283">
              <a:extLst>
                <a:ext uri="{FF2B5EF4-FFF2-40B4-BE49-F238E27FC236}">
                  <a16:creationId xmlns:a16="http://schemas.microsoft.com/office/drawing/2014/main" id="{B6EFBE77-4895-693B-60F4-77C06A875A96}"/>
                </a:ext>
              </a:extLst>
            </p:cNvPr>
            <p:cNvSpPr/>
            <p:nvPr/>
          </p:nvSpPr>
          <p:spPr>
            <a:xfrm>
              <a:off x="5129095" y="22805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2" name="pt284">
              <a:extLst>
                <a:ext uri="{FF2B5EF4-FFF2-40B4-BE49-F238E27FC236}">
                  <a16:creationId xmlns:a16="http://schemas.microsoft.com/office/drawing/2014/main" id="{CB4ADE6D-6E30-2803-D10D-0752DA6442A8}"/>
                </a:ext>
              </a:extLst>
            </p:cNvPr>
            <p:cNvSpPr/>
            <p:nvPr/>
          </p:nvSpPr>
          <p:spPr>
            <a:xfrm>
              <a:off x="5448758" y="38719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3" name="pt285">
              <a:extLst>
                <a:ext uri="{FF2B5EF4-FFF2-40B4-BE49-F238E27FC236}">
                  <a16:creationId xmlns:a16="http://schemas.microsoft.com/office/drawing/2014/main" id="{85F38529-C668-DD5C-00CE-1E1004BC4AC0}"/>
                </a:ext>
              </a:extLst>
            </p:cNvPr>
            <p:cNvSpPr/>
            <p:nvPr/>
          </p:nvSpPr>
          <p:spPr>
            <a:xfrm>
              <a:off x="4612616" y="2718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4" name="pt286">
              <a:extLst>
                <a:ext uri="{FF2B5EF4-FFF2-40B4-BE49-F238E27FC236}">
                  <a16:creationId xmlns:a16="http://schemas.microsoft.com/office/drawing/2014/main" id="{448F66EE-BF35-8FCC-5A74-DA19BE64850E}"/>
                </a:ext>
              </a:extLst>
            </p:cNvPr>
            <p:cNvSpPr/>
            <p:nvPr/>
          </p:nvSpPr>
          <p:spPr>
            <a:xfrm>
              <a:off x="5402723" y="42091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5" name="pt287">
              <a:extLst>
                <a:ext uri="{FF2B5EF4-FFF2-40B4-BE49-F238E27FC236}">
                  <a16:creationId xmlns:a16="http://schemas.microsoft.com/office/drawing/2014/main" id="{236E9F60-79F6-CCFF-4EF9-97CCCFEB4E75}"/>
                </a:ext>
              </a:extLst>
            </p:cNvPr>
            <p:cNvSpPr/>
            <p:nvPr/>
          </p:nvSpPr>
          <p:spPr>
            <a:xfrm>
              <a:off x="5395063" y="27041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6" name="pt288">
              <a:extLst>
                <a:ext uri="{FF2B5EF4-FFF2-40B4-BE49-F238E27FC236}">
                  <a16:creationId xmlns:a16="http://schemas.microsoft.com/office/drawing/2014/main" id="{C6CFCABC-B586-9A35-A022-CCE77551DF42}"/>
                </a:ext>
              </a:extLst>
            </p:cNvPr>
            <p:cNvSpPr/>
            <p:nvPr/>
          </p:nvSpPr>
          <p:spPr>
            <a:xfrm>
              <a:off x="4998722" y="47601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7" name="pt289">
              <a:extLst>
                <a:ext uri="{FF2B5EF4-FFF2-40B4-BE49-F238E27FC236}">
                  <a16:creationId xmlns:a16="http://schemas.microsoft.com/office/drawing/2014/main" id="{D8762A0E-154E-4FBA-82E6-D7238F04D1BD}"/>
                </a:ext>
              </a:extLst>
            </p:cNvPr>
            <p:cNvSpPr/>
            <p:nvPr/>
          </p:nvSpPr>
          <p:spPr>
            <a:xfrm>
              <a:off x="5028852" y="2286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8" name="pt290">
              <a:extLst>
                <a:ext uri="{FF2B5EF4-FFF2-40B4-BE49-F238E27FC236}">
                  <a16:creationId xmlns:a16="http://schemas.microsoft.com/office/drawing/2014/main" id="{DA88C5E3-A140-14AC-C7BA-8DEB56EED2B5}"/>
                </a:ext>
              </a:extLst>
            </p:cNvPr>
            <p:cNvSpPr/>
            <p:nvPr/>
          </p:nvSpPr>
          <p:spPr>
            <a:xfrm>
              <a:off x="4984317" y="23386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9" name="pt291">
              <a:extLst>
                <a:ext uri="{FF2B5EF4-FFF2-40B4-BE49-F238E27FC236}">
                  <a16:creationId xmlns:a16="http://schemas.microsoft.com/office/drawing/2014/main" id="{70F8A426-1C84-A33D-95A1-9B4F4DA81FCE}"/>
                </a:ext>
              </a:extLst>
            </p:cNvPr>
            <p:cNvSpPr/>
            <p:nvPr/>
          </p:nvSpPr>
          <p:spPr>
            <a:xfrm>
              <a:off x="5066373" y="40213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0" name="pt292">
              <a:extLst>
                <a:ext uri="{FF2B5EF4-FFF2-40B4-BE49-F238E27FC236}">
                  <a16:creationId xmlns:a16="http://schemas.microsoft.com/office/drawing/2014/main" id="{21C99DC9-E789-A3C8-1588-299ACD6A6D83}"/>
                </a:ext>
              </a:extLst>
            </p:cNvPr>
            <p:cNvSpPr/>
            <p:nvPr/>
          </p:nvSpPr>
          <p:spPr>
            <a:xfrm>
              <a:off x="4249661" y="23483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1" name="pt293">
              <a:extLst>
                <a:ext uri="{FF2B5EF4-FFF2-40B4-BE49-F238E27FC236}">
                  <a16:creationId xmlns:a16="http://schemas.microsoft.com/office/drawing/2014/main" id="{9C04F13A-A5A9-AE1E-BFC9-D54ECB3EEBB0}"/>
                </a:ext>
              </a:extLst>
            </p:cNvPr>
            <p:cNvSpPr/>
            <p:nvPr/>
          </p:nvSpPr>
          <p:spPr>
            <a:xfrm>
              <a:off x="4947509" y="42823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2" name="pt294">
              <a:extLst>
                <a:ext uri="{FF2B5EF4-FFF2-40B4-BE49-F238E27FC236}">
                  <a16:creationId xmlns:a16="http://schemas.microsoft.com/office/drawing/2014/main" id="{CC965DC7-AC97-BBBC-D13E-DF28F208447D}"/>
                </a:ext>
              </a:extLst>
            </p:cNvPr>
            <p:cNvSpPr/>
            <p:nvPr/>
          </p:nvSpPr>
          <p:spPr>
            <a:xfrm>
              <a:off x="4119723" y="20140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3" name="pt295">
              <a:extLst>
                <a:ext uri="{FF2B5EF4-FFF2-40B4-BE49-F238E27FC236}">
                  <a16:creationId xmlns:a16="http://schemas.microsoft.com/office/drawing/2014/main" id="{CEBD5E9B-E765-0236-8101-4DE95D83097F}"/>
                </a:ext>
              </a:extLst>
            </p:cNvPr>
            <p:cNvSpPr/>
            <p:nvPr/>
          </p:nvSpPr>
          <p:spPr>
            <a:xfrm>
              <a:off x="4841921" y="44173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4" name="pt296">
              <a:extLst>
                <a:ext uri="{FF2B5EF4-FFF2-40B4-BE49-F238E27FC236}">
                  <a16:creationId xmlns:a16="http://schemas.microsoft.com/office/drawing/2014/main" id="{B0A9DB82-A78F-A105-D4D7-8FBDC3E72F97}"/>
                </a:ext>
              </a:extLst>
            </p:cNvPr>
            <p:cNvSpPr/>
            <p:nvPr/>
          </p:nvSpPr>
          <p:spPr>
            <a:xfrm>
              <a:off x="4415562" y="22687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5" name="pt297">
              <a:extLst>
                <a:ext uri="{FF2B5EF4-FFF2-40B4-BE49-F238E27FC236}">
                  <a16:creationId xmlns:a16="http://schemas.microsoft.com/office/drawing/2014/main" id="{34C53F2A-F58D-BA9F-DEFF-A4D4D5E69A06}"/>
                </a:ext>
              </a:extLst>
            </p:cNvPr>
            <p:cNvSpPr/>
            <p:nvPr/>
          </p:nvSpPr>
          <p:spPr>
            <a:xfrm>
              <a:off x="4687082" y="25600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6" name="pt298">
              <a:extLst>
                <a:ext uri="{FF2B5EF4-FFF2-40B4-BE49-F238E27FC236}">
                  <a16:creationId xmlns:a16="http://schemas.microsoft.com/office/drawing/2014/main" id="{707E3568-60AD-FC2F-3FF0-971193224F83}"/>
                </a:ext>
              </a:extLst>
            </p:cNvPr>
            <p:cNvSpPr/>
            <p:nvPr/>
          </p:nvSpPr>
          <p:spPr>
            <a:xfrm>
              <a:off x="5196601" y="18816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7" name="pt299">
              <a:extLst>
                <a:ext uri="{FF2B5EF4-FFF2-40B4-BE49-F238E27FC236}">
                  <a16:creationId xmlns:a16="http://schemas.microsoft.com/office/drawing/2014/main" id="{29F8C599-F253-EAE6-C19F-E01EF66A3AEA}"/>
                </a:ext>
              </a:extLst>
            </p:cNvPr>
            <p:cNvSpPr/>
            <p:nvPr/>
          </p:nvSpPr>
          <p:spPr>
            <a:xfrm>
              <a:off x="5101382" y="22745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8" name="pt300">
              <a:extLst>
                <a:ext uri="{FF2B5EF4-FFF2-40B4-BE49-F238E27FC236}">
                  <a16:creationId xmlns:a16="http://schemas.microsoft.com/office/drawing/2014/main" id="{5D53F253-4D45-0EF8-AA2F-F3B2BBD6966A}"/>
                </a:ext>
              </a:extLst>
            </p:cNvPr>
            <p:cNvSpPr/>
            <p:nvPr/>
          </p:nvSpPr>
          <p:spPr>
            <a:xfrm>
              <a:off x="4893577" y="2898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9" name="pt301">
              <a:extLst>
                <a:ext uri="{FF2B5EF4-FFF2-40B4-BE49-F238E27FC236}">
                  <a16:creationId xmlns:a16="http://schemas.microsoft.com/office/drawing/2014/main" id="{073C4109-5EC3-FA5A-2B2F-554D7DB38F45}"/>
                </a:ext>
              </a:extLst>
            </p:cNvPr>
            <p:cNvSpPr/>
            <p:nvPr/>
          </p:nvSpPr>
          <p:spPr>
            <a:xfrm>
              <a:off x="4840171" y="39417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0" name="pt302">
              <a:extLst>
                <a:ext uri="{FF2B5EF4-FFF2-40B4-BE49-F238E27FC236}">
                  <a16:creationId xmlns:a16="http://schemas.microsoft.com/office/drawing/2014/main" id="{4DBE9E13-671D-989B-282D-BD314490427E}"/>
                </a:ext>
              </a:extLst>
            </p:cNvPr>
            <p:cNvSpPr/>
            <p:nvPr/>
          </p:nvSpPr>
          <p:spPr>
            <a:xfrm>
              <a:off x="4819811" y="23208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1" name="pt303">
              <a:extLst>
                <a:ext uri="{FF2B5EF4-FFF2-40B4-BE49-F238E27FC236}">
                  <a16:creationId xmlns:a16="http://schemas.microsoft.com/office/drawing/2014/main" id="{28E97239-D1E2-F899-ECA1-7EE6C48D7575}"/>
                </a:ext>
              </a:extLst>
            </p:cNvPr>
            <p:cNvSpPr/>
            <p:nvPr/>
          </p:nvSpPr>
          <p:spPr>
            <a:xfrm>
              <a:off x="5090976" y="38389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2" name="pt304">
              <a:extLst>
                <a:ext uri="{FF2B5EF4-FFF2-40B4-BE49-F238E27FC236}">
                  <a16:creationId xmlns:a16="http://schemas.microsoft.com/office/drawing/2014/main" id="{3774DBEC-FC25-A5CF-C0F4-EF9E7E9EDB87}"/>
                </a:ext>
              </a:extLst>
            </p:cNvPr>
            <p:cNvSpPr/>
            <p:nvPr/>
          </p:nvSpPr>
          <p:spPr>
            <a:xfrm>
              <a:off x="4245773" y="34772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3" name="pt305">
              <a:extLst>
                <a:ext uri="{FF2B5EF4-FFF2-40B4-BE49-F238E27FC236}">
                  <a16:creationId xmlns:a16="http://schemas.microsoft.com/office/drawing/2014/main" id="{F7ED6197-02BD-A290-6477-AE89AC9B9C8D}"/>
                </a:ext>
              </a:extLst>
            </p:cNvPr>
            <p:cNvSpPr/>
            <p:nvPr/>
          </p:nvSpPr>
          <p:spPr>
            <a:xfrm>
              <a:off x="5092458" y="20949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4" name="pt306">
              <a:extLst>
                <a:ext uri="{FF2B5EF4-FFF2-40B4-BE49-F238E27FC236}">
                  <a16:creationId xmlns:a16="http://schemas.microsoft.com/office/drawing/2014/main" id="{AB0AC045-6DFF-EC26-A38A-0729495B4D19}"/>
                </a:ext>
              </a:extLst>
            </p:cNvPr>
            <p:cNvSpPr/>
            <p:nvPr/>
          </p:nvSpPr>
          <p:spPr>
            <a:xfrm>
              <a:off x="4515312" y="18482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5" name="pt307">
              <a:extLst>
                <a:ext uri="{FF2B5EF4-FFF2-40B4-BE49-F238E27FC236}">
                  <a16:creationId xmlns:a16="http://schemas.microsoft.com/office/drawing/2014/main" id="{B869FBF8-F7A2-6DF6-0652-5F581484633C}"/>
                </a:ext>
              </a:extLst>
            </p:cNvPr>
            <p:cNvSpPr/>
            <p:nvPr/>
          </p:nvSpPr>
          <p:spPr>
            <a:xfrm>
              <a:off x="5407974" y="47969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6" name="pt308">
              <a:extLst>
                <a:ext uri="{FF2B5EF4-FFF2-40B4-BE49-F238E27FC236}">
                  <a16:creationId xmlns:a16="http://schemas.microsoft.com/office/drawing/2014/main" id="{7AD3BAA5-E00B-4F88-3CDF-D6B30DE09CA2}"/>
                </a:ext>
              </a:extLst>
            </p:cNvPr>
            <p:cNvSpPr/>
            <p:nvPr/>
          </p:nvSpPr>
          <p:spPr>
            <a:xfrm>
              <a:off x="4269863" y="33878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7" name="pt309">
              <a:extLst>
                <a:ext uri="{FF2B5EF4-FFF2-40B4-BE49-F238E27FC236}">
                  <a16:creationId xmlns:a16="http://schemas.microsoft.com/office/drawing/2014/main" id="{3535595D-1315-75EE-FDD5-EF86BFEE31B3}"/>
                </a:ext>
              </a:extLst>
            </p:cNvPr>
            <p:cNvSpPr/>
            <p:nvPr/>
          </p:nvSpPr>
          <p:spPr>
            <a:xfrm>
              <a:off x="5138155" y="24695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8" name="pt310">
              <a:extLst>
                <a:ext uri="{FF2B5EF4-FFF2-40B4-BE49-F238E27FC236}">
                  <a16:creationId xmlns:a16="http://schemas.microsoft.com/office/drawing/2014/main" id="{0BF9A940-F969-390C-6572-BA7A37840B37}"/>
                </a:ext>
              </a:extLst>
            </p:cNvPr>
            <p:cNvSpPr/>
            <p:nvPr/>
          </p:nvSpPr>
          <p:spPr>
            <a:xfrm>
              <a:off x="5198831" y="30857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9" name="pt311">
              <a:extLst>
                <a:ext uri="{FF2B5EF4-FFF2-40B4-BE49-F238E27FC236}">
                  <a16:creationId xmlns:a16="http://schemas.microsoft.com/office/drawing/2014/main" id="{15EB654B-797E-82B5-C53A-E7BEA9D1A769}"/>
                </a:ext>
              </a:extLst>
            </p:cNvPr>
            <p:cNvSpPr/>
            <p:nvPr/>
          </p:nvSpPr>
          <p:spPr>
            <a:xfrm>
              <a:off x="4394736" y="32627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0" name="pt312">
              <a:extLst>
                <a:ext uri="{FF2B5EF4-FFF2-40B4-BE49-F238E27FC236}">
                  <a16:creationId xmlns:a16="http://schemas.microsoft.com/office/drawing/2014/main" id="{4F0EB972-519F-0FE9-19C0-6C201767720F}"/>
                </a:ext>
              </a:extLst>
            </p:cNvPr>
            <p:cNvSpPr/>
            <p:nvPr/>
          </p:nvSpPr>
          <p:spPr>
            <a:xfrm>
              <a:off x="5843594" y="42060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1" name="pt313">
              <a:extLst>
                <a:ext uri="{FF2B5EF4-FFF2-40B4-BE49-F238E27FC236}">
                  <a16:creationId xmlns:a16="http://schemas.microsoft.com/office/drawing/2014/main" id="{57319991-47F4-A0FE-1630-FE73FCD6FAE0}"/>
                </a:ext>
              </a:extLst>
            </p:cNvPr>
            <p:cNvSpPr/>
            <p:nvPr/>
          </p:nvSpPr>
          <p:spPr>
            <a:xfrm>
              <a:off x="4586731" y="53396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2" name="pt314">
              <a:extLst>
                <a:ext uri="{FF2B5EF4-FFF2-40B4-BE49-F238E27FC236}">
                  <a16:creationId xmlns:a16="http://schemas.microsoft.com/office/drawing/2014/main" id="{2669834B-720F-97FA-CE1E-32FB2ED90C2F}"/>
                </a:ext>
              </a:extLst>
            </p:cNvPr>
            <p:cNvSpPr/>
            <p:nvPr/>
          </p:nvSpPr>
          <p:spPr>
            <a:xfrm>
              <a:off x="4609986" y="24053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3" name="pt315">
              <a:extLst>
                <a:ext uri="{FF2B5EF4-FFF2-40B4-BE49-F238E27FC236}">
                  <a16:creationId xmlns:a16="http://schemas.microsoft.com/office/drawing/2014/main" id="{111CE76A-22FB-F59E-D4B4-3EA50C0F1D4B}"/>
                </a:ext>
              </a:extLst>
            </p:cNvPr>
            <p:cNvSpPr/>
            <p:nvPr/>
          </p:nvSpPr>
          <p:spPr>
            <a:xfrm>
              <a:off x="4849443" y="47654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4" name="pt316">
              <a:extLst>
                <a:ext uri="{FF2B5EF4-FFF2-40B4-BE49-F238E27FC236}">
                  <a16:creationId xmlns:a16="http://schemas.microsoft.com/office/drawing/2014/main" id="{14B58DEE-F6B0-D9E6-1411-80B2C40B5C8E}"/>
                </a:ext>
              </a:extLst>
            </p:cNvPr>
            <p:cNvSpPr/>
            <p:nvPr/>
          </p:nvSpPr>
          <p:spPr>
            <a:xfrm>
              <a:off x="4844991" y="25137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5" name="pt317">
              <a:extLst>
                <a:ext uri="{FF2B5EF4-FFF2-40B4-BE49-F238E27FC236}">
                  <a16:creationId xmlns:a16="http://schemas.microsoft.com/office/drawing/2014/main" id="{F92E5CAE-C72A-A8F5-AC84-CE07131B180D}"/>
                </a:ext>
              </a:extLst>
            </p:cNvPr>
            <p:cNvSpPr/>
            <p:nvPr/>
          </p:nvSpPr>
          <p:spPr>
            <a:xfrm>
              <a:off x="5101316" y="26417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6" name="pt318">
              <a:extLst>
                <a:ext uri="{FF2B5EF4-FFF2-40B4-BE49-F238E27FC236}">
                  <a16:creationId xmlns:a16="http://schemas.microsoft.com/office/drawing/2014/main" id="{BD4CF450-E52D-D1EB-F393-D8B7D8892777}"/>
                </a:ext>
              </a:extLst>
            </p:cNvPr>
            <p:cNvSpPr/>
            <p:nvPr/>
          </p:nvSpPr>
          <p:spPr>
            <a:xfrm>
              <a:off x="4177275" y="21971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7" name="pt319">
              <a:extLst>
                <a:ext uri="{FF2B5EF4-FFF2-40B4-BE49-F238E27FC236}">
                  <a16:creationId xmlns:a16="http://schemas.microsoft.com/office/drawing/2014/main" id="{1FA5CF36-C7DE-CF4B-9B56-D403FC11C2F2}"/>
                </a:ext>
              </a:extLst>
            </p:cNvPr>
            <p:cNvSpPr/>
            <p:nvPr/>
          </p:nvSpPr>
          <p:spPr>
            <a:xfrm>
              <a:off x="4855128" y="45713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8" name="pt320">
              <a:extLst>
                <a:ext uri="{FF2B5EF4-FFF2-40B4-BE49-F238E27FC236}">
                  <a16:creationId xmlns:a16="http://schemas.microsoft.com/office/drawing/2014/main" id="{9DF68DE6-48CE-8B3E-633A-893814E52158}"/>
                </a:ext>
              </a:extLst>
            </p:cNvPr>
            <p:cNvSpPr/>
            <p:nvPr/>
          </p:nvSpPr>
          <p:spPr>
            <a:xfrm>
              <a:off x="4947494" y="37766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9" name="pt321">
              <a:extLst>
                <a:ext uri="{FF2B5EF4-FFF2-40B4-BE49-F238E27FC236}">
                  <a16:creationId xmlns:a16="http://schemas.microsoft.com/office/drawing/2014/main" id="{DDF551BB-4AAB-DF37-C416-450921DB89FF}"/>
                </a:ext>
              </a:extLst>
            </p:cNvPr>
            <p:cNvSpPr/>
            <p:nvPr/>
          </p:nvSpPr>
          <p:spPr>
            <a:xfrm>
              <a:off x="5049611" y="38857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0" name="pt322">
              <a:extLst>
                <a:ext uri="{FF2B5EF4-FFF2-40B4-BE49-F238E27FC236}">
                  <a16:creationId xmlns:a16="http://schemas.microsoft.com/office/drawing/2014/main" id="{0D7236AA-828B-056B-294B-B35927E3D837}"/>
                </a:ext>
              </a:extLst>
            </p:cNvPr>
            <p:cNvSpPr/>
            <p:nvPr/>
          </p:nvSpPr>
          <p:spPr>
            <a:xfrm>
              <a:off x="5470044" y="17589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1" name="pt323">
              <a:extLst>
                <a:ext uri="{FF2B5EF4-FFF2-40B4-BE49-F238E27FC236}">
                  <a16:creationId xmlns:a16="http://schemas.microsoft.com/office/drawing/2014/main" id="{F9F36A64-DFF2-03BD-6903-59956425C542}"/>
                </a:ext>
              </a:extLst>
            </p:cNvPr>
            <p:cNvSpPr/>
            <p:nvPr/>
          </p:nvSpPr>
          <p:spPr>
            <a:xfrm>
              <a:off x="5047077" y="38804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2" name="pt324">
              <a:extLst>
                <a:ext uri="{FF2B5EF4-FFF2-40B4-BE49-F238E27FC236}">
                  <a16:creationId xmlns:a16="http://schemas.microsoft.com/office/drawing/2014/main" id="{2DE19F00-05EA-1F33-A55D-1AD975783567}"/>
                </a:ext>
              </a:extLst>
            </p:cNvPr>
            <p:cNvSpPr/>
            <p:nvPr/>
          </p:nvSpPr>
          <p:spPr>
            <a:xfrm>
              <a:off x="5035824" y="20352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3" name="pt325">
              <a:extLst>
                <a:ext uri="{FF2B5EF4-FFF2-40B4-BE49-F238E27FC236}">
                  <a16:creationId xmlns:a16="http://schemas.microsoft.com/office/drawing/2014/main" id="{76B90762-928C-4265-8376-172A3FC08EEB}"/>
                </a:ext>
              </a:extLst>
            </p:cNvPr>
            <p:cNvSpPr/>
            <p:nvPr/>
          </p:nvSpPr>
          <p:spPr>
            <a:xfrm>
              <a:off x="4293862" y="34633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4" name="pt326">
              <a:extLst>
                <a:ext uri="{FF2B5EF4-FFF2-40B4-BE49-F238E27FC236}">
                  <a16:creationId xmlns:a16="http://schemas.microsoft.com/office/drawing/2014/main" id="{FC3210F7-8121-07E4-BCF3-DAE96FDAEC93}"/>
                </a:ext>
              </a:extLst>
            </p:cNvPr>
            <p:cNvSpPr/>
            <p:nvPr/>
          </p:nvSpPr>
          <p:spPr>
            <a:xfrm>
              <a:off x="4652295" y="17715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5" name="pt327">
              <a:extLst>
                <a:ext uri="{FF2B5EF4-FFF2-40B4-BE49-F238E27FC236}">
                  <a16:creationId xmlns:a16="http://schemas.microsoft.com/office/drawing/2014/main" id="{0CADF7E5-6028-6D63-04C5-C5A7B6E783D5}"/>
                </a:ext>
              </a:extLst>
            </p:cNvPr>
            <p:cNvSpPr/>
            <p:nvPr/>
          </p:nvSpPr>
          <p:spPr>
            <a:xfrm>
              <a:off x="4615131" y="21226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6" name="pt328">
              <a:extLst>
                <a:ext uri="{FF2B5EF4-FFF2-40B4-BE49-F238E27FC236}">
                  <a16:creationId xmlns:a16="http://schemas.microsoft.com/office/drawing/2014/main" id="{3D2D122C-5065-2FC7-735E-C30A2FEF4FB4}"/>
                </a:ext>
              </a:extLst>
            </p:cNvPr>
            <p:cNvSpPr/>
            <p:nvPr/>
          </p:nvSpPr>
          <p:spPr>
            <a:xfrm>
              <a:off x="4914345" y="29056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7" name="pt329">
              <a:extLst>
                <a:ext uri="{FF2B5EF4-FFF2-40B4-BE49-F238E27FC236}">
                  <a16:creationId xmlns:a16="http://schemas.microsoft.com/office/drawing/2014/main" id="{1377228C-3F91-0120-0817-10B015310C2B}"/>
                </a:ext>
              </a:extLst>
            </p:cNvPr>
            <p:cNvSpPr/>
            <p:nvPr/>
          </p:nvSpPr>
          <p:spPr>
            <a:xfrm>
              <a:off x="4249043" y="25710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8" name="pt330">
              <a:extLst>
                <a:ext uri="{FF2B5EF4-FFF2-40B4-BE49-F238E27FC236}">
                  <a16:creationId xmlns:a16="http://schemas.microsoft.com/office/drawing/2014/main" id="{38961619-CD97-2A45-20D9-FA57F4863F52}"/>
                </a:ext>
              </a:extLst>
            </p:cNvPr>
            <p:cNvSpPr/>
            <p:nvPr/>
          </p:nvSpPr>
          <p:spPr>
            <a:xfrm>
              <a:off x="4243212" y="16869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9" name="pt331">
              <a:extLst>
                <a:ext uri="{FF2B5EF4-FFF2-40B4-BE49-F238E27FC236}">
                  <a16:creationId xmlns:a16="http://schemas.microsoft.com/office/drawing/2014/main" id="{8C475A21-38EA-A66E-ED83-646BE0C0D2E3}"/>
                </a:ext>
              </a:extLst>
            </p:cNvPr>
            <p:cNvSpPr/>
            <p:nvPr/>
          </p:nvSpPr>
          <p:spPr>
            <a:xfrm>
              <a:off x="4721461" y="14708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0" name="pt332">
              <a:extLst>
                <a:ext uri="{FF2B5EF4-FFF2-40B4-BE49-F238E27FC236}">
                  <a16:creationId xmlns:a16="http://schemas.microsoft.com/office/drawing/2014/main" id="{419F5C87-2750-AB30-2DAA-03F55E167340}"/>
                </a:ext>
              </a:extLst>
            </p:cNvPr>
            <p:cNvSpPr/>
            <p:nvPr/>
          </p:nvSpPr>
          <p:spPr>
            <a:xfrm>
              <a:off x="4742018" y="26546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1" name="pt333">
              <a:extLst>
                <a:ext uri="{FF2B5EF4-FFF2-40B4-BE49-F238E27FC236}">
                  <a16:creationId xmlns:a16="http://schemas.microsoft.com/office/drawing/2014/main" id="{19E11F99-30BC-BEB1-FBD2-CB2AA060E02E}"/>
                </a:ext>
              </a:extLst>
            </p:cNvPr>
            <p:cNvSpPr/>
            <p:nvPr/>
          </p:nvSpPr>
          <p:spPr>
            <a:xfrm>
              <a:off x="4379026" y="23254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2" name="pt334">
              <a:extLst>
                <a:ext uri="{FF2B5EF4-FFF2-40B4-BE49-F238E27FC236}">
                  <a16:creationId xmlns:a16="http://schemas.microsoft.com/office/drawing/2014/main" id="{2B910A65-76AB-A32A-E439-2465C90C267D}"/>
                </a:ext>
              </a:extLst>
            </p:cNvPr>
            <p:cNvSpPr/>
            <p:nvPr/>
          </p:nvSpPr>
          <p:spPr>
            <a:xfrm>
              <a:off x="4899082" y="26964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3" name="pt335">
              <a:extLst>
                <a:ext uri="{FF2B5EF4-FFF2-40B4-BE49-F238E27FC236}">
                  <a16:creationId xmlns:a16="http://schemas.microsoft.com/office/drawing/2014/main" id="{AB137600-F626-B37F-E5BD-735B4694CA06}"/>
                </a:ext>
              </a:extLst>
            </p:cNvPr>
            <p:cNvSpPr/>
            <p:nvPr/>
          </p:nvSpPr>
          <p:spPr>
            <a:xfrm>
              <a:off x="4604483" y="22494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4" name="pt336">
              <a:extLst>
                <a:ext uri="{FF2B5EF4-FFF2-40B4-BE49-F238E27FC236}">
                  <a16:creationId xmlns:a16="http://schemas.microsoft.com/office/drawing/2014/main" id="{62DDE3E5-FFEB-BFEF-0A3F-DDBAB1F665A2}"/>
                </a:ext>
              </a:extLst>
            </p:cNvPr>
            <p:cNvSpPr/>
            <p:nvPr/>
          </p:nvSpPr>
          <p:spPr>
            <a:xfrm>
              <a:off x="4617208" y="21651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5" name="pt337">
              <a:extLst>
                <a:ext uri="{FF2B5EF4-FFF2-40B4-BE49-F238E27FC236}">
                  <a16:creationId xmlns:a16="http://schemas.microsoft.com/office/drawing/2014/main" id="{6A931ACA-014A-CEBC-01EA-A67620DEB659}"/>
                </a:ext>
              </a:extLst>
            </p:cNvPr>
            <p:cNvSpPr/>
            <p:nvPr/>
          </p:nvSpPr>
          <p:spPr>
            <a:xfrm>
              <a:off x="4896220" y="40369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6" name="pt338">
              <a:extLst>
                <a:ext uri="{FF2B5EF4-FFF2-40B4-BE49-F238E27FC236}">
                  <a16:creationId xmlns:a16="http://schemas.microsoft.com/office/drawing/2014/main" id="{80BDEE1F-6FDC-B51B-E3A4-27B0334F6982}"/>
                </a:ext>
              </a:extLst>
            </p:cNvPr>
            <p:cNvSpPr/>
            <p:nvPr/>
          </p:nvSpPr>
          <p:spPr>
            <a:xfrm>
              <a:off x="4494767" y="17725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7" name="pt339">
              <a:extLst>
                <a:ext uri="{FF2B5EF4-FFF2-40B4-BE49-F238E27FC236}">
                  <a16:creationId xmlns:a16="http://schemas.microsoft.com/office/drawing/2014/main" id="{ABEAD3F1-6B6C-1E26-D4A9-60E797E4D70D}"/>
                </a:ext>
              </a:extLst>
            </p:cNvPr>
            <p:cNvSpPr/>
            <p:nvPr/>
          </p:nvSpPr>
          <p:spPr>
            <a:xfrm>
              <a:off x="4580581" y="23965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8" name="pt340">
              <a:extLst>
                <a:ext uri="{FF2B5EF4-FFF2-40B4-BE49-F238E27FC236}">
                  <a16:creationId xmlns:a16="http://schemas.microsoft.com/office/drawing/2014/main" id="{6E2B20B5-BCE3-D1F6-86B8-C7F47FC3889B}"/>
                </a:ext>
              </a:extLst>
            </p:cNvPr>
            <p:cNvSpPr/>
            <p:nvPr/>
          </p:nvSpPr>
          <p:spPr>
            <a:xfrm>
              <a:off x="4040864" y="18774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9" name="pt341">
              <a:extLst>
                <a:ext uri="{FF2B5EF4-FFF2-40B4-BE49-F238E27FC236}">
                  <a16:creationId xmlns:a16="http://schemas.microsoft.com/office/drawing/2014/main" id="{F8CF365F-BD66-DD4C-15C7-858E0F3039B2}"/>
                </a:ext>
              </a:extLst>
            </p:cNvPr>
            <p:cNvSpPr/>
            <p:nvPr/>
          </p:nvSpPr>
          <p:spPr>
            <a:xfrm>
              <a:off x="4270168" y="17275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0" name="pt342">
              <a:extLst>
                <a:ext uri="{FF2B5EF4-FFF2-40B4-BE49-F238E27FC236}">
                  <a16:creationId xmlns:a16="http://schemas.microsoft.com/office/drawing/2014/main" id="{2E11CE59-3994-B133-1B30-19D470A6D317}"/>
                </a:ext>
              </a:extLst>
            </p:cNvPr>
            <p:cNvSpPr/>
            <p:nvPr/>
          </p:nvSpPr>
          <p:spPr>
            <a:xfrm>
              <a:off x="4795376" y="26961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1" name="pt343">
              <a:extLst>
                <a:ext uri="{FF2B5EF4-FFF2-40B4-BE49-F238E27FC236}">
                  <a16:creationId xmlns:a16="http://schemas.microsoft.com/office/drawing/2014/main" id="{CAAF4247-26AE-CC69-6C51-9CEFF3E0C9DC}"/>
                </a:ext>
              </a:extLst>
            </p:cNvPr>
            <p:cNvSpPr/>
            <p:nvPr/>
          </p:nvSpPr>
          <p:spPr>
            <a:xfrm>
              <a:off x="5047158" y="43527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2" name="pt344">
              <a:extLst>
                <a:ext uri="{FF2B5EF4-FFF2-40B4-BE49-F238E27FC236}">
                  <a16:creationId xmlns:a16="http://schemas.microsoft.com/office/drawing/2014/main" id="{978F763C-4092-0EF2-6673-574E9BA0D288}"/>
                </a:ext>
              </a:extLst>
            </p:cNvPr>
            <p:cNvSpPr/>
            <p:nvPr/>
          </p:nvSpPr>
          <p:spPr>
            <a:xfrm>
              <a:off x="5360084" y="29028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3" name="pt345">
              <a:extLst>
                <a:ext uri="{FF2B5EF4-FFF2-40B4-BE49-F238E27FC236}">
                  <a16:creationId xmlns:a16="http://schemas.microsoft.com/office/drawing/2014/main" id="{9C176F77-2AAF-2519-40EB-156C46081822}"/>
                </a:ext>
              </a:extLst>
            </p:cNvPr>
            <p:cNvSpPr/>
            <p:nvPr/>
          </p:nvSpPr>
          <p:spPr>
            <a:xfrm>
              <a:off x="4751005" y="26092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4" name="pt346">
              <a:extLst>
                <a:ext uri="{FF2B5EF4-FFF2-40B4-BE49-F238E27FC236}">
                  <a16:creationId xmlns:a16="http://schemas.microsoft.com/office/drawing/2014/main" id="{A5534404-6841-39AD-E5CE-4E2B40D1A831}"/>
                </a:ext>
              </a:extLst>
            </p:cNvPr>
            <p:cNvSpPr/>
            <p:nvPr/>
          </p:nvSpPr>
          <p:spPr>
            <a:xfrm>
              <a:off x="4311393" y="24614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5" name="pt347">
              <a:extLst>
                <a:ext uri="{FF2B5EF4-FFF2-40B4-BE49-F238E27FC236}">
                  <a16:creationId xmlns:a16="http://schemas.microsoft.com/office/drawing/2014/main" id="{8965FA3D-F110-BA62-D4D9-D21DFC2C54A3}"/>
                </a:ext>
              </a:extLst>
            </p:cNvPr>
            <p:cNvSpPr/>
            <p:nvPr/>
          </p:nvSpPr>
          <p:spPr>
            <a:xfrm>
              <a:off x="4798996" y="41631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6" name="pt348">
              <a:extLst>
                <a:ext uri="{FF2B5EF4-FFF2-40B4-BE49-F238E27FC236}">
                  <a16:creationId xmlns:a16="http://schemas.microsoft.com/office/drawing/2014/main" id="{8020D3D3-8197-7239-0CFD-CE9B207D0508}"/>
                </a:ext>
              </a:extLst>
            </p:cNvPr>
            <p:cNvSpPr/>
            <p:nvPr/>
          </p:nvSpPr>
          <p:spPr>
            <a:xfrm>
              <a:off x="4567727" y="31253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7" name="pt349">
              <a:extLst>
                <a:ext uri="{FF2B5EF4-FFF2-40B4-BE49-F238E27FC236}">
                  <a16:creationId xmlns:a16="http://schemas.microsoft.com/office/drawing/2014/main" id="{2EC06637-028C-1D3A-E4E6-4B96C84CB855}"/>
                </a:ext>
              </a:extLst>
            </p:cNvPr>
            <p:cNvSpPr/>
            <p:nvPr/>
          </p:nvSpPr>
          <p:spPr>
            <a:xfrm>
              <a:off x="4440812" y="28071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8" name="pt350">
              <a:extLst>
                <a:ext uri="{FF2B5EF4-FFF2-40B4-BE49-F238E27FC236}">
                  <a16:creationId xmlns:a16="http://schemas.microsoft.com/office/drawing/2014/main" id="{07D1B548-6547-FFE6-2583-D280A186CF41}"/>
                </a:ext>
              </a:extLst>
            </p:cNvPr>
            <p:cNvSpPr/>
            <p:nvPr/>
          </p:nvSpPr>
          <p:spPr>
            <a:xfrm>
              <a:off x="4967516" y="33792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9" name="pt351">
              <a:extLst>
                <a:ext uri="{FF2B5EF4-FFF2-40B4-BE49-F238E27FC236}">
                  <a16:creationId xmlns:a16="http://schemas.microsoft.com/office/drawing/2014/main" id="{06998603-E4B2-0A42-ADA2-FBB63F4B8534}"/>
                </a:ext>
              </a:extLst>
            </p:cNvPr>
            <p:cNvSpPr/>
            <p:nvPr/>
          </p:nvSpPr>
          <p:spPr>
            <a:xfrm>
              <a:off x="4439982" y="42623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0" name="pt352">
              <a:extLst>
                <a:ext uri="{FF2B5EF4-FFF2-40B4-BE49-F238E27FC236}">
                  <a16:creationId xmlns:a16="http://schemas.microsoft.com/office/drawing/2014/main" id="{A7A80035-97D2-3ED8-7EB6-F916787F9973}"/>
                </a:ext>
              </a:extLst>
            </p:cNvPr>
            <p:cNvSpPr/>
            <p:nvPr/>
          </p:nvSpPr>
          <p:spPr>
            <a:xfrm>
              <a:off x="3770533" y="32615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1" name="pt353">
              <a:extLst>
                <a:ext uri="{FF2B5EF4-FFF2-40B4-BE49-F238E27FC236}">
                  <a16:creationId xmlns:a16="http://schemas.microsoft.com/office/drawing/2014/main" id="{A41DD0FC-5957-2E3D-4423-C2FFB4BCFF05}"/>
                </a:ext>
              </a:extLst>
            </p:cNvPr>
            <p:cNvSpPr/>
            <p:nvPr/>
          </p:nvSpPr>
          <p:spPr>
            <a:xfrm>
              <a:off x="4941037" y="21633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2" name="pt354">
              <a:extLst>
                <a:ext uri="{FF2B5EF4-FFF2-40B4-BE49-F238E27FC236}">
                  <a16:creationId xmlns:a16="http://schemas.microsoft.com/office/drawing/2014/main" id="{0BD24CEA-6C57-BD16-200C-4992C89BD144}"/>
                </a:ext>
              </a:extLst>
            </p:cNvPr>
            <p:cNvSpPr/>
            <p:nvPr/>
          </p:nvSpPr>
          <p:spPr>
            <a:xfrm>
              <a:off x="4861771" y="34944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3" name="pt355">
              <a:extLst>
                <a:ext uri="{FF2B5EF4-FFF2-40B4-BE49-F238E27FC236}">
                  <a16:creationId xmlns:a16="http://schemas.microsoft.com/office/drawing/2014/main" id="{920585D9-AF9D-AA5E-23F0-D095091450E3}"/>
                </a:ext>
              </a:extLst>
            </p:cNvPr>
            <p:cNvSpPr/>
            <p:nvPr/>
          </p:nvSpPr>
          <p:spPr>
            <a:xfrm>
              <a:off x="4214509" y="33266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4" name="pt356">
              <a:extLst>
                <a:ext uri="{FF2B5EF4-FFF2-40B4-BE49-F238E27FC236}">
                  <a16:creationId xmlns:a16="http://schemas.microsoft.com/office/drawing/2014/main" id="{E5ABECE1-C587-43CF-2DC9-3AE4AA596D58}"/>
                </a:ext>
              </a:extLst>
            </p:cNvPr>
            <p:cNvSpPr/>
            <p:nvPr/>
          </p:nvSpPr>
          <p:spPr>
            <a:xfrm>
              <a:off x="5056565" y="30142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5" name="pt357">
              <a:extLst>
                <a:ext uri="{FF2B5EF4-FFF2-40B4-BE49-F238E27FC236}">
                  <a16:creationId xmlns:a16="http://schemas.microsoft.com/office/drawing/2014/main" id="{AEA8EE21-70A2-3931-0C78-0D9F44405AC3}"/>
                </a:ext>
              </a:extLst>
            </p:cNvPr>
            <p:cNvSpPr/>
            <p:nvPr/>
          </p:nvSpPr>
          <p:spPr>
            <a:xfrm>
              <a:off x="4765892" y="25934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6" name="pt358">
              <a:extLst>
                <a:ext uri="{FF2B5EF4-FFF2-40B4-BE49-F238E27FC236}">
                  <a16:creationId xmlns:a16="http://schemas.microsoft.com/office/drawing/2014/main" id="{A837B9E2-6664-5939-2240-22D5DE24936D}"/>
                </a:ext>
              </a:extLst>
            </p:cNvPr>
            <p:cNvSpPr/>
            <p:nvPr/>
          </p:nvSpPr>
          <p:spPr>
            <a:xfrm>
              <a:off x="4423150" y="24193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7" name="pt359">
              <a:extLst>
                <a:ext uri="{FF2B5EF4-FFF2-40B4-BE49-F238E27FC236}">
                  <a16:creationId xmlns:a16="http://schemas.microsoft.com/office/drawing/2014/main" id="{E6400C3E-EB39-818F-5D31-1FE16DB6C824}"/>
                </a:ext>
              </a:extLst>
            </p:cNvPr>
            <p:cNvSpPr/>
            <p:nvPr/>
          </p:nvSpPr>
          <p:spPr>
            <a:xfrm>
              <a:off x="4402637" y="32286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8" name="pt360">
              <a:extLst>
                <a:ext uri="{FF2B5EF4-FFF2-40B4-BE49-F238E27FC236}">
                  <a16:creationId xmlns:a16="http://schemas.microsoft.com/office/drawing/2014/main" id="{B40FC407-B73D-8137-6571-C5EE764CD2A7}"/>
                </a:ext>
              </a:extLst>
            </p:cNvPr>
            <p:cNvSpPr/>
            <p:nvPr/>
          </p:nvSpPr>
          <p:spPr>
            <a:xfrm>
              <a:off x="4933005" y="34537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9" name="pt361">
              <a:extLst>
                <a:ext uri="{FF2B5EF4-FFF2-40B4-BE49-F238E27FC236}">
                  <a16:creationId xmlns:a16="http://schemas.microsoft.com/office/drawing/2014/main" id="{6512E32B-B979-AA94-94F7-EA9B2921337F}"/>
                </a:ext>
              </a:extLst>
            </p:cNvPr>
            <p:cNvSpPr/>
            <p:nvPr/>
          </p:nvSpPr>
          <p:spPr>
            <a:xfrm>
              <a:off x="3622729" y="16798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0" name="pt362">
              <a:extLst>
                <a:ext uri="{FF2B5EF4-FFF2-40B4-BE49-F238E27FC236}">
                  <a16:creationId xmlns:a16="http://schemas.microsoft.com/office/drawing/2014/main" id="{3ADB474B-EAC3-01B8-3A4A-4D52EEE7C747}"/>
                </a:ext>
              </a:extLst>
            </p:cNvPr>
            <p:cNvSpPr/>
            <p:nvPr/>
          </p:nvSpPr>
          <p:spPr>
            <a:xfrm>
              <a:off x="5445441" y="22001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1" name="pt363">
              <a:extLst>
                <a:ext uri="{FF2B5EF4-FFF2-40B4-BE49-F238E27FC236}">
                  <a16:creationId xmlns:a16="http://schemas.microsoft.com/office/drawing/2014/main" id="{F0B86937-F73B-61DA-FB87-F0322AF81F9B}"/>
                </a:ext>
              </a:extLst>
            </p:cNvPr>
            <p:cNvSpPr/>
            <p:nvPr/>
          </p:nvSpPr>
          <p:spPr>
            <a:xfrm>
              <a:off x="5068279" y="28153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2" name="pt364">
              <a:extLst>
                <a:ext uri="{FF2B5EF4-FFF2-40B4-BE49-F238E27FC236}">
                  <a16:creationId xmlns:a16="http://schemas.microsoft.com/office/drawing/2014/main" id="{8A11B63C-6F5C-1647-3602-B186BF40174E}"/>
                </a:ext>
              </a:extLst>
            </p:cNvPr>
            <p:cNvSpPr/>
            <p:nvPr/>
          </p:nvSpPr>
          <p:spPr>
            <a:xfrm>
              <a:off x="4760976" y="30984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3" name="pt365">
              <a:extLst>
                <a:ext uri="{FF2B5EF4-FFF2-40B4-BE49-F238E27FC236}">
                  <a16:creationId xmlns:a16="http://schemas.microsoft.com/office/drawing/2014/main" id="{8A512846-4069-9206-3660-233D466BD853}"/>
                </a:ext>
              </a:extLst>
            </p:cNvPr>
            <p:cNvSpPr/>
            <p:nvPr/>
          </p:nvSpPr>
          <p:spPr>
            <a:xfrm>
              <a:off x="4904866" y="29936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4" name="pt366">
              <a:extLst>
                <a:ext uri="{FF2B5EF4-FFF2-40B4-BE49-F238E27FC236}">
                  <a16:creationId xmlns:a16="http://schemas.microsoft.com/office/drawing/2014/main" id="{82354B0D-6B25-4621-C47E-07C7FE851B97}"/>
                </a:ext>
              </a:extLst>
            </p:cNvPr>
            <p:cNvSpPr/>
            <p:nvPr/>
          </p:nvSpPr>
          <p:spPr>
            <a:xfrm>
              <a:off x="5096330" y="31469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5" name="pt367">
              <a:extLst>
                <a:ext uri="{FF2B5EF4-FFF2-40B4-BE49-F238E27FC236}">
                  <a16:creationId xmlns:a16="http://schemas.microsoft.com/office/drawing/2014/main" id="{1925ABE6-6400-D9FE-4DBA-D159693FB183}"/>
                </a:ext>
              </a:extLst>
            </p:cNvPr>
            <p:cNvSpPr/>
            <p:nvPr/>
          </p:nvSpPr>
          <p:spPr>
            <a:xfrm>
              <a:off x="4561655" y="18612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6" name="pt368">
              <a:extLst>
                <a:ext uri="{FF2B5EF4-FFF2-40B4-BE49-F238E27FC236}">
                  <a16:creationId xmlns:a16="http://schemas.microsoft.com/office/drawing/2014/main" id="{0FB2A108-5608-3660-AAFB-442400ADEFB4}"/>
                </a:ext>
              </a:extLst>
            </p:cNvPr>
            <p:cNvSpPr/>
            <p:nvPr/>
          </p:nvSpPr>
          <p:spPr>
            <a:xfrm>
              <a:off x="5121987" y="24396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7" name="pt369">
              <a:extLst>
                <a:ext uri="{FF2B5EF4-FFF2-40B4-BE49-F238E27FC236}">
                  <a16:creationId xmlns:a16="http://schemas.microsoft.com/office/drawing/2014/main" id="{01B64BDB-BA1D-EBE6-96F4-85F4B317F868}"/>
                </a:ext>
              </a:extLst>
            </p:cNvPr>
            <p:cNvSpPr/>
            <p:nvPr/>
          </p:nvSpPr>
          <p:spPr>
            <a:xfrm>
              <a:off x="6193876" y="49446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8" name="pt370">
              <a:extLst>
                <a:ext uri="{FF2B5EF4-FFF2-40B4-BE49-F238E27FC236}">
                  <a16:creationId xmlns:a16="http://schemas.microsoft.com/office/drawing/2014/main" id="{7DDFDB40-BDA9-1B1F-8266-2F6826F30B4F}"/>
                </a:ext>
              </a:extLst>
            </p:cNvPr>
            <p:cNvSpPr/>
            <p:nvPr/>
          </p:nvSpPr>
          <p:spPr>
            <a:xfrm>
              <a:off x="5291271" y="13720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9" name="pt371">
              <a:extLst>
                <a:ext uri="{FF2B5EF4-FFF2-40B4-BE49-F238E27FC236}">
                  <a16:creationId xmlns:a16="http://schemas.microsoft.com/office/drawing/2014/main" id="{4BACA183-15B4-78CC-CC8E-1A9F029D0E3E}"/>
                </a:ext>
              </a:extLst>
            </p:cNvPr>
            <p:cNvSpPr/>
            <p:nvPr/>
          </p:nvSpPr>
          <p:spPr>
            <a:xfrm>
              <a:off x="5382513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0" name="pt372">
              <a:extLst>
                <a:ext uri="{FF2B5EF4-FFF2-40B4-BE49-F238E27FC236}">
                  <a16:creationId xmlns:a16="http://schemas.microsoft.com/office/drawing/2014/main" id="{A3372CDB-1AD8-3812-6BA5-2C0522F0FD82}"/>
                </a:ext>
              </a:extLst>
            </p:cNvPr>
            <p:cNvSpPr/>
            <p:nvPr/>
          </p:nvSpPr>
          <p:spPr>
            <a:xfrm>
              <a:off x="4318690" y="23318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1" name="pt373">
              <a:extLst>
                <a:ext uri="{FF2B5EF4-FFF2-40B4-BE49-F238E27FC236}">
                  <a16:creationId xmlns:a16="http://schemas.microsoft.com/office/drawing/2014/main" id="{4FA3F989-9B02-3D45-1213-EC41FD05E93E}"/>
                </a:ext>
              </a:extLst>
            </p:cNvPr>
            <p:cNvSpPr/>
            <p:nvPr/>
          </p:nvSpPr>
          <p:spPr>
            <a:xfrm>
              <a:off x="3798699" y="18976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2" name="pt374">
              <a:extLst>
                <a:ext uri="{FF2B5EF4-FFF2-40B4-BE49-F238E27FC236}">
                  <a16:creationId xmlns:a16="http://schemas.microsoft.com/office/drawing/2014/main" id="{C1619B9A-342A-7BE2-D5AD-05403B327AD6}"/>
                </a:ext>
              </a:extLst>
            </p:cNvPr>
            <p:cNvSpPr/>
            <p:nvPr/>
          </p:nvSpPr>
          <p:spPr>
            <a:xfrm>
              <a:off x="4967067" y="16797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3" name="pt375">
              <a:extLst>
                <a:ext uri="{FF2B5EF4-FFF2-40B4-BE49-F238E27FC236}">
                  <a16:creationId xmlns:a16="http://schemas.microsoft.com/office/drawing/2014/main" id="{CEB06058-ECFC-DEDC-B35B-2B2AFDE55627}"/>
                </a:ext>
              </a:extLst>
            </p:cNvPr>
            <p:cNvSpPr/>
            <p:nvPr/>
          </p:nvSpPr>
          <p:spPr>
            <a:xfrm>
              <a:off x="4873147" y="47798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4" name="pt376">
              <a:extLst>
                <a:ext uri="{FF2B5EF4-FFF2-40B4-BE49-F238E27FC236}">
                  <a16:creationId xmlns:a16="http://schemas.microsoft.com/office/drawing/2014/main" id="{82639D5C-8AF2-2B32-C630-56D40B0A609F}"/>
                </a:ext>
              </a:extLst>
            </p:cNvPr>
            <p:cNvSpPr/>
            <p:nvPr/>
          </p:nvSpPr>
          <p:spPr>
            <a:xfrm>
              <a:off x="4964816" y="38052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5" name="pt377">
              <a:extLst>
                <a:ext uri="{FF2B5EF4-FFF2-40B4-BE49-F238E27FC236}">
                  <a16:creationId xmlns:a16="http://schemas.microsoft.com/office/drawing/2014/main" id="{69D32CBD-E4EF-9F85-B8E3-C26EE6483EB1}"/>
                </a:ext>
              </a:extLst>
            </p:cNvPr>
            <p:cNvSpPr/>
            <p:nvPr/>
          </p:nvSpPr>
          <p:spPr>
            <a:xfrm>
              <a:off x="5175841" y="51623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6" name="pt378">
              <a:extLst>
                <a:ext uri="{FF2B5EF4-FFF2-40B4-BE49-F238E27FC236}">
                  <a16:creationId xmlns:a16="http://schemas.microsoft.com/office/drawing/2014/main" id="{F7567C4B-7998-54FA-FD26-C5DE54A2050A}"/>
                </a:ext>
              </a:extLst>
            </p:cNvPr>
            <p:cNvSpPr/>
            <p:nvPr/>
          </p:nvSpPr>
          <p:spPr>
            <a:xfrm>
              <a:off x="5386085" y="41956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7" name="pt379">
              <a:extLst>
                <a:ext uri="{FF2B5EF4-FFF2-40B4-BE49-F238E27FC236}">
                  <a16:creationId xmlns:a16="http://schemas.microsoft.com/office/drawing/2014/main" id="{DF44F4E5-E5C1-98C4-FC25-A768D3E9F7EB}"/>
                </a:ext>
              </a:extLst>
            </p:cNvPr>
            <p:cNvSpPr/>
            <p:nvPr/>
          </p:nvSpPr>
          <p:spPr>
            <a:xfrm>
              <a:off x="5580830" y="21422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8" name="pt380">
              <a:extLst>
                <a:ext uri="{FF2B5EF4-FFF2-40B4-BE49-F238E27FC236}">
                  <a16:creationId xmlns:a16="http://schemas.microsoft.com/office/drawing/2014/main" id="{7D9B7A61-6040-1175-D784-0E1B1E5D3575}"/>
                </a:ext>
              </a:extLst>
            </p:cNvPr>
            <p:cNvSpPr/>
            <p:nvPr/>
          </p:nvSpPr>
          <p:spPr>
            <a:xfrm>
              <a:off x="4459724" y="19250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9" name="pt381">
              <a:extLst>
                <a:ext uri="{FF2B5EF4-FFF2-40B4-BE49-F238E27FC236}">
                  <a16:creationId xmlns:a16="http://schemas.microsoft.com/office/drawing/2014/main" id="{9E0B007F-D2C4-E313-E352-8197CC85AE2B}"/>
                </a:ext>
              </a:extLst>
            </p:cNvPr>
            <p:cNvSpPr/>
            <p:nvPr/>
          </p:nvSpPr>
          <p:spPr>
            <a:xfrm>
              <a:off x="4561360" y="41102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0" name="pt382">
              <a:extLst>
                <a:ext uri="{FF2B5EF4-FFF2-40B4-BE49-F238E27FC236}">
                  <a16:creationId xmlns:a16="http://schemas.microsoft.com/office/drawing/2014/main" id="{9EDFDF7E-B0FA-393C-29E4-00E4D3E37194}"/>
                </a:ext>
              </a:extLst>
            </p:cNvPr>
            <p:cNvSpPr/>
            <p:nvPr/>
          </p:nvSpPr>
          <p:spPr>
            <a:xfrm>
              <a:off x="4916130" y="35314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1" name="pt383">
              <a:extLst>
                <a:ext uri="{FF2B5EF4-FFF2-40B4-BE49-F238E27FC236}">
                  <a16:creationId xmlns:a16="http://schemas.microsoft.com/office/drawing/2014/main" id="{66B5E322-275A-79CC-900E-4D298DC92BD7}"/>
                </a:ext>
              </a:extLst>
            </p:cNvPr>
            <p:cNvSpPr/>
            <p:nvPr/>
          </p:nvSpPr>
          <p:spPr>
            <a:xfrm>
              <a:off x="4660352" y="36200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2" name="pt384">
              <a:extLst>
                <a:ext uri="{FF2B5EF4-FFF2-40B4-BE49-F238E27FC236}">
                  <a16:creationId xmlns:a16="http://schemas.microsoft.com/office/drawing/2014/main" id="{967AEAE0-8F53-ACC7-2BE1-0E6C7AF965E2}"/>
                </a:ext>
              </a:extLst>
            </p:cNvPr>
            <p:cNvSpPr/>
            <p:nvPr/>
          </p:nvSpPr>
          <p:spPr>
            <a:xfrm>
              <a:off x="4421663" y="24981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3" name="pt385">
              <a:extLst>
                <a:ext uri="{FF2B5EF4-FFF2-40B4-BE49-F238E27FC236}">
                  <a16:creationId xmlns:a16="http://schemas.microsoft.com/office/drawing/2014/main" id="{44B069B7-23EF-57BA-7B70-EFFC14EB8869}"/>
                </a:ext>
              </a:extLst>
            </p:cNvPr>
            <p:cNvSpPr/>
            <p:nvPr/>
          </p:nvSpPr>
          <p:spPr>
            <a:xfrm>
              <a:off x="4444059" y="22056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4" name="pt386">
              <a:extLst>
                <a:ext uri="{FF2B5EF4-FFF2-40B4-BE49-F238E27FC236}">
                  <a16:creationId xmlns:a16="http://schemas.microsoft.com/office/drawing/2014/main" id="{DD6AEAB9-05A3-A694-DF30-7009B3434329}"/>
                </a:ext>
              </a:extLst>
            </p:cNvPr>
            <p:cNvSpPr/>
            <p:nvPr/>
          </p:nvSpPr>
          <p:spPr>
            <a:xfrm>
              <a:off x="4206681" y="28297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5" name="pt387">
              <a:extLst>
                <a:ext uri="{FF2B5EF4-FFF2-40B4-BE49-F238E27FC236}">
                  <a16:creationId xmlns:a16="http://schemas.microsoft.com/office/drawing/2014/main" id="{9F5D92CD-DC66-D107-A293-FB7D0FABC89C}"/>
                </a:ext>
              </a:extLst>
            </p:cNvPr>
            <p:cNvSpPr/>
            <p:nvPr/>
          </p:nvSpPr>
          <p:spPr>
            <a:xfrm>
              <a:off x="5952834" y="26420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6" name="pt388">
              <a:extLst>
                <a:ext uri="{FF2B5EF4-FFF2-40B4-BE49-F238E27FC236}">
                  <a16:creationId xmlns:a16="http://schemas.microsoft.com/office/drawing/2014/main" id="{D61D0B90-7DA4-2F76-1254-455F676038D7}"/>
                </a:ext>
              </a:extLst>
            </p:cNvPr>
            <p:cNvSpPr/>
            <p:nvPr/>
          </p:nvSpPr>
          <p:spPr>
            <a:xfrm>
              <a:off x="4560049" y="19157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7" name="pt389">
              <a:extLst>
                <a:ext uri="{FF2B5EF4-FFF2-40B4-BE49-F238E27FC236}">
                  <a16:creationId xmlns:a16="http://schemas.microsoft.com/office/drawing/2014/main" id="{D8DCCB22-6343-F90D-ACF8-A1B18B7606AC}"/>
                </a:ext>
              </a:extLst>
            </p:cNvPr>
            <p:cNvSpPr/>
            <p:nvPr/>
          </p:nvSpPr>
          <p:spPr>
            <a:xfrm>
              <a:off x="4799374" y="21783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8" name="pt390">
              <a:extLst>
                <a:ext uri="{FF2B5EF4-FFF2-40B4-BE49-F238E27FC236}">
                  <a16:creationId xmlns:a16="http://schemas.microsoft.com/office/drawing/2014/main" id="{9CEDF6A3-CDB9-09A0-2730-F335423CC0D6}"/>
                </a:ext>
              </a:extLst>
            </p:cNvPr>
            <p:cNvSpPr/>
            <p:nvPr/>
          </p:nvSpPr>
          <p:spPr>
            <a:xfrm>
              <a:off x="5054785" y="23876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9" name="pt391">
              <a:extLst>
                <a:ext uri="{FF2B5EF4-FFF2-40B4-BE49-F238E27FC236}">
                  <a16:creationId xmlns:a16="http://schemas.microsoft.com/office/drawing/2014/main" id="{6C518E28-0B2B-E219-79FC-DA8DBA6884CD}"/>
                </a:ext>
              </a:extLst>
            </p:cNvPr>
            <p:cNvSpPr/>
            <p:nvPr/>
          </p:nvSpPr>
          <p:spPr>
            <a:xfrm>
              <a:off x="4161455" y="25728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0" name="pt392">
              <a:extLst>
                <a:ext uri="{FF2B5EF4-FFF2-40B4-BE49-F238E27FC236}">
                  <a16:creationId xmlns:a16="http://schemas.microsoft.com/office/drawing/2014/main" id="{DDF7A966-B029-AB4B-7E78-047FE7CD3EA6}"/>
                </a:ext>
              </a:extLst>
            </p:cNvPr>
            <p:cNvSpPr/>
            <p:nvPr/>
          </p:nvSpPr>
          <p:spPr>
            <a:xfrm>
              <a:off x="4575476" y="24316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1" name="pt393">
              <a:extLst>
                <a:ext uri="{FF2B5EF4-FFF2-40B4-BE49-F238E27FC236}">
                  <a16:creationId xmlns:a16="http://schemas.microsoft.com/office/drawing/2014/main" id="{A9D77B8A-0CC9-0D77-3C4C-29CF86D59C7D}"/>
                </a:ext>
              </a:extLst>
            </p:cNvPr>
            <p:cNvSpPr/>
            <p:nvPr/>
          </p:nvSpPr>
          <p:spPr>
            <a:xfrm>
              <a:off x="4280450" y="18002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2" name="pt394">
              <a:extLst>
                <a:ext uri="{FF2B5EF4-FFF2-40B4-BE49-F238E27FC236}">
                  <a16:creationId xmlns:a16="http://schemas.microsoft.com/office/drawing/2014/main" id="{B86E3650-1C69-B410-4D60-82A6A0BA1100}"/>
                </a:ext>
              </a:extLst>
            </p:cNvPr>
            <p:cNvSpPr/>
            <p:nvPr/>
          </p:nvSpPr>
          <p:spPr>
            <a:xfrm>
              <a:off x="4871508" y="20923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3" name="pt395">
              <a:extLst>
                <a:ext uri="{FF2B5EF4-FFF2-40B4-BE49-F238E27FC236}">
                  <a16:creationId xmlns:a16="http://schemas.microsoft.com/office/drawing/2014/main" id="{59C0DB26-5A3A-D5A8-6BC1-AB65E5FACB83}"/>
                </a:ext>
              </a:extLst>
            </p:cNvPr>
            <p:cNvSpPr/>
            <p:nvPr/>
          </p:nvSpPr>
          <p:spPr>
            <a:xfrm>
              <a:off x="4472558" y="37466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4" name="pt396">
              <a:extLst>
                <a:ext uri="{FF2B5EF4-FFF2-40B4-BE49-F238E27FC236}">
                  <a16:creationId xmlns:a16="http://schemas.microsoft.com/office/drawing/2014/main" id="{89E47E07-7672-A5A7-5A30-003104460CF9}"/>
                </a:ext>
              </a:extLst>
            </p:cNvPr>
            <p:cNvSpPr/>
            <p:nvPr/>
          </p:nvSpPr>
          <p:spPr>
            <a:xfrm>
              <a:off x="4619247" y="31906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5" name="pt397">
              <a:extLst>
                <a:ext uri="{FF2B5EF4-FFF2-40B4-BE49-F238E27FC236}">
                  <a16:creationId xmlns:a16="http://schemas.microsoft.com/office/drawing/2014/main" id="{463D1A02-53BE-9D6D-78CC-29765708FB27}"/>
                </a:ext>
              </a:extLst>
            </p:cNvPr>
            <p:cNvSpPr/>
            <p:nvPr/>
          </p:nvSpPr>
          <p:spPr>
            <a:xfrm>
              <a:off x="4682412" y="17947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6" name="pt398">
              <a:extLst>
                <a:ext uri="{FF2B5EF4-FFF2-40B4-BE49-F238E27FC236}">
                  <a16:creationId xmlns:a16="http://schemas.microsoft.com/office/drawing/2014/main" id="{412E2418-3928-3627-926B-F254DFFD2F0D}"/>
                </a:ext>
              </a:extLst>
            </p:cNvPr>
            <p:cNvSpPr/>
            <p:nvPr/>
          </p:nvSpPr>
          <p:spPr>
            <a:xfrm>
              <a:off x="4634596" y="26946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7" name="pt399">
              <a:extLst>
                <a:ext uri="{FF2B5EF4-FFF2-40B4-BE49-F238E27FC236}">
                  <a16:creationId xmlns:a16="http://schemas.microsoft.com/office/drawing/2014/main" id="{ED7B7C41-0749-E69C-8994-C4906DBA4D80}"/>
                </a:ext>
              </a:extLst>
            </p:cNvPr>
            <p:cNvSpPr/>
            <p:nvPr/>
          </p:nvSpPr>
          <p:spPr>
            <a:xfrm>
              <a:off x="4789018" y="19257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8" name="pt400">
              <a:extLst>
                <a:ext uri="{FF2B5EF4-FFF2-40B4-BE49-F238E27FC236}">
                  <a16:creationId xmlns:a16="http://schemas.microsoft.com/office/drawing/2014/main" id="{FAF7E89B-C428-22F9-A497-B87666DD80B3}"/>
                </a:ext>
              </a:extLst>
            </p:cNvPr>
            <p:cNvSpPr/>
            <p:nvPr/>
          </p:nvSpPr>
          <p:spPr>
            <a:xfrm>
              <a:off x="4914833" y="25919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9" name="pt401">
              <a:extLst>
                <a:ext uri="{FF2B5EF4-FFF2-40B4-BE49-F238E27FC236}">
                  <a16:creationId xmlns:a16="http://schemas.microsoft.com/office/drawing/2014/main" id="{7FF9DE3E-773B-F737-CC10-2E7ED2B091D0}"/>
                </a:ext>
              </a:extLst>
            </p:cNvPr>
            <p:cNvSpPr/>
            <p:nvPr/>
          </p:nvSpPr>
          <p:spPr>
            <a:xfrm>
              <a:off x="5721054" y="36988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0" name="pt402">
              <a:extLst>
                <a:ext uri="{FF2B5EF4-FFF2-40B4-BE49-F238E27FC236}">
                  <a16:creationId xmlns:a16="http://schemas.microsoft.com/office/drawing/2014/main" id="{47F8E080-0F38-DC42-CEEA-26907DFECCF1}"/>
                </a:ext>
              </a:extLst>
            </p:cNvPr>
            <p:cNvSpPr/>
            <p:nvPr/>
          </p:nvSpPr>
          <p:spPr>
            <a:xfrm>
              <a:off x="5423516" y="46658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1" name="pt403">
              <a:extLst>
                <a:ext uri="{FF2B5EF4-FFF2-40B4-BE49-F238E27FC236}">
                  <a16:creationId xmlns:a16="http://schemas.microsoft.com/office/drawing/2014/main" id="{EB9B3010-19B4-E6E0-0FF4-54CE69AF09B8}"/>
                </a:ext>
              </a:extLst>
            </p:cNvPr>
            <p:cNvSpPr/>
            <p:nvPr/>
          </p:nvSpPr>
          <p:spPr>
            <a:xfrm>
              <a:off x="5406822" y="38779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2" name="pt404">
              <a:extLst>
                <a:ext uri="{FF2B5EF4-FFF2-40B4-BE49-F238E27FC236}">
                  <a16:creationId xmlns:a16="http://schemas.microsoft.com/office/drawing/2014/main" id="{2BE7BDCA-68F2-2AD0-9BE8-7CF7111CF188}"/>
                </a:ext>
              </a:extLst>
            </p:cNvPr>
            <p:cNvSpPr/>
            <p:nvPr/>
          </p:nvSpPr>
          <p:spPr>
            <a:xfrm>
              <a:off x="5162211" y="29755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3" name="pt405">
              <a:extLst>
                <a:ext uri="{FF2B5EF4-FFF2-40B4-BE49-F238E27FC236}">
                  <a16:creationId xmlns:a16="http://schemas.microsoft.com/office/drawing/2014/main" id="{8FF95A7E-AC82-5632-62DB-2B2DE898D16B}"/>
                </a:ext>
              </a:extLst>
            </p:cNvPr>
            <p:cNvSpPr/>
            <p:nvPr/>
          </p:nvSpPr>
          <p:spPr>
            <a:xfrm>
              <a:off x="5242131" y="32908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4" name="pt406">
              <a:extLst>
                <a:ext uri="{FF2B5EF4-FFF2-40B4-BE49-F238E27FC236}">
                  <a16:creationId xmlns:a16="http://schemas.microsoft.com/office/drawing/2014/main" id="{BB3A0E29-A013-D986-AEC1-3FC5DF67AD59}"/>
                </a:ext>
              </a:extLst>
            </p:cNvPr>
            <p:cNvSpPr/>
            <p:nvPr/>
          </p:nvSpPr>
          <p:spPr>
            <a:xfrm>
              <a:off x="5204453" y="30126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5" name="pt407">
              <a:extLst>
                <a:ext uri="{FF2B5EF4-FFF2-40B4-BE49-F238E27FC236}">
                  <a16:creationId xmlns:a16="http://schemas.microsoft.com/office/drawing/2014/main" id="{6E85E2AA-1EEF-5000-DDDF-49421BE3E7A4}"/>
                </a:ext>
              </a:extLst>
            </p:cNvPr>
            <p:cNvSpPr/>
            <p:nvPr/>
          </p:nvSpPr>
          <p:spPr>
            <a:xfrm>
              <a:off x="5260868" y="44622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6" name="pt408">
              <a:extLst>
                <a:ext uri="{FF2B5EF4-FFF2-40B4-BE49-F238E27FC236}">
                  <a16:creationId xmlns:a16="http://schemas.microsoft.com/office/drawing/2014/main" id="{827A02B3-8260-05A2-78CA-5D03E1DE5741}"/>
                </a:ext>
              </a:extLst>
            </p:cNvPr>
            <p:cNvSpPr/>
            <p:nvPr/>
          </p:nvSpPr>
          <p:spPr>
            <a:xfrm>
              <a:off x="5218508" y="40166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7" name="pt409">
              <a:extLst>
                <a:ext uri="{FF2B5EF4-FFF2-40B4-BE49-F238E27FC236}">
                  <a16:creationId xmlns:a16="http://schemas.microsoft.com/office/drawing/2014/main" id="{01632DA4-A1AF-04DB-4EA4-092117B21361}"/>
                </a:ext>
              </a:extLst>
            </p:cNvPr>
            <p:cNvSpPr/>
            <p:nvPr/>
          </p:nvSpPr>
          <p:spPr>
            <a:xfrm>
              <a:off x="4122351" y="32011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8" name="pt410">
              <a:extLst>
                <a:ext uri="{FF2B5EF4-FFF2-40B4-BE49-F238E27FC236}">
                  <a16:creationId xmlns:a16="http://schemas.microsoft.com/office/drawing/2014/main" id="{5D141299-7BDD-D130-8476-103493B881D8}"/>
                </a:ext>
              </a:extLst>
            </p:cNvPr>
            <p:cNvSpPr/>
            <p:nvPr/>
          </p:nvSpPr>
          <p:spPr>
            <a:xfrm>
              <a:off x="5055505" y="41191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9" name="pt411">
              <a:extLst>
                <a:ext uri="{FF2B5EF4-FFF2-40B4-BE49-F238E27FC236}">
                  <a16:creationId xmlns:a16="http://schemas.microsoft.com/office/drawing/2014/main" id="{7BCE8410-C5AC-8AD5-3049-871A38992B79}"/>
                </a:ext>
              </a:extLst>
            </p:cNvPr>
            <p:cNvSpPr/>
            <p:nvPr/>
          </p:nvSpPr>
          <p:spPr>
            <a:xfrm>
              <a:off x="4821882" y="39928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0" name="pt412">
              <a:extLst>
                <a:ext uri="{FF2B5EF4-FFF2-40B4-BE49-F238E27FC236}">
                  <a16:creationId xmlns:a16="http://schemas.microsoft.com/office/drawing/2014/main" id="{E32AB695-30CA-4F2A-175F-8DCE9386FBA9}"/>
                </a:ext>
              </a:extLst>
            </p:cNvPr>
            <p:cNvSpPr/>
            <p:nvPr/>
          </p:nvSpPr>
          <p:spPr>
            <a:xfrm>
              <a:off x="4610335" y="29072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1" name="pt413">
              <a:extLst>
                <a:ext uri="{FF2B5EF4-FFF2-40B4-BE49-F238E27FC236}">
                  <a16:creationId xmlns:a16="http://schemas.microsoft.com/office/drawing/2014/main" id="{664F24E4-98A2-49A8-D6A7-61934ED658A7}"/>
                </a:ext>
              </a:extLst>
            </p:cNvPr>
            <p:cNvSpPr/>
            <p:nvPr/>
          </p:nvSpPr>
          <p:spPr>
            <a:xfrm>
              <a:off x="4506291" y="25335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2" name="pt414">
              <a:extLst>
                <a:ext uri="{FF2B5EF4-FFF2-40B4-BE49-F238E27FC236}">
                  <a16:creationId xmlns:a16="http://schemas.microsoft.com/office/drawing/2014/main" id="{89570991-C2EE-19AF-5480-30D2D442CA6C}"/>
                </a:ext>
              </a:extLst>
            </p:cNvPr>
            <p:cNvSpPr/>
            <p:nvPr/>
          </p:nvSpPr>
          <p:spPr>
            <a:xfrm>
              <a:off x="5072519" y="35774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3" name="pt415">
              <a:extLst>
                <a:ext uri="{FF2B5EF4-FFF2-40B4-BE49-F238E27FC236}">
                  <a16:creationId xmlns:a16="http://schemas.microsoft.com/office/drawing/2014/main" id="{B84D2352-D878-55E8-5388-25E0541BE5EC}"/>
                </a:ext>
              </a:extLst>
            </p:cNvPr>
            <p:cNvSpPr/>
            <p:nvPr/>
          </p:nvSpPr>
          <p:spPr>
            <a:xfrm>
              <a:off x="5136395" y="31156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4" name="pt416">
              <a:extLst>
                <a:ext uri="{FF2B5EF4-FFF2-40B4-BE49-F238E27FC236}">
                  <a16:creationId xmlns:a16="http://schemas.microsoft.com/office/drawing/2014/main" id="{76D5D368-6DFC-5653-D2D6-4E59670A61C9}"/>
                </a:ext>
              </a:extLst>
            </p:cNvPr>
            <p:cNvSpPr/>
            <p:nvPr/>
          </p:nvSpPr>
          <p:spPr>
            <a:xfrm>
              <a:off x="4197995" y="28246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5" name="pt417">
              <a:extLst>
                <a:ext uri="{FF2B5EF4-FFF2-40B4-BE49-F238E27FC236}">
                  <a16:creationId xmlns:a16="http://schemas.microsoft.com/office/drawing/2014/main" id="{3ED04BE5-8841-F2CB-CE10-072F5040F8B4}"/>
                </a:ext>
              </a:extLst>
            </p:cNvPr>
            <p:cNvSpPr/>
            <p:nvPr/>
          </p:nvSpPr>
          <p:spPr>
            <a:xfrm>
              <a:off x="4954948" y="44022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6" name="pt418">
              <a:extLst>
                <a:ext uri="{FF2B5EF4-FFF2-40B4-BE49-F238E27FC236}">
                  <a16:creationId xmlns:a16="http://schemas.microsoft.com/office/drawing/2014/main" id="{E013E82C-668C-426E-B410-22426E49CDAD}"/>
                </a:ext>
              </a:extLst>
            </p:cNvPr>
            <p:cNvSpPr/>
            <p:nvPr/>
          </p:nvSpPr>
          <p:spPr>
            <a:xfrm>
              <a:off x="4589552" y="28736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7" name="pt419">
              <a:extLst>
                <a:ext uri="{FF2B5EF4-FFF2-40B4-BE49-F238E27FC236}">
                  <a16:creationId xmlns:a16="http://schemas.microsoft.com/office/drawing/2014/main" id="{13C9AE49-7D12-4A03-2927-CDA66D511FA0}"/>
                </a:ext>
              </a:extLst>
            </p:cNvPr>
            <p:cNvSpPr/>
            <p:nvPr/>
          </p:nvSpPr>
          <p:spPr>
            <a:xfrm>
              <a:off x="4238721" y="34794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8" name="pt420">
              <a:extLst>
                <a:ext uri="{FF2B5EF4-FFF2-40B4-BE49-F238E27FC236}">
                  <a16:creationId xmlns:a16="http://schemas.microsoft.com/office/drawing/2014/main" id="{AB5D512A-99E5-1FDF-108D-F600F86825E2}"/>
                </a:ext>
              </a:extLst>
            </p:cNvPr>
            <p:cNvSpPr/>
            <p:nvPr/>
          </p:nvSpPr>
          <p:spPr>
            <a:xfrm>
              <a:off x="5053265" y="43185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9" name="pt421">
              <a:extLst>
                <a:ext uri="{FF2B5EF4-FFF2-40B4-BE49-F238E27FC236}">
                  <a16:creationId xmlns:a16="http://schemas.microsoft.com/office/drawing/2014/main" id="{758C1EDB-B982-FDB0-962F-B00B427E4495}"/>
                </a:ext>
              </a:extLst>
            </p:cNvPr>
            <p:cNvSpPr/>
            <p:nvPr/>
          </p:nvSpPr>
          <p:spPr>
            <a:xfrm>
              <a:off x="4358817" y="36878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0" name="pt422">
              <a:extLst>
                <a:ext uri="{FF2B5EF4-FFF2-40B4-BE49-F238E27FC236}">
                  <a16:creationId xmlns:a16="http://schemas.microsoft.com/office/drawing/2014/main" id="{C81D133E-89BA-7495-1164-6C340ECDD8A8}"/>
                </a:ext>
              </a:extLst>
            </p:cNvPr>
            <p:cNvSpPr/>
            <p:nvPr/>
          </p:nvSpPr>
          <p:spPr>
            <a:xfrm>
              <a:off x="5148578" y="32601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1" name="pt423">
              <a:extLst>
                <a:ext uri="{FF2B5EF4-FFF2-40B4-BE49-F238E27FC236}">
                  <a16:creationId xmlns:a16="http://schemas.microsoft.com/office/drawing/2014/main" id="{21804335-FE42-9145-85DF-45A157414318}"/>
                </a:ext>
              </a:extLst>
            </p:cNvPr>
            <p:cNvSpPr/>
            <p:nvPr/>
          </p:nvSpPr>
          <p:spPr>
            <a:xfrm>
              <a:off x="4359762" y="34576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2" name="pt424">
              <a:extLst>
                <a:ext uri="{FF2B5EF4-FFF2-40B4-BE49-F238E27FC236}">
                  <a16:creationId xmlns:a16="http://schemas.microsoft.com/office/drawing/2014/main" id="{26160E98-279A-4CA4-18DB-90E0A106E173}"/>
                </a:ext>
              </a:extLst>
            </p:cNvPr>
            <p:cNvSpPr/>
            <p:nvPr/>
          </p:nvSpPr>
          <p:spPr>
            <a:xfrm>
              <a:off x="4460737" y="31418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3" name="pt425">
              <a:extLst>
                <a:ext uri="{FF2B5EF4-FFF2-40B4-BE49-F238E27FC236}">
                  <a16:creationId xmlns:a16="http://schemas.microsoft.com/office/drawing/2014/main" id="{7DBB834B-A8B7-F1CD-34C6-F6CF9B478E72}"/>
                </a:ext>
              </a:extLst>
            </p:cNvPr>
            <p:cNvSpPr/>
            <p:nvPr/>
          </p:nvSpPr>
          <p:spPr>
            <a:xfrm>
              <a:off x="5595119" y="38063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4" name="pt426">
              <a:extLst>
                <a:ext uri="{FF2B5EF4-FFF2-40B4-BE49-F238E27FC236}">
                  <a16:creationId xmlns:a16="http://schemas.microsoft.com/office/drawing/2014/main" id="{E29FFCA9-063F-E733-2AEA-405AFA42D6C7}"/>
                </a:ext>
              </a:extLst>
            </p:cNvPr>
            <p:cNvSpPr/>
            <p:nvPr/>
          </p:nvSpPr>
          <p:spPr>
            <a:xfrm>
              <a:off x="4686996" y="26289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5" name="pt427">
              <a:extLst>
                <a:ext uri="{FF2B5EF4-FFF2-40B4-BE49-F238E27FC236}">
                  <a16:creationId xmlns:a16="http://schemas.microsoft.com/office/drawing/2014/main" id="{DD23B9CE-0729-2618-93E4-06C9DFC2BB19}"/>
                </a:ext>
              </a:extLst>
            </p:cNvPr>
            <p:cNvSpPr/>
            <p:nvPr/>
          </p:nvSpPr>
          <p:spPr>
            <a:xfrm>
              <a:off x="4523237" y="34585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6" name="pt428">
              <a:extLst>
                <a:ext uri="{FF2B5EF4-FFF2-40B4-BE49-F238E27FC236}">
                  <a16:creationId xmlns:a16="http://schemas.microsoft.com/office/drawing/2014/main" id="{2D9BC498-D713-3D09-7693-16EBAB5E83B3}"/>
                </a:ext>
              </a:extLst>
            </p:cNvPr>
            <p:cNvSpPr/>
            <p:nvPr/>
          </p:nvSpPr>
          <p:spPr>
            <a:xfrm>
              <a:off x="5187078" y="24979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7" name="pt429">
              <a:extLst>
                <a:ext uri="{FF2B5EF4-FFF2-40B4-BE49-F238E27FC236}">
                  <a16:creationId xmlns:a16="http://schemas.microsoft.com/office/drawing/2014/main" id="{91BA2E08-F08C-FB91-B00A-0DE98663B61F}"/>
                </a:ext>
              </a:extLst>
            </p:cNvPr>
            <p:cNvSpPr/>
            <p:nvPr/>
          </p:nvSpPr>
          <p:spPr>
            <a:xfrm>
              <a:off x="5116045" y="21333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8" name="pt430">
              <a:extLst>
                <a:ext uri="{FF2B5EF4-FFF2-40B4-BE49-F238E27FC236}">
                  <a16:creationId xmlns:a16="http://schemas.microsoft.com/office/drawing/2014/main" id="{ABABDE87-DE24-9CB3-5C7A-EA01F4F99726}"/>
                </a:ext>
              </a:extLst>
            </p:cNvPr>
            <p:cNvSpPr/>
            <p:nvPr/>
          </p:nvSpPr>
          <p:spPr>
            <a:xfrm>
              <a:off x="5091393" y="37450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9" name="pt431">
              <a:extLst>
                <a:ext uri="{FF2B5EF4-FFF2-40B4-BE49-F238E27FC236}">
                  <a16:creationId xmlns:a16="http://schemas.microsoft.com/office/drawing/2014/main" id="{F605AB3F-9787-B50A-B0C0-9E0F4EBCE7E7}"/>
                </a:ext>
              </a:extLst>
            </p:cNvPr>
            <p:cNvSpPr/>
            <p:nvPr/>
          </p:nvSpPr>
          <p:spPr>
            <a:xfrm>
              <a:off x="4431158" y="38515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0" name="pt432">
              <a:extLst>
                <a:ext uri="{FF2B5EF4-FFF2-40B4-BE49-F238E27FC236}">
                  <a16:creationId xmlns:a16="http://schemas.microsoft.com/office/drawing/2014/main" id="{64933434-2375-55F2-F8B4-5272BD62A07E}"/>
                </a:ext>
              </a:extLst>
            </p:cNvPr>
            <p:cNvSpPr/>
            <p:nvPr/>
          </p:nvSpPr>
          <p:spPr>
            <a:xfrm>
              <a:off x="4493487" y="45887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1" name="pt433">
              <a:extLst>
                <a:ext uri="{FF2B5EF4-FFF2-40B4-BE49-F238E27FC236}">
                  <a16:creationId xmlns:a16="http://schemas.microsoft.com/office/drawing/2014/main" id="{52AC492B-A2F4-6E6C-9476-7B49FC277236}"/>
                </a:ext>
              </a:extLst>
            </p:cNvPr>
            <p:cNvSpPr/>
            <p:nvPr/>
          </p:nvSpPr>
          <p:spPr>
            <a:xfrm>
              <a:off x="4542545" y="23848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2" name="pt434">
              <a:extLst>
                <a:ext uri="{FF2B5EF4-FFF2-40B4-BE49-F238E27FC236}">
                  <a16:creationId xmlns:a16="http://schemas.microsoft.com/office/drawing/2014/main" id="{BCAAF838-BAD4-381F-D806-2E204602708F}"/>
                </a:ext>
              </a:extLst>
            </p:cNvPr>
            <p:cNvSpPr/>
            <p:nvPr/>
          </p:nvSpPr>
          <p:spPr>
            <a:xfrm>
              <a:off x="5201443" y="3057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3" name="pt435">
              <a:extLst>
                <a:ext uri="{FF2B5EF4-FFF2-40B4-BE49-F238E27FC236}">
                  <a16:creationId xmlns:a16="http://schemas.microsoft.com/office/drawing/2014/main" id="{30C304EB-7EC7-4B92-AF5A-506D22780108}"/>
                </a:ext>
              </a:extLst>
            </p:cNvPr>
            <p:cNvSpPr/>
            <p:nvPr/>
          </p:nvSpPr>
          <p:spPr>
            <a:xfrm>
              <a:off x="4553934" y="37797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4" name="pt436">
              <a:extLst>
                <a:ext uri="{FF2B5EF4-FFF2-40B4-BE49-F238E27FC236}">
                  <a16:creationId xmlns:a16="http://schemas.microsoft.com/office/drawing/2014/main" id="{686302F7-71DA-B62E-F1B4-6F70A77B438D}"/>
                </a:ext>
              </a:extLst>
            </p:cNvPr>
            <p:cNvSpPr/>
            <p:nvPr/>
          </p:nvSpPr>
          <p:spPr>
            <a:xfrm>
              <a:off x="4076421" y="17209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5" name="pt437">
              <a:extLst>
                <a:ext uri="{FF2B5EF4-FFF2-40B4-BE49-F238E27FC236}">
                  <a16:creationId xmlns:a16="http://schemas.microsoft.com/office/drawing/2014/main" id="{79DEDC0C-AA4E-D0E7-7343-FB73CBD1D087}"/>
                </a:ext>
              </a:extLst>
            </p:cNvPr>
            <p:cNvSpPr/>
            <p:nvPr/>
          </p:nvSpPr>
          <p:spPr>
            <a:xfrm>
              <a:off x="5406623" y="38669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6" name="pt438">
              <a:extLst>
                <a:ext uri="{FF2B5EF4-FFF2-40B4-BE49-F238E27FC236}">
                  <a16:creationId xmlns:a16="http://schemas.microsoft.com/office/drawing/2014/main" id="{EE9F0B87-7594-24D5-BA03-B1AE8309FC9A}"/>
                </a:ext>
              </a:extLst>
            </p:cNvPr>
            <p:cNvSpPr/>
            <p:nvPr/>
          </p:nvSpPr>
          <p:spPr>
            <a:xfrm>
              <a:off x="4751119" y="26724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7" name="pt439">
              <a:extLst>
                <a:ext uri="{FF2B5EF4-FFF2-40B4-BE49-F238E27FC236}">
                  <a16:creationId xmlns:a16="http://schemas.microsoft.com/office/drawing/2014/main" id="{3016139E-14CB-69C5-3208-30D4A1B2F2FB}"/>
                </a:ext>
              </a:extLst>
            </p:cNvPr>
            <p:cNvSpPr/>
            <p:nvPr/>
          </p:nvSpPr>
          <p:spPr>
            <a:xfrm>
              <a:off x="4164608" y="27136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8" name="pt440">
              <a:extLst>
                <a:ext uri="{FF2B5EF4-FFF2-40B4-BE49-F238E27FC236}">
                  <a16:creationId xmlns:a16="http://schemas.microsoft.com/office/drawing/2014/main" id="{099AD821-EDDA-7067-8E29-83746849C15D}"/>
                </a:ext>
              </a:extLst>
            </p:cNvPr>
            <p:cNvSpPr/>
            <p:nvPr/>
          </p:nvSpPr>
          <p:spPr>
            <a:xfrm>
              <a:off x="4522371" y="35562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9" name="pt441">
              <a:extLst>
                <a:ext uri="{FF2B5EF4-FFF2-40B4-BE49-F238E27FC236}">
                  <a16:creationId xmlns:a16="http://schemas.microsoft.com/office/drawing/2014/main" id="{0C1D6FBA-BD5F-8629-D948-BAA90E06C39E}"/>
                </a:ext>
              </a:extLst>
            </p:cNvPr>
            <p:cNvSpPr/>
            <p:nvPr/>
          </p:nvSpPr>
          <p:spPr>
            <a:xfrm>
              <a:off x="4806099" y="26177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0" name="pt442">
              <a:extLst>
                <a:ext uri="{FF2B5EF4-FFF2-40B4-BE49-F238E27FC236}">
                  <a16:creationId xmlns:a16="http://schemas.microsoft.com/office/drawing/2014/main" id="{4A36F2A2-FD6E-4491-D9F4-F719A1B0448F}"/>
                </a:ext>
              </a:extLst>
            </p:cNvPr>
            <p:cNvSpPr/>
            <p:nvPr/>
          </p:nvSpPr>
          <p:spPr>
            <a:xfrm>
              <a:off x="4971889" y="2557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1" name="pt443">
              <a:extLst>
                <a:ext uri="{FF2B5EF4-FFF2-40B4-BE49-F238E27FC236}">
                  <a16:creationId xmlns:a16="http://schemas.microsoft.com/office/drawing/2014/main" id="{6BA96480-4789-241C-F921-27BCC3F3A381}"/>
                </a:ext>
              </a:extLst>
            </p:cNvPr>
            <p:cNvSpPr/>
            <p:nvPr/>
          </p:nvSpPr>
          <p:spPr>
            <a:xfrm>
              <a:off x="4582177" y="19450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2" name="pt444">
              <a:extLst>
                <a:ext uri="{FF2B5EF4-FFF2-40B4-BE49-F238E27FC236}">
                  <a16:creationId xmlns:a16="http://schemas.microsoft.com/office/drawing/2014/main" id="{2840BAA2-3CD2-E0F3-EA09-54DF5A12A06B}"/>
                </a:ext>
              </a:extLst>
            </p:cNvPr>
            <p:cNvSpPr/>
            <p:nvPr/>
          </p:nvSpPr>
          <p:spPr>
            <a:xfrm>
              <a:off x="4110773" y="24188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3" name="pt445">
              <a:extLst>
                <a:ext uri="{FF2B5EF4-FFF2-40B4-BE49-F238E27FC236}">
                  <a16:creationId xmlns:a16="http://schemas.microsoft.com/office/drawing/2014/main" id="{804665D3-C2E5-4C2B-D78E-A8BF37CA2997}"/>
                </a:ext>
              </a:extLst>
            </p:cNvPr>
            <p:cNvSpPr/>
            <p:nvPr/>
          </p:nvSpPr>
          <p:spPr>
            <a:xfrm>
              <a:off x="4141196" y="17911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4" name="pt446">
              <a:extLst>
                <a:ext uri="{FF2B5EF4-FFF2-40B4-BE49-F238E27FC236}">
                  <a16:creationId xmlns:a16="http://schemas.microsoft.com/office/drawing/2014/main" id="{49E4305A-F974-3999-9A43-661F1F1BAEDC}"/>
                </a:ext>
              </a:extLst>
            </p:cNvPr>
            <p:cNvSpPr/>
            <p:nvPr/>
          </p:nvSpPr>
          <p:spPr>
            <a:xfrm>
              <a:off x="4761842" y="31532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5" name="pt447">
              <a:extLst>
                <a:ext uri="{FF2B5EF4-FFF2-40B4-BE49-F238E27FC236}">
                  <a16:creationId xmlns:a16="http://schemas.microsoft.com/office/drawing/2014/main" id="{64617CA7-2CA3-C1F8-FDD4-1E40886ED805}"/>
                </a:ext>
              </a:extLst>
            </p:cNvPr>
            <p:cNvSpPr/>
            <p:nvPr/>
          </p:nvSpPr>
          <p:spPr>
            <a:xfrm>
              <a:off x="4549964" y="22120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6" name="pt448">
              <a:extLst>
                <a:ext uri="{FF2B5EF4-FFF2-40B4-BE49-F238E27FC236}">
                  <a16:creationId xmlns:a16="http://schemas.microsoft.com/office/drawing/2014/main" id="{48F6B524-6046-8D37-6D7A-A78B57A586B1}"/>
                </a:ext>
              </a:extLst>
            </p:cNvPr>
            <p:cNvSpPr/>
            <p:nvPr/>
          </p:nvSpPr>
          <p:spPr>
            <a:xfrm>
              <a:off x="4455164" y="19739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7" name="pt449">
              <a:extLst>
                <a:ext uri="{FF2B5EF4-FFF2-40B4-BE49-F238E27FC236}">
                  <a16:creationId xmlns:a16="http://schemas.microsoft.com/office/drawing/2014/main" id="{AF1CB4C0-47C7-535C-9A22-9D057930BC75}"/>
                </a:ext>
              </a:extLst>
            </p:cNvPr>
            <p:cNvSpPr/>
            <p:nvPr/>
          </p:nvSpPr>
          <p:spPr>
            <a:xfrm>
              <a:off x="4245513" y="26119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8" name="pt450">
              <a:extLst>
                <a:ext uri="{FF2B5EF4-FFF2-40B4-BE49-F238E27FC236}">
                  <a16:creationId xmlns:a16="http://schemas.microsoft.com/office/drawing/2014/main" id="{51D92716-70F0-47CA-60F9-51AB3DDAC223}"/>
                </a:ext>
              </a:extLst>
            </p:cNvPr>
            <p:cNvSpPr/>
            <p:nvPr/>
          </p:nvSpPr>
          <p:spPr>
            <a:xfrm>
              <a:off x="4325488" y="27545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9" name="pt451">
              <a:extLst>
                <a:ext uri="{FF2B5EF4-FFF2-40B4-BE49-F238E27FC236}">
                  <a16:creationId xmlns:a16="http://schemas.microsoft.com/office/drawing/2014/main" id="{B815CEE9-6C4E-ADF6-C581-BF4B7670BFA1}"/>
                </a:ext>
              </a:extLst>
            </p:cNvPr>
            <p:cNvSpPr/>
            <p:nvPr/>
          </p:nvSpPr>
          <p:spPr>
            <a:xfrm>
              <a:off x="4365573" y="22962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0" name="pt452">
              <a:extLst>
                <a:ext uri="{FF2B5EF4-FFF2-40B4-BE49-F238E27FC236}">
                  <a16:creationId xmlns:a16="http://schemas.microsoft.com/office/drawing/2014/main" id="{3D9313C5-43DA-EC94-6AF0-6130DD98B78E}"/>
                </a:ext>
              </a:extLst>
            </p:cNvPr>
            <p:cNvSpPr/>
            <p:nvPr/>
          </p:nvSpPr>
          <p:spPr>
            <a:xfrm>
              <a:off x="4269848" y="34160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1" name="pt453">
              <a:extLst>
                <a:ext uri="{FF2B5EF4-FFF2-40B4-BE49-F238E27FC236}">
                  <a16:creationId xmlns:a16="http://schemas.microsoft.com/office/drawing/2014/main" id="{BB08C3C8-4E08-5562-D306-D3E0FAC9EC1E}"/>
                </a:ext>
              </a:extLst>
            </p:cNvPr>
            <p:cNvSpPr/>
            <p:nvPr/>
          </p:nvSpPr>
          <p:spPr>
            <a:xfrm>
              <a:off x="4690531" y="24718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2" name="pt454">
              <a:extLst>
                <a:ext uri="{FF2B5EF4-FFF2-40B4-BE49-F238E27FC236}">
                  <a16:creationId xmlns:a16="http://schemas.microsoft.com/office/drawing/2014/main" id="{15775033-19BD-B8FD-9F87-1DF0DB965B04}"/>
                </a:ext>
              </a:extLst>
            </p:cNvPr>
            <p:cNvSpPr/>
            <p:nvPr/>
          </p:nvSpPr>
          <p:spPr>
            <a:xfrm>
              <a:off x="3932744" y="25088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3" name="pt455">
              <a:extLst>
                <a:ext uri="{FF2B5EF4-FFF2-40B4-BE49-F238E27FC236}">
                  <a16:creationId xmlns:a16="http://schemas.microsoft.com/office/drawing/2014/main" id="{4B239FDD-9E6E-273A-44E4-F71B5FB9434B}"/>
                </a:ext>
              </a:extLst>
            </p:cNvPr>
            <p:cNvSpPr/>
            <p:nvPr/>
          </p:nvSpPr>
          <p:spPr>
            <a:xfrm>
              <a:off x="4942967" y="2668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4" name="pt456">
              <a:extLst>
                <a:ext uri="{FF2B5EF4-FFF2-40B4-BE49-F238E27FC236}">
                  <a16:creationId xmlns:a16="http://schemas.microsoft.com/office/drawing/2014/main" id="{4CDAFFB8-0CF5-2BAA-C2CD-9B61265E3DEF}"/>
                </a:ext>
              </a:extLst>
            </p:cNvPr>
            <p:cNvSpPr/>
            <p:nvPr/>
          </p:nvSpPr>
          <p:spPr>
            <a:xfrm>
              <a:off x="4622965" y="21776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5" name="pt457">
              <a:extLst>
                <a:ext uri="{FF2B5EF4-FFF2-40B4-BE49-F238E27FC236}">
                  <a16:creationId xmlns:a16="http://schemas.microsoft.com/office/drawing/2014/main" id="{8EED3BA4-BA4B-8611-5B74-7F327FB0A073}"/>
                </a:ext>
              </a:extLst>
            </p:cNvPr>
            <p:cNvSpPr/>
            <p:nvPr/>
          </p:nvSpPr>
          <p:spPr>
            <a:xfrm>
              <a:off x="4258021" y="23201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6" name="pt458">
              <a:extLst>
                <a:ext uri="{FF2B5EF4-FFF2-40B4-BE49-F238E27FC236}">
                  <a16:creationId xmlns:a16="http://schemas.microsoft.com/office/drawing/2014/main" id="{1BE90EA5-1358-1F57-2184-6D7DB87B6411}"/>
                </a:ext>
              </a:extLst>
            </p:cNvPr>
            <p:cNvSpPr/>
            <p:nvPr/>
          </p:nvSpPr>
          <p:spPr>
            <a:xfrm>
              <a:off x="4597936" y="2652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7" name="pt459">
              <a:extLst>
                <a:ext uri="{FF2B5EF4-FFF2-40B4-BE49-F238E27FC236}">
                  <a16:creationId xmlns:a16="http://schemas.microsoft.com/office/drawing/2014/main" id="{59D15958-E826-EB52-DBA9-F07F62CFB687}"/>
                </a:ext>
              </a:extLst>
            </p:cNvPr>
            <p:cNvSpPr/>
            <p:nvPr/>
          </p:nvSpPr>
          <p:spPr>
            <a:xfrm>
              <a:off x="3573133" y="24741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8" name="pt460">
              <a:extLst>
                <a:ext uri="{FF2B5EF4-FFF2-40B4-BE49-F238E27FC236}">
                  <a16:creationId xmlns:a16="http://schemas.microsoft.com/office/drawing/2014/main" id="{9C76EA6F-43B3-98A4-621F-785543F05FDE}"/>
                </a:ext>
              </a:extLst>
            </p:cNvPr>
            <p:cNvSpPr/>
            <p:nvPr/>
          </p:nvSpPr>
          <p:spPr>
            <a:xfrm>
              <a:off x="4647880" y="22761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9" name="pt461">
              <a:extLst>
                <a:ext uri="{FF2B5EF4-FFF2-40B4-BE49-F238E27FC236}">
                  <a16:creationId xmlns:a16="http://schemas.microsoft.com/office/drawing/2014/main" id="{31C22255-934C-B757-9BF5-CC43D520C8FE}"/>
                </a:ext>
              </a:extLst>
            </p:cNvPr>
            <p:cNvSpPr/>
            <p:nvPr/>
          </p:nvSpPr>
          <p:spPr>
            <a:xfrm>
              <a:off x="4658661" y="40952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0" name="pt462">
              <a:extLst>
                <a:ext uri="{FF2B5EF4-FFF2-40B4-BE49-F238E27FC236}">
                  <a16:creationId xmlns:a16="http://schemas.microsoft.com/office/drawing/2014/main" id="{69810D18-8338-98AC-1CAD-E44E8686405D}"/>
                </a:ext>
              </a:extLst>
            </p:cNvPr>
            <p:cNvSpPr/>
            <p:nvPr/>
          </p:nvSpPr>
          <p:spPr>
            <a:xfrm>
              <a:off x="4495183" y="27457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1" name="pt463">
              <a:extLst>
                <a:ext uri="{FF2B5EF4-FFF2-40B4-BE49-F238E27FC236}">
                  <a16:creationId xmlns:a16="http://schemas.microsoft.com/office/drawing/2014/main" id="{5805559B-5454-ABA3-C997-397E5C203B54}"/>
                </a:ext>
              </a:extLst>
            </p:cNvPr>
            <p:cNvSpPr/>
            <p:nvPr/>
          </p:nvSpPr>
          <p:spPr>
            <a:xfrm>
              <a:off x="4489445" y="23690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2" name="pt464">
              <a:extLst>
                <a:ext uri="{FF2B5EF4-FFF2-40B4-BE49-F238E27FC236}">
                  <a16:creationId xmlns:a16="http://schemas.microsoft.com/office/drawing/2014/main" id="{9CEF979C-39CF-CDDD-0D7B-91DCF3FCFB2B}"/>
                </a:ext>
              </a:extLst>
            </p:cNvPr>
            <p:cNvSpPr/>
            <p:nvPr/>
          </p:nvSpPr>
          <p:spPr>
            <a:xfrm>
              <a:off x="4231359" y="37025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3" name="pt465">
              <a:extLst>
                <a:ext uri="{FF2B5EF4-FFF2-40B4-BE49-F238E27FC236}">
                  <a16:creationId xmlns:a16="http://schemas.microsoft.com/office/drawing/2014/main" id="{BA510DF7-1C26-A6F9-053D-EBCA95927098}"/>
                </a:ext>
              </a:extLst>
            </p:cNvPr>
            <p:cNvSpPr/>
            <p:nvPr/>
          </p:nvSpPr>
          <p:spPr>
            <a:xfrm>
              <a:off x="4674526" y="26998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4" name="pt466">
              <a:extLst>
                <a:ext uri="{FF2B5EF4-FFF2-40B4-BE49-F238E27FC236}">
                  <a16:creationId xmlns:a16="http://schemas.microsoft.com/office/drawing/2014/main" id="{BA8EF247-7665-EA63-09AF-F23882FF3298}"/>
                </a:ext>
              </a:extLst>
            </p:cNvPr>
            <p:cNvSpPr/>
            <p:nvPr/>
          </p:nvSpPr>
          <p:spPr>
            <a:xfrm>
              <a:off x="5022334" y="33840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5" name="pt467">
              <a:extLst>
                <a:ext uri="{FF2B5EF4-FFF2-40B4-BE49-F238E27FC236}">
                  <a16:creationId xmlns:a16="http://schemas.microsoft.com/office/drawing/2014/main" id="{0A6E8418-BB10-E15A-6757-55B22C89D7EF}"/>
                </a:ext>
              </a:extLst>
            </p:cNvPr>
            <p:cNvSpPr/>
            <p:nvPr/>
          </p:nvSpPr>
          <p:spPr>
            <a:xfrm>
              <a:off x="4674641" y="39159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6" name="pt468">
              <a:extLst>
                <a:ext uri="{FF2B5EF4-FFF2-40B4-BE49-F238E27FC236}">
                  <a16:creationId xmlns:a16="http://schemas.microsoft.com/office/drawing/2014/main" id="{A40144E3-AC60-BA07-8634-7EF766C7B2EA}"/>
                </a:ext>
              </a:extLst>
            </p:cNvPr>
            <p:cNvSpPr/>
            <p:nvPr/>
          </p:nvSpPr>
          <p:spPr>
            <a:xfrm>
              <a:off x="4360735" y="29719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7" name="pt469">
              <a:extLst>
                <a:ext uri="{FF2B5EF4-FFF2-40B4-BE49-F238E27FC236}">
                  <a16:creationId xmlns:a16="http://schemas.microsoft.com/office/drawing/2014/main" id="{E2FA0090-F2E4-8460-EEC0-C38C37E52D34}"/>
                </a:ext>
              </a:extLst>
            </p:cNvPr>
            <p:cNvSpPr/>
            <p:nvPr/>
          </p:nvSpPr>
          <p:spPr>
            <a:xfrm>
              <a:off x="4301211" y="26430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8" name="pt470">
              <a:extLst>
                <a:ext uri="{FF2B5EF4-FFF2-40B4-BE49-F238E27FC236}">
                  <a16:creationId xmlns:a16="http://schemas.microsoft.com/office/drawing/2014/main" id="{D13767ED-2E16-6E26-DD96-BCBC7C37FAC8}"/>
                </a:ext>
              </a:extLst>
            </p:cNvPr>
            <p:cNvSpPr/>
            <p:nvPr/>
          </p:nvSpPr>
          <p:spPr>
            <a:xfrm>
              <a:off x="5661319" y="37776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9" name="pt471">
              <a:extLst>
                <a:ext uri="{FF2B5EF4-FFF2-40B4-BE49-F238E27FC236}">
                  <a16:creationId xmlns:a16="http://schemas.microsoft.com/office/drawing/2014/main" id="{F9A9126C-46E3-1C1E-DB2C-C4F117BEA63A}"/>
                </a:ext>
              </a:extLst>
            </p:cNvPr>
            <p:cNvSpPr/>
            <p:nvPr/>
          </p:nvSpPr>
          <p:spPr>
            <a:xfrm>
              <a:off x="5221599" y="36931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0" name="pt472">
              <a:extLst>
                <a:ext uri="{FF2B5EF4-FFF2-40B4-BE49-F238E27FC236}">
                  <a16:creationId xmlns:a16="http://schemas.microsoft.com/office/drawing/2014/main" id="{06BDDBAB-0939-1DE9-9DE1-54FCC6E3A10E}"/>
                </a:ext>
              </a:extLst>
            </p:cNvPr>
            <p:cNvSpPr/>
            <p:nvPr/>
          </p:nvSpPr>
          <p:spPr>
            <a:xfrm>
              <a:off x="5349608" y="31040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1" name="pt473">
              <a:extLst>
                <a:ext uri="{FF2B5EF4-FFF2-40B4-BE49-F238E27FC236}">
                  <a16:creationId xmlns:a16="http://schemas.microsoft.com/office/drawing/2014/main" id="{26A53192-BBEA-4E15-4FF4-DAD77AADD9F5}"/>
                </a:ext>
              </a:extLst>
            </p:cNvPr>
            <p:cNvSpPr/>
            <p:nvPr/>
          </p:nvSpPr>
          <p:spPr>
            <a:xfrm>
              <a:off x="4245840" y="40922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2" name="pt474">
              <a:extLst>
                <a:ext uri="{FF2B5EF4-FFF2-40B4-BE49-F238E27FC236}">
                  <a16:creationId xmlns:a16="http://schemas.microsoft.com/office/drawing/2014/main" id="{3BCCDFE4-E4CE-B9DD-51BB-33B4651D405A}"/>
                </a:ext>
              </a:extLst>
            </p:cNvPr>
            <p:cNvSpPr/>
            <p:nvPr/>
          </p:nvSpPr>
          <p:spPr>
            <a:xfrm>
              <a:off x="4457193" y="35569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3" name="pt475">
              <a:extLst>
                <a:ext uri="{FF2B5EF4-FFF2-40B4-BE49-F238E27FC236}">
                  <a16:creationId xmlns:a16="http://schemas.microsoft.com/office/drawing/2014/main" id="{AE71D005-1733-BD96-3F9E-A1BD0D4A2FD0}"/>
                </a:ext>
              </a:extLst>
            </p:cNvPr>
            <p:cNvSpPr/>
            <p:nvPr/>
          </p:nvSpPr>
          <p:spPr>
            <a:xfrm>
              <a:off x="4661036" y="40711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4" name="pg476">
              <a:extLst>
                <a:ext uri="{FF2B5EF4-FFF2-40B4-BE49-F238E27FC236}">
                  <a16:creationId xmlns:a16="http://schemas.microsoft.com/office/drawing/2014/main" id="{ED29AD35-7559-2EEF-6FB6-802A6DCA1A91}"/>
                </a:ext>
              </a:extLst>
            </p:cNvPr>
            <p:cNvSpPr/>
            <p:nvPr/>
          </p:nvSpPr>
          <p:spPr>
            <a:xfrm>
              <a:off x="3597959" y="1955461"/>
              <a:ext cx="4214031" cy="3493060"/>
            </a:xfrm>
            <a:custGeom>
              <a:avLst/>
              <a:gdLst/>
              <a:ahLst/>
              <a:cxnLst/>
              <a:rect l="0" t="0" r="0" b="0"/>
              <a:pathLst>
                <a:path w="4214031" h="3493060">
                  <a:moveTo>
                    <a:pt x="0" y="0"/>
                  </a:moveTo>
                  <a:lnTo>
                    <a:pt x="53342" y="43251"/>
                  </a:lnTo>
                  <a:lnTo>
                    <a:pt x="106684" y="86453"/>
                  </a:lnTo>
                  <a:lnTo>
                    <a:pt x="160026" y="129598"/>
                  </a:lnTo>
                  <a:lnTo>
                    <a:pt x="213368" y="172680"/>
                  </a:lnTo>
                  <a:lnTo>
                    <a:pt x="266710" y="215691"/>
                  </a:lnTo>
                  <a:lnTo>
                    <a:pt x="320053" y="258624"/>
                  </a:lnTo>
                  <a:lnTo>
                    <a:pt x="373395" y="301467"/>
                  </a:lnTo>
                  <a:lnTo>
                    <a:pt x="426737" y="344209"/>
                  </a:lnTo>
                  <a:lnTo>
                    <a:pt x="480079" y="386837"/>
                  </a:lnTo>
                  <a:lnTo>
                    <a:pt x="533421" y="429335"/>
                  </a:lnTo>
                  <a:lnTo>
                    <a:pt x="586763" y="471684"/>
                  </a:lnTo>
                  <a:lnTo>
                    <a:pt x="640106" y="513864"/>
                  </a:lnTo>
                  <a:lnTo>
                    <a:pt x="693448" y="555850"/>
                  </a:lnTo>
                  <a:lnTo>
                    <a:pt x="746790" y="597614"/>
                  </a:lnTo>
                  <a:lnTo>
                    <a:pt x="800132" y="639122"/>
                  </a:lnTo>
                  <a:lnTo>
                    <a:pt x="853474" y="680339"/>
                  </a:lnTo>
                  <a:lnTo>
                    <a:pt x="906816" y="721223"/>
                  </a:lnTo>
                  <a:lnTo>
                    <a:pt x="960159" y="761728"/>
                  </a:lnTo>
                  <a:lnTo>
                    <a:pt x="1013501" y="801806"/>
                  </a:lnTo>
                  <a:lnTo>
                    <a:pt x="1066843" y="841406"/>
                  </a:lnTo>
                  <a:lnTo>
                    <a:pt x="1120185" y="880482"/>
                  </a:lnTo>
                  <a:lnTo>
                    <a:pt x="1173527" y="918987"/>
                  </a:lnTo>
                  <a:lnTo>
                    <a:pt x="1226869" y="956886"/>
                  </a:lnTo>
                  <a:lnTo>
                    <a:pt x="1280212" y="994155"/>
                  </a:lnTo>
                  <a:lnTo>
                    <a:pt x="1333554" y="1030784"/>
                  </a:lnTo>
                  <a:lnTo>
                    <a:pt x="1386896" y="1066778"/>
                  </a:lnTo>
                  <a:lnTo>
                    <a:pt x="1440238" y="1102159"/>
                  </a:lnTo>
                  <a:lnTo>
                    <a:pt x="1493580" y="1136959"/>
                  </a:lnTo>
                  <a:lnTo>
                    <a:pt x="1546922" y="1171222"/>
                  </a:lnTo>
                  <a:lnTo>
                    <a:pt x="1600265" y="1204995"/>
                  </a:lnTo>
                  <a:lnTo>
                    <a:pt x="1653607" y="1238327"/>
                  </a:lnTo>
                  <a:lnTo>
                    <a:pt x="1706949" y="1271269"/>
                  </a:lnTo>
                  <a:lnTo>
                    <a:pt x="1760291" y="1303866"/>
                  </a:lnTo>
                  <a:lnTo>
                    <a:pt x="1813633" y="1336161"/>
                  </a:lnTo>
                  <a:lnTo>
                    <a:pt x="1866976" y="1368192"/>
                  </a:lnTo>
                  <a:lnTo>
                    <a:pt x="1920318" y="1399993"/>
                  </a:lnTo>
                  <a:lnTo>
                    <a:pt x="1973660" y="1431592"/>
                  </a:lnTo>
                  <a:lnTo>
                    <a:pt x="2027002" y="1463016"/>
                  </a:lnTo>
                  <a:lnTo>
                    <a:pt x="2080344" y="1494286"/>
                  </a:lnTo>
                  <a:lnTo>
                    <a:pt x="2133686" y="1525422"/>
                  </a:lnTo>
                  <a:lnTo>
                    <a:pt x="2187029" y="1556439"/>
                  </a:lnTo>
                  <a:lnTo>
                    <a:pt x="2240371" y="1587352"/>
                  </a:lnTo>
                  <a:lnTo>
                    <a:pt x="2293713" y="1618174"/>
                  </a:lnTo>
                  <a:lnTo>
                    <a:pt x="2347055" y="1648913"/>
                  </a:lnTo>
                  <a:lnTo>
                    <a:pt x="2400397" y="1679580"/>
                  </a:lnTo>
                  <a:lnTo>
                    <a:pt x="2453739" y="1710182"/>
                  </a:lnTo>
                  <a:lnTo>
                    <a:pt x="2507082" y="1740726"/>
                  </a:lnTo>
                  <a:lnTo>
                    <a:pt x="2560424" y="1771219"/>
                  </a:lnTo>
                  <a:lnTo>
                    <a:pt x="2613766" y="1801664"/>
                  </a:lnTo>
                  <a:lnTo>
                    <a:pt x="2667108" y="1832067"/>
                  </a:lnTo>
                  <a:lnTo>
                    <a:pt x="2720450" y="1862432"/>
                  </a:lnTo>
                  <a:lnTo>
                    <a:pt x="2773792" y="1892762"/>
                  </a:lnTo>
                  <a:lnTo>
                    <a:pt x="2827135" y="1923061"/>
                  </a:lnTo>
                  <a:lnTo>
                    <a:pt x="2880477" y="1953330"/>
                  </a:lnTo>
                  <a:lnTo>
                    <a:pt x="2933819" y="1983574"/>
                  </a:lnTo>
                  <a:lnTo>
                    <a:pt x="2987161" y="2013793"/>
                  </a:lnTo>
                  <a:lnTo>
                    <a:pt x="3040503" y="2043990"/>
                  </a:lnTo>
                  <a:lnTo>
                    <a:pt x="3093845" y="2074167"/>
                  </a:lnTo>
                  <a:lnTo>
                    <a:pt x="3147188" y="2104325"/>
                  </a:lnTo>
                  <a:lnTo>
                    <a:pt x="3200530" y="2134465"/>
                  </a:lnTo>
                  <a:lnTo>
                    <a:pt x="3253872" y="2164590"/>
                  </a:lnTo>
                  <a:lnTo>
                    <a:pt x="3307214" y="2194700"/>
                  </a:lnTo>
                  <a:lnTo>
                    <a:pt x="3360556" y="2224795"/>
                  </a:lnTo>
                  <a:lnTo>
                    <a:pt x="3413899" y="2254878"/>
                  </a:lnTo>
                  <a:lnTo>
                    <a:pt x="3467241" y="2284949"/>
                  </a:lnTo>
                  <a:lnTo>
                    <a:pt x="3520583" y="2315009"/>
                  </a:lnTo>
                  <a:lnTo>
                    <a:pt x="3573925" y="2345058"/>
                  </a:lnTo>
                  <a:lnTo>
                    <a:pt x="3627267" y="2375097"/>
                  </a:lnTo>
                  <a:lnTo>
                    <a:pt x="3680609" y="2405128"/>
                  </a:lnTo>
                  <a:lnTo>
                    <a:pt x="3733952" y="2435149"/>
                  </a:lnTo>
                  <a:lnTo>
                    <a:pt x="3787294" y="2465163"/>
                  </a:lnTo>
                  <a:lnTo>
                    <a:pt x="3840636" y="2495169"/>
                  </a:lnTo>
                  <a:lnTo>
                    <a:pt x="3893978" y="2525168"/>
                  </a:lnTo>
                  <a:lnTo>
                    <a:pt x="3947320" y="2555160"/>
                  </a:lnTo>
                  <a:lnTo>
                    <a:pt x="4000662" y="2585145"/>
                  </a:lnTo>
                  <a:lnTo>
                    <a:pt x="4054005" y="2615125"/>
                  </a:lnTo>
                  <a:lnTo>
                    <a:pt x="4107347" y="2645099"/>
                  </a:lnTo>
                  <a:lnTo>
                    <a:pt x="4160689" y="2675067"/>
                  </a:lnTo>
                  <a:lnTo>
                    <a:pt x="4214031" y="2705031"/>
                  </a:lnTo>
                  <a:lnTo>
                    <a:pt x="4214031" y="3493060"/>
                  </a:lnTo>
                  <a:lnTo>
                    <a:pt x="4160689" y="3449292"/>
                  </a:lnTo>
                  <a:lnTo>
                    <a:pt x="4107347" y="3405529"/>
                  </a:lnTo>
                  <a:lnTo>
                    <a:pt x="4054005" y="3361771"/>
                  </a:lnTo>
                  <a:lnTo>
                    <a:pt x="4000662" y="3318020"/>
                  </a:lnTo>
                  <a:lnTo>
                    <a:pt x="3947320" y="3274274"/>
                  </a:lnTo>
                  <a:lnTo>
                    <a:pt x="3893978" y="3230535"/>
                  </a:lnTo>
                  <a:lnTo>
                    <a:pt x="3840636" y="3186802"/>
                  </a:lnTo>
                  <a:lnTo>
                    <a:pt x="3787294" y="3143076"/>
                  </a:lnTo>
                  <a:lnTo>
                    <a:pt x="3733952" y="3099359"/>
                  </a:lnTo>
                  <a:lnTo>
                    <a:pt x="3680609" y="3055649"/>
                  </a:lnTo>
                  <a:lnTo>
                    <a:pt x="3627267" y="3011948"/>
                  </a:lnTo>
                  <a:lnTo>
                    <a:pt x="3573925" y="2968256"/>
                  </a:lnTo>
                  <a:lnTo>
                    <a:pt x="3520583" y="2924574"/>
                  </a:lnTo>
                  <a:lnTo>
                    <a:pt x="3467241" y="2880902"/>
                  </a:lnTo>
                  <a:lnTo>
                    <a:pt x="3413899" y="2837241"/>
                  </a:lnTo>
                  <a:lnTo>
                    <a:pt x="3360556" y="2793593"/>
                  </a:lnTo>
                  <a:lnTo>
                    <a:pt x="3307214" y="2749957"/>
                  </a:lnTo>
                  <a:lnTo>
                    <a:pt x="3253872" y="2706335"/>
                  </a:lnTo>
                  <a:lnTo>
                    <a:pt x="3200530" y="2662728"/>
                  </a:lnTo>
                  <a:lnTo>
                    <a:pt x="3147188" y="2619138"/>
                  </a:lnTo>
                  <a:lnTo>
                    <a:pt x="3093845" y="2575564"/>
                  </a:lnTo>
                  <a:lnTo>
                    <a:pt x="3040503" y="2532009"/>
                  </a:lnTo>
                  <a:lnTo>
                    <a:pt x="2987161" y="2488475"/>
                  </a:lnTo>
                  <a:lnTo>
                    <a:pt x="2933819" y="2444963"/>
                  </a:lnTo>
                  <a:lnTo>
                    <a:pt x="2880477" y="2401475"/>
                  </a:lnTo>
                  <a:lnTo>
                    <a:pt x="2827135" y="2358013"/>
                  </a:lnTo>
                  <a:lnTo>
                    <a:pt x="2773792" y="2314581"/>
                  </a:lnTo>
                  <a:lnTo>
                    <a:pt x="2720450" y="2271179"/>
                  </a:lnTo>
                  <a:lnTo>
                    <a:pt x="2667108" y="2227813"/>
                  </a:lnTo>
                  <a:lnTo>
                    <a:pt x="2613766" y="2184485"/>
                  </a:lnTo>
                  <a:lnTo>
                    <a:pt x="2560424" y="2141199"/>
                  </a:lnTo>
                  <a:lnTo>
                    <a:pt x="2507082" y="2097959"/>
                  </a:lnTo>
                  <a:lnTo>
                    <a:pt x="2453739" y="2054772"/>
                  </a:lnTo>
                  <a:lnTo>
                    <a:pt x="2400397" y="2011643"/>
                  </a:lnTo>
                  <a:lnTo>
                    <a:pt x="2347055" y="1968578"/>
                  </a:lnTo>
                  <a:lnTo>
                    <a:pt x="2293713" y="1925587"/>
                  </a:lnTo>
                  <a:lnTo>
                    <a:pt x="2240371" y="1882676"/>
                  </a:lnTo>
                  <a:lnTo>
                    <a:pt x="2187029" y="1839858"/>
                  </a:lnTo>
                  <a:lnTo>
                    <a:pt x="2133686" y="1797144"/>
                  </a:lnTo>
                  <a:lnTo>
                    <a:pt x="2080344" y="1754549"/>
                  </a:lnTo>
                  <a:lnTo>
                    <a:pt x="2027002" y="1712087"/>
                  </a:lnTo>
                  <a:lnTo>
                    <a:pt x="1973660" y="1669780"/>
                  </a:lnTo>
                  <a:lnTo>
                    <a:pt x="1920318" y="1627648"/>
                  </a:lnTo>
                  <a:lnTo>
                    <a:pt x="1866976" y="1585717"/>
                  </a:lnTo>
                  <a:lnTo>
                    <a:pt x="1813633" y="1544016"/>
                  </a:lnTo>
                  <a:lnTo>
                    <a:pt x="1760291" y="1502580"/>
                  </a:lnTo>
                  <a:lnTo>
                    <a:pt x="1706949" y="1461445"/>
                  </a:lnTo>
                  <a:lnTo>
                    <a:pt x="1653607" y="1420656"/>
                  </a:lnTo>
                  <a:lnTo>
                    <a:pt x="1600265" y="1380257"/>
                  </a:lnTo>
                  <a:lnTo>
                    <a:pt x="1546922" y="1340299"/>
                  </a:lnTo>
                  <a:lnTo>
                    <a:pt x="1493580" y="1300830"/>
                  </a:lnTo>
                  <a:lnTo>
                    <a:pt x="1440238" y="1261899"/>
                  </a:lnTo>
                  <a:lnTo>
                    <a:pt x="1386896" y="1223548"/>
                  </a:lnTo>
                  <a:lnTo>
                    <a:pt x="1333554" y="1185811"/>
                  </a:lnTo>
                  <a:lnTo>
                    <a:pt x="1280212" y="1148708"/>
                  </a:lnTo>
                  <a:lnTo>
                    <a:pt x="1226869" y="1112246"/>
                  </a:lnTo>
                  <a:lnTo>
                    <a:pt x="1173527" y="1076414"/>
                  </a:lnTo>
                  <a:lnTo>
                    <a:pt x="1120185" y="1041188"/>
                  </a:lnTo>
                  <a:lnTo>
                    <a:pt x="1066843" y="1006531"/>
                  </a:lnTo>
                  <a:lnTo>
                    <a:pt x="1013501" y="972401"/>
                  </a:lnTo>
                  <a:lnTo>
                    <a:pt x="960159" y="938747"/>
                  </a:lnTo>
                  <a:lnTo>
                    <a:pt x="906816" y="905521"/>
                  </a:lnTo>
                  <a:lnTo>
                    <a:pt x="853474" y="872673"/>
                  </a:lnTo>
                  <a:lnTo>
                    <a:pt x="800132" y="840158"/>
                  </a:lnTo>
                  <a:lnTo>
                    <a:pt x="746790" y="807936"/>
                  </a:lnTo>
                  <a:lnTo>
                    <a:pt x="693448" y="775968"/>
                  </a:lnTo>
                  <a:lnTo>
                    <a:pt x="640106" y="744222"/>
                  </a:lnTo>
                  <a:lnTo>
                    <a:pt x="586763" y="712671"/>
                  </a:lnTo>
                  <a:lnTo>
                    <a:pt x="533421" y="681289"/>
                  </a:lnTo>
                  <a:lnTo>
                    <a:pt x="480079" y="650056"/>
                  </a:lnTo>
                  <a:lnTo>
                    <a:pt x="426737" y="618952"/>
                  </a:lnTo>
                  <a:lnTo>
                    <a:pt x="373395" y="587963"/>
                  </a:lnTo>
                  <a:lnTo>
                    <a:pt x="320053" y="557075"/>
                  </a:lnTo>
                  <a:lnTo>
                    <a:pt x="266710" y="526276"/>
                  </a:lnTo>
                  <a:lnTo>
                    <a:pt x="213368" y="495556"/>
                  </a:lnTo>
                  <a:lnTo>
                    <a:pt x="160026" y="464907"/>
                  </a:lnTo>
                  <a:lnTo>
                    <a:pt x="106684" y="434320"/>
                  </a:lnTo>
                  <a:lnTo>
                    <a:pt x="53342" y="403790"/>
                  </a:lnTo>
                  <a:lnTo>
                    <a:pt x="0" y="373310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975" name="pl477">
              <a:extLst>
                <a:ext uri="{FF2B5EF4-FFF2-40B4-BE49-F238E27FC236}">
                  <a16:creationId xmlns:a16="http://schemas.microsoft.com/office/drawing/2014/main" id="{FF2C0CC6-35EC-795C-BEF0-0E0C0E54DFB1}"/>
                </a:ext>
              </a:extLst>
            </p:cNvPr>
            <p:cNvSpPr/>
            <p:nvPr/>
          </p:nvSpPr>
          <p:spPr>
            <a:xfrm>
              <a:off x="3597959" y="1955461"/>
              <a:ext cx="4214031" cy="2705031"/>
            </a:xfrm>
            <a:custGeom>
              <a:avLst/>
              <a:gdLst/>
              <a:ahLst/>
              <a:cxnLst/>
              <a:rect l="0" t="0" r="0" b="0"/>
              <a:pathLst>
                <a:path w="4214031" h="2705031">
                  <a:moveTo>
                    <a:pt x="0" y="0"/>
                  </a:moveTo>
                  <a:lnTo>
                    <a:pt x="53342" y="43251"/>
                  </a:lnTo>
                  <a:lnTo>
                    <a:pt x="106684" y="86453"/>
                  </a:lnTo>
                  <a:lnTo>
                    <a:pt x="160026" y="129598"/>
                  </a:lnTo>
                  <a:lnTo>
                    <a:pt x="213368" y="172680"/>
                  </a:lnTo>
                  <a:lnTo>
                    <a:pt x="266710" y="215691"/>
                  </a:lnTo>
                  <a:lnTo>
                    <a:pt x="320053" y="258624"/>
                  </a:lnTo>
                  <a:lnTo>
                    <a:pt x="373395" y="301467"/>
                  </a:lnTo>
                  <a:lnTo>
                    <a:pt x="426737" y="344209"/>
                  </a:lnTo>
                  <a:lnTo>
                    <a:pt x="480079" y="386837"/>
                  </a:lnTo>
                  <a:lnTo>
                    <a:pt x="533421" y="429335"/>
                  </a:lnTo>
                  <a:lnTo>
                    <a:pt x="586763" y="471684"/>
                  </a:lnTo>
                  <a:lnTo>
                    <a:pt x="640106" y="513864"/>
                  </a:lnTo>
                  <a:lnTo>
                    <a:pt x="693448" y="555850"/>
                  </a:lnTo>
                  <a:lnTo>
                    <a:pt x="746790" y="597614"/>
                  </a:lnTo>
                  <a:lnTo>
                    <a:pt x="800132" y="639122"/>
                  </a:lnTo>
                  <a:lnTo>
                    <a:pt x="853474" y="680339"/>
                  </a:lnTo>
                  <a:lnTo>
                    <a:pt x="906816" y="721223"/>
                  </a:lnTo>
                  <a:lnTo>
                    <a:pt x="960159" y="761728"/>
                  </a:lnTo>
                  <a:lnTo>
                    <a:pt x="1013501" y="801806"/>
                  </a:lnTo>
                  <a:lnTo>
                    <a:pt x="1066843" y="841406"/>
                  </a:lnTo>
                  <a:lnTo>
                    <a:pt x="1120185" y="880482"/>
                  </a:lnTo>
                  <a:lnTo>
                    <a:pt x="1173527" y="918987"/>
                  </a:lnTo>
                  <a:lnTo>
                    <a:pt x="1226869" y="956886"/>
                  </a:lnTo>
                  <a:lnTo>
                    <a:pt x="1280212" y="994155"/>
                  </a:lnTo>
                  <a:lnTo>
                    <a:pt x="1333554" y="1030784"/>
                  </a:lnTo>
                  <a:lnTo>
                    <a:pt x="1386896" y="1066778"/>
                  </a:lnTo>
                  <a:lnTo>
                    <a:pt x="1440238" y="1102159"/>
                  </a:lnTo>
                  <a:lnTo>
                    <a:pt x="1493580" y="1136959"/>
                  </a:lnTo>
                  <a:lnTo>
                    <a:pt x="1546922" y="1171222"/>
                  </a:lnTo>
                  <a:lnTo>
                    <a:pt x="1600265" y="1204995"/>
                  </a:lnTo>
                  <a:lnTo>
                    <a:pt x="1653607" y="1238327"/>
                  </a:lnTo>
                  <a:lnTo>
                    <a:pt x="1706949" y="1271269"/>
                  </a:lnTo>
                  <a:lnTo>
                    <a:pt x="1760291" y="1303866"/>
                  </a:lnTo>
                  <a:lnTo>
                    <a:pt x="1813633" y="1336161"/>
                  </a:lnTo>
                  <a:lnTo>
                    <a:pt x="1866976" y="1368192"/>
                  </a:lnTo>
                  <a:lnTo>
                    <a:pt x="1920318" y="1399993"/>
                  </a:lnTo>
                  <a:lnTo>
                    <a:pt x="1973660" y="1431592"/>
                  </a:lnTo>
                  <a:lnTo>
                    <a:pt x="2027002" y="1463016"/>
                  </a:lnTo>
                  <a:lnTo>
                    <a:pt x="2080344" y="1494286"/>
                  </a:lnTo>
                  <a:lnTo>
                    <a:pt x="2133686" y="1525422"/>
                  </a:lnTo>
                  <a:lnTo>
                    <a:pt x="2187029" y="1556439"/>
                  </a:lnTo>
                  <a:lnTo>
                    <a:pt x="2240371" y="1587352"/>
                  </a:lnTo>
                  <a:lnTo>
                    <a:pt x="2293713" y="1618174"/>
                  </a:lnTo>
                  <a:lnTo>
                    <a:pt x="2347055" y="1648913"/>
                  </a:lnTo>
                  <a:lnTo>
                    <a:pt x="2400397" y="1679580"/>
                  </a:lnTo>
                  <a:lnTo>
                    <a:pt x="2453739" y="1710182"/>
                  </a:lnTo>
                  <a:lnTo>
                    <a:pt x="2507082" y="1740726"/>
                  </a:lnTo>
                  <a:lnTo>
                    <a:pt x="2560424" y="1771219"/>
                  </a:lnTo>
                  <a:lnTo>
                    <a:pt x="2613766" y="1801664"/>
                  </a:lnTo>
                  <a:lnTo>
                    <a:pt x="2667108" y="1832067"/>
                  </a:lnTo>
                  <a:lnTo>
                    <a:pt x="2720450" y="1862432"/>
                  </a:lnTo>
                  <a:lnTo>
                    <a:pt x="2773792" y="1892762"/>
                  </a:lnTo>
                  <a:lnTo>
                    <a:pt x="2827135" y="1923061"/>
                  </a:lnTo>
                  <a:lnTo>
                    <a:pt x="2880477" y="1953330"/>
                  </a:lnTo>
                  <a:lnTo>
                    <a:pt x="2933819" y="1983574"/>
                  </a:lnTo>
                  <a:lnTo>
                    <a:pt x="2987161" y="2013793"/>
                  </a:lnTo>
                  <a:lnTo>
                    <a:pt x="3040503" y="2043990"/>
                  </a:lnTo>
                  <a:lnTo>
                    <a:pt x="3093845" y="2074167"/>
                  </a:lnTo>
                  <a:lnTo>
                    <a:pt x="3147188" y="2104325"/>
                  </a:lnTo>
                  <a:lnTo>
                    <a:pt x="3200530" y="2134465"/>
                  </a:lnTo>
                  <a:lnTo>
                    <a:pt x="3253872" y="2164590"/>
                  </a:lnTo>
                  <a:lnTo>
                    <a:pt x="3307214" y="2194700"/>
                  </a:lnTo>
                  <a:lnTo>
                    <a:pt x="3360556" y="2224795"/>
                  </a:lnTo>
                  <a:lnTo>
                    <a:pt x="3413899" y="2254878"/>
                  </a:lnTo>
                  <a:lnTo>
                    <a:pt x="3467241" y="2284949"/>
                  </a:lnTo>
                  <a:lnTo>
                    <a:pt x="3520583" y="2315009"/>
                  </a:lnTo>
                  <a:lnTo>
                    <a:pt x="3573925" y="2345058"/>
                  </a:lnTo>
                  <a:lnTo>
                    <a:pt x="3627267" y="2375097"/>
                  </a:lnTo>
                  <a:lnTo>
                    <a:pt x="3680609" y="2405128"/>
                  </a:lnTo>
                  <a:lnTo>
                    <a:pt x="3733952" y="2435149"/>
                  </a:lnTo>
                  <a:lnTo>
                    <a:pt x="3787294" y="2465163"/>
                  </a:lnTo>
                  <a:lnTo>
                    <a:pt x="3840636" y="2495169"/>
                  </a:lnTo>
                  <a:lnTo>
                    <a:pt x="3893978" y="2525168"/>
                  </a:lnTo>
                  <a:lnTo>
                    <a:pt x="3947320" y="2555160"/>
                  </a:lnTo>
                  <a:lnTo>
                    <a:pt x="4000662" y="2585145"/>
                  </a:lnTo>
                  <a:lnTo>
                    <a:pt x="4054005" y="2615125"/>
                  </a:lnTo>
                  <a:lnTo>
                    <a:pt x="4107347" y="2645099"/>
                  </a:lnTo>
                  <a:lnTo>
                    <a:pt x="4160689" y="2675067"/>
                  </a:lnTo>
                  <a:lnTo>
                    <a:pt x="4214031" y="2705031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976" name="pl478">
              <a:extLst>
                <a:ext uri="{FF2B5EF4-FFF2-40B4-BE49-F238E27FC236}">
                  <a16:creationId xmlns:a16="http://schemas.microsoft.com/office/drawing/2014/main" id="{9804A817-5D09-D50C-F97E-146B59A9ECC9}"/>
                </a:ext>
              </a:extLst>
            </p:cNvPr>
            <p:cNvSpPr/>
            <p:nvPr/>
          </p:nvSpPr>
          <p:spPr>
            <a:xfrm>
              <a:off x="3597959" y="2328772"/>
              <a:ext cx="4214031" cy="3119749"/>
            </a:xfrm>
            <a:custGeom>
              <a:avLst/>
              <a:gdLst/>
              <a:ahLst/>
              <a:cxnLst/>
              <a:rect l="0" t="0" r="0" b="0"/>
              <a:pathLst>
                <a:path w="4214031" h="3119749">
                  <a:moveTo>
                    <a:pt x="4214031" y="3119749"/>
                  </a:moveTo>
                  <a:lnTo>
                    <a:pt x="4160689" y="3075981"/>
                  </a:lnTo>
                  <a:lnTo>
                    <a:pt x="4107347" y="3032218"/>
                  </a:lnTo>
                  <a:lnTo>
                    <a:pt x="4054005" y="2988460"/>
                  </a:lnTo>
                  <a:lnTo>
                    <a:pt x="4000662" y="2944709"/>
                  </a:lnTo>
                  <a:lnTo>
                    <a:pt x="3947320" y="2900963"/>
                  </a:lnTo>
                  <a:lnTo>
                    <a:pt x="3893978" y="2857224"/>
                  </a:lnTo>
                  <a:lnTo>
                    <a:pt x="3840636" y="2813491"/>
                  </a:lnTo>
                  <a:lnTo>
                    <a:pt x="3787294" y="2769766"/>
                  </a:lnTo>
                  <a:lnTo>
                    <a:pt x="3733952" y="2726048"/>
                  </a:lnTo>
                  <a:lnTo>
                    <a:pt x="3680609" y="2682338"/>
                  </a:lnTo>
                  <a:lnTo>
                    <a:pt x="3627267" y="2638637"/>
                  </a:lnTo>
                  <a:lnTo>
                    <a:pt x="3573925" y="2594945"/>
                  </a:lnTo>
                  <a:lnTo>
                    <a:pt x="3520583" y="2551263"/>
                  </a:lnTo>
                  <a:lnTo>
                    <a:pt x="3467241" y="2507591"/>
                  </a:lnTo>
                  <a:lnTo>
                    <a:pt x="3413899" y="2463930"/>
                  </a:lnTo>
                  <a:lnTo>
                    <a:pt x="3360556" y="2420282"/>
                  </a:lnTo>
                  <a:lnTo>
                    <a:pt x="3307214" y="2376646"/>
                  </a:lnTo>
                  <a:lnTo>
                    <a:pt x="3253872" y="2333024"/>
                  </a:lnTo>
                  <a:lnTo>
                    <a:pt x="3200530" y="2289417"/>
                  </a:lnTo>
                  <a:lnTo>
                    <a:pt x="3147188" y="2245827"/>
                  </a:lnTo>
                  <a:lnTo>
                    <a:pt x="3093845" y="2202253"/>
                  </a:lnTo>
                  <a:lnTo>
                    <a:pt x="3040503" y="2158699"/>
                  </a:lnTo>
                  <a:lnTo>
                    <a:pt x="2987161" y="2115164"/>
                  </a:lnTo>
                  <a:lnTo>
                    <a:pt x="2933819" y="2071652"/>
                  </a:lnTo>
                  <a:lnTo>
                    <a:pt x="2880477" y="2028164"/>
                  </a:lnTo>
                  <a:lnTo>
                    <a:pt x="2827135" y="1984703"/>
                  </a:lnTo>
                  <a:lnTo>
                    <a:pt x="2773792" y="1941270"/>
                  </a:lnTo>
                  <a:lnTo>
                    <a:pt x="2720450" y="1897868"/>
                  </a:lnTo>
                  <a:lnTo>
                    <a:pt x="2667108" y="1854502"/>
                  </a:lnTo>
                  <a:lnTo>
                    <a:pt x="2613766" y="1811174"/>
                  </a:lnTo>
                  <a:lnTo>
                    <a:pt x="2560424" y="1767888"/>
                  </a:lnTo>
                  <a:lnTo>
                    <a:pt x="2507082" y="1724648"/>
                  </a:lnTo>
                  <a:lnTo>
                    <a:pt x="2453739" y="1681461"/>
                  </a:lnTo>
                  <a:lnTo>
                    <a:pt x="2400397" y="1638332"/>
                  </a:lnTo>
                  <a:lnTo>
                    <a:pt x="2347055" y="1595268"/>
                  </a:lnTo>
                  <a:lnTo>
                    <a:pt x="2293713" y="1552276"/>
                  </a:lnTo>
                  <a:lnTo>
                    <a:pt x="2240371" y="1509365"/>
                  </a:lnTo>
                  <a:lnTo>
                    <a:pt x="2187029" y="1466547"/>
                  </a:lnTo>
                  <a:lnTo>
                    <a:pt x="2133686" y="1423833"/>
                  </a:lnTo>
                  <a:lnTo>
                    <a:pt x="2080344" y="1381238"/>
                  </a:lnTo>
                  <a:lnTo>
                    <a:pt x="2027002" y="1338776"/>
                  </a:lnTo>
                  <a:lnTo>
                    <a:pt x="1973660" y="1296469"/>
                  </a:lnTo>
                  <a:lnTo>
                    <a:pt x="1920318" y="1254337"/>
                  </a:lnTo>
                  <a:lnTo>
                    <a:pt x="1866976" y="1212406"/>
                  </a:lnTo>
                  <a:lnTo>
                    <a:pt x="1813633" y="1170705"/>
                  </a:lnTo>
                  <a:lnTo>
                    <a:pt x="1760291" y="1129269"/>
                  </a:lnTo>
                  <a:lnTo>
                    <a:pt x="1706949" y="1088135"/>
                  </a:lnTo>
                  <a:lnTo>
                    <a:pt x="1653607" y="1047345"/>
                  </a:lnTo>
                  <a:lnTo>
                    <a:pt x="1600265" y="1006946"/>
                  </a:lnTo>
                  <a:lnTo>
                    <a:pt x="1546922" y="966988"/>
                  </a:lnTo>
                  <a:lnTo>
                    <a:pt x="1493580" y="927519"/>
                  </a:lnTo>
                  <a:lnTo>
                    <a:pt x="1440238" y="888588"/>
                  </a:lnTo>
                  <a:lnTo>
                    <a:pt x="1386896" y="850237"/>
                  </a:lnTo>
                  <a:lnTo>
                    <a:pt x="1333554" y="812500"/>
                  </a:lnTo>
                  <a:lnTo>
                    <a:pt x="1280212" y="775397"/>
                  </a:lnTo>
                  <a:lnTo>
                    <a:pt x="1226869" y="738935"/>
                  </a:lnTo>
                  <a:lnTo>
                    <a:pt x="1173527" y="703103"/>
                  </a:lnTo>
                  <a:lnTo>
                    <a:pt x="1120185" y="667877"/>
                  </a:lnTo>
                  <a:lnTo>
                    <a:pt x="1066843" y="633221"/>
                  </a:lnTo>
                  <a:lnTo>
                    <a:pt x="1013501" y="599090"/>
                  </a:lnTo>
                  <a:lnTo>
                    <a:pt x="960159" y="565436"/>
                  </a:lnTo>
                  <a:lnTo>
                    <a:pt x="906816" y="532210"/>
                  </a:lnTo>
                  <a:lnTo>
                    <a:pt x="853474" y="499362"/>
                  </a:lnTo>
                  <a:lnTo>
                    <a:pt x="800132" y="466847"/>
                  </a:lnTo>
                  <a:lnTo>
                    <a:pt x="746790" y="434625"/>
                  </a:lnTo>
                  <a:lnTo>
                    <a:pt x="693448" y="402657"/>
                  </a:lnTo>
                  <a:lnTo>
                    <a:pt x="640106" y="370911"/>
                  </a:lnTo>
                  <a:lnTo>
                    <a:pt x="586763" y="339360"/>
                  </a:lnTo>
                  <a:lnTo>
                    <a:pt x="533421" y="307978"/>
                  </a:lnTo>
                  <a:lnTo>
                    <a:pt x="480079" y="276745"/>
                  </a:lnTo>
                  <a:lnTo>
                    <a:pt x="426737" y="245641"/>
                  </a:lnTo>
                  <a:lnTo>
                    <a:pt x="373395" y="214652"/>
                  </a:lnTo>
                  <a:lnTo>
                    <a:pt x="320053" y="183764"/>
                  </a:lnTo>
                  <a:lnTo>
                    <a:pt x="266710" y="152965"/>
                  </a:lnTo>
                  <a:lnTo>
                    <a:pt x="213368" y="122245"/>
                  </a:lnTo>
                  <a:lnTo>
                    <a:pt x="160026" y="91596"/>
                  </a:lnTo>
                  <a:lnTo>
                    <a:pt x="106684" y="61009"/>
                  </a:lnTo>
                  <a:lnTo>
                    <a:pt x="53342" y="30479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977" name="pl479">
              <a:extLst>
                <a:ext uri="{FF2B5EF4-FFF2-40B4-BE49-F238E27FC236}">
                  <a16:creationId xmlns:a16="http://schemas.microsoft.com/office/drawing/2014/main" id="{91290A2E-DF13-0DC9-BF21-F4E9245934FD}"/>
                </a:ext>
              </a:extLst>
            </p:cNvPr>
            <p:cNvSpPr/>
            <p:nvPr/>
          </p:nvSpPr>
          <p:spPr>
            <a:xfrm>
              <a:off x="3597959" y="2142116"/>
              <a:ext cx="4214031" cy="2912390"/>
            </a:xfrm>
            <a:custGeom>
              <a:avLst/>
              <a:gdLst/>
              <a:ahLst/>
              <a:cxnLst/>
              <a:rect l="0" t="0" r="0" b="0"/>
              <a:pathLst>
                <a:path w="4214031" h="2912390">
                  <a:moveTo>
                    <a:pt x="0" y="0"/>
                  </a:moveTo>
                  <a:lnTo>
                    <a:pt x="53342" y="36865"/>
                  </a:lnTo>
                  <a:lnTo>
                    <a:pt x="106684" y="73731"/>
                  </a:lnTo>
                  <a:lnTo>
                    <a:pt x="160026" y="110597"/>
                  </a:lnTo>
                  <a:lnTo>
                    <a:pt x="213368" y="147462"/>
                  </a:lnTo>
                  <a:lnTo>
                    <a:pt x="266710" y="184328"/>
                  </a:lnTo>
                  <a:lnTo>
                    <a:pt x="320053" y="221194"/>
                  </a:lnTo>
                  <a:lnTo>
                    <a:pt x="373395" y="258059"/>
                  </a:lnTo>
                  <a:lnTo>
                    <a:pt x="426737" y="294925"/>
                  </a:lnTo>
                  <a:lnTo>
                    <a:pt x="480079" y="331791"/>
                  </a:lnTo>
                  <a:lnTo>
                    <a:pt x="533421" y="368656"/>
                  </a:lnTo>
                  <a:lnTo>
                    <a:pt x="586763" y="405522"/>
                  </a:lnTo>
                  <a:lnTo>
                    <a:pt x="640106" y="442388"/>
                  </a:lnTo>
                  <a:lnTo>
                    <a:pt x="693448" y="479254"/>
                  </a:lnTo>
                  <a:lnTo>
                    <a:pt x="746790" y="516119"/>
                  </a:lnTo>
                  <a:lnTo>
                    <a:pt x="800132" y="552985"/>
                  </a:lnTo>
                  <a:lnTo>
                    <a:pt x="853474" y="589851"/>
                  </a:lnTo>
                  <a:lnTo>
                    <a:pt x="906816" y="626716"/>
                  </a:lnTo>
                  <a:lnTo>
                    <a:pt x="960159" y="663582"/>
                  </a:lnTo>
                  <a:lnTo>
                    <a:pt x="1013501" y="700448"/>
                  </a:lnTo>
                  <a:lnTo>
                    <a:pt x="1066843" y="737313"/>
                  </a:lnTo>
                  <a:lnTo>
                    <a:pt x="1120185" y="774179"/>
                  </a:lnTo>
                  <a:lnTo>
                    <a:pt x="1173527" y="811045"/>
                  </a:lnTo>
                  <a:lnTo>
                    <a:pt x="1226869" y="847911"/>
                  </a:lnTo>
                  <a:lnTo>
                    <a:pt x="1280212" y="884776"/>
                  </a:lnTo>
                  <a:lnTo>
                    <a:pt x="1333554" y="921642"/>
                  </a:lnTo>
                  <a:lnTo>
                    <a:pt x="1386896" y="958508"/>
                  </a:lnTo>
                  <a:lnTo>
                    <a:pt x="1440238" y="995373"/>
                  </a:lnTo>
                  <a:lnTo>
                    <a:pt x="1493580" y="1032239"/>
                  </a:lnTo>
                  <a:lnTo>
                    <a:pt x="1546922" y="1069105"/>
                  </a:lnTo>
                  <a:lnTo>
                    <a:pt x="1600265" y="1105970"/>
                  </a:lnTo>
                  <a:lnTo>
                    <a:pt x="1653607" y="1142836"/>
                  </a:lnTo>
                  <a:lnTo>
                    <a:pt x="1706949" y="1179702"/>
                  </a:lnTo>
                  <a:lnTo>
                    <a:pt x="1760291" y="1216568"/>
                  </a:lnTo>
                  <a:lnTo>
                    <a:pt x="1813633" y="1253433"/>
                  </a:lnTo>
                  <a:lnTo>
                    <a:pt x="1866976" y="1290299"/>
                  </a:lnTo>
                  <a:lnTo>
                    <a:pt x="1920318" y="1327165"/>
                  </a:lnTo>
                  <a:lnTo>
                    <a:pt x="1973660" y="1364030"/>
                  </a:lnTo>
                  <a:lnTo>
                    <a:pt x="2027002" y="1400896"/>
                  </a:lnTo>
                  <a:lnTo>
                    <a:pt x="2080344" y="1437762"/>
                  </a:lnTo>
                  <a:lnTo>
                    <a:pt x="2133686" y="1474627"/>
                  </a:lnTo>
                  <a:lnTo>
                    <a:pt x="2187029" y="1511493"/>
                  </a:lnTo>
                  <a:lnTo>
                    <a:pt x="2240371" y="1548359"/>
                  </a:lnTo>
                  <a:lnTo>
                    <a:pt x="2293713" y="1585225"/>
                  </a:lnTo>
                  <a:lnTo>
                    <a:pt x="2347055" y="1622090"/>
                  </a:lnTo>
                  <a:lnTo>
                    <a:pt x="2400397" y="1658956"/>
                  </a:lnTo>
                  <a:lnTo>
                    <a:pt x="2453739" y="1695822"/>
                  </a:lnTo>
                  <a:lnTo>
                    <a:pt x="2507082" y="1732687"/>
                  </a:lnTo>
                  <a:lnTo>
                    <a:pt x="2560424" y="1769553"/>
                  </a:lnTo>
                  <a:lnTo>
                    <a:pt x="2613766" y="1806419"/>
                  </a:lnTo>
                  <a:lnTo>
                    <a:pt x="2667108" y="1843284"/>
                  </a:lnTo>
                  <a:lnTo>
                    <a:pt x="2720450" y="1880150"/>
                  </a:lnTo>
                  <a:lnTo>
                    <a:pt x="2773792" y="1917016"/>
                  </a:lnTo>
                  <a:lnTo>
                    <a:pt x="2827135" y="1953882"/>
                  </a:lnTo>
                  <a:lnTo>
                    <a:pt x="2880477" y="1990747"/>
                  </a:lnTo>
                  <a:lnTo>
                    <a:pt x="2933819" y="2027613"/>
                  </a:lnTo>
                  <a:lnTo>
                    <a:pt x="2987161" y="2064479"/>
                  </a:lnTo>
                  <a:lnTo>
                    <a:pt x="3040503" y="2101344"/>
                  </a:lnTo>
                  <a:lnTo>
                    <a:pt x="3093845" y="2138210"/>
                  </a:lnTo>
                  <a:lnTo>
                    <a:pt x="3147188" y="2175076"/>
                  </a:lnTo>
                  <a:lnTo>
                    <a:pt x="3200530" y="2211941"/>
                  </a:lnTo>
                  <a:lnTo>
                    <a:pt x="3253872" y="2248807"/>
                  </a:lnTo>
                  <a:lnTo>
                    <a:pt x="3307214" y="2285673"/>
                  </a:lnTo>
                  <a:lnTo>
                    <a:pt x="3360556" y="2322539"/>
                  </a:lnTo>
                  <a:lnTo>
                    <a:pt x="3413899" y="2359404"/>
                  </a:lnTo>
                  <a:lnTo>
                    <a:pt x="3467241" y="2396270"/>
                  </a:lnTo>
                  <a:lnTo>
                    <a:pt x="3520583" y="2433136"/>
                  </a:lnTo>
                  <a:lnTo>
                    <a:pt x="3573925" y="2470001"/>
                  </a:lnTo>
                  <a:lnTo>
                    <a:pt x="3627267" y="2506867"/>
                  </a:lnTo>
                  <a:lnTo>
                    <a:pt x="3680609" y="2543733"/>
                  </a:lnTo>
                  <a:lnTo>
                    <a:pt x="3733952" y="2580598"/>
                  </a:lnTo>
                  <a:lnTo>
                    <a:pt x="3787294" y="2617464"/>
                  </a:lnTo>
                  <a:lnTo>
                    <a:pt x="3840636" y="2654330"/>
                  </a:lnTo>
                  <a:lnTo>
                    <a:pt x="3893978" y="2691196"/>
                  </a:lnTo>
                  <a:lnTo>
                    <a:pt x="3947320" y="2728061"/>
                  </a:lnTo>
                  <a:lnTo>
                    <a:pt x="4000662" y="2764927"/>
                  </a:lnTo>
                  <a:lnTo>
                    <a:pt x="4054005" y="2801793"/>
                  </a:lnTo>
                  <a:lnTo>
                    <a:pt x="4107347" y="2838658"/>
                  </a:lnTo>
                  <a:lnTo>
                    <a:pt x="4160689" y="2875524"/>
                  </a:lnTo>
                  <a:lnTo>
                    <a:pt x="4214031" y="2912390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8" name="tx480">
              <a:extLst>
                <a:ext uri="{FF2B5EF4-FFF2-40B4-BE49-F238E27FC236}">
                  <a16:creationId xmlns:a16="http://schemas.microsoft.com/office/drawing/2014/main" id="{34F1FA3E-0008-1041-013B-A26AC9E9D0A8}"/>
                </a:ext>
              </a:extLst>
            </p:cNvPr>
            <p:cNvSpPr/>
            <p:nvPr/>
          </p:nvSpPr>
          <p:spPr>
            <a:xfrm>
              <a:off x="3155112" y="4828969"/>
              <a:ext cx="169515" cy="218182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979" name="tx481">
              <a:extLst>
                <a:ext uri="{FF2B5EF4-FFF2-40B4-BE49-F238E27FC236}">
                  <a16:creationId xmlns:a16="http://schemas.microsoft.com/office/drawing/2014/main" id="{665B6536-230B-AD69-FCF2-FC8B5BA3DF7C}"/>
                </a:ext>
              </a:extLst>
            </p:cNvPr>
            <p:cNvSpPr/>
            <p:nvPr/>
          </p:nvSpPr>
          <p:spPr>
            <a:xfrm>
              <a:off x="3155112" y="3676656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980" name="tx482">
              <a:extLst>
                <a:ext uri="{FF2B5EF4-FFF2-40B4-BE49-F238E27FC236}">
                  <a16:creationId xmlns:a16="http://schemas.microsoft.com/office/drawing/2014/main" id="{97075185-9DC1-BD84-073C-5DB027B1BBB4}"/>
                </a:ext>
              </a:extLst>
            </p:cNvPr>
            <p:cNvSpPr/>
            <p:nvPr/>
          </p:nvSpPr>
          <p:spPr>
            <a:xfrm>
              <a:off x="3155112" y="2528957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981" name="tx483">
              <a:extLst>
                <a:ext uri="{FF2B5EF4-FFF2-40B4-BE49-F238E27FC236}">
                  <a16:creationId xmlns:a16="http://schemas.microsoft.com/office/drawing/2014/main" id="{A5FEAFFA-F83F-AF07-0363-3ABF4DD370BD}"/>
                </a:ext>
              </a:extLst>
            </p:cNvPr>
            <p:cNvSpPr/>
            <p:nvPr/>
          </p:nvSpPr>
          <p:spPr>
            <a:xfrm>
              <a:off x="2985597" y="1381257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</a:t>
              </a:r>
            </a:p>
          </p:txBody>
        </p:sp>
        <p:sp>
          <p:nvSpPr>
            <p:cNvPr id="982" name="pl484">
              <a:extLst>
                <a:ext uri="{FF2B5EF4-FFF2-40B4-BE49-F238E27FC236}">
                  <a16:creationId xmlns:a16="http://schemas.microsoft.com/office/drawing/2014/main" id="{2829F657-AE06-B4FE-7319-8721D93D61B7}"/>
                </a:ext>
              </a:extLst>
            </p:cNvPr>
            <p:cNvSpPr/>
            <p:nvPr/>
          </p:nvSpPr>
          <p:spPr>
            <a:xfrm>
              <a:off x="3352463" y="4938060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83" name="pl485">
              <a:extLst>
                <a:ext uri="{FF2B5EF4-FFF2-40B4-BE49-F238E27FC236}">
                  <a16:creationId xmlns:a16="http://schemas.microsoft.com/office/drawing/2014/main" id="{E66F481B-174D-5E8F-18CB-A309A1EBA95D}"/>
                </a:ext>
              </a:extLst>
            </p:cNvPr>
            <p:cNvSpPr/>
            <p:nvPr/>
          </p:nvSpPr>
          <p:spPr>
            <a:xfrm>
              <a:off x="3352463" y="3790360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84" name="pl486">
              <a:extLst>
                <a:ext uri="{FF2B5EF4-FFF2-40B4-BE49-F238E27FC236}">
                  <a16:creationId xmlns:a16="http://schemas.microsoft.com/office/drawing/2014/main" id="{CE71B460-665A-1772-52B4-26B9FD4313D0}"/>
                </a:ext>
              </a:extLst>
            </p:cNvPr>
            <p:cNvSpPr/>
            <p:nvPr/>
          </p:nvSpPr>
          <p:spPr>
            <a:xfrm>
              <a:off x="3352463" y="264266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85" name="pl487">
              <a:extLst>
                <a:ext uri="{FF2B5EF4-FFF2-40B4-BE49-F238E27FC236}">
                  <a16:creationId xmlns:a16="http://schemas.microsoft.com/office/drawing/2014/main" id="{8948F98A-63A2-734E-8723-37B8827158CF}"/>
                </a:ext>
              </a:extLst>
            </p:cNvPr>
            <p:cNvSpPr/>
            <p:nvPr/>
          </p:nvSpPr>
          <p:spPr>
            <a:xfrm>
              <a:off x="3352463" y="1494962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86" name="pl488">
              <a:extLst>
                <a:ext uri="{FF2B5EF4-FFF2-40B4-BE49-F238E27FC236}">
                  <a16:creationId xmlns:a16="http://schemas.microsoft.com/office/drawing/2014/main" id="{CE11C591-F18A-9259-3E44-CC9E93785FB2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87" name="pl489">
              <a:extLst>
                <a:ext uri="{FF2B5EF4-FFF2-40B4-BE49-F238E27FC236}">
                  <a16:creationId xmlns:a16="http://schemas.microsoft.com/office/drawing/2014/main" id="{1778C0E1-BAA6-4FE3-20C7-4729D6CC39E6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88" name="pl490">
              <a:extLst>
                <a:ext uri="{FF2B5EF4-FFF2-40B4-BE49-F238E27FC236}">
                  <a16:creationId xmlns:a16="http://schemas.microsoft.com/office/drawing/2014/main" id="{652E1328-6DB3-4F4F-342F-752FE1C19D63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89" name="pl491">
              <a:extLst>
                <a:ext uri="{FF2B5EF4-FFF2-40B4-BE49-F238E27FC236}">
                  <a16:creationId xmlns:a16="http://schemas.microsoft.com/office/drawing/2014/main" id="{C17B330C-16B8-0790-567B-4BED2DAC6C79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0" name="tx492">
              <a:extLst>
                <a:ext uri="{FF2B5EF4-FFF2-40B4-BE49-F238E27FC236}">
                  <a16:creationId xmlns:a16="http://schemas.microsoft.com/office/drawing/2014/main" id="{2C639476-3606-9AE6-F873-907AAD958354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991" name="tx493">
              <a:extLst>
                <a:ext uri="{FF2B5EF4-FFF2-40B4-BE49-F238E27FC236}">
                  <a16:creationId xmlns:a16="http://schemas.microsoft.com/office/drawing/2014/main" id="{669619B8-8AEA-8682-1EAC-703F318E21A1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992" name="tx494">
              <a:extLst>
                <a:ext uri="{FF2B5EF4-FFF2-40B4-BE49-F238E27FC236}">
                  <a16:creationId xmlns:a16="http://schemas.microsoft.com/office/drawing/2014/main" id="{D28A2076-A084-F82E-5266-E1D426089585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993" name="tx495">
              <a:extLst>
                <a:ext uri="{FF2B5EF4-FFF2-40B4-BE49-F238E27FC236}">
                  <a16:creationId xmlns:a16="http://schemas.microsoft.com/office/drawing/2014/main" id="{D58C35A1-73EE-8D6B-856F-2EC560E2EC07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994" name="tx496">
              <a:extLst>
                <a:ext uri="{FF2B5EF4-FFF2-40B4-BE49-F238E27FC236}">
                  <a16:creationId xmlns:a16="http://schemas.microsoft.com/office/drawing/2014/main" id="{42F96AC6-A286-3F78-ADDB-570C30ACF006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995" name="tx497">
              <a:extLst>
                <a:ext uri="{FF2B5EF4-FFF2-40B4-BE49-F238E27FC236}">
                  <a16:creationId xmlns:a16="http://schemas.microsoft.com/office/drawing/2014/main" id="{EDBC161F-28F7-725F-96C7-F4DC015854F4}"/>
                </a:ext>
              </a:extLst>
            </p:cNvPr>
            <p:cNvSpPr/>
            <p:nvPr/>
          </p:nvSpPr>
          <p:spPr>
            <a:xfrm rot="-5400000">
              <a:off x="2273932" y="3345908"/>
              <a:ext cx="1016496" cy="222944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KIF18B</a:t>
              </a:r>
            </a:p>
          </p:txBody>
        </p:sp>
      </p:grpSp>
      <p:grpSp>
        <p:nvGrpSpPr>
          <p:cNvPr id="996" name="グループ化 995">
            <a:extLst>
              <a:ext uri="{FF2B5EF4-FFF2-40B4-BE49-F238E27FC236}">
                <a16:creationId xmlns:a16="http://schemas.microsoft.com/office/drawing/2014/main" id="{41D613E3-F857-182E-6B00-FFB4C28707E2}"/>
              </a:ext>
            </a:extLst>
          </p:cNvPr>
          <p:cNvGrpSpPr>
            <a:grpSpLocks noChangeAspect="1"/>
          </p:cNvGrpSpPr>
          <p:nvPr/>
        </p:nvGrpSpPr>
        <p:grpSpPr>
          <a:xfrm>
            <a:off x="5118100" y="1200150"/>
            <a:ext cx="2228850" cy="2228850"/>
            <a:chOff x="2605882" y="1038225"/>
            <a:chExt cx="5486400" cy="5486400"/>
          </a:xfrm>
        </p:grpSpPr>
        <p:sp>
          <p:nvSpPr>
            <p:cNvPr id="997" name="rc3">
              <a:extLst>
                <a:ext uri="{FF2B5EF4-FFF2-40B4-BE49-F238E27FC236}">
                  <a16:creationId xmlns:a16="http://schemas.microsoft.com/office/drawing/2014/main" id="{D43AB050-1EF7-0F4F-74A9-5191AAC01FB4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8" name="rc4">
              <a:extLst>
                <a:ext uri="{FF2B5EF4-FFF2-40B4-BE49-F238E27FC236}">
                  <a16:creationId xmlns:a16="http://schemas.microsoft.com/office/drawing/2014/main" id="{F98B309E-5268-B26B-ECE4-6C33116040F0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9" name="rc5">
              <a:extLst>
                <a:ext uri="{FF2B5EF4-FFF2-40B4-BE49-F238E27FC236}">
                  <a16:creationId xmlns:a16="http://schemas.microsoft.com/office/drawing/2014/main" id="{A5AD52BF-90A5-CBB9-1265-4EF8C46375FE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1000" name="pl6">
              <a:extLst>
                <a:ext uri="{FF2B5EF4-FFF2-40B4-BE49-F238E27FC236}">
                  <a16:creationId xmlns:a16="http://schemas.microsoft.com/office/drawing/2014/main" id="{039D46F0-9705-2FD8-79E5-1826A94D1C3C}"/>
                </a:ext>
              </a:extLst>
            </p:cNvPr>
            <p:cNvSpPr/>
            <p:nvPr/>
          </p:nvSpPr>
          <p:spPr>
            <a:xfrm>
              <a:off x="3387257" y="525440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1" name="pl7">
              <a:extLst>
                <a:ext uri="{FF2B5EF4-FFF2-40B4-BE49-F238E27FC236}">
                  <a16:creationId xmlns:a16="http://schemas.microsoft.com/office/drawing/2014/main" id="{AF171EAE-38F0-E5F2-D334-7237CEF46562}"/>
                </a:ext>
              </a:extLst>
            </p:cNvPr>
            <p:cNvSpPr/>
            <p:nvPr/>
          </p:nvSpPr>
          <p:spPr>
            <a:xfrm>
              <a:off x="3387257" y="4396923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2" name="pl8">
              <a:extLst>
                <a:ext uri="{FF2B5EF4-FFF2-40B4-BE49-F238E27FC236}">
                  <a16:creationId xmlns:a16="http://schemas.microsoft.com/office/drawing/2014/main" id="{8AE8D628-F900-5376-19EE-B3247347EDBB}"/>
                </a:ext>
              </a:extLst>
            </p:cNvPr>
            <p:cNvSpPr/>
            <p:nvPr/>
          </p:nvSpPr>
          <p:spPr>
            <a:xfrm>
              <a:off x="3387257" y="3539438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3" name="pl9">
              <a:extLst>
                <a:ext uri="{FF2B5EF4-FFF2-40B4-BE49-F238E27FC236}">
                  <a16:creationId xmlns:a16="http://schemas.microsoft.com/office/drawing/2014/main" id="{8F4A2A25-33CC-CF4A-EB56-AFF4B069668F}"/>
                </a:ext>
              </a:extLst>
            </p:cNvPr>
            <p:cNvSpPr/>
            <p:nvPr/>
          </p:nvSpPr>
          <p:spPr>
            <a:xfrm>
              <a:off x="3387257" y="2681953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4" name="pl10">
              <a:extLst>
                <a:ext uri="{FF2B5EF4-FFF2-40B4-BE49-F238E27FC236}">
                  <a16:creationId xmlns:a16="http://schemas.microsoft.com/office/drawing/2014/main" id="{39B2FC62-75D3-67A1-AB8C-2AC6FB2B9424}"/>
                </a:ext>
              </a:extLst>
            </p:cNvPr>
            <p:cNvSpPr/>
            <p:nvPr/>
          </p:nvSpPr>
          <p:spPr>
            <a:xfrm>
              <a:off x="3387257" y="1824468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5" name="pl11">
              <a:extLst>
                <a:ext uri="{FF2B5EF4-FFF2-40B4-BE49-F238E27FC236}">
                  <a16:creationId xmlns:a16="http://schemas.microsoft.com/office/drawing/2014/main" id="{F672D2E1-404E-6119-1C01-63F77B8A1CB9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6" name="pl12">
              <a:extLst>
                <a:ext uri="{FF2B5EF4-FFF2-40B4-BE49-F238E27FC236}">
                  <a16:creationId xmlns:a16="http://schemas.microsoft.com/office/drawing/2014/main" id="{D0BF2CC4-47E9-644C-F718-B9F4B4D2F8DA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7" name="pl13">
              <a:extLst>
                <a:ext uri="{FF2B5EF4-FFF2-40B4-BE49-F238E27FC236}">
                  <a16:creationId xmlns:a16="http://schemas.microsoft.com/office/drawing/2014/main" id="{A74D9C3F-1D5B-CE23-D826-0F73D70BF89D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8" name="pl14">
              <a:extLst>
                <a:ext uri="{FF2B5EF4-FFF2-40B4-BE49-F238E27FC236}">
                  <a16:creationId xmlns:a16="http://schemas.microsoft.com/office/drawing/2014/main" id="{0607A3B0-8F24-170E-5EF3-77DEEF23CC7F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9" name="pl15">
              <a:extLst>
                <a:ext uri="{FF2B5EF4-FFF2-40B4-BE49-F238E27FC236}">
                  <a16:creationId xmlns:a16="http://schemas.microsoft.com/office/drawing/2014/main" id="{1FF42561-31CD-BBDC-D763-A82F4CB2CAB8}"/>
                </a:ext>
              </a:extLst>
            </p:cNvPr>
            <p:cNvSpPr/>
            <p:nvPr/>
          </p:nvSpPr>
          <p:spPr>
            <a:xfrm>
              <a:off x="3387257" y="568315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0" name="pl16">
              <a:extLst>
                <a:ext uri="{FF2B5EF4-FFF2-40B4-BE49-F238E27FC236}">
                  <a16:creationId xmlns:a16="http://schemas.microsoft.com/office/drawing/2014/main" id="{C5F4831B-F26C-C6BB-DD1D-F738D1B08F95}"/>
                </a:ext>
              </a:extLst>
            </p:cNvPr>
            <p:cNvSpPr/>
            <p:nvPr/>
          </p:nvSpPr>
          <p:spPr>
            <a:xfrm>
              <a:off x="3387257" y="4825666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1" name="pl17">
              <a:extLst>
                <a:ext uri="{FF2B5EF4-FFF2-40B4-BE49-F238E27FC236}">
                  <a16:creationId xmlns:a16="http://schemas.microsoft.com/office/drawing/2014/main" id="{68C38896-572B-6D29-E9C7-0EDACBDAB18E}"/>
                </a:ext>
              </a:extLst>
            </p:cNvPr>
            <p:cNvSpPr/>
            <p:nvPr/>
          </p:nvSpPr>
          <p:spPr>
            <a:xfrm>
              <a:off x="3387257" y="396818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2" name="pl18">
              <a:extLst>
                <a:ext uri="{FF2B5EF4-FFF2-40B4-BE49-F238E27FC236}">
                  <a16:creationId xmlns:a16="http://schemas.microsoft.com/office/drawing/2014/main" id="{F2F3B309-9B00-E30A-8D00-43564054D589}"/>
                </a:ext>
              </a:extLst>
            </p:cNvPr>
            <p:cNvSpPr/>
            <p:nvPr/>
          </p:nvSpPr>
          <p:spPr>
            <a:xfrm>
              <a:off x="3387257" y="3110696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3" name="pl19">
              <a:extLst>
                <a:ext uri="{FF2B5EF4-FFF2-40B4-BE49-F238E27FC236}">
                  <a16:creationId xmlns:a16="http://schemas.microsoft.com/office/drawing/2014/main" id="{B514EDBB-6B42-6E80-E56B-6957272C76D7}"/>
                </a:ext>
              </a:extLst>
            </p:cNvPr>
            <p:cNvSpPr/>
            <p:nvPr/>
          </p:nvSpPr>
          <p:spPr>
            <a:xfrm>
              <a:off x="3387257" y="2253210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4" name="pl20">
              <a:extLst>
                <a:ext uri="{FF2B5EF4-FFF2-40B4-BE49-F238E27FC236}">
                  <a16:creationId xmlns:a16="http://schemas.microsoft.com/office/drawing/2014/main" id="{92365192-F24A-5633-5C31-D6ADBB4E45C1}"/>
                </a:ext>
              </a:extLst>
            </p:cNvPr>
            <p:cNvSpPr/>
            <p:nvPr/>
          </p:nvSpPr>
          <p:spPr>
            <a:xfrm>
              <a:off x="3387257" y="1395725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5" name="pl21">
              <a:extLst>
                <a:ext uri="{FF2B5EF4-FFF2-40B4-BE49-F238E27FC236}">
                  <a16:creationId xmlns:a16="http://schemas.microsoft.com/office/drawing/2014/main" id="{1259D34D-AAEC-2714-7A68-8B1468937C5E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6" name="pl22">
              <a:extLst>
                <a:ext uri="{FF2B5EF4-FFF2-40B4-BE49-F238E27FC236}">
                  <a16:creationId xmlns:a16="http://schemas.microsoft.com/office/drawing/2014/main" id="{E54620E6-2B3F-2930-2910-1E76442ECEBB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7" name="pl23">
              <a:extLst>
                <a:ext uri="{FF2B5EF4-FFF2-40B4-BE49-F238E27FC236}">
                  <a16:creationId xmlns:a16="http://schemas.microsoft.com/office/drawing/2014/main" id="{66B918D9-AA08-6881-BD4E-B0C9B9125CD0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8" name="pl24">
              <a:extLst>
                <a:ext uri="{FF2B5EF4-FFF2-40B4-BE49-F238E27FC236}">
                  <a16:creationId xmlns:a16="http://schemas.microsoft.com/office/drawing/2014/main" id="{0DE6F24B-0D6D-E9FC-FA00-616DAEC9B18C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9" name="pt25">
              <a:extLst>
                <a:ext uri="{FF2B5EF4-FFF2-40B4-BE49-F238E27FC236}">
                  <a16:creationId xmlns:a16="http://schemas.microsoft.com/office/drawing/2014/main" id="{8AEF029C-A4E7-53E0-87D5-19763780E457}"/>
                </a:ext>
              </a:extLst>
            </p:cNvPr>
            <p:cNvSpPr/>
            <p:nvPr/>
          </p:nvSpPr>
          <p:spPr>
            <a:xfrm>
              <a:off x="4299164" y="33469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0" name="pt26">
              <a:extLst>
                <a:ext uri="{FF2B5EF4-FFF2-40B4-BE49-F238E27FC236}">
                  <a16:creationId xmlns:a16="http://schemas.microsoft.com/office/drawing/2014/main" id="{8C7FF71D-C4AB-EACB-A186-9F0216851DAC}"/>
                </a:ext>
              </a:extLst>
            </p:cNvPr>
            <p:cNvSpPr/>
            <p:nvPr/>
          </p:nvSpPr>
          <p:spPr>
            <a:xfrm>
              <a:off x="4877397" y="41989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1" name="pt27">
              <a:extLst>
                <a:ext uri="{FF2B5EF4-FFF2-40B4-BE49-F238E27FC236}">
                  <a16:creationId xmlns:a16="http://schemas.microsoft.com/office/drawing/2014/main" id="{E6F4956E-1904-28BB-8DFC-2DCFE5570119}"/>
                </a:ext>
              </a:extLst>
            </p:cNvPr>
            <p:cNvSpPr/>
            <p:nvPr/>
          </p:nvSpPr>
          <p:spPr>
            <a:xfrm>
              <a:off x="5133850" y="32027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2" name="pt28">
              <a:extLst>
                <a:ext uri="{FF2B5EF4-FFF2-40B4-BE49-F238E27FC236}">
                  <a16:creationId xmlns:a16="http://schemas.microsoft.com/office/drawing/2014/main" id="{34F3CF09-95A9-D1B6-7206-E40B378C8477}"/>
                </a:ext>
              </a:extLst>
            </p:cNvPr>
            <p:cNvSpPr/>
            <p:nvPr/>
          </p:nvSpPr>
          <p:spPr>
            <a:xfrm>
              <a:off x="5294971" y="31254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3" name="pt29">
              <a:extLst>
                <a:ext uri="{FF2B5EF4-FFF2-40B4-BE49-F238E27FC236}">
                  <a16:creationId xmlns:a16="http://schemas.microsoft.com/office/drawing/2014/main" id="{64EC1271-BF78-1459-3FD7-3EF4BE9175A0}"/>
                </a:ext>
              </a:extLst>
            </p:cNvPr>
            <p:cNvSpPr/>
            <p:nvPr/>
          </p:nvSpPr>
          <p:spPr>
            <a:xfrm>
              <a:off x="5370246" y="19843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4" name="pt30">
              <a:extLst>
                <a:ext uri="{FF2B5EF4-FFF2-40B4-BE49-F238E27FC236}">
                  <a16:creationId xmlns:a16="http://schemas.microsoft.com/office/drawing/2014/main" id="{A6BE2224-A0F9-0F06-2978-19ECC1F010BA}"/>
                </a:ext>
              </a:extLst>
            </p:cNvPr>
            <p:cNvSpPr/>
            <p:nvPr/>
          </p:nvSpPr>
          <p:spPr>
            <a:xfrm>
              <a:off x="5535376" y="41276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5" name="pt31">
              <a:extLst>
                <a:ext uri="{FF2B5EF4-FFF2-40B4-BE49-F238E27FC236}">
                  <a16:creationId xmlns:a16="http://schemas.microsoft.com/office/drawing/2014/main" id="{71599F6A-8687-F22B-1BB4-5E42E8214892}"/>
                </a:ext>
              </a:extLst>
            </p:cNvPr>
            <p:cNvSpPr/>
            <p:nvPr/>
          </p:nvSpPr>
          <p:spPr>
            <a:xfrm>
              <a:off x="5596696" y="28439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6" name="pt32">
              <a:extLst>
                <a:ext uri="{FF2B5EF4-FFF2-40B4-BE49-F238E27FC236}">
                  <a16:creationId xmlns:a16="http://schemas.microsoft.com/office/drawing/2014/main" id="{189047A2-5A8D-A422-0B55-825276038085}"/>
                </a:ext>
              </a:extLst>
            </p:cNvPr>
            <p:cNvSpPr/>
            <p:nvPr/>
          </p:nvSpPr>
          <p:spPr>
            <a:xfrm>
              <a:off x="4561897" y="32871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7" name="pt33">
              <a:extLst>
                <a:ext uri="{FF2B5EF4-FFF2-40B4-BE49-F238E27FC236}">
                  <a16:creationId xmlns:a16="http://schemas.microsoft.com/office/drawing/2014/main" id="{3147A47F-1323-728A-447B-0F198A5F942B}"/>
                </a:ext>
              </a:extLst>
            </p:cNvPr>
            <p:cNvSpPr/>
            <p:nvPr/>
          </p:nvSpPr>
          <p:spPr>
            <a:xfrm>
              <a:off x="4377885" y="37610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8" name="pt34">
              <a:extLst>
                <a:ext uri="{FF2B5EF4-FFF2-40B4-BE49-F238E27FC236}">
                  <a16:creationId xmlns:a16="http://schemas.microsoft.com/office/drawing/2014/main" id="{7B126495-6949-3494-7A8B-A6D4DDECC3B8}"/>
                </a:ext>
              </a:extLst>
            </p:cNvPr>
            <p:cNvSpPr/>
            <p:nvPr/>
          </p:nvSpPr>
          <p:spPr>
            <a:xfrm>
              <a:off x="5064319" y="39894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9" name="pt35">
              <a:extLst>
                <a:ext uri="{FF2B5EF4-FFF2-40B4-BE49-F238E27FC236}">
                  <a16:creationId xmlns:a16="http://schemas.microsoft.com/office/drawing/2014/main" id="{FA0A31BC-A06C-C9E2-AF53-4EA62667A150}"/>
                </a:ext>
              </a:extLst>
            </p:cNvPr>
            <p:cNvSpPr/>
            <p:nvPr/>
          </p:nvSpPr>
          <p:spPr>
            <a:xfrm>
              <a:off x="4583042" y="42667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0" name="pt36">
              <a:extLst>
                <a:ext uri="{FF2B5EF4-FFF2-40B4-BE49-F238E27FC236}">
                  <a16:creationId xmlns:a16="http://schemas.microsoft.com/office/drawing/2014/main" id="{0047F1D3-F5E6-97F6-F569-C823A88B2205}"/>
                </a:ext>
              </a:extLst>
            </p:cNvPr>
            <p:cNvSpPr/>
            <p:nvPr/>
          </p:nvSpPr>
          <p:spPr>
            <a:xfrm>
              <a:off x="4313069" y="3837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1" name="pt37">
              <a:extLst>
                <a:ext uri="{FF2B5EF4-FFF2-40B4-BE49-F238E27FC236}">
                  <a16:creationId xmlns:a16="http://schemas.microsoft.com/office/drawing/2014/main" id="{519CC4E6-A761-C86D-E390-1BFABADA2768}"/>
                </a:ext>
              </a:extLst>
            </p:cNvPr>
            <p:cNvSpPr/>
            <p:nvPr/>
          </p:nvSpPr>
          <p:spPr>
            <a:xfrm>
              <a:off x="4598055" y="33359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2" name="pt38">
              <a:extLst>
                <a:ext uri="{FF2B5EF4-FFF2-40B4-BE49-F238E27FC236}">
                  <a16:creationId xmlns:a16="http://schemas.microsoft.com/office/drawing/2014/main" id="{764B40EC-777E-3A13-372C-DF38D33A1612}"/>
                </a:ext>
              </a:extLst>
            </p:cNvPr>
            <p:cNvSpPr/>
            <p:nvPr/>
          </p:nvSpPr>
          <p:spPr>
            <a:xfrm>
              <a:off x="4599528" y="33551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3" name="pt39">
              <a:extLst>
                <a:ext uri="{FF2B5EF4-FFF2-40B4-BE49-F238E27FC236}">
                  <a16:creationId xmlns:a16="http://schemas.microsoft.com/office/drawing/2014/main" id="{CCAB3EF5-0709-2CBD-245E-65BCE1EA8456}"/>
                </a:ext>
              </a:extLst>
            </p:cNvPr>
            <p:cNvSpPr/>
            <p:nvPr/>
          </p:nvSpPr>
          <p:spPr>
            <a:xfrm>
              <a:off x="4252293" y="40708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4" name="pt40">
              <a:extLst>
                <a:ext uri="{FF2B5EF4-FFF2-40B4-BE49-F238E27FC236}">
                  <a16:creationId xmlns:a16="http://schemas.microsoft.com/office/drawing/2014/main" id="{B38AB87C-5B58-07A5-ACCF-70DE92EFEC7F}"/>
                </a:ext>
              </a:extLst>
            </p:cNvPr>
            <p:cNvSpPr/>
            <p:nvPr/>
          </p:nvSpPr>
          <p:spPr>
            <a:xfrm>
              <a:off x="4654488" y="30994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5" name="pt41">
              <a:extLst>
                <a:ext uri="{FF2B5EF4-FFF2-40B4-BE49-F238E27FC236}">
                  <a16:creationId xmlns:a16="http://schemas.microsoft.com/office/drawing/2014/main" id="{472183AE-1122-0108-0A66-0439895829BB}"/>
                </a:ext>
              </a:extLst>
            </p:cNvPr>
            <p:cNvSpPr/>
            <p:nvPr/>
          </p:nvSpPr>
          <p:spPr>
            <a:xfrm>
              <a:off x="4174254" y="25989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6" name="pt42">
              <a:extLst>
                <a:ext uri="{FF2B5EF4-FFF2-40B4-BE49-F238E27FC236}">
                  <a16:creationId xmlns:a16="http://schemas.microsoft.com/office/drawing/2014/main" id="{08DC1336-03EB-AA11-6AE8-CADE684244CD}"/>
                </a:ext>
              </a:extLst>
            </p:cNvPr>
            <p:cNvSpPr/>
            <p:nvPr/>
          </p:nvSpPr>
          <p:spPr>
            <a:xfrm>
              <a:off x="5424787" y="23733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7" name="pt43">
              <a:extLst>
                <a:ext uri="{FF2B5EF4-FFF2-40B4-BE49-F238E27FC236}">
                  <a16:creationId xmlns:a16="http://schemas.microsoft.com/office/drawing/2014/main" id="{1659BEE5-914D-BC7C-D68C-C7FF25F2C8CC}"/>
                </a:ext>
              </a:extLst>
            </p:cNvPr>
            <p:cNvSpPr/>
            <p:nvPr/>
          </p:nvSpPr>
          <p:spPr>
            <a:xfrm>
              <a:off x="4640045" y="31100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8" name="pt44">
              <a:extLst>
                <a:ext uri="{FF2B5EF4-FFF2-40B4-BE49-F238E27FC236}">
                  <a16:creationId xmlns:a16="http://schemas.microsoft.com/office/drawing/2014/main" id="{6A941ACA-CB47-68F2-AE6F-B57735DBC01E}"/>
                </a:ext>
              </a:extLst>
            </p:cNvPr>
            <p:cNvSpPr/>
            <p:nvPr/>
          </p:nvSpPr>
          <p:spPr>
            <a:xfrm>
              <a:off x="5146114" y="33123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9" name="pt45">
              <a:extLst>
                <a:ext uri="{FF2B5EF4-FFF2-40B4-BE49-F238E27FC236}">
                  <a16:creationId xmlns:a16="http://schemas.microsoft.com/office/drawing/2014/main" id="{E91B6093-044D-3240-F5D5-4F3256E7F7DB}"/>
                </a:ext>
              </a:extLst>
            </p:cNvPr>
            <p:cNvSpPr/>
            <p:nvPr/>
          </p:nvSpPr>
          <p:spPr>
            <a:xfrm>
              <a:off x="5775545" y="43003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0" name="pt46">
              <a:extLst>
                <a:ext uri="{FF2B5EF4-FFF2-40B4-BE49-F238E27FC236}">
                  <a16:creationId xmlns:a16="http://schemas.microsoft.com/office/drawing/2014/main" id="{8C5F0E08-EF9E-3A07-C2CF-CE505A169B92}"/>
                </a:ext>
              </a:extLst>
            </p:cNvPr>
            <p:cNvSpPr/>
            <p:nvPr/>
          </p:nvSpPr>
          <p:spPr>
            <a:xfrm>
              <a:off x="4756446" y="44264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1" name="pt47">
              <a:extLst>
                <a:ext uri="{FF2B5EF4-FFF2-40B4-BE49-F238E27FC236}">
                  <a16:creationId xmlns:a16="http://schemas.microsoft.com/office/drawing/2014/main" id="{926C1FEF-77A8-0E45-96EA-09310D15CEF9}"/>
                </a:ext>
              </a:extLst>
            </p:cNvPr>
            <p:cNvSpPr/>
            <p:nvPr/>
          </p:nvSpPr>
          <p:spPr>
            <a:xfrm>
              <a:off x="7787164" y="50467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2" name="pt48">
              <a:extLst>
                <a:ext uri="{FF2B5EF4-FFF2-40B4-BE49-F238E27FC236}">
                  <a16:creationId xmlns:a16="http://schemas.microsoft.com/office/drawing/2014/main" id="{7579EF3E-E701-7663-E9BA-2A2AD464B3C4}"/>
                </a:ext>
              </a:extLst>
            </p:cNvPr>
            <p:cNvSpPr/>
            <p:nvPr/>
          </p:nvSpPr>
          <p:spPr>
            <a:xfrm>
              <a:off x="7371065" y="42986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3" name="pt49">
              <a:extLst>
                <a:ext uri="{FF2B5EF4-FFF2-40B4-BE49-F238E27FC236}">
                  <a16:creationId xmlns:a16="http://schemas.microsoft.com/office/drawing/2014/main" id="{24E3855B-AD74-4AC5-9019-A6B925EB6F00}"/>
                </a:ext>
              </a:extLst>
            </p:cNvPr>
            <p:cNvSpPr/>
            <p:nvPr/>
          </p:nvSpPr>
          <p:spPr>
            <a:xfrm>
              <a:off x="7664292" y="50519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4" name="pt50">
              <a:extLst>
                <a:ext uri="{FF2B5EF4-FFF2-40B4-BE49-F238E27FC236}">
                  <a16:creationId xmlns:a16="http://schemas.microsoft.com/office/drawing/2014/main" id="{18CA305F-9F8C-C052-771A-E9D7C5F5F63A}"/>
                </a:ext>
              </a:extLst>
            </p:cNvPr>
            <p:cNvSpPr/>
            <p:nvPr/>
          </p:nvSpPr>
          <p:spPr>
            <a:xfrm>
              <a:off x="7038252" y="51557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5" name="pt51">
              <a:extLst>
                <a:ext uri="{FF2B5EF4-FFF2-40B4-BE49-F238E27FC236}">
                  <a16:creationId xmlns:a16="http://schemas.microsoft.com/office/drawing/2014/main" id="{3BE9CC6B-6F52-F736-EFCD-F14404889C15}"/>
                </a:ext>
              </a:extLst>
            </p:cNvPr>
            <p:cNvSpPr/>
            <p:nvPr/>
          </p:nvSpPr>
          <p:spPr>
            <a:xfrm>
              <a:off x="7677725" y="47082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6" name="pt52">
              <a:extLst>
                <a:ext uri="{FF2B5EF4-FFF2-40B4-BE49-F238E27FC236}">
                  <a16:creationId xmlns:a16="http://schemas.microsoft.com/office/drawing/2014/main" id="{02B83046-6C8E-8EA9-0AD3-ED2C1B685914}"/>
                </a:ext>
              </a:extLst>
            </p:cNvPr>
            <p:cNvSpPr/>
            <p:nvPr/>
          </p:nvSpPr>
          <p:spPr>
            <a:xfrm>
              <a:off x="7456557" y="48050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7" name="pt53">
              <a:extLst>
                <a:ext uri="{FF2B5EF4-FFF2-40B4-BE49-F238E27FC236}">
                  <a16:creationId xmlns:a16="http://schemas.microsoft.com/office/drawing/2014/main" id="{BA811CB3-1467-7640-3ABA-1F5C8C363F30}"/>
                </a:ext>
              </a:extLst>
            </p:cNvPr>
            <p:cNvSpPr/>
            <p:nvPr/>
          </p:nvSpPr>
          <p:spPr>
            <a:xfrm>
              <a:off x="6889789" y="44122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8" name="pt54">
              <a:extLst>
                <a:ext uri="{FF2B5EF4-FFF2-40B4-BE49-F238E27FC236}">
                  <a16:creationId xmlns:a16="http://schemas.microsoft.com/office/drawing/2014/main" id="{B1FE8933-CCDF-61DE-7856-EF07D3F86C15}"/>
                </a:ext>
              </a:extLst>
            </p:cNvPr>
            <p:cNvSpPr/>
            <p:nvPr/>
          </p:nvSpPr>
          <p:spPr>
            <a:xfrm>
              <a:off x="4901127" y="30368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9" name="pt55">
              <a:extLst>
                <a:ext uri="{FF2B5EF4-FFF2-40B4-BE49-F238E27FC236}">
                  <a16:creationId xmlns:a16="http://schemas.microsoft.com/office/drawing/2014/main" id="{B57C9794-0251-DCE6-47DF-C8D86701D51A}"/>
                </a:ext>
              </a:extLst>
            </p:cNvPr>
            <p:cNvSpPr/>
            <p:nvPr/>
          </p:nvSpPr>
          <p:spPr>
            <a:xfrm>
              <a:off x="4590700" y="34426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0" name="pt56">
              <a:extLst>
                <a:ext uri="{FF2B5EF4-FFF2-40B4-BE49-F238E27FC236}">
                  <a16:creationId xmlns:a16="http://schemas.microsoft.com/office/drawing/2014/main" id="{0198DB88-08B3-F9B8-65B1-F7217AD75E30}"/>
                </a:ext>
              </a:extLst>
            </p:cNvPr>
            <p:cNvSpPr/>
            <p:nvPr/>
          </p:nvSpPr>
          <p:spPr>
            <a:xfrm>
              <a:off x="5234164" y="38389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1" name="pt57">
              <a:extLst>
                <a:ext uri="{FF2B5EF4-FFF2-40B4-BE49-F238E27FC236}">
                  <a16:creationId xmlns:a16="http://schemas.microsoft.com/office/drawing/2014/main" id="{F1879148-2ED0-35D7-04AA-0BF927DC62B7}"/>
                </a:ext>
              </a:extLst>
            </p:cNvPr>
            <p:cNvSpPr/>
            <p:nvPr/>
          </p:nvSpPr>
          <p:spPr>
            <a:xfrm>
              <a:off x="5362942" y="49918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2" name="pt58">
              <a:extLst>
                <a:ext uri="{FF2B5EF4-FFF2-40B4-BE49-F238E27FC236}">
                  <a16:creationId xmlns:a16="http://schemas.microsoft.com/office/drawing/2014/main" id="{76905B5C-3605-27BF-BE8D-1737A6CB8D2E}"/>
                </a:ext>
              </a:extLst>
            </p:cNvPr>
            <p:cNvSpPr/>
            <p:nvPr/>
          </p:nvSpPr>
          <p:spPr>
            <a:xfrm>
              <a:off x="5662001" y="32616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3" name="pt59">
              <a:extLst>
                <a:ext uri="{FF2B5EF4-FFF2-40B4-BE49-F238E27FC236}">
                  <a16:creationId xmlns:a16="http://schemas.microsoft.com/office/drawing/2014/main" id="{C6E26CC9-6D15-38AC-0220-E82026B79F54}"/>
                </a:ext>
              </a:extLst>
            </p:cNvPr>
            <p:cNvSpPr/>
            <p:nvPr/>
          </p:nvSpPr>
          <p:spPr>
            <a:xfrm>
              <a:off x="4793104" y="46655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4" name="pt60">
              <a:extLst>
                <a:ext uri="{FF2B5EF4-FFF2-40B4-BE49-F238E27FC236}">
                  <a16:creationId xmlns:a16="http://schemas.microsoft.com/office/drawing/2014/main" id="{3F038B72-7C3E-5132-8054-961108DC08AA}"/>
                </a:ext>
              </a:extLst>
            </p:cNvPr>
            <p:cNvSpPr/>
            <p:nvPr/>
          </p:nvSpPr>
          <p:spPr>
            <a:xfrm>
              <a:off x="5355926" y="37592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5" name="pt61">
              <a:extLst>
                <a:ext uri="{FF2B5EF4-FFF2-40B4-BE49-F238E27FC236}">
                  <a16:creationId xmlns:a16="http://schemas.microsoft.com/office/drawing/2014/main" id="{EB179DE7-02A3-AFD8-E80F-6E8EEE7BE6EC}"/>
                </a:ext>
              </a:extLst>
            </p:cNvPr>
            <p:cNvSpPr/>
            <p:nvPr/>
          </p:nvSpPr>
          <p:spPr>
            <a:xfrm>
              <a:off x="4596973" y="37118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6" name="pt62">
              <a:extLst>
                <a:ext uri="{FF2B5EF4-FFF2-40B4-BE49-F238E27FC236}">
                  <a16:creationId xmlns:a16="http://schemas.microsoft.com/office/drawing/2014/main" id="{344462B9-2224-B56D-890F-B20DEB313EB8}"/>
                </a:ext>
              </a:extLst>
            </p:cNvPr>
            <p:cNvSpPr/>
            <p:nvPr/>
          </p:nvSpPr>
          <p:spPr>
            <a:xfrm>
              <a:off x="4313567" y="23330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7" name="pt63">
              <a:extLst>
                <a:ext uri="{FF2B5EF4-FFF2-40B4-BE49-F238E27FC236}">
                  <a16:creationId xmlns:a16="http://schemas.microsoft.com/office/drawing/2014/main" id="{744200F8-4069-5BF3-D429-957C0BD57B52}"/>
                </a:ext>
              </a:extLst>
            </p:cNvPr>
            <p:cNvSpPr/>
            <p:nvPr/>
          </p:nvSpPr>
          <p:spPr>
            <a:xfrm>
              <a:off x="5343928" y="40205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8" name="pt64">
              <a:extLst>
                <a:ext uri="{FF2B5EF4-FFF2-40B4-BE49-F238E27FC236}">
                  <a16:creationId xmlns:a16="http://schemas.microsoft.com/office/drawing/2014/main" id="{AFD0510B-1C6D-3FAB-E109-D92E7AD5262E}"/>
                </a:ext>
              </a:extLst>
            </p:cNvPr>
            <p:cNvSpPr/>
            <p:nvPr/>
          </p:nvSpPr>
          <p:spPr>
            <a:xfrm>
              <a:off x="5780880" y="51989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9" name="pt65">
              <a:extLst>
                <a:ext uri="{FF2B5EF4-FFF2-40B4-BE49-F238E27FC236}">
                  <a16:creationId xmlns:a16="http://schemas.microsoft.com/office/drawing/2014/main" id="{1FDDFB7E-225F-290C-6C72-BC49AAD13A50}"/>
                </a:ext>
              </a:extLst>
            </p:cNvPr>
            <p:cNvSpPr/>
            <p:nvPr/>
          </p:nvSpPr>
          <p:spPr>
            <a:xfrm>
              <a:off x="5132317" y="37395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0" name="pt66">
              <a:extLst>
                <a:ext uri="{FF2B5EF4-FFF2-40B4-BE49-F238E27FC236}">
                  <a16:creationId xmlns:a16="http://schemas.microsoft.com/office/drawing/2014/main" id="{94CA0F3D-7C6D-F98C-E817-080221F65931}"/>
                </a:ext>
              </a:extLst>
            </p:cNvPr>
            <p:cNvSpPr/>
            <p:nvPr/>
          </p:nvSpPr>
          <p:spPr>
            <a:xfrm>
              <a:off x="6239838" y="53338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1" name="pt67">
              <a:extLst>
                <a:ext uri="{FF2B5EF4-FFF2-40B4-BE49-F238E27FC236}">
                  <a16:creationId xmlns:a16="http://schemas.microsoft.com/office/drawing/2014/main" id="{8A5A9FA5-A62E-F7B9-6527-FCF1AC9763A9}"/>
                </a:ext>
              </a:extLst>
            </p:cNvPr>
            <p:cNvSpPr/>
            <p:nvPr/>
          </p:nvSpPr>
          <p:spPr>
            <a:xfrm>
              <a:off x="5448845" y="33323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2" name="pt68">
              <a:extLst>
                <a:ext uri="{FF2B5EF4-FFF2-40B4-BE49-F238E27FC236}">
                  <a16:creationId xmlns:a16="http://schemas.microsoft.com/office/drawing/2014/main" id="{CC40942F-5A4E-EF1D-27EB-5294AF775358}"/>
                </a:ext>
              </a:extLst>
            </p:cNvPr>
            <p:cNvSpPr/>
            <p:nvPr/>
          </p:nvSpPr>
          <p:spPr>
            <a:xfrm>
              <a:off x="5959065" y="5050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3" name="pt69">
              <a:extLst>
                <a:ext uri="{FF2B5EF4-FFF2-40B4-BE49-F238E27FC236}">
                  <a16:creationId xmlns:a16="http://schemas.microsoft.com/office/drawing/2014/main" id="{DA12F22D-DDB1-D4FB-51F7-82C8ABDB0400}"/>
                </a:ext>
              </a:extLst>
            </p:cNvPr>
            <p:cNvSpPr/>
            <p:nvPr/>
          </p:nvSpPr>
          <p:spPr>
            <a:xfrm>
              <a:off x="4837800" y="36101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4" name="pt70">
              <a:extLst>
                <a:ext uri="{FF2B5EF4-FFF2-40B4-BE49-F238E27FC236}">
                  <a16:creationId xmlns:a16="http://schemas.microsoft.com/office/drawing/2014/main" id="{39D199DC-AD8D-00E2-48A8-82093829B567}"/>
                </a:ext>
              </a:extLst>
            </p:cNvPr>
            <p:cNvSpPr/>
            <p:nvPr/>
          </p:nvSpPr>
          <p:spPr>
            <a:xfrm>
              <a:off x="5396781" y="45683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5" name="pt71">
              <a:extLst>
                <a:ext uri="{FF2B5EF4-FFF2-40B4-BE49-F238E27FC236}">
                  <a16:creationId xmlns:a16="http://schemas.microsoft.com/office/drawing/2014/main" id="{F2B3EDF8-2DB0-8D31-5B59-1755691D986C}"/>
                </a:ext>
              </a:extLst>
            </p:cNvPr>
            <p:cNvSpPr/>
            <p:nvPr/>
          </p:nvSpPr>
          <p:spPr>
            <a:xfrm>
              <a:off x="4578545" y="23818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6" name="pt72">
              <a:extLst>
                <a:ext uri="{FF2B5EF4-FFF2-40B4-BE49-F238E27FC236}">
                  <a16:creationId xmlns:a16="http://schemas.microsoft.com/office/drawing/2014/main" id="{21E6E1CD-E6EF-F91F-CB83-B30A5D55733F}"/>
                </a:ext>
              </a:extLst>
            </p:cNvPr>
            <p:cNvSpPr/>
            <p:nvPr/>
          </p:nvSpPr>
          <p:spPr>
            <a:xfrm>
              <a:off x="5667064" y="31390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7" name="pt73">
              <a:extLst>
                <a:ext uri="{FF2B5EF4-FFF2-40B4-BE49-F238E27FC236}">
                  <a16:creationId xmlns:a16="http://schemas.microsoft.com/office/drawing/2014/main" id="{3AA7E475-ABB4-35DD-8D71-2ED0BCD1A1E4}"/>
                </a:ext>
              </a:extLst>
            </p:cNvPr>
            <p:cNvSpPr/>
            <p:nvPr/>
          </p:nvSpPr>
          <p:spPr>
            <a:xfrm>
              <a:off x="4455453" y="34272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8" name="pt74">
              <a:extLst>
                <a:ext uri="{FF2B5EF4-FFF2-40B4-BE49-F238E27FC236}">
                  <a16:creationId xmlns:a16="http://schemas.microsoft.com/office/drawing/2014/main" id="{98DF8EF3-6FBC-F034-BC93-95AA2A925224}"/>
                </a:ext>
              </a:extLst>
            </p:cNvPr>
            <p:cNvSpPr/>
            <p:nvPr/>
          </p:nvSpPr>
          <p:spPr>
            <a:xfrm>
              <a:off x="4602475" y="21724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9" name="pt75">
              <a:extLst>
                <a:ext uri="{FF2B5EF4-FFF2-40B4-BE49-F238E27FC236}">
                  <a16:creationId xmlns:a16="http://schemas.microsoft.com/office/drawing/2014/main" id="{ABBB3A77-B86C-530F-82C5-DF68B80A8EF9}"/>
                </a:ext>
              </a:extLst>
            </p:cNvPr>
            <p:cNvSpPr/>
            <p:nvPr/>
          </p:nvSpPr>
          <p:spPr>
            <a:xfrm>
              <a:off x="5159343" y="18437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0" name="pt76">
              <a:extLst>
                <a:ext uri="{FF2B5EF4-FFF2-40B4-BE49-F238E27FC236}">
                  <a16:creationId xmlns:a16="http://schemas.microsoft.com/office/drawing/2014/main" id="{3B7F84BD-39A9-D72D-6CD5-837B876A636F}"/>
                </a:ext>
              </a:extLst>
            </p:cNvPr>
            <p:cNvSpPr/>
            <p:nvPr/>
          </p:nvSpPr>
          <p:spPr>
            <a:xfrm>
              <a:off x="4611418" y="24476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1" name="pt77">
              <a:extLst>
                <a:ext uri="{FF2B5EF4-FFF2-40B4-BE49-F238E27FC236}">
                  <a16:creationId xmlns:a16="http://schemas.microsoft.com/office/drawing/2014/main" id="{9A8B6994-64BA-43CA-5055-58088D491765}"/>
                </a:ext>
              </a:extLst>
            </p:cNvPr>
            <p:cNvSpPr/>
            <p:nvPr/>
          </p:nvSpPr>
          <p:spPr>
            <a:xfrm>
              <a:off x="5210241" y="35547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2" name="pt78">
              <a:extLst>
                <a:ext uri="{FF2B5EF4-FFF2-40B4-BE49-F238E27FC236}">
                  <a16:creationId xmlns:a16="http://schemas.microsoft.com/office/drawing/2014/main" id="{E2CF1BF7-DEA7-C5EC-8F79-D7ECA64ECD62}"/>
                </a:ext>
              </a:extLst>
            </p:cNvPr>
            <p:cNvSpPr/>
            <p:nvPr/>
          </p:nvSpPr>
          <p:spPr>
            <a:xfrm>
              <a:off x="4452610" y="36380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3" name="pt79">
              <a:extLst>
                <a:ext uri="{FF2B5EF4-FFF2-40B4-BE49-F238E27FC236}">
                  <a16:creationId xmlns:a16="http://schemas.microsoft.com/office/drawing/2014/main" id="{8A980775-66E8-2DAE-5B22-6779906BCDCD}"/>
                </a:ext>
              </a:extLst>
            </p:cNvPr>
            <p:cNvSpPr/>
            <p:nvPr/>
          </p:nvSpPr>
          <p:spPr>
            <a:xfrm>
              <a:off x="4173380" y="34506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4" name="pt80">
              <a:extLst>
                <a:ext uri="{FF2B5EF4-FFF2-40B4-BE49-F238E27FC236}">
                  <a16:creationId xmlns:a16="http://schemas.microsoft.com/office/drawing/2014/main" id="{8B914427-04F9-D1CD-9618-B0AD5F591BF1}"/>
                </a:ext>
              </a:extLst>
            </p:cNvPr>
            <p:cNvSpPr/>
            <p:nvPr/>
          </p:nvSpPr>
          <p:spPr>
            <a:xfrm>
              <a:off x="4314062" y="29933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5" name="pt81">
              <a:extLst>
                <a:ext uri="{FF2B5EF4-FFF2-40B4-BE49-F238E27FC236}">
                  <a16:creationId xmlns:a16="http://schemas.microsoft.com/office/drawing/2014/main" id="{0DC4C0A8-2DC2-05A8-692E-6FD172934B92}"/>
                </a:ext>
              </a:extLst>
            </p:cNvPr>
            <p:cNvSpPr/>
            <p:nvPr/>
          </p:nvSpPr>
          <p:spPr>
            <a:xfrm>
              <a:off x="4594487" y="37622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6" name="pt82">
              <a:extLst>
                <a:ext uri="{FF2B5EF4-FFF2-40B4-BE49-F238E27FC236}">
                  <a16:creationId xmlns:a16="http://schemas.microsoft.com/office/drawing/2014/main" id="{E4542FC0-79A9-EE7E-96B5-5069695E7EB3}"/>
                </a:ext>
              </a:extLst>
            </p:cNvPr>
            <p:cNvSpPr/>
            <p:nvPr/>
          </p:nvSpPr>
          <p:spPr>
            <a:xfrm>
              <a:off x="4025564" y="41312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7" name="pt83">
              <a:extLst>
                <a:ext uri="{FF2B5EF4-FFF2-40B4-BE49-F238E27FC236}">
                  <a16:creationId xmlns:a16="http://schemas.microsoft.com/office/drawing/2014/main" id="{5D3F61AE-BF8F-338C-DBDB-D50CF8F9BAF1}"/>
                </a:ext>
              </a:extLst>
            </p:cNvPr>
            <p:cNvSpPr/>
            <p:nvPr/>
          </p:nvSpPr>
          <p:spPr>
            <a:xfrm>
              <a:off x="4330266" y="34066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8" name="pt84">
              <a:extLst>
                <a:ext uri="{FF2B5EF4-FFF2-40B4-BE49-F238E27FC236}">
                  <a16:creationId xmlns:a16="http://schemas.microsoft.com/office/drawing/2014/main" id="{19C318BA-FDF3-AF30-D149-4C12BC48C467}"/>
                </a:ext>
              </a:extLst>
            </p:cNvPr>
            <p:cNvSpPr/>
            <p:nvPr/>
          </p:nvSpPr>
          <p:spPr>
            <a:xfrm>
              <a:off x="4515159" y="42602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9" name="pt85">
              <a:extLst>
                <a:ext uri="{FF2B5EF4-FFF2-40B4-BE49-F238E27FC236}">
                  <a16:creationId xmlns:a16="http://schemas.microsoft.com/office/drawing/2014/main" id="{7C1A4E76-7C79-E0F8-724B-98E43BC15E86}"/>
                </a:ext>
              </a:extLst>
            </p:cNvPr>
            <p:cNvSpPr/>
            <p:nvPr/>
          </p:nvSpPr>
          <p:spPr>
            <a:xfrm>
              <a:off x="4680970" y="33385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0" name="pt86">
              <a:extLst>
                <a:ext uri="{FF2B5EF4-FFF2-40B4-BE49-F238E27FC236}">
                  <a16:creationId xmlns:a16="http://schemas.microsoft.com/office/drawing/2014/main" id="{9CA2F5AB-FD32-3B0D-5D2A-B0B21FB5A477}"/>
                </a:ext>
              </a:extLst>
            </p:cNvPr>
            <p:cNvSpPr/>
            <p:nvPr/>
          </p:nvSpPr>
          <p:spPr>
            <a:xfrm>
              <a:off x="4189501" y="35848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1" name="pt87">
              <a:extLst>
                <a:ext uri="{FF2B5EF4-FFF2-40B4-BE49-F238E27FC236}">
                  <a16:creationId xmlns:a16="http://schemas.microsoft.com/office/drawing/2014/main" id="{22B29968-20DA-1A56-76F5-967098748302}"/>
                </a:ext>
              </a:extLst>
            </p:cNvPr>
            <p:cNvSpPr/>
            <p:nvPr/>
          </p:nvSpPr>
          <p:spPr>
            <a:xfrm>
              <a:off x="4314216" y="39185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2" name="pt88">
              <a:extLst>
                <a:ext uri="{FF2B5EF4-FFF2-40B4-BE49-F238E27FC236}">
                  <a16:creationId xmlns:a16="http://schemas.microsoft.com/office/drawing/2014/main" id="{08C66447-392D-7D68-14E3-01EE6A3E9118}"/>
                </a:ext>
              </a:extLst>
            </p:cNvPr>
            <p:cNvSpPr/>
            <p:nvPr/>
          </p:nvSpPr>
          <p:spPr>
            <a:xfrm>
              <a:off x="5281281" y="24993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3" name="pt89">
              <a:extLst>
                <a:ext uri="{FF2B5EF4-FFF2-40B4-BE49-F238E27FC236}">
                  <a16:creationId xmlns:a16="http://schemas.microsoft.com/office/drawing/2014/main" id="{7D45027C-3AEB-370A-1086-5817CD50C4C6}"/>
                </a:ext>
              </a:extLst>
            </p:cNvPr>
            <p:cNvSpPr/>
            <p:nvPr/>
          </p:nvSpPr>
          <p:spPr>
            <a:xfrm>
              <a:off x="4511107" y="30185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4" name="pt90">
              <a:extLst>
                <a:ext uri="{FF2B5EF4-FFF2-40B4-BE49-F238E27FC236}">
                  <a16:creationId xmlns:a16="http://schemas.microsoft.com/office/drawing/2014/main" id="{3DA818C4-4089-621C-D85E-1111EC9EE5D3}"/>
                </a:ext>
              </a:extLst>
            </p:cNvPr>
            <p:cNvSpPr/>
            <p:nvPr/>
          </p:nvSpPr>
          <p:spPr>
            <a:xfrm>
              <a:off x="4713597" y="46527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5" name="pt91">
              <a:extLst>
                <a:ext uri="{FF2B5EF4-FFF2-40B4-BE49-F238E27FC236}">
                  <a16:creationId xmlns:a16="http://schemas.microsoft.com/office/drawing/2014/main" id="{99368367-5640-C1EC-F04F-CFE018FC0200}"/>
                </a:ext>
              </a:extLst>
            </p:cNvPr>
            <p:cNvSpPr/>
            <p:nvPr/>
          </p:nvSpPr>
          <p:spPr>
            <a:xfrm>
              <a:off x="4990545" y="33533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6" name="pt92">
              <a:extLst>
                <a:ext uri="{FF2B5EF4-FFF2-40B4-BE49-F238E27FC236}">
                  <a16:creationId xmlns:a16="http://schemas.microsoft.com/office/drawing/2014/main" id="{D2DAF457-52F9-3693-09FA-88FD7CF606E6}"/>
                </a:ext>
              </a:extLst>
            </p:cNvPr>
            <p:cNvSpPr/>
            <p:nvPr/>
          </p:nvSpPr>
          <p:spPr>
            <a:xfrm>
              <a:off x="4994186" y="21563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7" name="pt93">
              <a:extLst>
                <a:ext uri="{FF2B5EF4-FFF2-40B4-BE49-F238E27FC236}">
                  <a16:creationId xmlns:a16="http://schemas.microsoft.com/office/drawing/2014/main" id="{BDDED978-D909-E7C2-CE37-1FF17C00A9EF}"/>
                </a:ext>
              </a:extLst>
            </p:cNvPr>
            <p:cNvSpPr/>
            <p:nvPr/>
          </p:nvSpPr>
          <p:spPr>
            <a:xfrm>
              <a:off x="5505835" y="2305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8" name="pt94">
              <a:extLst>
                <a:ext uri="{FF2B5EF4-FFF2-40B4-BE49-F238E27FC236}">
                  <a16:creationId xmlns:a16="http://schemas.microsoft.com/office/drawing/2014/main" id="{A3713ADF-1428-53E2-9B2E-7CA118401001}"/>
                </a:ext>
              </a:extLst>
            </p:cNvPr>
            <p:cNvSpPr/>
            <p:nvPr/>
          </p:nvSpPr>
          <p:spPr>
            <a:xfrm>
              <a:off x="6508791" y="40571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9" name="pt95">
              <a:extLst>
                <a:ext uri="{FF2B5EF4-FFF2-40B4-BE49-F238E27FC236}">
                  <a16:creationId xmlns:a16="http://schemas.microsoft.com/office/drawing/2014/main" id="{525CBC00-3F39-9124-0130-6680241D2529}"/>
                </a:ext>
              </a:extLst>
            </p:cNvPr>
            <p:cNvSpPr/>
            <p:nvPr/>
          </p:nvSpPr>
          <p:spPr>
            <a:xfrm>
              <a:off x="4863666" y="17681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0" name="pt96">
              <a:extLst>
                <a:ext uri="{FF2B5EF4-FFF2-40B4-BE49-F238E27FC236}">
                  <a16:creationId xmlns:a16="http://schemas.microsoft.com/office/drawing/2014/main" id="{BA90B588-221C-4696-4ABE-5F2362C7F662}"/>
                </a:ext>
              </a:extLst>
            </p:cNvPr>
            <p:cNvSpPr/>
            <p:nvPr/>
          </p:nvSpPr>
          <p:spPr>
            <a:xfrm>
              <a:off x="6392882" y="55612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1" name="pt97">
              <a:extLst>
                <a:ext uri="{FF2B5EF4-FFF2-40B4-BE49-F238E27FC236}">
                  <a16:creationId xmlns:a16="http://schemas.microsoft.com/office/drawing/2014/main" id="{E26756A2-D480-D1A9-71EA-8DB537BE59F9}"/>
                </a:ext>
              </a:extLst>
            </p:cNvPr>
            <p:cNvSpPr/>
            <p:nvPr/>
          </p:nvSpPr>
          <p:spPr>
            <a:xfrm>
              <a:off x="5252615" y="32453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2" name="pt98">
              <a:extLst>
                <a:ext uri="{FF2B5EF4-FFF2-40B4-BE49-F238E27FC236}">
                  <a16:creationId xmlns:a16="http://schemas.microsoft.com/office/drawing/2014/main" id="{1BD98445-2348-B302-2B34-A4A7A44396C8}"/>
                </a:ext>
              </a:extLst>
            </p:cNvPr>
            <p:cNvSpPr/>
            <p:nvPr/>
          </p:nvSpPr>
          <p:spPr>
            <a:xfrm>
              <a:off x="6037347" y="52452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3" name="pt99">
              <a:extLst>
                <a:ext uri="{FF2B5EF4-FFF2-40B4-BE49-F238E27FC236}">
                  <a16:creationId xmlns:a16="http://schemas.microsoft.com/office/drawing/2014/main" id="{6E17C515-99C3-2C7C-6BC1-BDCAB69577F8}"/>
                </a:ext>
              </a:extLst>
            </p:cNvPr>
            <p:cNvSpPr/>
            <p:nvPr/>
          </p:nvSpPr>
          <p:spPr>
            <a:xfrm>
              <a:off x="4949296" y="32052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4" name="pt100">
              <a:extLst>
                <a:ext uri="{FF2B5EF4-FFF2-40B4-BE49-F238E27FC236}">
                  <a16:creationId xmlns:a16="http://schemas.microsoft.com/office/drawing/2014/main" id="{188A42D7-9E3D-A3FE-C90A-0902545AAB5A}"/>
                </a:ext>
              </a:extLst>
            </p:cNvPr>
            <p:cNvSpPr/>
            <p:nvPr/>
          </p:nvSpPr>
          <p:spPr>
            <a:xfrm>
              <a:off x="5894158" y="48060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5" name="pt101">
              <a:extLst>
                <a:ext uri="{FF2B5EF4-FFF2-40B4-BE49-F238E27FC236}">
                  <a16:creationId xmlns:a16="http://schemas.microsoft.com/office/drawing/2014/main" id="{618CA845-4F95-E500-18DE-50C7EFD7406E}"/>
                </a:ext>
              </a:extLst>
            </p:cNvPr>
            <p:cNvSpPr/>
            <p:nvPr/>
          </p:nvSpPr>
          <p:spPr>
            <a:xfrm>
              <a:off x="4995679" y="41197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6" name="pt102">
              <a:extLst>
                <a:ext uri="{FF2B5EF4-FFF2-40B4-BE49-F238E27FC236}">
                  <a16:creationId xmlns:a16="http://schemas.microsoft.com/office/drawing/2014/main" id="{6F9F9CDE-F3CA-660A-D155-54EAD4E359A1}"/>
                </a:ext>
              </a:extLst>
            </p:cNvPr>
            <p:cNvSpPr/>
            <p:nvPr/>
          </p:nvSpPr>
          <p:spPr>
            <a:xfrm>
              <a:off x="4431125" y="28543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7" name="pt103">
              <a:extLst>
                <a:ext uri="{FF2B5EF4-FFF2-40B4-BE49-F238E27FC236}">
                  <a16:creationId xmlns:a16="http://schemas.microsoft.com/office/drawing/2014/main" id="{B897E024-276E-923A-8CBF-BC2DCCC6D07A}"/>
                </a:ext>
              </a:extLst>
            </p:cNvPr>
            <p:cNvSpPr/>
            <p:nvPr/>
          </p:nvSpPr>
          <p:spPr>
            <a:xfrm>
              <a:off x="4937107" y="25130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8" name="pt104">
              <a:extLst>
                <a:ext uri="{FF2B5EF4-FFF2-40B4-BE49-F238E27FC236}">
                  <a16:creationId xmlns:a16="http://schemas.microsoft.com/office/drawing/2014/main" id="{DC378781-F991-3051-A6AD-D8DEED88E071}"/>
                </a:ext>
              </a:extLst>
            </p:cNvPr>
            <p:cNvSpPr/>
            <p:nvPr/>
          </p:nvSpPr>
          <p:spPr>
            <a:xfrm>
              <a:off x="4318932" y="34047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9" name="pt105">
              <a:extLst>
                <a:ext uri="{FF2B5EF4-FFF2-40B4-BE49-F238E27FC236}">
                  <a16:creationId xmlns:a16="http://schemas.microsoft.com/office/drawing/2014/main" id="{E6A0D1CB-28E0-373E-FC6E-AAB7763A5CCE}"/>
                </a:ext>
              </a:extLst>
            </p:cNvPr>
            <p:cNvSpPr/>
            <p:nvPr/>
          </p:nvSpPr>
          <p:spPr>
            <a:xfrm>
              <a:off x="4164405" y="40977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0" name="pt106">
              <a:extLst>
                <a:ext uri="{FF2B5EF4-FFF2-40B4-BE49-F238E27FC236}">
                  <a16:creationId xmlns:a16="http://schemas.microsoft.com/office/drawing/2014/main" id="{BC55B7D4-E7F0-F684-CCC3-BC6D28B329B1}"/>
                </a:ext>
              </a:extLst>
            </p:cNvPr>
            <p:cNvSpPr/>
            <p:nvPr/>
          </p:nvSpPr>
          <p:spPr>
            <a:xfrm>
              <a:off x="4540675" y="21442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1" name="pt107">
              <a:extLst>
                <a:ext uri="{FF2B5EF4-FFF2-40B4-BE49-F238E27FC236}">
                  <a16:creationId xmlns:a16="http://schemas.microsoft.com/office/drawing/2014/main" id="{4D15EEE9-130C-C181-F66A-1E00B1D1FE2E}"/>
                </a:ext>
              </a:extLst>
            </p:cNvPr>
            <p:cNvSpPr/>
            <p:nvPr/>
          </p:nvSpPr>
          <p:spPr>
            <a:xfrm>
              <a:off x="5090774" y="34293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2" name="pt108">
              <a:extLst>
                <a:ext uri="{FF2B5EF4-FFF2-40B4-BE49-F238E27FC236}">
                  <a16:creationId xmlns:a16="http://schemas.microsoft.com/office/drawing/2014/main" id="{50C7EA6D-D220-F9E3-2934-5F517C259E71}"/>
                </a:ext>
              </a:extLst>
            </p:cNvPr>
            <p:cNvSpPr/>
            <p:nvPr/>
          </p:nvSpPr>
          <p:spPr>
            <a:xfrm>
              <a:off x="3750427" y="31029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3" name="pt109">
              <a:extLst>
                <a:ext uri="{FF2B5EF4-FFF2-40B4-BE49-F238E27FC236}">
                  <a16:creationId xmlns:a16="http://schemas.microsoft.com/office/drawing/2014/main" id="{D58E0E5A-728D-BD75-9767-EDCE4042C642}"/>
                </a:ext>
              </a:extLst>
            </p:cNvPr>
            <p:cNvSpPr/>
            <p:nvPr/>
          </p:nvSpPr>
          <p:spPr>
            <a:xfrm>
              <a:off x="4583148" y="25346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4" name="pt110">
              <a:extLst>
                <a:ext uri="{FF2B5EF4-FFF2-40B4-BE49-F238E27FC236}">
                  <a16:creationId xmlns:a16="http://schemas.microsoft.com/office/drawing/2014/main" id="{61AF4A0C-5489-77C0-0E56-90D8695D000C}"/>
                </a:ext>
              </a:extLst>
            </p:cNvPr>
            <p:cNvSpPr/>
            <p:nvPr/>
          </p:nvSpPr>
          <p:spPr>
            <a:xfrm>
              <a:off x="4952056" y="36850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5" name="pt111">
              <a:extLst>
                <a:ext uri="{FF2B5EF4-FFF2-40B4-BE49-F238E27FC236}">
                  <a16:creationId xmlns:a16="http://schemas.microsoft.com/office/drawing/2014/main" id="{6E6F20C4-FCC4-196F-A164-83DD0C4086DE}"/>
                </a:ext>
              </a:extLst>
            </p:cNvPr>
            <p:cNvSpPr/>
            <p:nvPr/>
          </p:nvSpPr>
          <p:spPr>
            <a:xfrm>
              <a:off x="4854581" y="31584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6" name="pt112">
              <a:extLst>
                <a:ext uri="{FF2B5EF4-FFF2-40B4-BE49-F238E27FC236}">
                  <a16:creationId xmlns:a16="http://schemas.microsoft.com/office/drawing/2014/main" id="{A5C13F56-8E4F-C1B0-BD54-27F4E8EEE89B}"/>
                </a:ext>
              </a:extLst>
            </p:cNvPr>
            <p:cNvSpPr/>
            <p:nvPr/>
          </p:nvSpPr>
          <p:spPr>
            <a:xfrm>
              <a:off x="4318080" y="2479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7" name="pt113">
              <a:extLst>
                <a:ext uri="{FF2B5EF4-FFF2-40B4-BE49-F238E27FC236}">
                  <a16:creationId xmlns:a16="http://schemas.microsoft.com/office/drawing/2014/main" id="{1A5C54F6-E056-132D-821D-2B1C7FFF63AE}"/>
                </a:ext>
              </a:extLst>
            </p:cNvPr>
            <p:cNvSpPr/>
            <p:nvPr/>
          </p:nvSpPr>
          <p:spPr>
            <a:xfrm>
              <a:off x="3979729" y="40299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8" name="pt114">
              <a:extLst>
                <a:ext uri="{FF2B5EF4-FFF2-40B4-BE49-F238E27FC236}">
                  <a16:creationId xmlns:a16="http://schemas.microsoft.com/office/drawing/2014/main" id="{1F756321-BA09-5F02-D43F-EF86FAB52F0F}"/>
                </a:ext>
              </a:extLst>
            </p:cNvPr>
            <p:cNvSpPr/>
            <p:nvPr/>
          </p:nvSpPr>
          <p:spPr>
            <a:xfrm>
              <a:off x="6138044" y="32559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9" name="pt115">
              <a:extLst>
                <a:ext uri="{FF2B5EF4-FFF2-40B4-BE49-F238E27FC236}">
                  <a16:creationId xmlns:a16="http://schemas.microsoft.com/office/drawing/2014/main" id="{BF5E200B-179F-F027-9D5D-1BDE862940DD}"/>
                </a:ext>
              </a:extLst>
            </p:cNvPr>
            <p:cNvSpPr/>
            <p:nvPr/>
          </p:nvSpPr>
          <p:spPr>
            <a:xfrm>
              <a:off x="4955497" y="38497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0" name="pt116">
              <a:extLst>
                <a:ext uri="{FF2B5EF4-FFF2-40B4-BE49-F238E27FC236}">
                  <a16:creationId xmlns:a16="http://schemas.microsoft.com/office/drawing/2014/main" id="{4A1A3E9A-887A-B917-DCAB-FCD169DEB9B9}"/>
                </a:ext>
              </a:extLst>
            </p:cNvPr>
            <p:cNvSpPr/>
            <p:nvPr/>
          </p:nvSpPr>
          <p:spPr>
            <a:xfrm>
              <a:off x="4851696" y="31437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1" name="pt117">
              <a:extLst>
                <a:ext uri="{FF2B5EF4-FFF2-40B4-BE49-F238E27FC236}">
                  <a16:creationId xmlns:a16="http://schemas.microsoft.com/office/drawing/2014/main" id="{DE2449EE-DEC6-F34D-C996-49311E930FEC}"/>
                </a:ext>
              </a:extLst>
            </p:cNvPr>
            <p:cNvSpPr/>
            <p:nvPr/>
          </p:nvSpPr>
          <p:spPr>
            <a:xfrm>
              <a:off x="5224225" y="37430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2" name="pt118">
              <a:extLst>
                <a:ext uri="{FF2B5EF4-FFF2-40B4-BE49-F238E27FC236}">
                  <a16:creationId xmlns:a16="http://schemas.microsoft.com/office/drawing/2014/main" id="{60B78FA2-62B0-21CE-0506-EEA0950704C0}"/>
                </a:ext>
              </a:extLst>
            </p:cNvPr>
            <p:cNvSpPr/>
            <p:nvPr/>
          </p:nvSpPr>
          <p:spPr>
            <a:xfrm>
              <a:off x="4989089" y="37160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3" name="pt119">
              <a:extLst>
                <a:ext uri="{FF2B5EF4-FFF2-40B4-BE49-F238E27FC236}">
                  <a16:creationId xmlns:a16="http://schemas.microsoft.com/office/drawing/2014/main" id="{CD81DEB2-7F51-E643-1F35-8FD9A51E0E33}"/>
                </a:ext>
              </a:extLst>
            </p:cNvPr>
            <p:cNvSpPr/>
            <p:nvPr/>
          </p:nvSpPr>
          <p:spPr>
            <a:xfrm>
              <a:off x="5000117" y="35185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4" name="pt120">
              <a:extLst>
                <a:ext uri="{FF2B5EF4-FFF2-40B4-BE49-F238E27FC236}">
                  <a16:creationId xmlns:a16="http://schemas.microsoft.com/office/drawing/2014/main" id="{EAADD5F6-B53D-5C3A-CC65-970E413F2D72}"/>
                </a:ext>
              </a:extLst>
            </p:cNvPr>
            <p:cNvSpPr/>
            <p:nvPr/>
          </p:nvSpPr>
          <p:spPr>
            <a:xfrm>
              <a:off x="4748547" y="42358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5" name="pt121">
              <a:extLst>
                <a:ext uri="{FF2B5EF4-FFF2-40B4-BE49-F238E27FC236}">
                  <a16:creationId xmlns:a16="http://schemas.microsoft.com/office/drawing/2014/main" id="{B6F29BF2-CA5D-F007-15B8-680B942B25F9}"/>
                </a:ext>
              </a:extLst>
            </p:cNvPr>
            <p:cNvSpPr/>
            <p:nvPr/>
          </p:nvSpPr>
          <p:spPr>
            <a:xfrm>
              <a:off x="5112954" y="21635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6" name="pt122">
              <a:extLst>
                <a:ext uri="{FF2B5EF4-FFF2-40B4-BE49-F238E27FC236}">
                  <a16:creationId xmlns:a16="http://schemas.microsoft.com/office/drawing/2014/main" id="{22F68FCC-3C3F-14B0-5015-21589945F92C}"/>
                </a:ext>
              </a:extLst>
            </p:cNvPr>
            <p:cNvSpPr/>
            <p:nvPr/>
          </p:nvSpPr>
          <p:spPr>
            <a:xfrm>
              <a:off x="6018343" y="33105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7" name="pt123">
              <a:extLst>
                <a:ext uri="{FF2B5EF4-FFF2-40B4-BE49-F238E27FC236}">
                  <a16:creationId xmlns:a16="http://schemas.microsoft.com/office/drawing/2014/main" id="{2CA5AC7B-1234-ACEA-EF24-AC8D95B4EA15}"/>
                </a:ext>
              </a:extLst>
            </p:cNvPr>
            <p:cNvSpPr/>
            <p:nvPr/>
          </p:nvSpPr>
          <p:spPr>
            <a:xfrm>
              <a:off x="6257380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8" name="pt124">
              <a:extLst>
                <a:ext uri="{FF2B5EF4-FFF2-40B4-BE49-F238E27FC236}">
                  <a16:creationId xmlns:a16="http://schemas.microsoft.com/office/drawing/2014/main" id="{8A9EFAC2-6D42-7974-DEF5-FF7C4BF3F0B0}"/>
                </a:ext>
              </a:extLst>
            </p:cNvPr>
            <p:cNvSpPr/>
            <p:nvPr/>
          </p:nvSpPr>
          <p:spPr>
            <a:xfrm>
              <a:off x="5018251" y="20100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9" name="pt125">
              <a:extLst>
                <a:ext uri="{FF2B5EF4-FFF2-40B4-BE49-F238E27FC236}">
                  <a16:creationId xmlns:a16="http://schemas.microsoft.com/office/drawing/2014/main" id="{02871D6E-844A-1D0B-A83F-B7C8A6047FEE}"/>
                </a:ext>
              </a:extLst>
            </p:cNvPr>
            <p:cNvSpPr/>
            <p:nvPr/>
          </p:nvSpPr>
          <p:spPr>
            <a:xfrm>
              <a:off x="4532953" y="47048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0" name="pt126">
              <a:extLst>
                <a:ext uri="{FF2B5EF4-FFF2-40B4-BE49-F238E27FC236}">
                  <a16:creationId xmlns:a16="http://schemas.microsoft.com/office/drawing/2014/main" id="{B11C046C-CC62-D1CE-054D-774C08B6C81F}"/>
                </a:ext>
              </a:extLst>
            </p:cNvPr>
            <p:cNvSpPr/>
            <p:nvPr/>
          </p:nvSpPr>
          <p:spPr>
            <a:xfrm>
              <a:off x="6129631" y="49797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1" name="pt127">
              <a:extLst>
                <a:ext uri="{FF2B5EF4-FFF2-40B4-BE49-F238E27FC236}">
                  <a16:creationId xmlns:a16="http://schemas.microsoft.com/office/drawing/2014/main" id="{560BA45C-7C49-756D-00D5-EB54A8B11AB1}"/>
                </a:ext>
              </a:extLst>
            </p:cNvPr>
            <p:cNvSpPr/>
            <p:nvPr/>
          </p:nvSpPr>
          <p:spPr>
            <a:xfrm>
              <a:off x="5193280" y="35208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2" name="pt128">
              <a:extLst>
                <a:ext uri="{FF2B5EF4-FFF2-40B4-BE49-F238E27FC236}">
                  <a16:creationId xmlns:a16="http://schemas.microsoft.com/office/drawing/2014/main" id="{A2EA0D0D-2BEC-F66F-A8E6-9259A2D0982E}"/>
                </a:ext>
              </a:extLst>
            </p:cNvPr>
            <p:cNvSpPr/>
            <p:nvPr/>
          </p:nvSpPr>
          <p:spPr>
            <a:xfrm>
              <a:off x="5728543" y="48903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3" name="pt129">
              <a:extLst>
                <a:ext uri="{FF2B5EF4-FFF2-40B4-BE49-F238E27FC236}">
                  <a16:creationId xmlns:a16="http://schemas.microsoft.com/office/drawing/2014/main" id="{C66FB4D7-EB24-423C-A2EC-5FCF6988CF48}"/>
                </a:ext>
              </a:extLst>
            </p:cNvPr>
            <p:cNvSpPr/>
            <p:nvPr/>
          </p:nvSpPr>
          <p:spPr>
            <a:xfrm>
              <a:off x="5304691" y="47170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4" name="pt130">
              <a:extLst>
                <a:ext uri="{FF2B5EF4-FFF2-40B4-BE49-F238E27FC236}">
                  <a16:creationId xmlns:a16="http://schemas.microsoft.com/office/drawing/2014/main" id="{B6929629-36B4-DB21-7E30-3FACC1C3D47B}"/>
                </a:ext>
              </a:extLst>
            </p:cNvPr>
            <p:cNvSpPr/>
            <p:nvPr/>
          </p:nvSpPr>
          <p:spPr>
            <a:xfrm>
              <a:off x="5119208" y="29934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5" name="pt131">
              <a:extLst>
                <a:ext uri="{FF2B5EF4-FFF2-40B4-BE49-F238E27FC236}">
                  <a16:creationId xmlns:a16="http://schemas.microsoft.com/office/drawing/2014/main" id="{9472980F-98D0-3E59-40E3-1A9C10A96779}"/>
                </a:ext>
              </a:extLst>
            </p:cNvPr>
            <p:cNvSpPr/>
            <p:nvPr/>
          </p:nvSpPr>
          <p:spPr>
            <a:xfrm>
              <a:off x="5297599" y="30686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6" name="pt132">
              <a:extLst>
                <a:ext uri="{FF2B5EF4-FFF2-40B4-BE49-F238E27FC236}">
                  <a16:creationId xmlns:a16="http://schemas.microsoft.com/office/drawing/2014/main" id="{06ED499E-44E1-F95F-1B25-2CA15A9008BD}"/>
                </a:ext>
              </a:extLst>
            </p:cNvPr>
            <p:cNvSpPr/>
            <p:nvPr/>
          </p:nvSpPr>
          <p:spPr>
            <a:xfrm>
              <a:off x="5085798" y="28263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7" name="pt133">
              <a:extLst>
                <a:ext uri="{FF2B5EF4-FFF2-40B4-BE49-F238E27FC236}">
                  <a16:creationId xmlns:a16="http://schemas.microsoft.com/office/drawing/2014/main" id="{BE9DEBCB-A24A-DFAB-3385-C60A211D5867}"/>
                </a:ext>
              </a:extLst>
            </p:cNvPr>
            <p:cNvSpPr/>
            <p:nvPr/>
          </p:nvSpPr>
          <p:spPr>
            <a:xfrm>
              <a:off x="5717744" y="48200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8" name="pt134">
              <a:extLst>
                <a:ext uri="{FF2B5EF4-FFF2-40B4-BE49-F238E27FC236}">
                  <a16:creationId xmlns:a16="http://schemas.microsoft.com/office/drawing/2014/main" id="{FAC43B09-C482-7427-1660-EF472BC0C002}"/>
                </a:ext>
              </a:extLst>
            </p:cNvPr>
            <p:cNvSpPr/>
            <p:nvPr/>
          </p:nvSpPr>
          <p:spPr>
            <a:xfrm>
              <a:off x="5005985" y="43536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9" name="pt135">
              <a:extLst>
                <a:ext uri="{FF2B5EF4-FFF2-40B4-BE49-F238E27FC236}">
                  <a16:creationId xmlns:a16="http://schemas.microsoft.com/office/drawing/2014/main" id="{EA451E87-C591-6416-F38C-CD31BA45A3A2}"/>
                </a:ext>
              </a:extLst>
            </p:cNvPr>
            <p:cNvSpPr/>
            <p:nvPr/>
          </p:nvSpPr>
          <p:spPr>
            <a:xfrm>
              <a:off x="4252107" y="21801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0" name="pt136">
              <a:extLst>
                <a:ext uri="{FF2B5EF4-FFF2-40B4-BE49-F238E27FC236}">
                  <a16:creationId xmlns:a16="http://schemas.microsoft.com/office/drawing/2014/main" id="{2F609CC3-7AA9-D320-5187-BFC1C8EB1113}"/>
                </a:ext>
              </a:extLst>
            </p:cNvPr>
            <p:cNvSpPr/>
            <p:nvPr/>
          </p:nvSpPr>
          <p:spPr>
            <a:xfrm>
              <a:off x="4914362" y="32640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1" name="pt137">
              <a:extLst>
                <a:ext uri="{FF2B5EF4-FFF2-40B4-BE49-F238E27FC236}">
                  <a16:creationId xmlns:a16="http://schemas.microsoft.com/office/drawing/2014/main" id="{AD6483A7-689F-C5B6-B692-0F575AD80A97}"/>
                </a:ext>
              </a:extLst>
            </p:cNvPr>
            <p:cNvSpPr/>
            <p:nvPr/>
          </p:nvSpPr>
          <p:spPr>
            <a:xfrm>
              <a:off x="4090558" y="19099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2" name="pt138">
              <a:extLst>
                <a:ext uri="{FF2B5EF4-FFF2-40B4-BE49-F238E27FC236}">
                  <a16:creationId xmlns:a16="http://schemas.microsoft.com/office/drawing/2014/main" id="{1893F32E-2553-35B5-9448-CDFCC9518511}"/>
                </a:ext>
              </a:extLst>
            </p:cNvPr>
            <p:cNvSpPr/>
            <p:nvPr/>
          </p:nvSpPr>
          <p:spPr>
            <a:xfrm>
              <a:off x="4750290" y="29574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3" name="pt139">
              <a:extLst>
                <a:ext uri="{FF2B5EF4-FFF2-40B4-BE49-F238E27FC236}">
                  <a16:creationId xmlns:a16="http://schemas.microsoft.com/office/drawing/2014/main" id="{A4C4C8B1-1EF3-5F73-F328-989C1AD16736}"/>
                </a:ext>
              </a:extLst>
            </p:cNvPr>
            <p:cNvSpPr/>
            <p:nvPr/>
          </p:nvSpPr>
          <p:spPr>
            <a:xfrm>
              <a:off x="5045348" y="30358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4" name="pt140">
              <a:extLst>
                <a:ext uri="{FF2B5EF4-FFF2-40B4-BE49-F238E27FC236}">
                  <a16:creationId xmlns:a16="http://schemas.microsoft.com/office/drawing/2014/main" id="{FD278187-E4FF-7553-395E-3A5AF54D60CF}"/>
                </a:ext>
              </a:extLst>
            </p:cNvPr>
            <p:cNvSpPr/>
            <p:nvPr/>
          </p:nvSpPr>
          <p:spPr>
            <a:xfrm>
              <a:off x="5202852" y="18509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5" name="pt141">
              <a:extLst>
                <a:ext uri="{FF2B5EF4-FFF2-40B4-BE49-F238E27FC236}">
                  <a16:creationId xmlns:a16="http://schemas.microsoft.com/office/drawing/2014/main" id="{08016B30-0440-25A2-E956-E6BDF8156445}"/>
                </a:ext>
              </a:extLst>
            </p:cNvPr>
            <p:cNvSpPr/>
            <p:nvPr/>
          </p:nvSpPr>
          <p:spPr>
            <a:xfrm>
              <a:off x="5379556" y="30416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6" name="pt142">
              <a:extLst>
                <a:ext uri="{FF2B5EF4-FFF2-40B4-BE49-F238E27FC236}">
                  <a16:creationId xmlns:a16="http://schemas.microsoft.com/office/drawing/2014/main" id="{4EC0651A-EA49-2211-534E-04F975805EFB}"/>
                </a:ext>
              </a:extLst>
            </p:cNvPr>
            <p:cNvSpPr/>
            <p:nvPr/>
          </p:nvSpPr>
          <p:spPr>
            <a:xfrm>
              <a:off x="5016163" y="28114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7" name="pt143">
              <a:extLst>
                <a:ext uri="{FF2B5EF4-FFF2-40B4-BE49-F238E27FC236}">
                  <a16:creationId xmlns:a16="http://schemas.microsoft.com/office/drawing/2014/main" id="{5EA7DDDD-618F-0227-30AC-911C48BE4E2E}"/>
                </a:ext>
              </a:extLst>
            </p:cNvPr>
            <p:cNvSpPr/>
            <p:nvPr/>
          </p:nvSpPr>
          <p:spPr>
            <a:xfrm>
              <a:off x="4853595" y="29156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8" name="pt144">
              <a:extLst>
                <a:ext uri="{FF2B5EF4-FFF2-40B4-BE49-F238E27FC236}">
                  <a16:creationId xmlns:a16="http://schemas.microsoft.com/office/drawing/2014/main" id="{076CBDF0-6925-A391-CD26-D8A01980BF61}"/>
                </a:ext>
              </a:extLst>
            </p:cNvPr>
            <p:cNvSpPr/>
            <p:nvPr/>
          </p:nvSpPr>
          <p:spPr>
            <a:xfrm>
              <a:off x="4725492" y="30535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9" name="pt145">
              <a:extLst>
                <a:ext uri="{FF2B5EF4-FFF2-40B4-BE49-F238E27FC236}">
                  <a16:creationId xmlns:a16="http://schemas.microsoft.com/office/drawing/2014/main" id="{D9312C4B-19A1-476C-7174-DC7FB1DAD2FB}"/>
                </a:ext>
              </a:extLst>
            </p:cNvPr>
            <p:cNvSpPr/>
            <p:nvPr/>
          </p:nvSpPr>
          <p:spPr>
            <a:xfrm>
              <a:off x="5476184" y="39353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0" name="pt146">
              <a:extLst>
                <a:ext uri="{FF2B5EF4-FFF2-40B4-BE49-F238E27FC236}">
                  <a16:creationId xmlns:a16="http://schemas.microsoft.com/office/drawing/2014/main" id="{E70F3EB1-5377-55AA-9F66-4537D206CAAE}"/>
                </a:ext>
              </a:extLst>
            </p:cNvPr>
            <p:cNvSpPr/>
            <p:nvPr/>
          </p:nvSpPr>
          <p:spPr>
            <a:xfrm>
              <a:off x="4478556" y="43049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1" name="pt147">
              <a:extLst>
                <a:ext uri="{FF2B5EF4-FFF2-40B4-BE49-F238E27FC236}">
                  <a16:creationId xmlns:a16="http://schemas.microsoft.com/office/drawing/2014/main" id="{EABAA234-A436-BECB-6B5E-1A7F0BB5D8D3}"/>
                </a:ext>
              </a:extLst>
            </p:cNvPr>
            <p:cNvSpPr/>
            <p:nvPr/>
          </p:nvSpPr>
          <p:spPr>
            <a:xfrm>
              <a:off x="4948142" y="38234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2" name="pt148">
              <a:extLst>
                <a:ext uri="{FF2B5EF4-FFF2-40B4-BE49-F238E27FC236}">
                  <a16:creationId xmlns:a16="http://schemas.microsoft.com/office/drawing/2014/main" id="{FC89F3D5-589C-8CFB-70B3-36C3BCE6A23C}"/>
                </a:ext>
              </a:extLst>
            </p:cNvPr>
            <p:cNvSpPr/>
            <p:nvPr/>
          </p:nvSpPr>
          <p:spPr>
            <a:xfrm>
              <a:off x="3593178" y="25815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3" name="pt149">
              <a:extLst>
                <a:ext uri="{FF2B5EF4-FFF2-40B4-BE49-F238E27FC236}">
                  <a16:creationId xmlns:a16="http://schemas.microsoft.com/office/drawing/2014/main" id="{6B40D945-BDDB-A422-45FE-03F83F9C9C62}"/>
                </a:ext>
              </a:extLst>
            </p:cNvPr>
            <p:cNvSpPr/>
            <p:nvPr/>
          </p:nvSpPr>
          <p:spPr>
            <a:xfrm>
              <a:off x="5178404" y="34186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4" name="pt150">
              <a:extLst>
                <a:ext uri="{FF2B5EF4-FFF2-40B4-BE49-F238E27FC236}">
                  <a16:creationId xmlns:a16="http://schemas.microsoft.com/office/drawing/2014/main" id="{3767AF3A-795A-CCEC-23F1-346C5A7E504C}"/>
                </a:ext>
              </a:extLst>
            </p:cNvPr>
            <p:cNvSpPr/>
            <p:nvPr/>
          </p:nvSpPr>
          <p:spPr>
            <a:xfrm>
              <a:off x="4861693" y="35087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5" name="pt151">
              <a:extLst>
                <a:ext uri="{FF2B5EF4-FFF2-40B4-BE49-F238E27FC236}">
                  <a16:creationId xmlns:a16="http://schemas.microsoft.com/office/drawing/2014/main" id="{B353C3FA-4A70-6CF3-6D4C-6D47695ECA8B}"/>
                </a:ext>
              </a:extLst>
            </p:cNvPr>
            <p:cNvSpPr/>
            <p:nvPr/>
          </p:nvSpPr>
          <p:spPr>
            <a:xfrm>
              <a:off x="4842850" y="23499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6" name="pt152">
              <a:extLst>
                <a:ext uri="{FF2B5EF4-FFF2-40B4-BE49-F238E27FC236}">
                  <a16:creationId xmlns:a16="http://schemas.microsoft.com/office/drawing/2014/main" id="{BE28BD25-2C3E-C958-79A6-F9B76759AB04}"/>
                </a:ext>
              </a:extLst>
            </p:cNvPr>
            <p:cNvSpPr/>
            <p:nvPr/>
          </p:nvSpPr>
          <p:spPr>
            <a:xfrm>
              <a:off x="4348652" y="31662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7" name="pt153">
              <a:extLst>
                <a:ext uri="{FF2B5EF4-FFF2-40B4-BE49-F238E27FC236}">
                  <a16:creationId xmlns:a16="http://schemas.microsoft.com/office/drawing/2014/main" id="{824C816D-E595-F125-C87B-01654524F701}"/>
                </a:ext>
              </a:extLst>
            </p:cNvPr>
            <p:cNvSpPr/>
            <p:nvPr/>
          </p:nvSpPr>
          <p:spPr>
            <a:xfrm>
              <a:off x="4841237" y="37717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8" name="pt154">
              <a:extLst>
                <a:ext uri="{FF2B5EF4-FFF2-40B4-BE49-F238E27FC236}">
                  <a16:creationId xmlns:a16="http://schemas.microsoft.com/office/drawing/2014/main" id="{466BA51D-D463-ED1A-96CE-2E0C266616D0}"/>
                </a:ext>
              </a:extLst>
            </p:cNvPr>
            <p:cNvSpPr/>
            <p:nvPr/>
          </p:nvSpPr>
          <p:spPr>
            <a:xfrm>
              <a:off x="4587748" y="36158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9" name="pt155">
              <a:extLst>
                <a:ext uri="{FF2B5EF4-FFF2-40B4-BE49-F238E27FC236}">
                  <a16:creationId xmlns:a16="http://schemas.microsoft.com/office/drawing/2014/main" id="{BF36120C-C8D9-D49D-6A76-93F178F2DA90}"/>
                </a:ext>
              </a:extLst>
            </p:cNvPr>
            <p:cNvSpPr/>
            <p:nvPr/>
          </p:nvSpPr>
          <p:spPr>
            <a:xfrm>
              <a:off x="5258281" y="33266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0" name="pt156">
              <a:extLst>
                <a:ext uri="{FF2B5EF4-FFF2-40B4-BE49-F238E27FC236}">
                  <a16:creationId xmlns:a16="http://schemas.microsoft.com/office/drawing/2014/main" id="{FE16DC8B-9157-351C-2848-2C36591D647D}"/>
                </a:ext>
              </a:extLst>
            </p:cNvPr>
            <p:cNvSpPr/>
            <p:nvPr/>
          </p:nvSpPr>
          <p:spPr>
            <a:xfrm>
              <a:off x="3898128" y="22266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1" name="pt157">
              <a:extLst>
                <a:ext uri="{FF2B5EF4-FFF2-40B4-BE49-F238E27FC236}">
                  <a16:creationId xmlns:a16="http://schemas.microsoft.com/office/drawing/2014/main" id="{1453BE55-4607-053F-FD9E-69C8233BE648}"/>
                </a:ext>
              </a:extLst>
            </p:cNvPr>
            <p:cNvSpPr/>
            <p:nvPr/>
          </p:nvSpPr>
          <p:spPr>
            <a:xfrm>
              <a:off x="4249103" y="34411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2" name="pt158">
              <a:extLst>
                <a:ext uri="{FF2B5EF4-FFF2-40B4-BE49-F238E27FC236}">
                  <a16:creationId xmlns:a16="http://schemas.microsoft.com/office/drawing/2014/main" id="{C5E1CA1A-FEED-A4E6-44D0-00228FEDDD84}"/>
                </a:ext>
              </a:extLst>
            </p:cNvPr>
            <p:cNvSpPr/>
            <p:nvPr/>
          </p:nvSpPr>
          <p:spPr>
            <a:xfrm>
              <a:off x="4648203" y="36233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3" name="pt159">
              <a:extLst>
                <a:ext uri="{FF2B5EF4-FFF2-40B4-BE49-F238E27FC236}">
                  <a16:creationId xmlns:a16="http://schemas.microsoft.com/office/drawing/2014/main" id="{EBE19235-C2C2-F95C-EB45-6D92F7A93840}"/>
                </a:ext>
              </a:extLst>
            </p:cNvPr>
            <p:cNvSpPr/>
            <p:nvPr/>
          </p:nvSpPr>
          <p:spPr>
            <a:xfrm>
              <a:off x="4954917" y="3837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4" name="pt160">
              <a:extLst>
                <a:ext uri="{FF2B5EF4-FFF2-40B4-BE49-F238E27FC236}">
                  <a16:creationId xmlns:a16="http://schemas.microsoft.com/office/drawing/2014/main" id="{167202EF-30BE-511B-116C-FC4A6B82ABE7}"/>
                </a:ext>
              </a:extLst>
            </p:cNvPr>
            <p:cNvSpPr/>
            <p:nvPr/>
          </p:nvSpPr>
          <p:spPr>
            <a:xfrm>
              <a:off x="4458512" y="46394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5" name="pt161">
              <a:extLst>
                <a:ext uri="{FF2B5EF4-FFF2-40B4-BE49-F238E27FC236}">
                  <a16:creationId xmlns:a16="http://schemas.microsoft.com/office/drawing/2014/main" id="{223A51E6-5825-E885-0630-2E8EC7D71D7F}"/>
                </a:ext>
              </a:extLst>
            </p:cNvPr>
            <p:cNvSpPr/>
            <p:nvPr/>
          </p:nvSpPr>
          <p:spPr>
            <a:xfrm>
              <a:off x="4253405" y="31389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6" name="pt162">
              <a:extLst>
                <a:ext uri="{FF2B5EF4-FFF2-40B4-BE49-F238E27FC236}">
                  <a16:creationId xmlns:a16="http://schemas.microsoft.com/office/drawing/2014/main" id="{A521BD93-0148-518E-B7AC-A0F1C9957D7A}"/>
                </a:ext>
              </a:extLst>
            </p:cNvPr>
            <p:cNvSpPr/>
            <p:nvPr/>
          </p:nvSpPr>
          <p:spPr>
            <a:xfrm>
              <a:off x="4989600" y="22790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7" name="pt163">
              <a:extLst>
                <a:ext uri="{FF2B5EF4-FFF2-40B4-BE49-F238E27FC236}">
                  <a16:creationId xmlns:a16="http://schemas.microsoft.com/office/drawing/2014/main" id="{4656EC44-33F6-E208-78B1-08A27B6C51E7}"/>
                </a:ext>
              </a:extLst>
            </p:cNvPr>
            <p:cNvSpPr/>
            <p:nvPr/>
          </p:nvSpPr>
          <p:spPr>
            <a:xfrm>
              <a:off x="4658801" y="35803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8" name="pt164">
              <a:extLst>
                <a:ext uri="{FF2B5EF4-FFF2-40B4-BE49-F238E27FC236}">
                  <a16:creationId xmlns:a16="http://schemas.microsoft.com/office/drawing/2014/main" id="{3E27062A-99CD-97BA-7257-DEBEA73871F1}"/>
                </a:ext>
              </a:extLst>
            </p:cNvPr>
            <p:cNvSpPr/>
            <p:nvPr/>
          </p:nvSpPr>
          <p:spPr>
            <a:xfrm>
              <a:off x="4717673" y="2755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9" name="pt165">
              <a:extLst>
                <a:ext uri="{FF2B5EF4-FFF2-40B4-BE49-F238E27FC236}">
                  <a16:creationId xmlns:a16="http://schemas.microsoft.com/office/drawing/2014/main" id="{F94A7785-C554-AE79-E450-33BB19C7A072}"/>
                </a:ext>
              </a:extLst>
            </p:cNvPr>
            <p:cNvSpPr/>
            <p:nvPr/>
          </p:nvSpPr>
          <p:spPr>
            <a:xfrm>
              <a:off x="4149018" y="29654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0" name="pt166">
              <a:extLst>
                <a:ext uri="{FF2B5EF4-FFF2-40B4-BE49-F238E27FC236}">
                  <a16:creationId xmlns:a16="http://schemas.microsoft.com/office/drawing/2014/main" id="{B8BCC099-3705-1A05-A1FC-A112E77AF430}"/>
                </a:ext>
              </a:extLst>
            </p:cNvPr>
            <p:cNvSpPr/>
            <p:nvPr/>
          </p:nvSpPr>
          <p:spPr>
            <a:xfrm>
              <a:off x="4708100" y="42672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1" name="pt167">
              <a:extLst>
                <a:ext uri="{FF2B5EF4-FFF2-40B4-BE49-F238E27FC236}">
                  <a16:creationId xmlns:a16="http://schemas.microsoft.com/office/drawing/2014/main" id="{6AF9BD36-1C05-138C-C350-65200851FFEC}"/>
                </a:ext>
              </a:extLst>
            </p:cNvPr>
            <p:cNvSpPr/>
            <p:nvPr/>
          </p:nvSpPr>
          <p:spPr>
            <a:xfrm>
              <a:off x="4512162" y="36811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2" name="pt168">
              <a:extLst>
                <a:ext uri="{FF2B5EF4-FFF2-40B4-BE49-F238E27FC236}">
                  <a16:creationId xmlns:a16="http://schemas.microsoft.com/office/drawing/2014/main" id="{5AEA3ECA-37D3-837F-7AFC-E81767BB3ABC}"/>
                </a:ext>
              </a:extLst>
            </p:cNvPr>
            <p:cNvSpPr/>
            <p:nvPr/>
          </p:nvSpPr>
          <p:spPr>
            <a:xfrm>
              <a:off x="4841725" y="32669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3" name="pt169">
              <a:extLst>
                <a:ext uri="{FF2B5EF4-FFF2-40B4-BE49-F238E27FC236}">
                  <a16:creationId xmlns:a16="http://schemas.microsoft.com/office/drawing/2014/main" id="{018444DD-5D3C-4A25-0C13-866F1627CFC9}"/>
                </a:ext>
              </a:extLst>
            </p:cNvPr>
            <p:cNvSpPr/>
            <p:nvPr/>
          </p:nvSpPr>
          <p:spPr>
            <a:xfrm>
              <a:off x="5240211" y="44039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4" name="pt170">
              <a:extLst>
                <a:ext uri="{FF2B5EF4-FFF2-40B4-BE49-F238E27FC236}">
                  <a16:creationId xmlns:a16="http://schemas.microsoft.com/office/drawing/2014/main" id="{1B4D8BEC-2916-8392-992E-33E6768786AF}"/>
                </a:ext>
              </a:extLst>
            </p:cNvPr>
            <p:cNvSpPr/>
            <p:nvPr/>
          </p:nvSpPr>
          <p:spPr>
            <a:xfrm>
              <a:off x="4490111" y="32308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5" name="pt171">
              <a:extLst>
                <a:ext uri="{FF2B5EF4-FFF2-40B4-BE49-F238E27FC236}">
                  <a16:creationId xmlns:a16="http://schemas.microsoft.com/office/drawing/2014/main" id="{2C6D8A3F-C7D9-FC7C-0AA4-399E03E36E59}"/>
                </a:ext>
              </a:extLst>
            </p:cNvPr>
            <p:cNvSpPr/>
            <p:nvPr/>
          </p:nvSpPr>
          <p:spPr>
            <a:xfrm>
              <a:off x="5379353" y="37678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6" name="pt172">
              <a:extLst>
                <a:ext uri="{FF2B5EF4-FFF2-40B4-BE49-F238E27FC236}">
                  <a16:creationId xmlns:a16="http://schemas.microsoft.com/office/drawing/2014/main" id="{DA01C1FD-D2EE-76D5-62D5-92630F347ED9}"/>
                </a:ext>
              </a:extLst>
            </p:cNvPr>
            <p:cNvSpPr/>
            <p:nvPr/>
          </p:nvSpPr>
          <p:spPr>
            <a:xfrm>
              <a:off x="4747316" y="34835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7" name="pt173">
              <a:extLst>
                <a:ext uri="{FF2B5EF4-FFF2-40B4-BE49-F238E27FC236}">
                  <a16:creationId xmlns:a16="http://schemas.microsoft.com/office/drawing/2014/main" id="{9C63E8B0-8529-3B46-558A-18532D2AEBD8}"/>
                </a:ext>
              </a:extLst>
            </p:cNvPr>
            <p:cNvSpPr/>
            <p:nvPr/>
          </p:nvSpPr>
          <p:spPr>
            <a:xfrm>
              <a:off x="5490210" y="34680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8" name="pt174">
              <a:extLst>
                <a:ext uri="{FF2B5EF4-FFF2-40B4-BE49-F238E27FC236}">
                  <a16:creationId xmlns:a16="http://schemas.microsoft.com/office/drawing/2014/main" id="{440D9A7C-6407-7B26-FFF0-381033CD5905}"/>
                </a:ext>
              </a:extLst>
            </p:cNvPr>
            <p:cNvSpPr/>
            <p:nvPr/>
          </p:nvSpPr>
          <p:spPr>
            <a:xfrm>
              <a:off x="5206398" y="44476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9" name="pt175">
              <a:extLst>
                <a:ext uri="{FF2B5EF4-FFF2-40B4-BE49-F238E27FC236}">
                  <a16:creationId xmlns:a16="http://schemas.microsoft.com/office/drawing/2014/main" id="{F7C5B49C-C43B-FC6B-F9E7-3360670D12BE}"/>
                </a:ext>
              </a:extLst>
            </p:cNvPr>
            <p:cNvSpPr/>
            <p:nvPr/>
          </p:nvSpPr>
          <p:spPr>
            <a:xfrm>
              <a:off x="4716357" y="21329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0" name="pt176">
              <a:extLst>
                <a:ext uri="{FF2B5EF4-FFF2-40B4-BE49-F238E27FC236}">
                  <a16:creationId xmlns:a16="http://schemas.microsoft.com/office/drawing/2014/main" id="{B8F58A37-CB7A-C84B-2D5B-09653F9BAF70}"/>
                </a:ext>
              </a:extLst>
            </p:cNvPr>
            <p:cNvSpPr/>
            <p:nvPr/>
          </p:nvSpPr>
          <p:spPr>
            <a:xfrm>
              <a:off x="5345175" y="45207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1" name="pt177">
              <a:extLst>
                <a:ext uri="{FF2B5EF4-FFF2-40B4-BE49-F238E27FC236}">
                  <a16:creationId xmlns:a16="http://schemas.microsoft.com/office/drawing/2014/main" id="{548E4148-7440-C08B-694B-61968B8EBFD2}"/>
                </a:ext>
              </a:extLst>
            </p:cNvPr>
            <p:cNvSpPr/>
            <p:nvPr/>
          </p:nvSpPr>
          <p:spPr>
            <a:xfrm>
              <a:off x="5574100" y="41516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2" name="pt178">
              <a:extLst>
                <a:ext uri="{FF2B5EF4-FFF2-40B4-BE49-F238E27FC236}">
                  <a16:creationId xmlns:a16="http://schemas.microsoft.com/office/drawing/2014/main" id="{D2EC1F0B-119E-B945-D014-D01C88888689}"/>
                </a:ext>
              </a:extLst>
            </p:cNvPr>
            <p:cNvSpPr/>
            <p:nvPr/>
          </p:nvSpPr>
          <p:spPr>
            <a:xfrm>
              <a:off x="5257427" y="31333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3" name="pt179">
              <a:extLst>
                <a:ext uri="{FF2B5EF4-FFF2-40B4-BE49-F238E27FC236}">
                  <a16:creationId xmlns:a16="http://schemas.microsoft.com/office/drawing/2014/main" id="{8585F5BF-6BDA-D3A0-DF0E-B8C9770DCB73}"/>
                </a:ext>
              </a:extLst>
            </p:cNvPr>
            <p:cNvSpPr/>
            <p:nvPr/>
          </p:nvSpPr>
          <p:spPr>
            <a:xfrm>
              <a:off x="5423206" y="36961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4" name="pt180">
              <a:extLst>
                <a:ext uri="{FF2B5EF4-FFF2-40B4-BE49-F238E27FC236}">
                  <a16:creationId xmlns:a16="http://schemas.microsoft.com/office/drawing/2014/main" id="{3E465B12-6B1C-0CD5-D10F-58736AB5A63A}"/>
                </a:ext>
              </a:extLst>
            </p:cNvPr>
            <p:cNvSpPr/>
            <p:nvPr/>
          </p:nvSpPr>
          <p:spPr>
            <a:xfrm>
              <a:off x="5271119" y="38637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5" name="pt181">
              <a:extLst>
                <a:ext uri="{FF2B5EF4-FFF2-40B4-BE49-F238E27FC236}">
                  <a16:creationId xmlns:a16="http://schemas.microsoft.com/office/drawing/2014/main" id="{BFE7C72E-8329-9810-AD70-49E5A1081DB7}"/>
                </a:ext>
              </a:extLst>
            </p:cNvPr>
            <p:cNvSpPr/>
            <p:nvPr/>
          </p:nvSpPr>
          <p:spPr>
            <a:xfrm>
              <a:off x="4723326" y="30453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6" name="pt182">
              <a:extLst>
                <a:ext uri="{FF2B5EF4-FFF2-40B4-BE49-F238E27FC236}">
                  <a16:creationId xmlns:a16="http://schemas.microsoft.com/office/drawing/2014/main" id="{80E613EB-C2D1-1125-02B3-D467E225B8F3}"/>
                </a:ext>
              </a:extLst>
            </p:cNvPr>
            <p:cNvSpPr/>
            <p:nvPr/>
          </p:nvSpPr>
          <p:spPr>
            <a:xfrm>
              <a:off x="4831382" y="25363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7" name="pt183">
              <a:extLst>
                <a:ext uri="{FF2B5EF4-FFF2-40B4-BE49-F238E27FC236}">
                  <a16:creationId xmlns:a16="http://schemas.microsoft.com/office/drawing/2014/main" id="{7EB75234-921D-D318-8C09-C25B81DA6295}"/>
                </a:ext>
              </a:extLst>
            </p:cNvPr>
            <p:cNvSpPr/>
            <p:nvPr/>
          </p:nvSpPr>
          <p:spPr>
            <a:xfrm>
              <a:off x="4198008" y="45910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8" name="pt184">
              <a:extLst>
                <a:ext uri="{FF2B5EF4-FFF2-40B4-BE49-F238E27FC236}">
                  <a16:creationId xmlns:a16="http://schemas.microsoft.com/office/drawing/2014/main" id="{3B5830BA-5E9E-457F-F7B0-E4D4EA3B21C4}"/>
                </a:ext>
              </a:extLst>
            </p:cNvPr>
            <p:cNvSpPr/>
            <p:nvPr/>
          </p:nvSpPr>
          <p:spPr>
            <a:xfrm>
              <a:off x="4954170" y="43228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9" name="pt185">
              <a:extLst>
                <a:ext uri="{FF2B5EF4-FFF2-40B4-BE49-F238E27FC236}">
                  <a16:creationId xmlns:a16="http://schemas.microsoft.com/office/drawing/2014/main" id="{8812BE56-AC58-D583-7F91-F703C0B7C24D}"/>
                </a:ext>
              </a:extLst>
            </p:cNvPr>
            <p:cNvSpPr/>
            <p:nvPr/>
          </p:nvSpPr>
          <p:spPr>
            <a:xfrm>
              <a:off x="5069105" y="28121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0" name="pt186">
              <a:extLst>
                <a:ext uri="{FF2B5EF4-FFF2-40B4-BE49-F238E27FC236}">
                  <a16:creationId xmlns:a16="http://schemas.microsoft.com/office/drawing/2014/main" id="{15391FA1-54F3-8F5D-CACC-89226A3A2541}"/>
                </a:ext>
              </a:extLst>
            </p:cNvPr>
            <p:cNvSpPr/>
            <p:nvPr/>
          </p:nvSpPr>
          <p:spPr>
            <a:xfrm>
              <a:off x="5036707" y="36161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1" name="pt187">
              <a:extLst>
                <a:ext uri="{FF2B5EF4-FFF2-40B4-BE49-F238E27FC236}">
                  <a16:creationId xmlns:a16="http://schemas.microsoft.com/office/drawing/2014/main" id="{8C4C867F-0312-331C-8BE8-A574A8B85EDA}"/>
                </a:ext>
              </a:extLst>
            </p:cNvPr>
            <p:cNvSpPr/>
            <p:nvPr/>
          </p:nvSpPr>
          <p:spPr>
            <a:xfrm>
              <a:off x="5439891" y="38751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2" name="pt188">
              <a:extLst>
                <a:ext uri="{FF2B5EF4-FFF2-40B4-BE49-F238E27FC236}">
                  <a16:creationId xmlns:a16="http://schemas.microsoft.com/office/drawing/2014/main" id="{E8063D25-40BA-9B50-509C-7A94B7BCDA69}"/>
                </a:ext>
              </a:extLst>
            </p:cNvPr>
            <p:cNvSpPr/>
            <p:nvPr/>
          </p:nvSpPr>
          <p:spPr>
            <a:xfrm>
              <a:off x="6077498" y="25937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3" name="pt189">
              <a:extLst>
                <a:ext uri="{FF2B5EF4-FFF2-40B4-BE49-F238E27FC236}">
                  <a16:creationId xmlns:a16="http://schemas.microsoft.com/office/drawing/2014/main" id="{FB557B76-DD1F-20BA-BD79-E0A0FF5C1415}"/>
                </a:ext>
              </a:extLst>
            </p:cNvPr>
            <p:cNvSpPr/>
            <p:nvPr/>
          </p:nvSpPr>
          <p:spPr>
            <a:xfrm>
              <a:off x="4357391" y="27206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4" name="pt190">
              <a:extLst>
                <a:ext uri="{FF2B5EF4-FFF2-40B4-BE49-F238E27FC236}">
                  <a16:creationId xmlns:a16="http://schemas.microsoft.com/office/drawing/2014/main" id="{29D4DAAC-1A0C-C869-3AD5-CBE3867B8E03}"/>
                </a:ext>
              </a:extLst>
            </p:cNvPr>
            <p:cNvSpPr/>
            <p:nvPr/>
          </p:nvSpPr>
          <p:spPr>
            <a:xfrm>
              <a:off x="4879451" y="33949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5" name="pt191">
              <a:extLst>
                <a:ext uri="{FF2B5EF4-FFF2-40B4-BE49-F238E27FC236}">
                  <a16:creationId xmlns:a16="http://schemas.microsoft.com/office/drawing/2014/main" id="{2EFD9340-209E-2F31-AB3B-418BF67A362F}"/>
                </a:ext>
              </a:extLst>
            </p:cNvPr>
            <p:cNvSpPr/>
            <p:nvPr/>
          </p:nvSpPr>
          <p:spPr>
            <a:xfrm>
              <a:off x="4820705" y="33747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6" name="pt192">
              <a:extLst>
                <a:ext uri="{FF2B5EF4-FFF2-40B4-BE49-F238E27FC236}">
                  <a16:creationId xmlns:a16="http://schemas.microsoft.com/office/drawing/2014/main" id="{AA777930-B814-E57F-3C52-AE9F76BFDEB6}"/>
                </a:ext>
              </a:extLst>
            </p:cNvPr>
            <p:cNvSpPr/>
            <p:nvPr/>
          </p:nvSpPr>
          <p:spPr>
            <a:xfrm>
              <a:off x="3886453" y="20052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7" name="pt193">
              <a:extLst>
                <a:ext uri="{FF2B5EF4-FFF2-40B4-BE49-F238E27FC236}">
                  <a16:creationId xmlns:a16="http://schemas.microsoft.com/office/drawing/2014/main" id="{EF55F6A1-F29C-6D0E-20DC-53FEADBD6593}"/>
                </a:ext>
              </a:extLst>
            </p:cNvPr>
            <p:cNvSpPr/>
            <p:nvPr/>
          </p:nvSpPr>
          <p:spPr>
            <a:xfrm>
              <a:off x="4542908" y="31890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8" name="pt194">
              <a:extLst>
                <a:ext uri="{FF2B5EF4-FFF2-40B4-BE49-F238E27FC236}">
                  <a16:creationId xmlns:a16="http://schemas.microsoft.com/office/drawing/2014/main" id="{3BED677B-E556-A640-971B-B5D368245600}"/>
                </a:ext>
              </a:extLst>
            </p:cNvPr>
            <p:cNvSpPr/>
            <p:nvPr/>
          </p:nvSpPr>
          <p:spPr>
            <a:xfrm>
              <a:off x="4639268" y="41241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9" name="pt195">
              <a:extLst>
                <a:ext uri="{FF2B5EF4-FFF2-40B4-BE49-F238E27FC236}">
                  <a16:creationId xmlns:a16="http://schemas.microsoft.com/office/drawing/2014/main" id="{DA7C93A0-0C81-F52A-F671-F58D9CBA3B39}"/>
                </a:ext>
              </a:extLst>
            </p:cNvPr>
            <p:cNvSpPr/>
            <p:nvPr/>
          </p:nvSpPr>
          <p:spPr>
            <a:xfrm>
              <a:off x="5239042" y="37414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0" name="pt196">
              <a:extLst>
                <a:ext uri="{FF2B5EF4-FFF2-40B4-BE49-F238E27FC236}">
                  <a16:creationId xmlns:a16="http://schemas.microsoft.com/office/drawing/2014/main" id="{799EA359-3F18-2A46-E056-BF8E115A20DB}"/>
                </a:ext>
              </a:extLst>
            </p:cNvPr>
            <p:cNvSpPr/>
            <p:nvPr/>
          </p:nvSpPr>
          <p:spPr>
            <a:xfrm>
              <a:off x="4660859" y="33847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1" name="pt197">
              <a:extLst>
                <a:ext uri="{FF2B5EF4-FFF2-40B4-BE49-F238E27FC236}">
                  <a16:creationId xmlns:a16="http://schemas.microsoft.com/office/drawing/2014/main" id="{18B2CB2A-FE2E-A0B1-87B9-01CB4FFEE2BC}"/>
                </a:ext>
              </a:extLst>
            </p:cNvPr>
            <p:cNvSpPr/>
            <p:nvPr/>
          </p:nvSpPr>
          <p:spPr>
            <a:xfrm>
              <a:off x="4686535" y="38210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2" name="pt198">
              <a:extLst>
                <a:ext uri="{FF2B5EF4-FFF2-40B4-BE49-F238E27FC236}">
                  <a16:creationId xmlns:a16="http://schemas.microsoft.com/office/drawing/2014/main" id="{B4BC9FFB-12F5-821E-822F-4A1054D2850C}"/>
                </a:ext>
              </a:extLst>
            </p:cNvPr>
            <p:cNvSpPr/>
            <p:nvPr/>
          </p:nvSpPr>
          <p:spPr>
            <a:xfrm>
              <a:off x="4686489" y="44041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3" name="pt199">
              <a:extLst>
                <a:ext uri="{FF2B5EF4-FFF2-40B4-BE49-F238E27FC236}">
                  <a16:creationId xmlns:a16="http://schemas.microsoft.com/office/drawing/2014/main" id="{D8110A1E-A183-F191-DCD2-8C1182135FBE}"/>
                </a:ext>
              </a:extLst>
            </p:cNvPr>
            <p:cNvSpPr/>
            <p:nvPr/>
          </p:nvSpPr>
          <p:spPr>
            <a:xfrm>
              <a:off x="4490144" y="45023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4" name="pt200">
              <a:extLst>
                <a:ext uri="{FF2B5EF4-FFF2-40B4-BE49-F238E27FC236}">
                  <a16:creationId xmlns:a16="http://schemas.microsoft.com/office/drawing/2014/main" id="{2B4E5CB3-C32F-C936-88E2-4D5B52F19B3B}"/>
                </a:ext>
              </a:extLst>
            </p:cNvPr>
            <p:cNvSpPr/>
            <p:nvPr/>
          </p:nvSpPr>
          <p:spPr>
            <a:xfrm>
              <a:off x="4692845" y="36937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5" name="pt201">
              <a:extLst>
                <a:ext uri="{FF2B5EF4-FFF2-40B4-BE49-F238E27FC236}">
                  <a16:creationId xmlns:a16="http://schemas.microsoft.com/office/drawing/2014/main" id="{9A1AE3D6-D68E-2A6F-5500-0FDCD57F260B}"/>
                </a:ext>
              </a:extLst>
            </p:cNvPr>
            <p:cNvSpPr/>
            <p:nvPr/>
          </p:nvSpPr>
          <p:spPr>
            <a:xfrm>
              <a:off x="5336449" y="44488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6" name="pt202">
              <a:extLst>
                <a:ext uri="{FF2B5EF4-FFF2-40B4-BE49-F238E27FC236}">
                  <a16:creationId xmlns:a16="http://schemas.microsoft.com/office/drawing/2014/main" id="{B2FBB23F-7763-A381-6D6F-DAEEBAEEC76E}"/>
                </a:ext>
              </a:extLst>
            </p:cNvPr>
            <p:cNvSpPr/>
            <p:nvPr/>
          </p:nvSpPr>
          <p:spPr>
            <a:xfrm>
              <a:off x="4192409" y="41151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7" name="pt203">
              <a:extLst>
                <a:ext uri="{FF2B5EF4-FFF2-40B4-BE49-F238E27FC236}">
                  <a16:creationId xmlns:a16="http://schemas.microsoft.com/office/drawing/2014/main" id="{D2499E25-AB69-18E0-7213-55FA06ED87B7}"/>
                </a:ext>
              </a:extLst>
            </p:cNvPr>
            <p:cNvSpPr/>
            <p:nvPr/>
          </p:nvSpPr>
          <p:spPr>
            <a:xfrm>
              <a:off x="4848098" y="35351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8" name="pt204">
              <a:extLst>
                <a:ext uri="{FF2B5EF4-FFF2-40B4-BE49-F238E27FC236}">
                  <a16:creationId xmlns:a16="http://schemas.microsoft.com/office/drawing/2014/main" id="{2953085C-929B-594E-3581-6A882A2A6012}"/>
                </a:ext>
              </a:extLst>
            </p:cNvPr>
            <p:cNvSpPr/>
            <p:nvPr/>
          </p:nvSpPr>
          <p:spPr>
            <a:xfrm>
              <a:off x="5090178" y="29091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9" name="pt205">
              <a:extLst>
                <a:ext uri="{FF2B5EF4-FFF2-40B4-BE49-F238E27FC236}">
                  <a16:creationId xmlns:a16="http://schemas.microsoft.com/office/drawing/2014/main" id="{FC38718B-0C20-299E-37CC-9232934A28DA}"/>
                </a:ext>
              </a:extLst>
            </p:cNvPr>
            <p:cNvSpPr/>
            <p:nvPr/>
          </p:nvSpPr>
          <p:spPr>
            <a:xfrm>
              <a:off x="4950000" y="43523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0" name="pt206">
              <a:extLst>
                <a:ext uri="{FF2B5EF4-FFF2-40B4-BE49-F238E27FC236}">
                  <a16:creationId xmlns:a16="http://schemas.microsoft.com/office/drawing/2014/main" id="{35183B4C-E3A5-AD0B-A64B-2781D38D7F79}"/>
                </a:ext>
              </a:extLst>
            </p:cNvPr>
            <p:cNvSpPr/>
            <p:nvPr/>
          </p:nvSpPr>
          <p:spPr>
            <a:xfrm>
              <a:off x="4960685" y="41642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1" name="pt207">
              <a:extLst>
                <a:ext uri="{FF2B5EF4-FFF2-40B4-BE49-F238E27FC236}">
                  <a16:creationId xmlns:a16="http://schemas.microsoft.com/office/drawing/2014/main" id="{C9DFB992-E85B-D432-7D74-CC2955042DCD}"/>
                </a:ext>
              </a:extLst>
            </p:cNvPr>
            <p:cNvSpPr/>
            <p:nvPr/>
          </p:nvSpPr>
          <p:spPr>
            <a:xfrm>
              <a:off x="4801221" y="30213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2" name="pt208">
              <a:extLst>
                <a:ext uri="{FF2B5EF4-FFF2-40B4-BE49-F238E27FC236}">
                  <a16:creationId xmlns:a16="http://schemas.microsoft.com/office/drawing/2014/main" id="{13FA059E-49EA-3614-9086-C86287A245D9}"/>
                </a:ext>
              </a:extLst>
            </p:cNvPr>
            <p:cNvSpPr/>
            <p:nvPr/>
          </p:nvSpPr>
          <p:spPr>
            <a:xfrm>
              <a:off x="5234427" y="33505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3" name="pt209">
              <a:extLst>
                <a:ext uri="{FF2B5EF4-FFF2-40B4-BE49-F238E27FC236}">
                  <a16:creationId xmlns:a16="http://schemas.microsoft.com/office/drawing/2014/main" id="{A83D5CFF-02A8-545F-9760-A3299909A653}"/>
                </a:ext>
              </a:extLst>
            </p:cNvPr>
            <p:cNvSpPr/>
            <p:nvPr/>
          </p:nvSpPr>
          <p:spPr>
            <a:xfrm>
              <a:off x="4800759" y="32883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4" name="pt210">
              <a:extLst>
                <a:ext uri="{FF2B5EF4-FFF2-40B4-BE49-F238E27FC236}">
                  <a16:creationId xmlns:a16="http://schemas.microsoft.com/office/drawing/2014/main" id="{34AC2ADF-2B95-BD34-C508-73FCC98C66C8}"/>
                </a:ext>
              </a:extLst>
            </p:cNvPr>
            <p:cNvSpPr/>
            <p:nvPr/>
          </p:nvSpPr>
          <p:spPr>
            <a:xfrm>
              <a:off x="4648480" y="31991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5" name="pt211">
              <a:extLst>
                <a:ext uri="{FF2B5EF4-FFF2-40B4-BE49-F238E27FC236}">
                  <a16:creationId xmlns:a16="http://schemas.microsoft.com/office/drawing/2014/main" id="{DB898AD3-D3C6-87BB-93F5-D0186B109641}"/>
                </a:ext>
              </a:extLst>
            </p:cNvPr>
            <p:cNvSpPr/>
            <p:nvPr/>
          </p:nvSpPr>
          <p:spPr>
            <a:xfrm>
              <a:off x="6539723" y="31964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6" name="pt212">
              <a:extLst>
                <a:ext uri="{FF2B5EF4-FFF2-40B4-BE49-F238E27FC236}">
                  <a16:creationId xmlns:a16="http://schemas.microsoft.com/office/drawing/2014/main" id="{ED52D7B7-EDA0-FBFC-9E70-77765C694176}"/>
                </a:ext>
              </a:extLst>
            </p:cNvPr>
            <p:cNvSpPr/>
            <p:nvPr/>
          </p:nvSpPr>
          <p:spPr>
            <a:xfrm>
              <a:off x="4436341" y="35357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7" name="pt213">
              <a:extLst>
                <a:ext uri="{FF2B5EF4-FFF2-40B4-BE49-F238E27FC236}">
                  <a16:creationId xmlns:a16="http://schemas.microsoft.com/office/drawing/2014/main" id="{97A504B7-F7F8-D782-64B4-9095AFE42AEC}"/>
                </a:ext>
              </a:extLst>
            </p:cNvPr>
            <p:cNvSpPr/>
            <p:nvPr/>
          </p:nvSpPr>
          <p:spPr>
            <a:xfrm>
              <a:off x="4448818" y="42593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8" name="pt214">
              <a:extLst>
                <a:ext uri="{FF2B5EF4-FFF2-40B4-BE49-F238E27FC236}">
                  <a16:creationId xmlns:a16="http://schemas.microsoft.com/office/drawing/2014/main" id="{277A8EFB-027C-7F00-DB36-DBE8A6CDC10B}"/>
                </a:ext>
              </a:extLst>
            </p:cNvPr>
            <p:cNvSpPr/>
            <p:nvPr/>
          </p:nvSpPr>
          <p:spPr>
            <a:xfrm>
              <a:off x="5044890" y="32255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9" name="pt215">
              <a:extLst>
                <a:ext uri="{FF2B5EF4-FFF2-40B4-BE49-F238E27FC236}">
                  <a16:creationId xmlns:a16="http://schemas.microsoft.com/office/drawing/2014/main" id="{05EB53C0-E10B-9AD5-3013-177ED34AC588}"/>
                </a:ext>
              </a:extLst>
            </p:cNvPr>
            <p:cNvSpPr/>
            <p:nvPr/>
          </p:nvSpPr>
          <p:spPr>
            <a:xfrm>
              <a:off x="4215911" y="25487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0" name="pt216">
              <a:extLst>
                <a:ext uri="{FF2B5EF4-FFF2-40B4-BE49-F238E27FC236}">
                  <a16:creationId xmlns:a16="http://schemas.microsoft.com/office/drawing/2014/main" id="{03DA006A-9F68-5798-B7CA-3A1E891B5A69}"/>
                </a:ext>
              </a:extLst>
            </p:cNvPr>
            <p:cNvSpPr/>
            <p:nvPr/>
          </p:nvSpPr>
          <p:spPr>
            <a:xfrm>
              <a:off x="5566709" y="4482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1" name="pt217">
              <a:extLst>
                <a:ext uri="{FF2B5EF4-FFF2-40B4-BE49-F238E27FC236}">
                  <a16:creationId xmlns:a16="http://schemas.microsoft.com/office/drawing/2014/main" id="{39C0CE4E-B4F6-498C-91DC-EDD7D85BC878}"/>
                </a:ext>
              </a:extLst>
            </p:cNvPr>
            <p:cNvSpPr/>
            <p:nvPr/>
          </p:nvSpPr>
          <p:spPr>
            <a:xfrm>
              <a:off x="5049366" y="27789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2" name="pt218">
              <a:extLst>
                <a:ext uri="{FF2B5EF4-FFF2-40B4-BE49-F238E27FC236}">
                  <a16:creationId xmlns:a16="http://schemas.microsoft.com/office/drawing/2014/main" id="{381452FD-7EE8-2AAD-C3C3-2B7038A8AC53}"/>
                </a:ext>
              </a:extLst>
            </p:cNvPr>
            <p:cNvSpPr/>
            <p:nvPr/>
          </p:nvSpPr>
          <p:spPr>
            <a:xfrm>
              <a:off x="4446521" y="31062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3" name="pt219">
              <a:extLst>
                <a:ext uri="{FF2B5EF4-FFF2-40B4-BE49-F238E27FC236}">
                  <a16:creationId xmlns:a16="http://schemas.microsoft.com/office/drawing/2014/main" id="{968C70C5-F89B-6B00-8CC3-258ACF7CCE8B}"/>
                </a:ext>
              </a:extLst>
            </p:cNvPr>
            <p:cNvSpPr/>
            <p:nvPr/>
          </p:nvSpPr>
          <p:spPr>
            <a:xfrm>
              <a:off x="3852222" y="37367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4" name="pt220">
              <a:extLst>
                <a:ext uri="{FF2B5EF4-FFF2-40B4-BE49-F238E27FC236}">
                  <a16:creationId xmlns:a16="http://schemas.microsoft.com/office/drawing/2014/main" id="{CF443FE4-584E-1838-227C-2A1B7256FE06}"/>
                </a:ext>
              </a:extLst>
            </p:cNvPr>
            <p:cNvSpPr/>
            <p:nvPr/>
          </p:nvSpPr>
          <p:spPr>
            <a:xfrm>
              <a:off x="4766867" y="32498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5" name="pt221">
              <a:extLst>
                <a:ext uri="{FF2B5EF4-FFF2-40B4-BE49-F238E27FC236}">
                  <a16:creationId xmlns:a16="http://schemas.microsoft.com/office/drawing/2014/main" id="{8CD540E9-D756-1C55-7A78-8B6F7BCFE513}"/>
                </a:ext>
              </a:extLst>
            </p:cNvPr>
            <p:cNvSpPr/>
            <p:nvPr/>
          </p:nvSpPr>
          <p:spPr>
            <a:xfrm>
              <a:off x="5224522" y="45305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6" name="pt222">
              <a:extLst>
                <a:ext uri="{FF2B5EF4-FFF2-40B4-BE49-F238E27FC236}">
                  <a16:creationId xmlns:a16="http://schemas.microsoft.com/office/drawing/2014/main" id="{FE8CA34A-D9C3-7D76-B7D4-E2651B68565C}"/>
                </a:ext>
              </a:extLst>
            </p:cNvPr>
            <p:cNvSpPr/>
            <p:nvPr/>
          </p:nvSpPr>
          <p:spPr>
            <a:xfrm>
              <a:off x="3937522" y="19842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7" name="pt223">
              <a:extLst>
                <a:ext uri="{FF2B5EF4-FFF2-40B4-BE49-F238E27FC236}">
                  <a16:creationId xmlns:a16="http://schemas.microsoft.com/office/drawing/2014/main" id="{9C7B29E6-8836-2F44-A549-7A731F3F387E}"/>
                </a:ext>
              </a:extLst>
            </p:cNvPr>
            <p:cNvSpPr/>
            <p:nvPr/>
          </p:nvSpPr>
          <p:spPr>
            <a:xfrm>
              <a:off x="5509183" y="39699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8" name="pt224">
              <a:extLst>
                <a:ext uri="{FF2B5EF4-FFF2-40B4-BE49-F238E27FC236}">
                  <a16:creationId xmlns:a16="http://schemas.microsoft.com/office/drawing/2014/main" id="{4F14CF10-333F-A514-8C18-36BDCA6878BF}"/>
                </a:ext>
              </a:extLst>
            </p:cNvPr>
            <p:cNvSpPr/>
            <p:nvPr/>
          </p:nvSpPr>
          <p:spPr>
            <a:xfrm>
              <a:off x="5174924" y="36914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9" name="pt225">
              <a:extLst>
                <a:ext uri="{FF2B5EF4-FFF2-40B4-BE49-F238E27FC236}">
                  <a16:creationId xmlns:a16="http://schemas.microsoft.com/office/drawing/2014/main" id="{4E8E04BF-2576-1034-C0AA-76E65F2280BF}"/>
                </a:ext>
              </a:extLst>
            </p:cNvPr>
            <p:cNvSpPr/>
            <p:nvPr/>
          </p:nvSpPr>
          <p:spPr>
            <a:xfrm>
              <a:off x="4261027" y="30846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0" name="pt226">
              <a:extLst>
                <a:ext uri="{FF2B5EF4-FFF2-40B4-BE49-F238E27FC236}">
                  <a16:creationId xmlns:a16="http://schemas.microsoft.com/office/drawing/2014/main" id="{4D62E652-C59F-59C4-FF0E-BB972B06AE6F}"/>
                </a:ext>
              </a:extLst>
            </p:cNvPr>
            <p:cNvSpPr/>
            <p:nvPr/>
          </p:nvSpPr>
          <p:spPr>
            <a:xfrm>
              <a:off x="4620745" y="24166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1" name="pt227">
              <a:extLst>
                <a:ext uri="{FF2B5EF4-FFF2-40B4-BE49-F238E27FC236}">
                  <a16:creationId xmlns:a16="http://schemas.microsoft.com/office/drawing/2014/main" id="{536AC64E-1E6C-67F5-39ED-FF04FF5083AC}"/>
                </a:ext>
              </a:extLst>
            </p:cNvPr>
            <p:cNvSpPr/>
            <p:nvPr/>
          </p:nvSpPr>
          <p:spPr>
            <a:xfrm>
              <a:off x="4758000" y="32063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2" name="pt228">
              <a:extLst>
                <a:ext uri="{FF2B5EF4-FFF2-40B4-BE49-F238E27FC236}">
                  <a16:creationId xmlns:a16="http://schemas.microsoft.com/office/drawing/2014/main" id="{C71E3242-836C-BF35-179D-E3BB0E2A4CE6}"/>
                </a:ext>
              </a:extLst>
            </p:cNvPr>
            <p:cNvSpPr/>
            <p:nvPr/>
          </p:nvSpPr>
          <p:spPr>
            <a:xfrm>
              <a:off x="3998705" y="27355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3" name="pt229">
              <a:extLst>
                <a:ext uri="{FF2B5EF4-FFF2-40B4-BE49-F238E27FC236}">
                  <a16:creationId xmlns:a16="http://schemas.microsoft.com/office/drawing/2014/main" id="{27D8DD43-5002-6A35-ECD6-9D2B342640AB}"/>
                </a:ext>
              </a:extLst>
            </p:cNvPr>
            <p:cNvSpPr/>
            <p:nvPr/>
          </p:nvSpPr>
          <p:spPr>
            <a:xfrm>
              <a:off x="4831492" y="42149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4" name="pt230">
              <a:extLst>
                <a:ext uri="{FF2B5EF4-FFF2-40B4-BE49-F238E27FC236}">
                  <a16:creationId xmlns:a16="http://schemas.microsoft.com/office/drawing/2014/main" id="{1E6E5565-7B68-7835-87C3-4BCEC5F6E84B}"/>
                </a:ext>
              </a:extLst>
            </p:cNvPr>
            <p:cNvSpPr/>
            <p:nvPr/>
          </p:nvSpPr>
          <p:spPr>
            <a:xfrm>
              <a:off x="4290341" y="26617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5" name="pt231">
              <a:extLst>
                <a:ext uri="{FF2B5EF4-FFF2-40B4-BE49-F238E27FC236}">
                  <a16:creationId xmlns:a16="http://schemas.microsoft.com/office/drawing/2014/main" id="{FF2CC8D3-133E-019B-C150-5D45C5D89DAC}"/>
                </a:ext>
              </a:extLst>
            </p:cNvPr>
            <p:cNvSpPr/>
            <p:nvPr/>
          </p:nvSpPr>
          <p:spPr>
            <a:xfrm>
              <a:off x="4617649" y="3323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6" name="pt232">
              <a:extLst>
                <a:ext uri="{FF2B5EF4-FFF2-40B4-BE49-F238E27FC236}">
                  <a16:creationId xmlns:a16="http://schemas.microsoft.com/office/drawing/2014/main" id="{4BB1FB51-730A-7CB7-759A-5D56B4CA40AE}"/>
                </a:ext>
              </a:extLst>
            </p:cNvPr>
            <p:cNvSpPr/>
            <p:nvPr/>
          </p:nvSpPr>
          <p:spPr>
            <a:xfrm>
              <a:off x="4340196" y="21382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7" name="pt233">
              <a:extLst>
                <a:ext uri="{FF2B5EF4-FFF2-40B4-BE49-F238E27FC236}">
                  <a16:creationId xmlns:a16="http://schemas.microsoft.com/office/drawing/2014/main" id="{EBB71EB1-7F41-4A0B-ADF0-C35758187F35}"/>
                </a:ext>
              </a:extLst>
            </p:cNvPr>
            <p:cNvSpPr/>
            <p:nvPr/>
          </p:nvSpPr>
          <p:spPr>
            <a:xfrm>
              <a:off x="4718871" y="42338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8" name="pt234">
              <a:extLst>
                <a:ext uri="{FF2B5EF4-FFF2-40B4-BE49-F238E27FC236}">
                  <a16:creationId xmlns:a16="http://schemas.microsoft.com/office/drawing/2014/main" id="{4E9AE913-3813-0364-EBCD-9B19EE1D84EF}"/>
                </a:ext>
              </a:extLst>
            </p:cNvPr>
            <p:cNvSpPr/>
            <p:nvPr/>
          </p:nvSpPr>
          <p:spPr>
            <a:xfrm>
              <a:off x="5032542" y="36863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9" name="pt235">
              <a:extLst>
                <a:ext uri="{FF2B5EF4-FFF2-40B4-BE49-F238E27FC236}">
                  <a16:creationId xmlns:a16="http://schemas.microsoft.com/office/drawing/2014/main" id="{9595B507-A919-60B5-4424-819C08124FEB}"/>
                </a:ext>
              </a:extLst>
            </p:cNvPr>
            <p:cNvSpPr/>
            <p:nvPr/>
          </p:nvSpPr>
          <p:spPr>
            <a:xfrm>
              <a:off x="4587855" y="15770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0" name="pt236">
              <a:extLst>
                <a:ext uri="{FF2B5EF4-FFF2-40B4-BE49-F238E27FC236}">
                  <a16:creationId xmlns:a16="http://schemas.microsoft.com/office/drawing/2014/main" id="{40C5B982-3BC0-EA7A-7DE5-9DDD64E6C194}"/>
                </a:ext>
              </a:extLst>
            </p:cNvPr>
            <p:cNvSpPr/>
            <p:nvPr/>
          </p:nvSpPr>
          <p:spPr>
            <a:xfrm>
              <a:off x="4602221" y="3306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1" name="pt237">
              <a:extLst>
                <a:ext uri="{FF2B5EF4-FFF2-40B4-BE49-F238E27FC236}">
                  <a16:creationId xmlns:a16="http://schemas.microsoft.com/office/drawing/2014/main" id="{2BCAC5F0-0795-1955-D995-034705C7ED71}"/>
                </a:ext>
              </a:extLst>
            </p:cNvPr>
            <p:cNvSpPr/>
            <p:nvPr/>
          </p:nvSpPr>
          <p:spPr>
            <a:xfrm>
              <a:off x="4464664" y="40159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2" name="pt238">
              <a:extLst>
                <a:ext uri="{FF2B5EF4-FFF2-40B4-BE49-F238E27FC236}">
                  <a16:creationId xmlns:a16="http://schemas.microsoft.com/office/drawing/2014/main" id="{2575E3DE-54FE-A797-996D-985B329EA235}"/>
                </a:ext>
              </a:extLst>
            </p:cNvPr>
            <p:cNvSpPr/>
            <p:nvPr/>
          </p:nvSpPr>
          <p:spPr>
            <a:xfrm>
              <a:off x="4509025" y="25396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3" name="pt239">
              <a:extLst>
                <a:ext uri="{FF2B5EF4-FFF2-40B4-BE49-F238E27FC236}">
                  <a16:creationId xmlns:a16="http://schemas.microsoft.com/office/drawing/2014/main" id="{14B3EAFC-FF2D-25AD-5AC7-1DE540CFB063}"/>
                </a:ext>
              </a:extLst>
            </p:cNvPr>
            <p:cNvSpPr/>
            <p:nvPr/>
          </p:nvSpPr>
          <p:spPr>
            <a:xfrm>
              <a:off x="4591664" y="21565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4" name="pt240">
              <a:extLst>
                <a:ext uri="{FF2B5EF4-FFF2-40B4-BE49-F238E27FC236}">
                  <a16:creationId xmlns:a16="http://schemas.microsoft.com/office/drawing/2014/main" id="{D5BA36DE-BA02-8788-08D3-F8ABB7EFA65C}"/>
                </a:ext>
              </a:extLst>
            </p:cNvPr>
            <p:cNvSpPr/>
            <p:nvPr/>
          </p:nvSpPr>
          <p:spPr>
            <a:xfrm>
              <a:off x="4091110" y="31787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5" name="pt241">
              <a:extLst>
                <a:ext uri="{FF2B5EF4-FFF2-40B4-BE49-F238E27FC236}">
                  <a16:creationId xmlns:a16="http://schemas.microsoft.com/office/drawing/2014/main" id="{9D1722A0-391B-6D1A-72B3-5F97A28A7BDA}"/>
                </a:ext>
              </a:extLst>
            </p:cNvPr>
            <p:cNvSpPr/>
            <p:nvPr/>
          </p:nvSpPr>
          <p:spPr>
            <a:xfrm>
              <a:off x="3731910" y="23348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6" name="pt242">
              <a:extLst>
                <a:ext uri="{FF2B5EF4-FFF2-40B4-BE49-F238E27FC236}">
                  <a16:creationId xmlns:a16="http://schemas.microsoft.com/office/drawing/2014/main" id="{4ED81CA2-53DC-28CE-82BA-9B1BDF59B287}"/>
                </a:ext>
              </a:extLst>
            </p:cNvPr>
            <p:cNvSpPr/>
            <p:nvPr/>
          </p:nvSpPr>
          <p:spPr>
            <a:xfrm>
              <a:off x="4553621" y="35640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7" name="pt243">
              <a:extLst>
                <a:ext uri="{FF2B5EF4-FFF2-40B4-BE49-F238E27FC236}">
                  <a16:creationId xmlns:a16="http://schemas.microsoft.com/office/drawing/2014/main" id="{03AB6AA8-F1CD-8DF1-E900-28BCA651C6CA}"/>
                </a:ext>
              </a:extLst>
            </p:cNvPr>
            <p:cNvSpPr/>
            <p:nvPr/>
          </p:nvSpPr>
          <p:spPr>
            <a:xfrm>
              <a:off x="4092579" y="27863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8" name="pt244">
              <a:extLst>
                <a:ext uri="{FF2B5EF4-FFF2-40B4-BE49-F238E27FC236}">
                  <a16:creationId xmlns:a16="http://schemas.microsoft.com/office/drawing/2014/main" id="{A35B1394-EDA8-7AC5-89AB-8D0A8A762D65}"/>
                </a:ext>
              </a:extLst>
            </p:cNvPr>
            <p:cNvSpPr/>
            <p:nvPr/>
          </p:nvSpPr>
          <p:spPr>
            <a:xfrm>
              <a:off x="4486439" y="52324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9" name="pt245">
              <a:extLst>
                <a:ext uri="{FF2B5EF4-FFF2-40B4-BE49-F238E27FC236}">
                  <a16:creationId xmlns:a16="http://schemas.microsoft.com/office/drawing/2014/main" id="{8D934F6B-A84C-0F04-83F7-DA2C217C9FF0}"/>
                </a:ext>
              </a:extLst>
            </p:cNvPr>
            <p:cNvSpPr/>
            <p:nvPr/>
          </p:nvSpPr>
          <p:spPr>
            <a:xfrm>
              <a:off x="3967078" y="22907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0" name="pt246">
              <a:extLst>
                <a:ext uri="{FF2B5EF4-FFF2-40B4-BE49-F238E27FC236}">
                  <a16:creationId xmlns:a16="http://schemas.microsoft.com/office/drawing/2014/main" id="{E871916B-938D-3610-4D2D-EC3DD4837AFC}"/>
                </a:ext>
              </a:extLst>
            </p:cNvPr>
            <p:cNvSpPr/>
            <p:nvPr/>
          </p:nvSpPr>
          <p:spPr>
            <a:xfrm>
              <a:off x="4197605" y="34349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1" name="pt247">
              <a:extLst>
                <a:ext uri="{FF2B5EF4-FFF2-40B4-BE49-F238E27FC236}">
                  <a16:creationId xmlns:a16="http://schemas.microsoft.com/office/drawing/2014/main" id="{D6F1129A-BACA-608D-2670-229D10C33395}"/>
                </a:ext>
              </a:extLst>
            </p:cNvPr>
            <p:cNvSpPr/>
            <p:nvPr/>
          </p:nvSpPr>
          <p:spPr>
            <a:xfrm>
              <a:off x="5067216" y="32562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2" name="pt248">
              <a:extLst>
                <a:ext uri="{FF2B5EF4-FFF2-40B4-BE49-F238E27FC236}">
                  <a16:creationId xmlns:a16="http://schemas.microsoft.com/office/drawing/2014/main" id="{96CEDDA8-79CE-EB61-1010-6E7283907355}"/>
                </a:ext>
              </a:extLst>
            </p:cNvPr>
            <p:cNvSpPr/>
            <p:nvPr/>
          </p:nvSpPr>
          <p:spPr>
            <a:xfrm>
              <a:off x="4679008" y="38529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3" name="pt249">
              <a:extLst>
                <a:ext uri="{FF2B5EF4-FFF2-40B4-BE49-F238E27FC236}">
                  <a16:creationId xmlns:a16="http://schemas.microsoft.com/office/drawing/2014/main" id="{16522CEB-A630-6A4A-72CA-7DD2D5A383FC}"/>
                </a:ext>
              </a:extLst>
            </p:cNvPr>
            <p:cNvSpPr/>
            <p:nvPr/>
          </p:nvSpPr>
          <p:spPr>
            <a:xfrm>
              <a:off x="4372994" y="26603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4" name="pt250">
              <a:extLst>
                <a:ext uri="{FF2B5EF4-FFF2-40B4-BE49-F238E27FC236}">
                  <a16:creationId xmlns:a16="http://schemas.microsoft.com/office/drawing/2014/main" id="{D1C68DC5-0E6A-3B25-8118-98A461EDCAC6}"/>
                </a:ext>
              </a:extLst>
            </p:cNvPr>
            <p:cNvSpPr/>
            <p:nvPr/>
          </p:nvSpPr>
          <p:spPr>
            <a:xfrm>
              <a:off x="4679846" y="32512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5" name="pt251">
              <a:extLst>
                <a:ext uri="{FF2B5EF4-FFF2-40B4-BE49-F238E27FC236}">
                  <a16:creationId xmlns:a16="http://schemas.microsoft.com/office/drawing/2014/main" id="{DFF6B09B-714D-B6F4-3F91-64462BD1E219}"/>
                </a:ext>
              </a:extLst>
            </p:cNvPr>
            <p:cNvSpPr/>
            <p:nvPr/>
          </p:nvSpPr>
          <p:spPr>
            <a:xfrm>
              <a:off x="4893407" y="38505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6" name="pt252">
              <a:extLst>
                <a:ext uri="{FF2B5EF4-FFF2-40B4-BE49-F238E27FC236}">
                  <a16:creationId xmlns:a16="http://schemas.microsoft.com/office/drawing/2014/main" id="{2148DFD0-9F52-4C61-6A10-52B094CC1C21}"/>
                </a:ext>
              </a:extLst>
            </p:cNvPr>
            <p:cNvSpPr/>
            <p:nvPr/>
          </p:nvSpPr>
          <p:spPr>
            <a:xfrm>
              <a:off x="5009806" y="34451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7" name="pt253">
              <a:extLst>
                <a:ext uri="{FF2B5EF4-FFF2-40B4-BE49-F238E27FC236}">
                  <a16:creationId xmlns:a16="http://schemas.microsoft.com/office/drawing/2014/main" id="{7D594BFB-BBFC-532B-ED37-E9AFA0676245}"/>
                </a:ext>
              </a:extLst>
            </p:cNvPr>
            <p:cNvSpPr/>
            <p:nvPr/>
          </p:nvSpPr>
          <p:spPr>
            <a:xfrm>
              <a:off x="4497323" y="30902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8" name="pt254">
              <a:extLst>
                <a:ext uri="{FF2B5EF4-FFF2-40B4-BE49-F238E27FC236}">
                  <a16:creationId xmlns:a16="http://schemas.microsoft.com/office/drawing/2014/main" id="{42147C4E-6F5D-9333-BBB2-41009B9E2877}"/>
                </a:ext>
              </a:extLst>
            </p:cNvPr>
            <p:cNvSpPr/>
            <p:nvPr/>
          </p:nvSpPr>
          <p:spPr>
            <a:xfrm>
              <a:off x="4839490" y="38848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9" name="pt255">
              <a:extLst>
                <a:ext uri="{FF2B5EF4-FFF2-40B4-BE49-F238E27FC236}">
                  <a16:creationId xmlns:a16="http://schemas.microsoft.com/office/drawing/2014/main" id="{1A164893-4349-D3E3-725C-CDFE7436C1F9}"/>
                </a:ext>
              </a:extLst>
            </p:cNvPr>
            <p:cNvSpPr/>
            <p:nvPr/>
          </p:nvSpPr>
          <p:spPr>
            <a:xfrm>
              <a:off x="4686796" y="2562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0" name="pt256">
              <a:extLst>
                <a:ext uri="{FF2B5EF4-FFF2-40B4-BE49-F238E27FC236}">
                  <a16:creationId xmlns:a16="http://schemas.microsoft.com/office/drawing/2014/main" id="{8D7469FF-30A8-79DF-660D-6B7700EB4AF8}"/>
                </a:ext>
              </a:extLst>
            </p:cNvPr>
            <p:cNvSpPr/>
            <p:nvPr/>
          </p:nvSpPr>
          <p:spPr>
            <a:xfrm>
              <a:off x="4680627" y="35835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1" name="pt257">
              <a:extLst>
                <a:ext uri="{FF2B5EF4-FFF2-40B4-BE49-F238E27FC236}">
                  <a16:creationId xmlns:a16="http://schemas.microsoft.com/office/drawing/2014/main" id="{8E7F21AC-5ADB-96CB-9E6F-3C2B6559F2C8}"/>
                </a:ext>
              </a:extLst>
            </p:cNvPr>
            <p:cNvSpPr/>
            <p:nvPr/>
          </p:nvSpPr>
          <p:spPr>
            <a:xfrm>
              <a:off x="5015873" y="33970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2" name="pt258">
              <a:extLst>
                <a:ext uri="{FF2B5EF4-FFF2-40B4-BE49-F238E27FC236}">
                  <a16:creationId xmlns:a16="http://schemas.microsoft.com/office/drawing/2014/main" id="{9C1632A3-646E-224E-AB59-0FCC6BA2FC3E}"/>
                </a:ext>
              </a:extLst>
            </p:cNvPr>
            <p:cNvSpPr/>
            <p:nvPr/>
          </p:nvSpPr>
          <p:spPr>
            <a:xfrm>
              <a:off x="4545449" y="37778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3" name="pt259">
              <a:extLst>
                <a:ext uri="{FF2B5EF4-FFF2-40B4-BE49-F238E27FC236}">
                  <a16:creationId xmlns:a16="http://schemas.microsoft.com/office/drawing/2014/main" id="{C7338FBB-4229-7737-2EC9-F248DBDFD5A1}"/>
                </a:ext>
              </a:extLst>
            </p:cNvPr>
            <p:cNvSpPr/>
            <p:nvPr/>
          </p:nvSpPr>
          <p:spPr>
            <a:xfrm>
              <a:off x="5096858" y="44038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4" name="pt260">
              <a:extLst>
                <a:ext uri="{FF2B5EF4-FFF2-40B4-BE49-F238E27FC236}">
                  <a16:creationId xmlns:a16="http://schemas.microsoft.com/office/drawing/2014/main" id="{F6074DDC-40C1-EC80-9836-4875FCE79E12}"/>
                </a:ext>
              </a:extLst>
            </p:cNvPr>
            <p:cNvSpPr/>
            <p:nvPr/>
          </p:nvSpPr>
          <p:spPr>
            <a:xfrm>
              <a:off x="5718253" y="33851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5" name="pt261">
              <a:extLst>
                <a:ext uri="{FF2B5EF4-FFF2-40B4-BE49-F238E27FC236}">
                  <a16:creationId xmlns:a16="http://schemas.microsoft.com/office/drawing/2014/main" id="{24A0ECAE-0F65-51DB-976D-0D9A4A00E207}"/>
                </a:ext>
              </a:extLst>
            </p:cNvPr>
            <p:cNvSpPr/>
            <p:nvPr/>
          </p:nvSpPr>
          <p:spPr>
            <a:xfrm>
              <a:off x="5062450" y="32043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6" name="pt262">
              <a:extLst>
                <a:ext uri="{FF2B5EF4-FFF2-40B4-BE49-F238E27FC236}">
                  <a16:creationId xmlns:a16="http://schemas.microsoft.com/office/drawing/2014/main" id="{F7B0A230-C74F-A83B-02CB-BA3DB92E3357}"/>
                </a:ext>
              </a:extLst>
            </p:cNvPr>
            <p:cNvSpPr/>
            <p:nvPr/>
          </p:nvSpPr>
          <p:spPr>
            <a:xfrm>
              <a:off x="5751234" y="42998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7" name="pt263">
              <a:extLst>
                <a:ext uri="{FF2B5EF4-FFF2-40B4-BE49-F238E27FC236}">
                  <a16:creationId xmlns:a16="http://schemas.microsoft.com/office/drawing/2014/main" id="{6F0EC2C7-4E52-7A2E-CE0E-73ECCF9966D5}"/>
                </a:ext>
              </a:extLst>
            </p:cNvPr>
            <p:cNvSpPr/>
            <p:nvPr/>
          </p:nvSpPr>
          <p:spPr>
            <a:xfrm>
              <a:off x="5647399" y="35283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8" name="pt264">
              <a:extLst>
                <a:ext uri="{FF2B5EF4-FFF2-40B4-BE49-F238E27FC236}">
                  <a16:creationId xmlns:a16="http://schemas.microsoft.com/office/drawing/2014/main" id="{68A0C477-7667-7CDF-DE79-F54772A5E42B}"/>
                </a:ext>
              </a:extLst>
            </p:cNvPr>
            <p:cNvSpPr/>
            <p:nvPr/>
          </p:nvSpPr>
          <p:spPr>
            <a:xfrm>
              <a:off x="4396111" y="39090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9" name="pt265">
              <a:extLst>
                <a:ext uri="{FF2B5EF4-FFF2-40B4-BE49-F238E27FC236}">
                  <a16:creationId xmlns:a16="http://schemas.microsoft.com/office/drawing/2014/main" id="{C86730CA-92DA-AC21-B456-FAAB766C4C86}"/>
                </a:ext>
              </a:extLst>
            </p:cNvPr>
            <p:cNvSpPr/>
            <p:nvPr/>
          </p:nvSpPr>
          <p:spPr>
            <a:xfrm>
              <a:off x="5309291" y="41468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0" name="pt266">
              <a:extLst>
                <a:ext uri="{FF2B5EF4-FFF2-40B4-BE49-F238E27FC236}">
                  <a16:creationId xmlns:a16="http://schemas.microsoft.com/office/drawing/2014/main" id="{99C854F3-F5FA-6326-31F6-F7477381F743}"/>
                </a:ext>
              </a:extLst>
            </p:cNvPr>
            <p:cNvSpPr/>
            <p:nvPr/>
          </p:nvSpPr>
          <p:spPr>
            <a:xfrm>
              <a:off x="4490893" y="39726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1" name="pt267">
              <a:extLst>
                <a:ext uri="{FF2B5EF4-FFF2-40B4-BE49-F238E27FC236}">
                  <a16:creationId xmlns:a16="http://schemas.microsoft.com/office/drawing/2014/main" id="{3BA61F5C-4F30-D09F-E3AB-E8AFFB122F38}"/>
                </a:ext>
              </a:extLst>
            </p:cNvPr>
            <p:cNvSpPr/>
            <p:nvPr/>
          </p:nvSpPr>
          <p:spPr>
            <a:xfrm>
              <a:off x="5237621" y="38088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2" name="pt268">
              <a:extLst>
                <a:ext uri="{FF2B5EF4-FFF2-40B4-BE49-F238E27FC236}">
                  <a16:creationId xmlns:a16="http://schemas.microsoft.com/office/drawing/2014/main" id="{A820C92C-E470-3756-E7AA-4454D957D9CA}"/>
                </a:ext>
              </a:extLst>
            </p:cNvPr>
            <p:cNvSpPr/>
            <p:nvPr/>
          </p:nvSpPr>
          <p:spPr>
            <a:xfrm>
              <a:off x="4838369" y="28747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3" name="pt269">
              <a:extLst>
                <a:ext uri="{FF2B5EF4-FFF2-40B4-BE49-F238E27FC236}">
                  <a16:creationId xmlns:a16="http://schemas.microsoft.com/office/drawing/2014/main" id="{3AF348A6-E779-D25F-09BF-0D4D08C05F8F}"/>
                </a:ext>
              </a:extLst>
            </p:cNvPr>
            <p:cNvSpPr/>
            <p:nvPr/>
          </p:nvSpPr>
          <p:spPr>
            <a:xfrm>
              <a:off x="5407686" y="32059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4" name="pt270">
              <a:extLst>
                <a:ext uri="{FF2B5EF4-FFF2-40B4-BE49-F238E27FC236}">
                  <a16:creationId xmlns:a16="http://schemas.microsoft.com/office/drawing/2014/main" id="{1DA12F65-7598-E194-7B04-EA7606276C93}"/>
                </a:ext>
              </a:extLst>
            </p:cNvPr>
            <p:cNvSpPr/>
            <p:nvPr/>
          </p:nvSpPr>
          <p:spPr>
            <a:xfrm>
              <a:off x="5225646" y="30123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5" name="pt271">
              <a:extLst>
                <a:ext uri="{FF2B5EF4-FFF2-40B4-BE49-F238E27FC236}">
                  <a16:creationId xmlns:a16="http://schemas.microsoft.com/office/drawing/2014/main" id="{63FE394D-823F-FF38-633F-E4AF4481C15A}"/>
                </a:ext>
              </a:extLst>
            </p:cNvPr>
            <p:cNvSpPr/>
            <p:nvPr/>
          </p:nvSpPr>
          <p:spPr>
            <a:xfrm>
              <a:off x="4050645" y="31964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6" name="pt272">
              <a:extLst>
                <a:ext uri="{FF2B5EF4-FFF2-40B4-BE49-F238E27FC236}">
                  <a16:creationId xmlns:a16="http://schemas.microsoft.com/office/drawing/2014/main" id="{1EF03F17-534D-5875-6700-AF571ABE8E56}"/>
                </a:ext>
              </a:extLst>
            </p:cNvPr>
            <p:cNvSpPr/>
            <p:nvPr/>
          </p:nvSpPr>
          <p:spPr>
            <a:xfrm>
              <a:off x="4655744" y="34591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7" name="pt273">
              <a:extLst>
                <a:ext uri="{FF2B5EF4-FFF2-40B4-BE49-F238E27FC236}">
                  <a16:creationId xmlns:a16="http://schemas.microsoft.com/office/drawing/2014/main" id="{3A93D497-95BD-E471-B8AE-CACA69552150}"/>
                </a:ext>
              </a:extLst>
            </p:cNvPr>
            <p:cNvSpPr/>
            <p:nvPr/>
          </p:nvSpPr>
          <p:spPr>
            <a:xfrm>
              <a:off x="4617071" y="41356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8" name="pt274">
              <a:extLst>
                <a:ext uri="{FF2B5EF4-FFF2-40B4-BE49-F238E27FC236}">
                  <a16:creationId xmlns:a16="http://schemas.microsoft.com/office/drawing/2014/main" id="{54168AAB-2BD5-70A5-0AB1-10F4F435F2B5}"/>
                </a:ext>
              </a:extLst>
            </p:cNvPr>
            <p:cNvSpPr/>
            <p:nvPr/>
          </p:nvSpPr>
          <p:spPr>
            <a:xfrm>
              <a:off x="5212286" y="34420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9" name="pt275">
              <a:extLst>
                <a:ext uri="{FF2B5EF4-FFF2-40B4-BE49-F238E27FC236}">
                  <a16:creationId xmlns:a16="http://schemas.microsoft.com/office/drawing/2014/main" id="{39D788AC-8FE6-A667-4ED4-9CD75ABF59D8}"/>
                </a:ext>
              </a:extLst>
            </p:cNvPr>
            <p:cNvSpPr/>
            <p:nvPr/>
          </p:nvSpPr>
          <p:spPr>
            <a:xfrm>
              <a:off x="4423395" y="22412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0" name="pt276">
              <a:extLst>
                <a:ext uri="{FF2B5EF4-FFF2-40B4-BE49-F238E27FC236}">
                  <a16:creationId xmlns:a16="http://schemas.microsoft.com/office/drawing/2014/main" id="{BEE512A7-B4F2-3909-6793-B3BBB250790C}"/>
                </a:ext>
              </a:extLst>
            </p:cNvPr>
            <p:cNvSpPr/>
            <p:nvPr/>
          </p:nvSpPr>
          <p:spPr>
            <a:xfrm>
              <a:off x="5043185" y="2102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1" name="pt277">
              <a:extLst>
                <a:ext uri="{FF2B5EF4-FFF2-40B4-BE49-F238E27FC236}">
                  <a16:creationId xmlns:a16="http://schemas.microsoft.com/office/drawing/2014/main" id="{EBC556A1-F9F6-D9C6-E6D3-2D33605A024C}"/>
                </a:ext>
              </a:extLst>
            </p:cNvPr>
            <p:cNvSpPr/>
            <p:nvPr/>
          </p:nvSpPr>
          <p:spPr>
            <a:xfrm>
              <a:off x="5211090" y="34360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2" name="pt278">
              <a:extLst>
                <a:ext uri="{FF2B5EF4-FFF2-40B4-BE49-F238E27FC236}">
                  <a16:creationId xmlns:a16="http://schemas.microsoft.com/office/drawing/2014/main" id="{87947DF1-F1C6-61F8-C92E-3A30C5184600}"/>
                </a:ext>
              </a:extLst>
            </p:cNvPr>
            <p:cNvSpPr/>
            <p:nvPr/>
          </p:nvSpPr>
          <p:spPr>
            <a:xfrm>
              <a:off x="4594112" y="27920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3" name="pt279">
              <a:extLst>
                <a:ext uri="{FF2B5EF4-FFF2-40B4-BE49-F238E27FC236}">
                  <a16:creationId xmlns:a16="http://schemas.microsoft.com/office/drawing/2014/main" id="{8BE53708-AE48-FD99-C5A9-079362EE63D2}"/>
                </a:ext>
              </a:extLst>
            </p:cNvPr>
            <p:cNvSpPr/>
            <p:nvPr/>
          </p:nvSpPr>
          <p:spPr>
            <a:xfrm>
              <a:off x="5109508" y="40103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4" name="pt280">
              <a:extLst>
                <a:ext uri="{FF2B5EF4-FFF2-40B4-BE49-F238E27FC236}">
                  <a16:creationId xmlns:a16="http://schemas.microsoft.com/office/drawing/2014/main" id="{6922701B-F7B7-D32F-C188-B93707DF3207}"/>
                </a:ext>
              </a:extLst>
            </p:cNvPr>
            <p:cNvSpPr/>
            <p:nvPr/>
          </p:nvSpPr>
          <p:spPr>
            <a:xfrm>
              <a:off x="5458595" y="24922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5" name="pt281">
              <a:extLst>
                <a:ext uri="{FF2B5EF4-FFF2-40B4-BE49-F238E27FC236}">
                  <a16:creationId xmlns:a16="http://schemas.microsoft.com/office/drawing/2014/main" id="{7D483832-CD9D-E302-36E6-A13EAF1F5E98}"/>
                </a:ext>
              </a:extLst>
            </p:cNvPr>
            <p:cNvSpPr/>
            <p:nvPr/>
          </p:nvSpPr>
          <p:spPr>
            <a:xfrm>
              <a:off x="5091865" y="46574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6" name="pt282">
              <a:extLst>
                <a:ext uri="{FF2B5EF4-FFF2-40B4-BE49-F238E27FC236}">
                  <a16:creationId xmlns:a16="http://schemas.microsoft.com/office/drawing/2014/main" id="{A0F946FE-068A-3C18-845D-A14D76285EF7}"/>
                </a:ext>
              </a:extLst>
            </p:cNvPr>
            <p:cNvSpPr/>
            <p:nvPr/>
          </p:nvSpPr>
          <p:spPr>
            <a:xfrm>
              <a:off x="4587939" y="19104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7" name="pt283">
              <a:extLst>
                <a:ext uri="{FF2B5EF4-FFF2-40B4-BE49-F238E27FC236}">
                  <a16:creationId xmlns:a16="http://schemas.microsoft.com/office/drawing/2014/main" id="{87DD5433-73A6-157C-4B5A-C1FCC8A71898}"/>
                </a:ext>
              </a:extLst>
            </p:cNvPr>
            <p:cNvSpPr/>
            <p:nvPr/>
          </p:nvSpPr>
          <p:spPr>
            <a:xfrm>
              <a:off x="4451841" y="3088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8" name="pt284">
              <a:extLst>
                <a:ext uri="{FF2B5EF4-FFF2-40B4-BE49-F238E27FC236}">
                  <a16:creationId xmlns:a16="http://schemas.microsoft.com/office/drawing/2014/main" id="{548D82F6-62AA-D135-89C0-8696A4303DF6}"/>
                </a:ext>
              </a:extLst>
            </p:cNvPr>
            <p:cNvSpPr/>
            <p:nvPr/>
          </p:nvSpPr>
          <p:spPr>
            <a:xfrm>
              <a:off x="4604798" y="33012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9" name="pt285">
              <a:extLst>
                <a:ext uri="{FF2B5EF4-FFF2-40B4-BE49-F238E27FC236}">
                  <a16:creationId xmlns:a16="http://schemas.microsoft.com/office/drawing/2014/main" id="{AA5CA516-0B81-1719-748A-C7A3A7779C3D}"/>
                </a:ext>
              </a:extLst>
            </p:cNvPr>
            <p:cNvSpPr/>
            <p:nvPr/>
          </p:nvSpPr>
          <p:spPr>
            <a:xfrm>
              <a:off x="4570289" y="25164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0" name="pt286">
              <a:extLst>
                <a:ext uri="{FF2B5EF4-FFF2-40B4-BE49-F238E27FC236}">
                  <a16:creationId xmlns:a16="http://schemas.microsoft.com/office/drawing/2014/main" id="{E930AA64-2443-B387-945B-56451D6B5531}"/>
                </a:ext>
              </a:extLst>
            </p:cNvPr>
            <p:cNvSpPr/>
            <p:nvPr/>
          </p:nvSpPr>
          <p:spPr>
            <a:xfrm>
              <a:off x="5129095" y="31420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1" name="pt287">
              <a:extLst>
                <a:ext uri="{FF2B5EF4-FFF2-40B4-BE49-F238E27FC236}">
                  <a16:creationId xmlns:a16="http://schemas.microsoft.com/office/drawing/2014/main" id="{3126E971-BD70-7724-C21F-50D9BDF19169}"/>
                </a:ext>
              </a:extLst>
            </p:cNvPr>
            <p:cNvSpPr/>
            <p:nvPr/>
          </p:nvSpPr>
          <p:spPr>
            <a:xfrm>
              <a:off x="5448758" y="34859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2" name="pt288">
              <a:extLst>
                <a:ext uri="{FF2B5EF4-FFF2-40B4-BE49-F238E27FC236}">
                  <a16:creationId xmlns:a16="http://schemas.microsoft.com/office/drawing/2014/main" id="{7CADBBFC-0AD8-2DBA-4F3C-20D92BA7528C}"/>
                </a:ext>
              </a:extLst>
            </p:cNvPr>
            <p:cNvSpPr/>
            <p:nvPr/>
          </p:nvSpPr>
          <p:spPr>
            <a:xfrm>
              <a:off x="4612616" y="20699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3" name="pt289">
              <a:extLst>
                <a:ext uri="{FF2B5EF4-FFF2-40B4-BE49-F238E27FC236}">
                  <a16:creationId xmlns:a16="http://schemas.microsoft.com/office/drawing/2014/main" id="{4A1313FF-3E7B-240A-5EBF-A94E61108725}"/>
                </a:ext>
              </a:extLst>
            </p:cNvPr>
            <p:cNvSpPr/>
            <p:nvPr/>
          </p:nvSpPr>
          <p:spPr>
            <a:xfrm>
              <a:off x="5402723" y="45233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4" name="pt290">
              <a:extLst>
                <a:ext uri="{FF2B5EF4-FFF2-40B4-BE49-F238E27FC236}">
                  <a16:creationId xmlns:a16="http://schemas.microsoft.com/office/drawing/2014/main" id="{59BE8C12-A53C-F184-72F8-EB73A809BDA6}"/>
                </a:ext>
              </a:extLst>
            </p:cNvPr>
            <p:cNvSpPr/>
            <p:nvPr/>
          </p:nvSpPr>
          <p:spPr>
            <a:xfrm>
              <a:off x="5395063" y="33695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5" name="pt291">
              <a:extLst>
                <a:ext uri="{FF2B5EF4-FFF2-40B4-BE49-F238E27FC236}">
                  <a16:creationId xmlns:a16="http://schemas.microsoft.com/office/drawing/2014/main" id="{D4442262-2F75-5656-58B8-F0653002F831}"/>
                </a:ext>
              </a:extLst>
            </p:cNvPr>
            <p:cNvSpPr/>
            <p:nvPr/>
          </p:nvSpPr>
          <p:spPr>
            <a:xfrm>
              <a:off x="4998722" y="40836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6" name="pt292">
              <a:extLst>
                <a:ext uri="{FF2B5EF4-FFF2-40B4-BE49-F238E27FC236}">
                  <a16:creationId xmlns:a16="http://schemas.microsoft.com/office/drawing/2014/main" id="{0318DE0C-1E83-C609-5F8A-6CF2E2280F5E}"/>
                </a:ext>
              </a:extLst>
            </p:cNvPr>
            <p:cNvSpPr/>
            <p:nvPr/>
          </p:nvSpPr>
          <p:spPr>
            <a:xfrm>
              <a:off x="5028852" y="29381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7" name="pt293">
              <a:extLst>
                <a:ext uri="{FF2B5EF4-FFF2-40B4-BE49-F238E27FC236}">
                  <a16:creationId xmlns:a16="http://schemas.microsoft.com/office/drawing/2014/main" id="{53D8DE6A-4820-ECF8-FAA4-48BFC8D95EA8}"/>
                </a:ext>
              </a:extLst>
            </p:cNvPr>
            <p:cNvSpPr/>
            <p:nvPr/>
          </p:nvSpPr>
          <p:spPr>
            <a:xfrm>
              <a:off x="4984317" y="27411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8" name="pt294">
              <a:extLst>
                <a:ext uri="{FF2B5EF4-FFF2-40B4-BE49-F238E27FC236}">
                  <a16:creationId xmlns:a16="http://schemas.microsoft.com/office/drawing/2014/main" id="{B79D8DC5-44CB-3FFD-5D2D-31E5EA463688}"/>
                </a:ext>
              </a:extLst>
            </p:cNvPr>
            <p:cNvSpPr/>
            <p:nvPr/>
          </p:nvSpPr>
          <p:spPr>
            <a:xfrm>
              <a:off x="5066373" y="42297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9" name="pt295">
              <a:extLst>
                <a:ext uri="{FF2B5EF4-FFF2-40B4-BE49-F238E27FC236}">
                  <a16:creationId xmlns:a16="http://schemas.microsoft.com/office/drawing/2014/main" id="{29A1ACD5-562A-DE5A-B294-502D3739E768}"/>
                </a:ext>
              </a:extLst>
            </p:cNvPr>
            <p:cNvSpPr/>
            <p:nvPr/>
          </p:nvSpPr>
          <p:spPr>
            <a:xfrm>
              <a:off x="4249661" y="28055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0" name="pt296">
              <a:extLst>
                <a:ext uri="{FF2B5EF4-FFF2-40B4-BE49-F238E27FC236}">
                  <a16:creationId xmlns:a16="http://schemas.microsoft.com/office/drawing/2014/main" id="{3916228B-C93F-B559-089E-4FC178482DCD}"/>
                </a:ext>
              </a:extLst>
            </p:cNvPr>
            <p:cNvSpPr/>
            <p:nvPr/>
          </p:nvSpPr>
          <p:spPr>
            <a:xfrm>
              <a:off x="4947509" y="43600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1" name="pt297">
              <a:extLst>
                <a:ext uri="{FF2B5EF4-FFF2-40B4-BE49-F238E27FC236}">
                  <a16:creationId xmlns:a16="http://schemas.microsoft.com/office/drawing/2014/main" id="{CC5310DB-FC6F-5A44-BDD7-7699AD34F335}"/>
                </a:ext>
              </a:extLst>
            </p:cNvPr>
            <p:cNvSpPr/>
            <p:nvPr/>
          </p:nvSpPr>
          <p:spPr>
            <a:xfrm>
              <a:off x="4119723" y="32028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2" name="pt298">
              <a:extLst>
                <a:ext uri="{FF2B5EF4-FFF2-40B4-BE49-F238E27FC236}">
                  <a16:creationId xmlns:a16="http://schemas.microsoft.com/office/drawing/2014/main" id="{94763FFE-F1EC-6E79-ADCF-A81A7D9274AF}"/>
                </a:ext>
              </a:extLst>
            </p:cNvPr>
            <p:cNvSpPr/>
            <p:nvPr/>
          </p:nvSpPr>
          <p:spPr>
            <a:xfrm>
              <a:off x="4841921" y="44904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3" name="pt299">
              <a:extLst>
                <a:ext uri="{FF2B5EF4-FFF2-40B4-BE49-F238E27FC236}">
                  <a16:creationId xmlns:a16="http://schemas.microsoft.com/office/drawing/2014/main" id="{D5CAE107-1F41-AFC4-604A-68C2200239FC}"/>
                </a:ext>
              </a:extLst>
            </p:cNvPr>
            <p:cNvSpPr/>
            <p:nvPr/>
          </p:nvSpPr>
          <p:spPr>
            <a:xfrm>
              <a:off x="4415562" y="34813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4" name="pt300">
              <a:extLst>
                <a:ext uri="{FF2B5EF4-FFF2-40B4-BE49-F238E27FC236}">
                  <a16:creationId xmlns:a16="http://schemas.microsoft.com/office/drawing/2014/main" id="{770E987F-A7F8-A2B7-9885-02B9471954D4}"/>
                </a:ext>
              </a:extLst>
            </p:cNvPr>
            <p:cNvSpPr/>
            <p:nvPr/>
          </p:nvSpPr>
          <p:spPr>
            <a:xfrm>
              <a:off x="4687082" y="31678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5" name="pt301">
              <a:extLst>
                <a:ext uri="{FF2B5EF4-FFF2-40B4-BE49-F238E27FC236}">
                  <a16:creationId xmlns:a16="http://schemas.microsoft.com/office/drawing/2014/main" id="{4AC995CB-7366-8017-0F34-5E052AE83613}"/>
                </a:ext>
              </a:extLst>
            </p:cNvPr>
            <p:cNvSpPr/>
            <p:nvPr/>
          </p:nvSpPr>
          <p:spPr>
            <a:xfrm>
              <a:off x="5196601" y="30215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6" name="pt302">
              <a:extLst>
                <a:ext uri="{FF2B5EF4-FFF2-40B4-BE49-F238E27FC236}">
                  <a16:creationId xmlns:a16="http://schemas.microsoft.com/office/drawing/2014/main" id="{BA830290-8432-8C0E-355D-315B9100D82A}"/>
                </a:ext>
              </a:extLst>
            </p:cNvPr>
            <p:cNvSpPr/>
            <p:nvPr/>
          </p:nvSpPr>
          <p:spPr>
            <a:xfrm>
              <a:off x="5101382" y="19777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7" name="pt303">
              <a:extLst>
                <a:ext uri="{FF2B5EF4-FFF2-40B4-BE49-F238E27FC236}">
                  <a16:creationId xmlns:a16="http://schemas.microsoft.com/office/drawing/2014/main" id="{8630C95C-B72B-266C-ABF2-81CDFC133600}"/>
                </a:ext>
              </a:extLst>
            </p:cNvPr>
            <p:cNvSpPr/>
            <p:nvPr/>
          </p:nvSpPr>
          <p:spPr>
            <a:xfrm>
              <a:off x="4893577" y="30872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8" name="pt304">
              <a:extLst>
                <a:ext uri="{FF2B5EF4-FFF2-40B4-BE49-F238E27FC236}">
                  <a16:creationId xmlns:a16="http://schemas.microsoft.com/office/drawing/2014/main" id="{C1ABFFBB-76DB-EFF0-55D3-9A89541420A8}"/>
                </a:ext>
              </a:extLst>
            </p:cNvPr>
            <p:cNvSpPr/>
            <p:nvPr/>
          </p:nvSpPr>
          <p:spPr>
            <a:xfrm>
              <a:off x="4840171" y="44524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9" name="pt305">
              <a:extLst>
                <a:ext uri="{FF2B5EF4-FFF2-40B4-BE49-F238E27FC236}">
                  <a16:creationId xmlns:a16="http://schemas.microsoft.com/office/drawing/2014/main" id="{D7158E89-A0D6-7D99-D303-F9942F4405E4}"/>
                </a:ext>
              </a:extLst>
            </p:cNvPr>
            <p:cNvSpPr/>
            <p:nvPr/>
          </p:nvSpPr>
          <p:spPr>
            <a:xfrm>
              <a:off x="4819811" y="22460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0" name="pt306">
              <a:extLst>
                <a:ext uri="{FF2B5EF4-FFF2-40B4-BE49-F238E27FC236}">
                  <a16:creationId xmlns:a16="http://schemas.microsoft.com/office/drawing/2014/main" id="{63737D40-0650-9580-B22C-2050E720B05C}"/>
                </a:ext>
              </a:extLst>
            </p:cNvPr>
            <p:cNvSpPr/>
            <p:nvPr/>
          </p:nvSpPr>
          <p:spPr>
            <a:xfrm>
              <a:off x="5090976" y="35525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1" name="pt307">
              <a:extLst>
                <a:ext uri="{FF2B5EF4-FFF2-40B4-BE49-F238E27FC236}">
                  <a16:creationId xmlns:a16="http://schemas.microsoft.com/office/drawing/2014/main" id="{003231BC-8207-76ED-B7AA-B7E42BB51F0E}"/>
                </a:ext>
              </a:extLst>
            </p:cNvPr>
            <p:cNvSpPr/>
            <p:nvPr/>
          </p:nvSpPr>
          <p:spPr>
            <a:xfrm>
              <a:off x="4245773" y="42580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2" name="pt308">
              <a:extLst>
                <a:ext uri="{FF2B5EF4-FFF2-40B4-BE49-F238E27FC236}">
                  <a16:creationId xmlns:a16="http://schemas.microsoft.com/office/drawing/2014/main" id="{85E4A432-4125-69E6-6299-8ADAFBE492AC}"/>
                </a:ext>
              </a:extLst>
            </p:cNvPr>
            <p:cNvSpPr/>
            <p:nvPr/>
          </p:nvSpPr>
          <p:spPr>
            <a:xfrm>
              <a:off x="5092458" y="31100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3" name="pt309">
              <a:extLst>
                <a:ext uri="{FF2B5EF4-FFF2-40B4-BE49-F238E27FC236}">
                  <a16:creationId xmlns:a16="http://schemas.microsoft.com/office/drawing/2014/main" id="{8D04D338-7BDB-E73C-E232-E2855A5E7B73}"/>
                </a:ext>
              </a:extLst>
            </p:cNvPr>
            <p:cNvSpPr/>
            <p:nvPr/>
          </p:nvSpPr>
          <p:spPr>
            <a:xfrm>
              <a:off x="4515312" y="19096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4" name="pt310">
              <a:extLst>
                <a:ext uri="{FF2B5EF4-FFF2-40B4-BE49-F238E27FC236}">
                  <a16:creationId xmlns:a16="http://schemas.microsoft.com/office/drawing/2014/main" id="{335E9BE3-4931-712A-C434-5F49AFFE500F}"/>
                </a:ext>
              </a:extLst>
            </p:cNvPr>
            <p:cNvSpPr/>
            <p:nvPr/>
          </p:nvSpPr>
          <p:spPr>
            <a:xfrm>
              <a:off x="5407974" y="44059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5" name="pt311">
              <a:extLst>
                <a:ext uri="{FF2B5EF4-FFF2-40B4-BE49-F238E27FC236}">
                  <a16:creationId xmlns:a16="http://schemas.microsoft.com/office/drawing/2014/main" id="{EFCC3C91-564C-265B-9A1E-A28E799652B5}"/>
                </a:ext>
              </a:extLst>
            </p:cNvPr>
            <p:cNvSpPr/>
            <p:nvPr/>
          </p:nvSpPr>
          <p:spPr>
            <a:xfrm>
              <a:off x="4269863" y="40308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6" name="pt312">
              <a:extLst>
                <a:ext uri="{FF2B5EF4-FFF2-40B4-BE49-F238E27FC236}">
                  <a16:creationId xmlns:a16="http://schemas.microsoft.com/office/drawing/2014/main" id="{4DA203A4-431D-34D6-2DEA-BB9728B0FCA6}"/>
                </a:ext>
              </a:extLst>
            </p:cNvPr>
            <p:cNvSpPr/>
            <p:nvPr/>
          </p:nvSpPr>
          <p:spPr>
            <a:xfrm>
              <a:off x="5138155" y="3513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7" name="pt313">
              <a:extLst>
                <a:ext uri="{FF2B5EF4-FFF2-40B4-BE49-F238E27FC236}">
                  <a16:creationId xmlns:a16="http://schemas.microsoft.com/office/drawing/2014/main" id="{857A09D0-10CD-FC24-B34C-2D6A08A37947}"/>
                </a:ext>
              </a:extLst>
            </p:cNvPr>
            <p:cNvSpPr/>
            <p:nvPr/>
          </p:nvSpPr>
          <p:spPr>
            <a:xfrm>
              <a:off x="5198831" y="30268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8" name="pt314">
              <a:extLst>
                <a:ext uri="{FF2B5EF4-FFF2-40B4-BE49-F238E27FC236}">
                  <a16:creationId xmlns:a16="http://schemas.microsoft.com/office/drawing/2014/main" id="{8FC01850-DA48-4AA9-8905-C508AED562C1}"/>
                </a:ext>
              </a:extLst>
            </p:cNvPr>
            <p:cNvSpPr/>
            <p:nvPr/>
          </p:nvSpPr>
          <p:spPr>
            <a:xfrm>
              <a:off x="4394736" y="37187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9" name="pt315">
              <a:extLst>
                <a:ext uri="{FF2B5EF4-FFF2-40B4-BE49-F238E27FC236}">
                  <a16:creationId xmlns:a16="http://schemas.microsoft.com/office/drawing/2014/main" id="{942A625C-A3E6-6167-B83B-B8B9EB25F3E5}"/>
                </a:ext>
              </a:extLst>
            </p:cNvPr>
            <p:cNvSpPr/>
            <p:nvPr/>
          </p:nvSpPr>
          <p:spPr>
            <a:xfrm>
              <a:off x="5843594" y="37478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0" name="pt316">
              <a:extLst>
                <a:ext uri="{FF2B5EF4-FFF2-40B4-BE49-F238E27FC236}">
                  <a16:creationId xmlns:a16="http://schemas.microsoft.com/office/drawing/2014/main" id="{241F8370-F3A7-E70B-287B-2C27977A322F}"/>
                </a:ext>
              </a:extLst>
            </p:cNvPr>
            <p:cNvSpPr/>
            <p:nvPr/>
          </p:nvSpPr>
          <p:spPr>
            <a:xfrm>
              <a:off x="4586731" y="34066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1" name="pt317">
              <a:extLst>
                <a:ext uri="{FF2B5EF4-FFF2-40B4-BE49-F238E27FC236}">
                  <a16:creationId xmlns:a16="http://schemas.microsoft.com/office/drawing/2014/main" id="{043DCEF7-C28F-59A6-9C26-D71BF92B6166}"/>
                </a:ext>
              </a:extLst>
            </p:cNvPr>
            <p:cNvSpPr/>
            <p:nvPr/>
          </p:nvSpPr>
          <p:spPr>
            <a:xfrm>
              <a:off x="4609986" y="30330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2" name="pt318">
              <a:extLst>
                <a:ext uri="{FF2B5EF4-FFF2-40B4-BE49-F238E27FC236}">
                  <a16:creationId xmlns:a16="http://schemas.microsoft.com/office/drawing/2014/main" id="{9E627C8F-99E8-BF46-472D-DDC550873E59}"/>
                </a:ext>
              </a:extLst>
            </p:cNvPr>
            <p:cNvSpPr/>
            <p:nvPr/>
          </p:nvSpPr>
          <p:spPr>
            <a:xfrm>
              <a:off x="4849443" y="43289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3" name="pt319">
              <a:extLst>
                <a:ext uri="{FF2B5EF4-FFF2-40B4-BE49-F238E27FC236}">
                  <a16:creationId xmlns:a16="http://schemas.microsoft.com/office/drawing/2014/main" id="{3D789350-8EEE-F46C-DAB2-A6ED169DD1B4}"/>
                </a:ext>
              </a:extLst>
            </p:cNvPr>
            <p:cNvSpPr/>
            <p:nvPr/>
          </p:nvSpPr>
          <p:spPr>
            <a:xfrm>
              <a:off x="4844991" y="23688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4" name="pt320">
              <a:extLst>
                <a:ext uri="{FF2B5EF4-FFF2-40B4-BE49-F238E27FC236}">
                  <a16:creationId xmlns:a16="http://schemas.microsoft.com/office/drawing/2014/main" id="{850BFE54-A033-2CD0-0E02-2673461D5BEF}"/>
                </a:ext>
              </a:extLst>
            </p:cNvPr>
            <p:cNvSpPr/>
            <p:nvPr/>
          </p:nvSpPr>
          <p:spPr>
            <a:xfrm>
              <a:off x="5101316" y="18842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5" name="pt321">
              <a:extLst>
                <a:ext uri="{FF2B5EF4-FFF2-40B4-BE49-F238E27FC236}">
                  <a16:creationId xmlns:a16="http://schemas.microsoft.com/office/drawing/2014/main" id="{BD2E88B4-E309-786F-E2EB-A698914D9442}"/>
                </a:ext>
              </a:extLst>
            </p:cNvPr>
            <p:cNvSpPr/>
            <p:nvPr/>
          </p:nvSpPr>
          <p:spPr>
            <a:xfrm>
              <a:off x="4177275" y="24119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6" name="pt322">
              <a:extLst>
                <a:ext uri="{FF2B5EF4-FFF2-40B4-BE49-F238E27FC236}">
                  <a16:creationId xmlns:a16="http://schemas.microsoft.com/office/drawing/2014/main" id="{81014F35-0301-9D8A-6238-3208E8F4A806}"/>
                </a:ext>
              </a:extLst>
            </p:cNvPr>
            <p:cNvSpPr/>
            <p:nvPr/>
          </p:nvSpPr>
          <p:spPr>
            <a:xfrm>
              <a:off x="4855128" y="46134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7" name="pt323">
              <a:extLst>
                <a:ext uri="{FF2B5EF4-FFF2-40B4-BE49-F238E27FC236}">
                  <a16:creationId xmlns:a16="http://schemas.microsoft.com/office/drawing/2014/main" id="{C1F78C4B-D813-2108-4246-410F937FBF49}"/>
                </a:ext>
              </a:extLst>
            </p:cNvPr>
            <p:cNvSpPr/>
            <p:nvPr/>
          </p:nvSpPr>
          <p:spPr>
            <a:xfrm>
              <a:off x="4947494" y="32544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8" name="pt324">
              <a:extLst>
                <a:ext uri="{FF2B5EF4-FFF2-40B4-BE49-F238E27FC236}">
                  <a16:creationId xmlns:a16="http://schemas.microsoft.com/office/drawing/2014/main" id="{D967107B-9C62-B715-EF44-1CBF555CE1FB}"/>
                </a:ext>
              </a:extLst>
            </p:cNvPr>
            <p:cNvSpPr/>
            <p:nvPr/>
          </p:nvSpPr>
          <p:spPr>
            <a:xfrm>
              <a:off x="5049611" y="4915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9" name="pt325">
              <a:extLst>
                <a:ext uri="{FF2B5EF4-FFF2-40B4-BE49-F238E27FC236}">
                  <a16:creationId xmlns:a16="http://schemas.microsoft.com/office/drawing/2014/main" id="{BF42A907-D84D-52E9-7439-B35C0C89CEEF}"/>
                </a:ext>
              </a:extLst>
            </p:cNvPr>
            <p:cNvSpPr/>
            <p:nvPr/>
          </p:nvSpPr>
          <p:spPr>
            <a:xfrm>
              <a:off x="5470044" y="19573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0" name="pt326">
              <a:extLst>
                <a:ext uri="{FF2B5EF4-FFF2-40B4-BE49-F238E27FC236}">
                  <a16:creationId xmlns:a16="http://schemas.microsoft.com/office/drawing/2014/main" id="{D57A4F0B-0887-3FF4-AEEB-3BF8915C7B3F}"/>
                </a:ext>
              </a:extLst>
            </p:cNvPr>
            <p:cNvSpPr/>
            <p:nvPr/>
          </p:nvSpPr>
          <p:spPr>
            <a:xfrm>
              <a:off x="5047077" y="35510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1" name="pt327">
              <a:extLst>
                <a:ext uri="{FF2B5EF4-FFF2-40B4-BE49-F238E27FC236}">
                  <a16:creationId xmlns:a16="http://schemas.microsoft.com/office/drawing/2014/main" id="{F3309A98-8420-7730-AFE6-CE95EE756327}"/>
                </a:ext>
              </a:extLst>
            </p:cNvPr>
            <p:cNvSpPr/>
            <p:nvPr/>
          </p:nvSpPr>
          <p:spPr>
            <a:xfrm>
              <a:off x="5035824" y="2980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2" name="pt328">
              <a:extLst>
                <a:ext uri="{FF2B5EF4-FFF2-40B4-BE49-F238E27FC236}">
                  <a16:creationId xmlns:a16="http://schemas.microsoft.com/office/drawing/2014/main" id="{9DC70E3F-65E9-0220-8AA1-D2273CC9443C}"/>
                </a:ext>
              </a:extLst>
            </p:cNvPr>
            <p:cNvSpPr/>
            <p:nvPr/>
          </p:nvSpPr>
          <p:spPr>
            <a:xfrm>
              <a:off x="4293862" y="34942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3" name="pt329">
              <a:extLst>
                <a:ext uri="{FF2B5EF4-FFF2-40B4-BE49-F238E27FC236}">
                  <a16:creationId xmlns:a16="http://schemas.microsoft.com/office/drawing/2014/main" id="{D004E150-4ED4-3DBE-1B1B-F6F63C4400B3}"/>
                </a:ext>
              </a:extLst>
            </p:cNvPr>
            <p:cNvSpPr/>
            <p:nvPr/>
          </p:nvSpPr>
          <p:spPr>
            <a:xfrm>
              <a:off x="4652295" y="29680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4" name="pt330">
              <a:extLst>
                <a:ext uri="{FF2B5EF4-FFF2-40B4-BE49-F238E27FC236}">
                  <a16:creationId xmlns:a16="http://schemas.microsoft.com/office/drawing/2014/main" id="{5AE1292B-5814-2336-A6D6-B5A650B11154}"/>
                </a:ext>
              </a:extLst>
            </p:cNvPr>
            <p:cNvSpPr/>
            <p:nvPr/>
          </p:nvSpPr>
          <p:spPr>
            <a:xfrm>
              <a:off x="4615131" y="20377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5" name="pt331">
              <a:extLst>
                <a:ext uri="{FF2B5EF4-FFF2-40B4-BE49-F238E27FC236}">
                  <a16:creationId xmlns:a16="http://schemas.microsoft.com/office/drawing/2014/main" id="{DFC040F2-A90E-83C5-6BF3-08711818DA30}"/>
                </a:ext>
              </a:extLst>
            </p:cNvPr>
            <p:cNvSpPr/>
            <p:nvPr/>
          </p:nvSpPr>
          <p:spPr>
            <a:xfrm>
              <a:off x="4914345" y="25627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6" name="pt332">
              <a:extLst>
                <a:ext uri="{FF2B5EF4-FFF2-40B4-BE49-F238E27FC236}">
                  <a16:creationId xmlns:a16="http://schemas.microsoft.com/office/drawing/2014/main" id="{AF409634-2EE6-1B15-FEB5-3B72C6583F47}"/>
                </a:ext>
              </a:extLst>
            </p:cNvPr>
            <p:cNvSpPr/>
            <p:nvPr/>
          </p:nvSpPr>
          <p:spPr>
            <a:xfrm>
              <a:off x="4249043" y="32159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7" name="pt333">
              <a:extLst>
                <a:ext uri="{FF2B5EF4-FFF2-40B4-BE49-F238E27FC236}">
                  <a16:creationId xmlns:a16="http://schemas.microsoft.com/office/drawing/2014/main" id="{D2353161-A1EF-5E12-5590-A6CCCDF9D709}"/>
                </a:ext>
              </a:extLst>
            </p:cNvPr>
            <p:cNvSpPr/>
            <p:nvPr/>
          </p:nvSpPr>
          <p:spPr>
            <a:xfrm>
              <a:off x="4243212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8" name="pt334">
              <a:extLst>
                <a:ext uri="{FF2B5EF4-FFF2-40B4-BE49-F238E27FC236}">
                  <a16:creationId xmlns:a16="http://schemas.microsoft.com/office/drawing/2014/main" id="{946F1D30-7711-1F65-6D30-9DDE5B1A6370}"/>
                </a:ext>
              </a:extLst>
            </p:cNvPr>
            <p:cNvSpPr/>
            <p:nvPr/>
          </p:nvSpPr>
          <p:spPr>
            <a:xfrm>
              <a:off x="4721461" y="21414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9" name="pt335">
              <a:extLst>
                <a:ext uri="{FF2B5EF4-FFF2-40B4-BE49-F238E27FC236}">
                  <a16:creationId xmlns:a16="http://schemas.microsoft.com/office/drawing/2014/main" id="{1AF727FE-5C4A-FCDA-772E-50BFD858B9D2}"/>
                </a:ext>
              </a:extLst>
            </p:cNvPr>
            <p:cNvSpPr/>
            <p:nvPr/>
          </p:nvSpPr>
          <p:spPr>
            <a:xfrm>
              <a:off x="4742018" y="33757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0" name="pt336">
              <a:extLst>
                <a:ext uri="{FF2B5EF4-FFF2-40B4-BE49-F238E27FC236}">
                  <a16:creationId xmlns:a16="http://schemas.microsoft.com/office/drawing/2014/main" id="{2ED35DA6-266E-0934-1172-960C565D5FB0}"/>
                </a:ext>
              </a:extLst>
            </p:cNvPr>
            <p:cNvSpPr/>
            <p:nvPr/>
          </p:nvSpPr>
          <p:spPr>
            <a:xfrm>
              <a:off x="4379026" y="34355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1" name="pt337">
              <a:extLst>
                <a:ext uri="{FF2B5EF4-FFF2-40B4-BE49-F238E27FC236}">
                  <a16:creationId xmlns:a16="http://schemas.microsoft.com/office/drawing/2014/main" id="{CDAE758C-998D-BEDF-E214-2CB743E037A2}"/>
                </a:ext>
              </a:extLst>
            </p:cNvPr>
            <p:cNvSpPr/>
            <p:nvPr/>
          </p:nvSpPr>
          <p:spPr>
            <a:xfrm>
              <a:off x="4899082" y="41970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2" name="pt338">
              <a:extLst>
                <a:ext uri="{FF2B5EF4-FFF2-40B4-BE49-F238E27FC236}">
                  <a16:creationId xmlns:a16="http://schemas.microsoft.com/office/drawing/2014/main" id="{19DADAA8-4DAE-028A-5EA4-7F816D00DE41}"/>
                </a:ext>
              </a:extLst>
            </p:cNvPr>
            <p:cNvSpPr/>
            <p:nvPr/>
          </p:nvSpPr>
          <p:spPr>
            <a:xfrm>
              <a:off x="4604483" y="21998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3" name="pt339">
              <a:extLst>
                <a:ext uri="{FF2B5EF4-FFF2-40B4-BE49-F238E27FC236}">
                  <a16:creationId xmlns:a16="http://schemas.microsoft.com/office/drawing/2014/main" id="{78935842-D0E2-2E15-A5F9-8647A2B1ECF4}"/>
                </a:ext>
              </a:extLst>
            </p:cNvPr>
            <p:cNvSpPr/>
            <p:nvPr/>
          </p:nvSpPr>
          <p:spPr>
            <a:xfrm>
              <a:off x="4617208" y="35641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4" name="pt340">
              <a:extLst>
                <a:ext uri="{FF2B5EF4-FFF2-40B4-BE49-F238E27FC236}">
                  <a16:creationId xmlns:a16="http://schemas.microsoft.com/office/drawing/2014/main" id="{4002AAC2-41CC-CC00-47D8-A6B3C5F23B01}"/>
                </a:ext>
              </a:extLst>
            </p:cNvPr>
            <p:cNvSpPr/>
            <p:nvPr/>
          </p:nvSpPr>
          <p:spPr>
            <a:xfrm>
              <a:off x="4896220" y="35180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5" name="pt341">
              <a:extLst>
                <a:ext uri="{FF2B5EF4-FFF2-40B4-BE49-F238E27FC236}">
                  <a16:creationId xmlns:a16="http://schemas.microsoft.com/office/drawing/2014/main" id="{154789A9-5A6F-D496-5A59-0872124E6DB9}"/>
                </a:ext>
              </a:extLst>
            </p:cNvPr>
            <p:cNvSpPr/>
            <p:nvPr/>
          </p:nvSpPr>
          <p:spPr>
            <a:xfrm>
              <a:off x="4494767" y="32905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6" name="pt342">
              <a:extLst>
                <a:ext uri="{FF2B5EF4-FFF2-40B4-BE49-F238E27FC236}">
                  <a16:creationId xmlns:a16="http://schemas.microsoft.com/office/drawing/2014/main" id="{4BF5188B-DD0E-99D3-31E0-3ED0FB2B31E8}"/>
                </a:ext>
              </a:extLst>
            </p:cNvPr>
            <p:cNvSpPr/>
            <p:nvPr/>
          </p:nvSpPr>
          <p:spPr>
            <a:xfrm>
              <a:off x="4580581" y="23158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7" name="pt343">
              <a:extLst>
                <a:ext uri="{FF2B5EF4-FFF2-40B4-BE49-F238E27FC236}">
                  <a16:creationId xmlns:a16="http://schemas.microsoft.com/office/drawing/2014/main" id="{FCFD9311-4F9D-5C2A-A876-0E6FCDE4D3BA}"/>
                </a:ext>
              </a:extLst>
            </p:cNvPr>
            <p:cNvSpPr/>
            <p:nvPr/>
          </p:nvSpPr>
          <p:spPr>
            <a:xfrm>
              <a:off x="4040864" y="25721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8" name="pt344">
              <a:extLst>
                <a:ext uri="{FF2B5EF4-FFF2-40B4-BE49-F238E27FC236}">
                  <a16:creationId xmlns:a16="http://schemas.microsoft.com/office/drawing/2014/main" id="{D8E598A4-1D3B-0EB0-750D-C23FA425BD4D}"/>
                </a:ext>
              </a:extLst>
            </p:cNvPr>
            <p:cNvSpPr/>
            <p:nvPr/>
          </p:nvSpPr>
          <p:spPr>
            <a:xfrm>
              <a:off x="4270168" y="30630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9" name="pt345">
              <a:extLst>
                <a:ext uri="{FF2B5EF4-FFF2-40B4-BE49-F238E27FC236}">
                  <a16:creationId xmlns:a16="http://schemas.microsoft.com/office/drawing/2014/main" id="{C78F2A31-97FE-16C3-881D-A2D0C89918D6}"/>
                </a:ext>
              </a:extLst>
            </p:cNvPr>
            <p:cNvSpPr/>
            <p:nvPr/>
          </p:nvSpPr>
          <p:spPr>
            <a:xfrm>
              <a:off x="4795376" y="32804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0" name="pt346">
              <a:extLst>
                <a:ext uri="{FF2B5EF4-FFF2-40B4-BE49-F238E27FC236}">
                  <a16:creationId xmlns:a16="http://schemas.microsoft.com/office/drawing/2014/main" id="{F45A00DC-8DF9-DE12-DE8D-DB96578FB7AD}"/>
                </a:ext>
              </a:extLst>
            </p:cNvPr>
            <p:cNvSpPr/>
            <p:nvPr/>
          </p:nvSpPr>
          <p:spPr>
            <a:xfrm>
              <a:off x="5047158" y="43410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1" name="pt347">
              <a:extLst>
                <a:ext uri="{FF2B5EF4-FFF2-40B4-BE49-F238E27FC236}">
                  <a16:creationId xmlns:a16="http://schemas.microsoft.com/office/drawing/2014/main" id="{7E76CB12-64A6-E445-13F0-2713E6B702F8}"/>
                </a:ext>
              </a:extLst>
            </p:cNvPr>
            <p:cNvSpPr/>
            <p:nvPr/>
          </p:nvSpPr>
          <p:spPr>
            <a:xfrm>
              <a:off x="5360084" y="34170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2" name="pt348">
              <a:extLst>
                <a:ext uri="{FF2B5EF4-FFF2-40B4-BE49-F238E27FC236}">
                  <a16:creationId xmlns:a16="http://schemas.microsoft.com/office/drawing/2014/main" id="{30188F2C-03AC-AB52-A548-72A8ACC927E5}"/>
                </a:ext>
              </a:extLst>
            </p:cNvPr>
            <p:cNvSpPr/>
            <p:nvPr/>
          </p:nvSpPr>
          <p:spPr>
            <a:xfrm>
              <a:off x="4751005" y="26259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3" name="pt349">
              <a:extLst>
                <a:ext uri="{FF2B5EF4-FFF2-40B4-BE49-F238E27FC236}">
                  <a16:creationId xmlns:a16="http://schemas.microsoft.com/office/drawing/2014/main" id="{74618A58-5877-D5E5-CA24-89156CFA538D}"/>
                </a:ext>
              </a:extLst>
            </p:cNvPr>
            <p:cNvSpPr/>
            <p:nvPr/>
          </p:nvSpPr>
          <p:spPr>
            <a:xfrm>
              <a:off x="4311393" y="24457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4" name="pt350">
              <a:extLst>
                <a:ext uri="{FF2B5EF4-FFF2-40B4-BE49-F238E27FC236}">
                  <a16:creationId xmlns:a16="http://schemas.microsoft.com/office/drawing/2014/main" id="{2DB13CCB-BB5E-224D-C2FD-E2FB94232026}"/>
                </a:ext>
              </a:extLst>
            </p:cNvPr>
            <p:cNvSpPr/>
            <p:nvPr/>
          </p:nvSpPr>
          <p:spPr>
            <a:xfrm>
              <a:off x="4798996" y="45228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5" name="pt351">
              <a:extLst>
                <a:ext uri="{FF2B5EF4-FFF2-40B4-BE49-F238E27FC236}">
                  <a16:creationId xmlns:a16="http://schemas.microsoft.com/office/drawing/2014/main" id="{E5FE4A0A-8838-6DD0-0480-D9B64E47FD7B}"/>
                </a:ext>
              </a:extLst>
            </p:cNvPr>
            <p:cNvSpPr/>
            <p:nvPr/>
          </p:nvSpPr>
          <p:spPr>
            <a:xfrm>
              <a:off x="4567727" y="33203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6" name="pt352">
              <a:extLst>
                <a:ext uri="{FF2B5EF4-FFF2-40B4-BE49-F238E27FC236}">
                  <a16:creationId xmlns:a16="http://schemas.microsoft.com/office/drawing/2014/main" id="{3F87E375-0491-DD4C-A2F6-7F38E6775252}"/>
                </a:ext>
              </a:extLst>
            </p:cNvPr>
            <p:cNvSpPr/>
            <p:nvPr/>
          </p:nvSpPr>
          <p:spPr>
            <a:xfrm>
              <a:off x="4440812" y="25472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7" name="pt353">
              <a:extLst>
                <a:ext uri="{FF2B5EF4-FFF2-40B4-BE49-F238E27FC236}">
                  <a16:creationId xmlns:a16="http://schemas.microsoft.com/office/drawing/2014/main" id="{C68513DA-5F56-2E5E-EAA9-29B04F721097}"/>
                </a:ext>
              </a:extLst>
            </p:cNvPr>
            <p:cNvSpPr/>
            <p:nvPr/>
          </p:nvSpPr>
          <p:spPr>
            <a:xfrm>
              <a:off x="4967516" y="32722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8" name="pt354">
              <a:extLst>
                <a:ext uri="{FF2B5EF4-FFF2-40B4-BE49-F238E27FC236}">
                  <a16:creationId xmlns:a16="http://schemas.microsoft.com/office/drawing/2014/main" id="{341A2945-C37F-A190-D2BF-C063BD8376BC}"/>
                </a:ext>
              </a:extLst>
            </p:cNvPr>
            <p:cNvSpPr/>
            <p:nvPr/>
          </p:nvSpPr>
          <p:spPr>
            <a:xfrm>
              <a:off x="4439982" y="35338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9" name="pt355">
              <a:extLst>
                <a:ext uri="{FF2B5EF4-FFF2-40B4-BE49-F238E27FC236}">
                  <a16:creationId xmlns:a16="http://schemas.microsoft.com/office/drawing/2014/main" id="{9FA7DE7A-7B49-4475-9D95-6C17D65D3F43}"/>
                </a:ext>
              </a:extLst>
            </p:cNvPr>
            <p:cNvSpPr/>
            <p:nvPr/>
          </p:nvSpPr>
          <p:spPr>
            <a:xfrm>
              <a:off x="3770533" y="46961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0" name="pt356">
              <a:extLst>
                <a:ext uri="{FF2B5EF4-FFF2-40B4-BE49-F238E27FC236}">
                  <a16:creationId xmlns:a16="http://schemas.microsoft.com/office/drawing/2014/main" id="{FB39FE7E-499B-9FF2-1CAB-13F6FC34E1D8}"/>
                </a:ext>
              </a:extLst>
            </p:cNvPr>
            <p:cNvSpPr/>
            <p:nvPr/>
          </p:nvSpPr>
          <p:spPr>
            <a:xfrm>
              <a:off x="4941037" y="37945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1" name="pt357">
              <a:extLst>
                <a:ext uri="{FF2B5EF4-FFF2-40B4-BE49-F238E27FC236}">
                  <a16:creationId xmlns:a16="http://schemas.microsoft.com/office/drawing/2014/main" id="{2054BF8D-8383-F4C2-AD5B-17FC34B44816}"/>
                </a:ext>
              </a:extLst>
            </p:cNvPr>
            <p:cNvSpPr/>
            <p:nvPr/>
          </p:nvSpPr>
          <p:spPr>
            <a:xfrm>
              <a:off x="4861771" y="39924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2" name="pt358">
              <a:extLst>
                <a:ext uri="{FF2B5EF4-FFF2-40B4-BE49-F238E27FC236}">
                  <a16:creationId xmlns:a16="http://schemas.microsoft.com/office/drawing/2014/main" id="{ED66FB4C-FF0D-0A99-DE15-612D12313CFE}"/>
                </a:ext>
              </a:extLst>
            </p:cNvPr>
            <p:cNvSpPr/>
            <p:nvPr/>
          </p:nvSpPr>
          <p:spPr>
            <a:xfrm>
              <a:off x="4214509" y="42574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3" name="pt359">
              <a:extLst>
                <a:ext uri="{FF2B5EF4-FFF2-40B4-BE49-F238E27FC236}">
                  <a16:creationId xmlns:a16="http://schemas.microsoft.com/office/drawing/2014/main" id="{B390D92E-7C44-E46E-F6BC-21AC87886B0F}"/>
                </a:ext>
              </a:extLst>
            </p:cNvPr>
            <p:cNvSpPr/>
            <p:nvPr/>
          </p:nvSpPr>
          <p:spPr>
            <a:xfrm>
              <a:off x="5056565" y="39039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4" name="pt360">
              <a:extLst>
                <a:ext uri="{FF2B5EF4-FFF2-40B4-BE49-F238E27FC236}">
                  <a16:creationId xmlns:a16="http://schemas.microsoft.com/office/drawing/2014/main" id="{41380D46-8D12-9BD5-BDAD-575032C06214}"/>
                </a:ext>
              </a:extLst>
            </p:cNvPr>
            <p:cNvSpPr/>
            <p:nvPr/>
          </p:nvSpPr>
          <p:spPr>
            <a:xfrm>
              <a:off x="4765892" y="32200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5" name="pt361">
              <a:extLst>
                <a:ext uri="{FF2B5EF4-FFF2-40B4-BE49-F238E27FC236}">
                  <a16:creationId xmlns:a16="http://schemas.microsoft.com/office/drawing/2014/main" id="{846C78FA-70F4-265A-6673-91A3838F72A8}"/>
                </a:ext>
              </a:extLst>
            </p:cNvPr>
            <p:cNvSpPr/>
            <p:nvPr/>
          </p:nvSpPr>
          <p:spPr>
            <a:xfrm>
              <a:off x="4423150" y="31167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6" name="pt362">
              <a:extLst>
                <a:ext uri="{FF2B5EF4-FFF2-40B4-BE49-F238E27FC236}">
                  <a16:creationId xmlns:a16="http://schemas.microsoft.com/office/drawing/2014/main" id="{AF4B75FB-5556-3D3D-44B8-CF29F58B7851}"/>
                </a:ext>
              </a:extLst>
            </p:cNvPr>
            <p:cNvSpPr/>
            <p:nvPr/>
          </p:nvSpPr>
          <p:spPr>
            <a:xfrm>
              <a:off x="4402637" y="40868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7" name="pt363">
              <a:extLst>
                <a:ext uri="{FF2B5EF4-FFF2-40B4-BE49-F238E27FC236}">
                  <a16:creationId xmlns:a16="http://schemas.microsoft.com/office/drawing/2014/main" id="{FE4C1A42-B5F0-92B0-F70E-B691840A418D}"/>
                </a:ext>
              </a:extLst>
            </p:cNvPr>
            <p:cNvSpPr/>
            <p:nvPr/>
          </p:nvSpPr>
          <p:spPr>
            <a:xfrm>
              <a:off x="4933005" y="41529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8" name="pt364">
              <a:extLst>
                <a:ext uri="{FF2B5EF4-FFF2-40B4-BE49-F238E27FC236}">
                  <a16:creationId xmlns:a16="http://schemas.microsoft.com/office/drawing/2014/main" id="{6CB6A7DF-665A-4A19-0779-FADB28876D78}"/>
                </a:ext>
              </a:extLst>
            </p:cNvPr>
            <p:cNvSpPr/>
            <p:nvPr/>
          </p:nvSpPr>
          <p:spPr>
            <a:xfrm>
              <a:off x="3622729" y="23576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9" name="pt365">
              <a:extLst>
                <a:ext uri="{FF2B5EF4-FFF2-40B4-BE49-F238E27FC236}">
                  <a16:creationId xmlns:a16="http://schemas.microsoft.com/office/drawing/2014/main" id="{25E32706-05E5-735D-93D0-2CDA13374931}"/>
                </a:ext>
              </a:extLst>
            </p:cNvPr>
            <p:cNvSpPr/>
            <p:nvPr/>
          </p:nvSpPr>
          <p:spPr>
            <a:xfrm>
              <a:off x="5445441" y="27434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0" name="pt366">
              <a:extLst>
                <a:ext uri="{FF2B5EF4-FFF2-40B4-BE49-F238E27FC236}">
                  <a16:creationId xmlns:a16="http://schemas.microsoft.com/office/drawing/2014/main" id="{B5C2CA60-4047-6BED-4994-8653B66CBB5B}"/>
                </a:ext>
              </a:extLst>
            </p:cNvPr>
            <p:cNvSpPr/>
            <p:nvPr/>
          </p:nvSpPr>
          <p:spPr>
            <a:xfrm>
              <a:off x="5068279" y="39374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1" name="pt367">
              <a:extLst>
                <a:ext uri="{FF2B5EF4-FFF2-40B4-BE49-F238E27FC236}">
                  <a16:creationId xmlns:a16="http://schemas.microsoft.com/office/drawing/2014/main" id="{A9AACDD2-91A1-8B79-512E-8227F968A517}"/>
                </a:ext>
              </a:extLst>
            </p:cNvPr>
            <p:cNvSpPr/>
            <p:nvPr/>
          </p:nvSpPr>
          <p:spPr>
            <a:xfrm>
              <a:off x="4760976" y="39752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2" name="pt368">
              <a:extLst>
                <a:ext uri="{FF2B5EF4-FFF2-40B4-BE49-F238E27FC236}">
                  <a16:creationId xmlns:a16="http://schemas.microsoft.com/office/drawing/2014/main" id="{0E49D4AA-0EB1-FEE7-37B1-1572202232E2}"/>
                </a:ext>
              </a:extLst>
            </p:cNvPr>
            <p:cNvSpPr/>
            <p:nvPr/>
          </p:nvSpPr>
          <p:spPr>
            <a:xfrm>
              <a:off x="4904866" y="22947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3" name="pt369">
              <a:extLst>
                <a:ext uri="{FF2B5EF4-FFF2-40B4-BE49-F238E27FC236}">
                  <a16:creationId xmlns:a16="http://schemas.microsoft.com/office/drawing/2014/main" id="{000546EF-1902-2566-3FD7-9E496A565354}"/>
                </a:ext>
              </a:extLst>
            </p:cNvPr>
            <p:cNvSpPr/>
            <p:nvPr/>
          </p:nvSpPr>
          <p:spPr>
            <a:xfrm>
              <a:off x="5096330" y="31892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4" name="pt370">
              <a:extLst>
                <a:ext uri="{FF2B5EF4-FFF2-40B4-BE49-F238E27FC236}">
                  <a16:creationId xmlns:a16="http://schemas.microsoft.com/office/drawing/2014/main" id="{25930FA6-E5E2-CF71-8F28-9B524C0F8E40}"/>
                </a:ext>
              </a:extLst>
            </p:cNvPr>
            <p:cNvSpPr/>
            <p:nvPr/>
          </p:nvSpPr>
          <p:spPr>
            <a:xfrm>
              <a:off x="4561655" y="24004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5" name="pt371">
              <a:extLst>
                <a:ext uri="{FF2B5EF4-FFF2-40B4-BE49-F238E27FC236}">
                  <a16:creationId xmlns:a16="http://schemas.microsoft.com/office/drawing/2014/main" id="{172E7D58-25E3-E355-0B0C-F9B022196A37}"/>
                </a:ext>
              </a:extLst>
            </p:cNvPr>
            <p:cNvSpPr/>
            <p:nvPr/>
          </p:nvSpPr>
          <p:spPr>
            <a:xfrm>
              <a:off x="5121987" y="25674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6" name="pt372">
              <a:extLst>
                <a:ext uri="{FF2B5EF4-FFF2-40B4-BE49-F238E27FC236}">
                  <a16:creationId xmlns:a16="http://schemas.microsoft.com/office/drawing/2014/main" id="{39307C3B-6F90-5AA2-0C82-4EE0574F9ACB}"/>
                </a:ext>
              </a:extLst>
            </p:cNvPr>
            <p:cNvSpPr/>
            <p:nvPr/>
          </p:nvSpPr>
          <p:spPr>
            <a:xfrm>
              <a:off x="6193876" y="41170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7" name="pt373">
              <a:extLst>
                <a:ext uri="{FF2B5EF4-FFF2-40B4-BE49-F238E27FC236}">
                  <a16:creationId xmlns:a16="http://schemas.microsoft.com/office/drawing/2014/main" id="{D31EBC76-D6D0-AD25-7312-F84A8E7724DA}"/>
                </a:ext>
              </a:extLst>
            </p:cNvPr>
            <p:cNvSpPr/>
            <p:nvPr/>
          </p:nvSpPr>
          <p:spPr>
            <a:xfrm>
              <a:off x="5291271" y="19401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8" name="pt374">
              <a:extLst>
                <a:ext uri="{FF2B5EF4-FFF2-40B4-BE49-F238E27FC236}">
                  <a16:creationId xmlns:a16="http://schemas.microsoft.com/office/drawing/2014/main" id="{26A234E4-4921-61D3-831E-35BE572BAA28}"/>
                </a:ext>
              </a:extLst>
            </p:cNvPr>
            <p:cNvSpPr/>
            <p:nvPr/>
          </p:nvSpPr>
          <p:spPr>
            <a:xfrm>
              <a:off x="5382513" y="55071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9" name="pt375">
              <a:extLst>
                <a:ext uri="{FF2B5EF4-FFF2-40B4-BE49-F238E27FC236}">
                  <a16:creationId xmlns:a16="http://schemas.microsoft.com/office/drawing/2014/main" id="{C3E96516-C427-47F0-9516-28A8B0F3F941}"/>
                </a:ext>
              </a:extLst>
            </p:cNvPr>
            <p:cNvSpPr/>
            <p:nvPr/>
          </p:nvSpPr>
          <p:spPr>
            <a:xfrm>
              <a:off x="4318690" y="26822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0" name="pt376">
              <a:extLst>
                <a:ext uri="{FF2B5EF4-FFF2-40B4-BE49-F238E27FC236}">
                  <a16:creationId xmlns:a16="http://schemas.microsoft.com/office/drawing/2014/main" id="{A2F78F7C-AEF0-0A1A-AD96-9DF0DEF5ACE8}"/>
                </a:ext>
              </a:extLst>
            </p:cNvPr>
            <p:cNvSpPr/>
            <p:nvPr/>
          </p:nvSpPr>
          <p:spPr>
            <a:xfrm>
              <a:off x="3798699" y="19986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1" name="pt377">
              <a:extLst>
                <a:ext uri="{FF2B5EF4-FFF2-40B4-BE49-F238E27FC236}">
                  <a16:creationId xmlns:a16="http://schemas.microsoft.com/office/drawing/2014/main" id="{5B4F9CC8-DA32-552C-DE35-AD34FDE99724}"/>
                </a:ext>
              </a:extLst>
            </p:cNvPr>
            <p:cNvSpPr/>
            <p:nvPr/>
          </p:nvSpPr>
          <p:spPr>
            <a:xfrm>
              <a:off x="4967067" y="27495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2" name="pt378">
              <a:extLst>
                <a:ext uri="{FF2B5EF4-FFF2-40B4-BE49-F238E27FC236}">
                  <a16:creationId xmlns:a16="http://schemas.microsoft.com/office/drawing/2014/main" id="{85B01235-B6D2-9FB5-87E3-67731CBD2FB2}"/>
                </a:ext>
              </a:extLst>
            </p:cNvPr>
            <p:cNvSpPr/>
            <p:nvPr/>
          </p:nvSpPr>
          <p:spPr>
            <a:xfrm>
              <a:off x="4873147" y="45778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3" name="pt379">
              <a:extLst>
                <a:ext uri="{FF2B5EF4-FFF2-40B4-BE49-F238E27FC236}">
                  <a16:creationId xmlns:a16="http://schemas.microsoft.com/office/drawing/2014/main" id="{4FE7FE5F-9761-CC9C-7382-D462CAE6EAD4}"/>
                </a:ext>
              </a:extLst>
            </p:cNvPr>
            <p:cNvSpPr/>
            <p:nvPr/>
          </p:nvSpPr>
          <p:spPr>
            <a:xfrm>
              <a:off x="4964816" y="48147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4" name="pt380">
              <a:extLst>
                <a:ext uri="{FF2B5EF4-FFF2-40B4-BE49-F238E27FC236}">
                  <a16:creationId xmlns:a16="http://schemas.microsoft.com/office/drawing/2014/main" id="{985465C5-365D-2184-A405-0D57A890415F}"/>
                </a:ext>
              </a:extLst>
            </p:cNvPr>
            <p:cNvSpPr/>
            <p:nvPr/>
          </p:nvSpPr>
          <p:spPr>
            <a:xfrm>
              <a:off x="5175841" y="50011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5" name="pt381">
              <a:extLst>
                <a:ext uri="{FF2B5EF4-FFF2-40B4-BE49-F238E27FC236}">
                  <a16:creationId xmlns:a16="http://schemas.microsoft.com/office/drawing/2014/main" id="{F2F38269-142F-F5FC-F014-AF1AB725AC6A}"/>
                </a:ext>
              </a:extLst>
            </p:cNvPr>
            <p:cNvSpPr/>
            <p:nvPr/>
          </p:nvSpPr>
          <p:spPr>
            <a:xfrm>
              <a:off x="5386085" y="41433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6" name="pt382">
              <a:extLst>
                <a:ext uri="{FF2B5EF4-FFF2-40B4-BE49-F238E27FC236}">
                  <a16:creationId xmlns:a16="http://schemas.microsoft.com/office/drawing/2014/main" id="{645BF723-F6E8-758D-F411-3B97755D5BFB}"/>
                </a:ext>
              </a:extLst>
            </p:cNvPr>
            <p:cNvSpPr/>
            <p:nvPr/>
          </p:nvSpPr>
          <p:spPr>
            <a:xfrm>
              <a:off x="5580830" y="17707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7" name="pt383">
              <a:extLst>
                <a:ext uri="{FF2B5EF4-FFF2-40B4-BE49-F238E27FC236}">
                  <a16:creationId xmlns:a16="http://schemas.microsoft.com/office/drawing/2014/main" id="{E60907A2-8A64-AC3A-AA19-29125ED14591}"/>
                </a:ext>
              </a:extLst>
            </p:cNvPr>
            <p:cNvSpPr/>
            <p:nvPr/>
          </p:nvSpPr>
          <p:spPr>
            <a:xfrm>
              <a:off x="4459724" y="32107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8" name="pt384">
              <a:extLst>
                <a:ext uri="{FF2B5EF4-FFF2-40B4-BE49-F238E27FC236}">
                  <a16:creationId xmlns:a16="http://schemas.microsoft.com/office/drawing/2014/main" id="{45DD2AA7-75F1-3732-0D95-6551D36961C0}"/>
                </a:ext>
              </a:extLst>
            </p:cNvPr>
            <p:cNvSpPr/>
            <p:nvPr/>
          </p:nvSpPr>
          <p:spPr>
            <a:xfrm>
              <a:off x="4561360" y="39422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9" name="pt385">
              <a:extLst>
                <a:ext uri="{FF2B5EF4-FFF2-40B4-BE49-F238E27FC236}">
                  <a16:creationId xmlns:a16="http://schemas.microsoft.com/office/drawing/2014/main" id="{BCA29FA9-A545-BA14-65BB-967010B707E9}"/>
                </a:ext>
              </a:extLst>
            </p:cNvPr>
            <p:cNvSpPr/>
            <p:nvPr/>
          </p:nvSpPr>
          <p:spPr>
            <a:xfrm>
              <a:off x="4916130" y="37078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0" name="pt386">
              <a:extLst>
                <a:ext uri="{FF2B5EF4-FFF2-40B4-BE49-F238E27FC236}">
                  <a16:creationId xmlns:a16="http://schemas.microsoft.com/office/drawing/2014/main" id="{35ABF80F-E396-E7F5-90D1-C5158EE1738D}"/>
                </a:ext>
              </a:extLst>
            </p:cNvPr>
            <p:cNvSpPr/>
            <p:nvPr/>
          </p:nvSpPr>
          <p:spPr>
            <a:xfrm>
              <a:off x="4660352" y="37075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1" name="pt387">
              <a:extLst>
                <a:ext uri="{FF2B5EF4-FFF2-40B4-BE49-F238E27FC236}">
                  <a16:creationId xmlns:a16="http://schemas.microsoft.com/office/drawing/2014/main" id="{9524295E-8A04-2A07-E22D-7E59267C69B3}"/>
                </a:ext>
              </a:extLst>
            </p:cNvPr>
            <p:cNvSpPr/>
            <p:nvPr/>
          </p:nvSpPr>
          <p:spPr>
            <a:xfrm>
              <a:off x="4421663" y="30231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2" name="pt388">
              <a:extLst>
                <a:ext uri="{FF2B5EF4-FFF2-40B4-BE49-F238E27FC236}">
                  <a16:creationId xmlns:a16="http://schemas.microsoft.com/office/drawing/2014/main" id="{2C4490E1-22C6-05F7-AE54-79FAFF722521}"/>
                </a:ext>
              </a:extLst>
            </p:cNvPr>
            <p:cNvSpPr/>
            <p:nvPr/>
          </p:nvSpPr>
          <p:spPr>
            <a:xfrm>
              <a:off x="4444059" y="25453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3" name="pt389">
              <a:extLst>
                <a:ext uri="{FF2B5EF4-FFF2-40B4-BE49-F238E27FC236}">
                  <a16:creationId xmlns:a16="http://schemas.microsoft.com/office/drawing/2014/main" id="{6410D4DC-3468-2AB7-A52F-FF0B1CEE5C69}"/>
                </a:ext>
              </a:extLst>
            </p:cNvPr>
            <p:cNvSpPr/>
            <p:nvPr/>
          </p:nvSpPr>
          <p:spPr>
            <a:xfrm>
              <a:off x="4206681" y="32579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4" name="pt390">
              <a:extLst>
                <a:ext uri="{FF2B5EF4-FFF2-40B4-BE49-F238E27FC236}">
                  <a16:creationId xmlns:a16="http://schemas.microsoft.com/office/drawing/2014/main" id="{771DA693-798D-3F3B-9855-F90F94FC9387}"/>
                </a:ext>
              </a:extLst>
            </p:cNvPr>
            <p:cNvSpPr/>
            <p:nvPr/>
          </p:nvSpPr>
          <p:spPr>
            <a:xfrm>
              <a:off x="5952834" y="28215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5" name="pt391">
              <a:extLst>
                <a:ext uri="{FF2B5EF4-FFF2-40B4-BE49-F238E27FC236}">
                  <a16:creationId xmlns:a16="http://schemas.microsoft.com/office/drawing/2014/main" id="{C4403B22-AC51-9B56-F726-BEA4CB999096}"/>
                </a:ext>
              </a:extLst>
            </p:cNvPr>
            <p:cNvSpPr/>
            <p:nvPr/>
          </p:nvSpPr>
          <p:spPr>
            <a:xfrm>
              <a:off x="4560049" y="30362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6" name="pt392">
              <a:extLst>
                <a:ext uri="{FF2B5EF4-FFF2-40B4-BE49-F238E27FC236}">
                  <a16:creationId xmlns:a16="http://schemas.microsoft.com/office/drawing/2014/main" id="{199FD1B5-78E4-7E32-F5B2-295193979A5B}"/>
                </a:ext>
              </a:extLst>
            </p:cNvPr>
            <p:cNvSpPr/>
            <p:nvPr/>
          </p:nvSpPr>
          <p:spPr>
            <a:xfrm>
              <a:off x="4799374" y="30997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7" name="pt393">
              <a:extLst>
                <a:ext uri="{FF2B5EF4-FFF2-40B4-BE49-F238E27FC236}">
                  <a16:creationId xmlns:a16="http://schemas.microsoft.com/office/drawing/2014/main" id="{B1450299-6F88-7AEF-CD17-4A6B7E60F36B}"/>
                </a:ext>
              </a:extLst>
            </p:cNvPr>
            <p:cNvSpPr/>
            <p:nvPr/>
          </p:nvSpPr>
          <p:spPr>
            <a:xfrm>
              <a:off x="5054785" y="25682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8" name="pt394">
              <a:extLst>
                <a:ext uri="{FF2B5EF4-FFF2-40B4-BE49-F238E27FC236}">
                  <a16:creationId xmlns:a16="http://schemas.microsoft.com/office/drawing/2014/main" id="{885751AB-C96B-54CC-E902-E8DD04573EF6}"/>
                </a:ext>
              </a:extLst>
            </p:cNvPr>
            <p:cNvSpPr/>
            <p:nvPr/>
          </p:nvSpPr>
          <p:spPr>
            <a:xfrm>
              <a:off x="4161455" y="23592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9" name="pt395">
              <a:extLst>
                <a:ext uri="{FF2B5EF4-FFF2-40B4-BE49-F238E27FC236}">
                  <a16:creationId xmlns:a16="http://schemas.microsoft.com/office/drawing/2014/main" id="{191F0E6D-011D-8F35-DA5D-548319FF434B}"/>
                </a:ext>
              </a:extLst>
            </p:cNvPr>
            <p:cNvSpPr/>
            <p:nvPr/>
          </p:nvSpPr>
          <p:spPr>
            <a:xfrm>
              <a:off x="4575476" y="36721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0" name="pt396">
              <a:extLst>
                <a:ext uri="{FF2B5EF4-FFF2-40B4-BE49-F238E27FC236}">
                  <a16:creationId xmlns:a16="http://schemas.microsoft.com/office/drawing/2014/main" id="{EAB5BE47-038A-72E4-CDEB-D8717B32CD82}"/>
                </a:ext>
              </a:extLst>
            </p:cNvPr>
            <p:cNvSpPr/>
            <p:nvPr/>
          </p:nvSpPr>
          <p:spPr>
            <a:xfrm>
              <a:off x="4280450" y="29277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1" name="pt397">
              <a:extLst>
                <a:ext uri="{FF2B5EF4-FFF2-40B4-BE49-F238E27FC236}">
                  <a16:creationId xmlns:a16="http://schemas.microsoft.com/office/drawing/2014/main" id="{979DD4A1-33C6-81B5-8CF1-ECCA7EA64D9C}"/>
                </a:ext>
              </a:extLst>
            </p:cNvPr>
            <p:cNvSpPr/>
            <p:nvPr/>
          </p:nvSpPr>
          <p:spPr>
            <a:xfrm>
              <a:off x="4871508" y="20837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2" name="pt398">
              <a:extLst>
                <a:ext uri="{FF2B5EF4-FFF2-40B4-BE49-F238E27FC236}">
                  <a16:creationId xmlns:a16="http://schemas.microsoft.com/office/drawing/2014/main" id="{8881E201-70AF-CD2A-BFB6-0D157499C0BB}"/>
                </a:ext>
              </a:extLst>
            </p:cNvPr>
            <p:cNvSpPr/>
            <p:nvPr/>
          </p:nvSpPr>
          <p:spPr>
            <a:xfrm>
              <a:off x="4472558" y="29507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3" name="pt399">
              <a:extLst>
                <a:ext uri="{FF2B5EF4-FFF2-40B4-BE49-F238E27FC236}">
                  <a16:creationId xmlns:a16="http://schemas.microsoft.com/office/drawing/2014/main" id="{8066A169-2D75-0E0E-F234-1DF072988A98}"/>
                </a:ext>
              </a:extLst>
            </p:cNvPr>
            <p:cNvSpPr/>
            <p:nvPr/>
          </p:nvSpPr>
          <p:spPr>
            <a:xfrm>
              <a:off x="4619247" y="30504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4" name="pt400">
              <a:extLst>
                <a:ext uri="{FF2B5EF4-FFF2-40B4-BE49-F238E27FC236}">
                  <a16:creationId xmlns:a16="http://schemas.microsoft.com/office/drawing/2014/main" id="{B7901006-58AE-15A0-D2F6-C88723CB4BC4}"/>
                </a:ext>
              </a:extLst>
            </p:cNvPr>
            <p:cNvSpPr/>
            <p:nvPr/>
          </p:nvSpPr>
          <p:spPr>
            <a:xfrm>
              <a:off x="4682412" y="27722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5" name="pt401">
              <a:extLst>
                <a:ext uri="{FF2B5EF4-FFF2-40B4-BE49-F238E27FC236}">
                  <a16:creationId xmlns:a16="http://schemas.microsoft.com/office/drawing/2014/main" id="{F3C892E7-5D50-EE30-D207-991C8C3447DD}"/>
                </a:ext>
              </a:extLst>
            </p:cNvPr>
            <p:cNvSpPr/>
            <p:nvPr/>
          </p:nvSpPr>
          <p:spPr>
            <a:xfrm>
              <a:off x="4634596" y="35862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6" name="pt402">
              <a:extLst>
                <a:ext uri="{FF2B5EF4-FFF2-40B4-BE49-F238E27FC236}">
                  <a16:creationId xmlns:a16="http://schemas.microsoft.com/office/drawing/2014/main" id="{FFF8ACE1-5676-64EB-EE14-3CE0C56B15E0}"/>
                </a:ext>
              </a:extLst>
            </p:cNvPr>
            <p:cNvSpPr/>
            <p:nvPr/>
          </p:nvSpPr>
          <p:spPr>
            <a:xfrm>
              <a:off x="4789018" y="28382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7" name="pt403">
              <a:extLst>
                <a:ext uri="{FF2B5EF4-FFF2-40B4-BE49-F238E27FC236}">
                  <a16:creationId xmlns:a16="http://schemas.microsoft.com/office/drawing/2014/main" id="{CA10B515-6C66-E367-D24A-548666431F47}"/>
                </a:ext>
              </a:extLst>
            </p:cNvPr>
            <p:cNvSpPr/>
            <p:nvPr/>
          </p:nvSpPr>
          <p:spPr>
            <a:xfrm>
              <a:off x="4914833" y="44066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8" name="pt404">
              <a:extLst>
                <a:ext uri="{FF2B5EF4-FFF2-40B4-BE49-F238E27FC236}">
                  <a16:creationId xmlns:a16="http://schemas.microsoft.com/office/drawing/2014/main" id="{CEAFE4BF-1BFE-2F5B-6CC7-794EC31BE5E5}"/>
                </a:ext>
              </a:extLst>
            </p:cNvPr>
            <p:cNvSpPr/>
            <p:nvPr/>
          </p:nvSpPr>
          <p:spPr>
            <a:xfrm>
              <a:off x="5721054" y="32205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9" name="pt405">
              <a:extLst>
                <a:ext uri="{FF2B5EF4-FFF2-40B4-BE49-F238E27FC236}">
                  <a16:creationId xmlns:a16="http://schemas.microsoft.com/office/drawing/2014/main" id="{AE48AC76-0794-05D2-B12B-8028F4E67D21}"/>
                </a:ext>
              </a:extLst>
            </p:cNvPr>
            <p:cNvSpPr/>
            <p:nvPr/>
          </p:nvSpPr>
          <p:spPr>
            <a:xfrm>
              <a:off x="5423516" y="50949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0" name="pt406">
              <a:extLst>
                <a:ext uri="{FF2B5EF4-FFF2-40B4-BE49-F238E27FC236}">
                  <a16:creationId xmlns:a16="http://schemas.microsoft.com/office/drawing/2014/main" id="{CC862018-0A2F-3114-C81C-E7DCECF7E1DA}"/>
                </a:ext>
              </a:extLst>
            </p:cNvPr>
            <p:cNvSpPr/>
            <p:nvPr/>
          </p:nvSpPr>
          <p:spPr>
            <a:xfrm>
              <a:off x="5406822" y="45827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1" name="pt407">
              <a:extLst>
                <a:ext uri="{FF2B5EF4-FFF2-40B4-BE49-F238E27FC236}">
                  <a16:creationId xmlns:a16="http://schemas.microsoft.com/office/drawing/2014/main" id="{EA318D5D-10BA-E21D-ACCA-0538954DE327}"/>
                </a:ext>
              </a:extLst>
            </p:cNvPr>
            <p:cNvSpPr/>
            <p:nvPr/>
          </p:nvSpPr>
          <p:spPr>
            <a:xfrm>
              <a:off x="5162211" y="29907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2" name="pt408">
              <a:extLst>
                <a:ext uri="{FF2B5EF4-FFF2-40B4-BE49-F238E27FC236}">
                  <a16:creationId xmlns:a16="http://schemas.microsoft.com/office/drawing/2014/main" id="{E35F8865-43B6-520B-C05C-C8E8D5A952B3}"/>
                </a:ext>
              </a:extLst>
            </p:cNvPr>
            <p:cNvSpPr/>
            <p:nvPr/>
          </p:nvSpPr>
          <p:spPr>
            <a:xfrm>
              <a:off x="5242131" y="34156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3" name="pt409">
              <a:extLst>
                <a:ext uri="{FF2B5EF4-FFF2-40B4-BE49-F238E27FC236}">
                  <a16:creationId xmlns:a16="http://schemas.microsoft.com/office/drawing/2014/main" id="{33D12A68-D044-D234-9630-58476C05D22F}"/>
                </a:ext>
              </a:extLst>
            </p:cNvPr>
            <p:cNvSpPr/>
            <p:nvPr/>
          </p:nvSpPr>
          <p:spPr>
            <a:xfrm>
              <a:off x="5204453" y="33242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4" name="pt410">
              <a:extLst>
                <a:ext uri="{FF2B5EF4-FFF2-40B4-BE49-F238E27FC236}">
                  <a16:creationId xmlns:a16="http://schemas.microsoft.com/office/drawing/2014/main" id="{8773A57A-96BD-9A66-0C27-466B3F19236E}"/>
                </a:ext>
              </a:extLst>
            </p:cNvPr>
            <p:cNvSpPr/>
            <p:nvPr/>
          </p:nvSpPr>
          <p:spPr>
            <a:xfrm>
              <a:off x="5260868" y="42550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5" name="pt411">
              <a:extLst>
                <a:ext uri="{FF2B5EF4-FFF2-40B4-BE49-F238E27FC236}">
                  <a16:creationId xmlns:a16="http://schemas.microsoft.com/office/drawing/2014/main" id="{39E66450-6624-4984-DAEE-B1DED35E4548}"/>
                </a:ext>
              </a:extLst>
            </p:cNvPr>
            <p:cNvSpPr/>
            <p:nvPr/>
          </p:nvSpPr>
          <p:spPr>
            <a:xfrm>
              <a:off x="5218508" y="41903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6" name="pt412">
              <a:extLst>
                <a:ext uri="{FF2B5EF4-FFF2-40B4-BE49-F238E27FC236}">
                  <a16:creationId xmlns:a16="http://schemas.microsoft.com/office/drawing/2014/main" id="{A037D37D-1705-FD2E-BE8A-95F81FB17578}"/>
                </a:ext>
              </a:extLst>
            </p:cNvPr>
            <p:cNvSpPr/>
            <p:nvPr/>
          </p:nvSpPr>
          <p:spPr>
            <a:xfrm>
              <a:off x="4122351" y="32920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7" name="pt413">
              <a:extLst>
                <a:ext uri="{FF2B5EF4-FFF2-40B4-BE49-F238E27FC236}">
                  <a16:creationId xmlns:a16="http://schemas.microsoft.com/office/drawing/2014/main" id="{1925A881-9233-6A06-16A5-4EBBBDAA6A11}"/>
                </a:ext>
              </a:extLst>
            </p:cNvPr>
            <p:cNvSpPr/>
            <p:nvPr/>
          </p:nvSpPr>
          <p:spPr>
            <a:xfrm>
              <a:off x="5055505" y="45560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8" name="pt414">
              <a:extLst>
                <a:ext uri="{FF2B5EF4-FFF2-40B4-BE49-F238E27FC236}">
                  <a16:creationId xmlns:a16="http://schemas.microsoft.com/office/drawing/2014/main" id="{E5D72124-13FE-3F0C-B988-3A3D85C845EA}"/>
                </a:ext>
              </a:extLst>
            </p:cNvPr>
            <p:cNvSpPr/>
            <p:nvPr/>
          </p:nvSpPr>
          <p:spPr>
            <a:xfrm>
              <a:off x="4821882" y="44691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9" name="pt415">
              <a:extLst>
                <a:ext uri="{FF2B5EF4-FFF2-40B4-BE49-F238E27FC236}">
                  <a16:creationId xmlns:a16="http://schemas.microsoft.com/office/drawing/2014/main" id="{4119C8E5-ECC8-F037-9616-D7A9F66DEAB2}"/>
                </a:ext>
              </a:extLst>
            </p:cNvPr>
            <p:cNvSpPr/>
            <p:nvPr/>
          </p:nvSpPr>
          <p:spPr>
            <a:xfrm>
              <a:off x="4610335" y="36463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0" name="pt416">
              <a:extLst>
                <a:ext uri="{FF2B5EF4-FFF2-40B4-BE49-F238E27FC236}">
                  <a16:creationId xmlns:a16="http://schemas.microsoft.com/office/drawing/2014/main" id="{3F882A16-6B79-0BF8-5B61-63A88973E2DA}"/>
                </a:ext>
              </a:extLst>
            </p:cNvPr>
            <p:cNvSpPr/>
            <p:nvPr/>
          </p:nvSpPr>
          <p:spPr>
            <a:xfrm>
              <a:off x="4506291" y="21991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1" name="pt417">
              <a:extLst>
                <a:ext uri="{FF2B5EF4-FFF2-40B4-BE49-F238E27FC236}">
                  <a16:creationId xmlns:a16="http://schemas.microsoft.com/office/drawing/2014/main" id="{77A543AC-7C0E-F478-45C6-0AAF57B31756}"/>
                </a:ext>
              </a:extLst>
            </p:cNvPr>
            <p:cNvSpPr/>
            <p:nvPr/>
          </p:nvSpPr>
          <p:spPr>
            <a:xfrm>
              <a:off x="5072519" y="33120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2" name="pt418">
              <a:extLst>
                <a:ext uri="{FF2B5EF4-FFF2-40B4-BE49-F238E27FC236}">
                  <a16:creationId xmlns:a16="http://schemas.microsoft.com/office/drawing/2014/main" id="{7C8FCB8D-98E6-AEB8-09DB-1359025D3773}"/>
                </a:ext>
              </a:extLst>
            </p:cNvPr>
            <p:cNvSpPr/>
            <p:nvPr/>
          </p:nvSpPr>
          <p:spPr>
            <a:xfrm>
              <a:off x="5136395" y="28809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3" name="pt419">
              <a:extLst>
                <a:ext uri="{FF2B5EF4-FFF2-40B4-BE49-F238E27FC236}">
                  <a16:creationId xmlns:a16="http://schemas.microsoft.com/office/drawing/2014/main" id="{03D33237-6CDD-DDBE-C50F-C247547728AD}"/>
                </a:ext>
              </a:extLst>
            </p:cNvPr>
            <p:cNvSpPr/>
            <p:nvPr/>
          </p:nvSpPr>
          <p:spPr>
            <a:xfrm>
              <a:off x="4197995" y="34189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4" name="pt420">
              <a:extLst>
                <a:ext uri="{FF2B5EF4-FFF2-40B4-BE49-F238E27FC236}">
                  <a16:creationId xmlns:a16="http://schemas.microsoft.com/office/drawing/2014/main" id="{49EE0EC5-C45F-70BC-8496-07D3C3B6A213}"/>
                </a:ext>
              </a:extLst>
            </p:cNvPr>
            <p:cNvSpPr/>
            <p:nvPr/>
          </p:nvSpPr>
          <p:spPr>
            <a:xfrm>
              <a:off x="4954948" y="39688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5" name="pt421">
              <a:extLst>
                <a:ext uri="{FF2B5EF4-FFF2-40B4-BE49-F238E27FC236}">
                  <a16:creationId xmlns:a16="http://schemas.microsoft.com/office/drawing/2014/main" id="{EA90FEBB-1379-758C-F97C-989ADD435C8B}"/>
                </a:ext>
              </a:extLst>
            </p:cNvPr>
            <p:cNvSpPr/>
            <p:nvPr/>
          </p:nvSpPr>
          <p:spPr>
            <a:xfrm>
              <a:off x="4589552" y="32828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6" name="pt422">
              <a:extLst>
                <a:ext uri="{FF2B5EF4-FFF2-40B4-BE49-F238E27FC236}">
                  <a16:creationId xmlns:a16="http://schemas.microsoft.com/office/drawing/2014/main" id="{B9B17A5D-C598-64AF-C2FC-B4762AFBB707}"/>
                </a:ext>
              </a:extLst>
            </p:cNvPr>
            <p:cNvSpPr/>
            <p:nvPr/>
          </p:nvSpPr>
          <p:spPr>
            <a:xfrm>
              <a:off x="4238721" y="35258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7" name="pt423">
              <a:extLst>
                <a:ext uri="{FF2B5EF4-FFF2-40B4-BE49-F238E27FC236}">
                  <a16:creationId xmlns:a16="http://schemas.microsoft.com/office/drawing/2014/main" id="{B2061F3D-A098-30A6-D225-838B2C0AD415}"/>
                </a:ext>
              </a:extLst>
            </p:cNvPr>
            <p:cNvSpPr/>
            <p:nvPr/>
          </p:nvSpPr>
          <p:spPr>
            <a:xfrm>
              <a:off x="5053265" y="43513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8" name="pt424">
              <a:extLst>
                <a:ext uri="{FF2B5EF4-FFF2-40B4-BE49-F238E27FC236}">
                  <a16:creationId xmlns:a16="http://schemas.microsoft.com/office/drawing/2014/main" id="{D11008FE-12DB-EA31-2464-B6B6994B22E9}"/>
                </a:ext>
              </a:extLst>
            </p:cNvPr>
            <p:cNvSpPr/>
            <p:nvPr/>
          </p:nvSpPr>
          <p:spPr>
            <a:xfrm>
              <a:off x="4358817" y="41980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9" name="pt425">
              <a:extLst>
                <a:ext uri="{FF2B5EF4-FFF2-40B4-BE49-F238E27FC236}">
                  <a16:creationId xmlns:a16="http://schemas.microsoft.com/office/drawing/2014/main" id="{C7F5F029-D596-69EF-6FAC-917DA83D185E}"/>
                </a:ext>
              </a:extLst>
            </p:cNvPr>
            <p:cNvSpPr/>
            <p:nvPr/>
          </p:nvSpPr>
          <p:spPr>
            <a:xfrm>
              <a:off x="5148578" y="38138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0" name="pt426">
              <a:extLst>
                <a:ext uri="{FF2B5EF4-FFF2-40B4-BE49-F238E27FC236}">
                  <a16:creationId xmlns:a16="http://schemas.microsoft.com/office/drawing/2014/main" id="{9EE6D67D-E778-E874-47DA-B0A52897DBDD}"/>
                </a:ext>
              </a:extLst>
            </p:cNvPr>
            <p:cNvSpPr/>
            <p:nvPr/>
          </p:nvSpPr>
          <p:spPr>
            <a:xfrm>
              <a:off x="4359762" y="34419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1" name="pt427">
              <a:extLst>
                <a:ext uri="{FF2B5EF4-FFF2-40B4-BE49-F238E27FC236}">
                  <a16:creationId xmlns:a16="http://schemas.microsoft.com/office/drawing/2014/main" id="{DA1F5585-BD70-306D-3247-2371FD57224B}"/>
                </a:ext>
              </a:extLst>
            </p:cNvPr>
            <p:cNvSpPr/>
            <p:nvPr/>
          </p:nvSpPr>
          <p:spPr>
            <a:xfrm>
              <a:off x="4460737" y="37784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2" name="pt428">
              <a:extLst>
                <a:ext uri="{FF2B5EF4-FFF2-40B4-BE49-F238E27FC236}">
                  <a16:creationId xmlns:a16="http://schemas.microsoft.com/office/drawing/2014/main" id="{5E85BD4D-43C7-56F1-4780-13990AEE2FA4}"/>
                </a:ext>
              </a:extLst>
            </p:cNvPr>
            <p:cNvSpPr/>
            <p:nvPr/>
          </p:nvSpPr>
          <p:spPr>
            <a:xfrm>
              <a:off x="5595119" y="38647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3" name="pt429">
              <a:extLst>
                <a:ext uri="{FF2B5EF4-FFF2-40B4-BE49-F238E27FC236}">
                  <a16:creationId xmlns:a16="http://schemas.microsoft.com/office/drawing/2014/main" id="{D5BEDDE0-0A21-8FC0-0A4B-2F3AD7472DDD}"/>
                </a:ext>
              </a:extLst>
            </p:cNvPr>
            <p:cNvSpPr/>
            <p:nvPr/>
          </p:nvSpPr>
          <p:spPr>
            <a:xfrm>
              <a:off x="4686996" y="35663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4" name="pt430">
              <a:extLst>
                <a:ext uri="{FF2B5EF4-FFF2-40B4-BE49-F238E27FC236}">
                  <a16:creationId xmlns:a16="http://schemas.microsoft.com/office/drawing/2014/main" id="{F7C32AAA-B0BC-49F5-6519-466622961C5E}"/>
                </a:ext>
              </a:extLst>
            </p:cNvPr>
            <p:cNvSpPr/>
            <p:nvPr/>
          </p:nvSpPr>
          <p:spPr>
            <a:xfrm>
              <a:off x="4523237" y="45277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5" name="pt431">
              <a:extLst>
                <a:ext uri="{FF2B5EF4-FFF2-40B4-BE49-F238E27FC236}">
                  <a16:creationId xmlns:a16="http://schemas.microsoft.com/office/drawing/2014/main" id="{B89A9C02-DE05-210F-8454-E1392AF4E226}"/>
                </a:ext>
              </a:extLst>
            </p:cNvPr>
            <p:cNvSpPr/>
            <p:nvPr/>
          </p:nvSpPr>
          <p:spPr>
            <a:xfrm>
              <a:off x="5187078" y="38618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6" name="pt432">
              <a:extLst>
                <a:ext uri="{FF2B5EF4-FFF2-40B4-BE49-F238E27FC236}">
                  <a16:creationId xmlns:a16="http://schemas.microsoft.com/office/drawing/2014/main" id="{07755B6C-1F0B-4193-988A-8951E3190462}"/>
                </a:ext>
              </a:extLst>
            </p:cNvPr>
            <p:cNvSpPr/>
            <p:nvPr/>
          </p:nvSpPr>
          <p:spPr>
            <a:xfrm>
              <a:off x="5116045" y="28413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7" name="pt433">
              <a:extLst>
                <a:ext uri="{FF2B5EF4-FFF2-40B4-BE49-F238E27FC236}">
                  <a16:creationId xmlns:a16="http://schemas.microsoft.com/office/drawing/2014/main" id="{18A2CC27-443B-60F8-6005-39D027CB2B75}"/>
                </a:ext>
              </a:extLst>
            </p:cNvPr>
            <p:cNvSpPr/>
            <p:nvPr/>
          </p:nvSpPr>
          <p:spPr>
            <a:xfrm>
              <a:off x="5091393" y="44476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8" name="pt434">
              <a:extLst>
                <a:ext uri="{FF2B5EF4-FFF2-40B4-BE49-F238E27FC236}">
                  <a16:creationId xmlns:a16="http://schemas.microsoft.com/office/drawing/2014/main" id="{324F8D25-5174-BDAA-61DF-5B9BC3E8DCB5}"/>
                </a:ext>
              </a:extLst>
            </p:cNvPr>
            <p:cNvSpPr/>
            <p:nvPr/>
          </p:nvSpPr>
          <p:spPr>
            <a:xfrm>
              <a:off x="4431158" y="40785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9" name="pt435">
              <a:extLst>
                <a:ext uri="{FF2B5EF4-FFF2-40B4-BE49-F238E27FC236}">
                  <a16:creationId xmlns:a16="http://schemas.microsoft.com/office/drawing/2014/main" id="{A423451E-7B65-8B0A-B182-2C550C9BE179}"/>
                </a:ext>
              </a:extLst>
            </p:cNvPr>
            <p:cNvSpPr/>
            <p:nvPr/>
          </p:nvSpPr>
          <p:spPr>
            <a:xfrm>
              <a:off x="4493487" y="42487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0" name="pt436">
              <a:extLst>
                <a:ext uri="{FF2B5EF4-FFF2-40B4-BE49-F238E27FC236}">
                  <a16:creationId xmlns:a16="http://schemas.microsoft.com/office/drawing/2014/main" id="{A7B2BE4E-4072-4155-8A3C-22FE25D0A649}"/>
                </a:ext>
              </a:extLst>
            </p:cNvPr>
            <p:cNvSpPr/>
            <p:nvPr/>
          </p:nvSpPr>
          <p:spPr>
            <a:xfrm>
              <a:off x="4542545" y="30098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1" name="pt437">
              <a:extLst>
                <a:ext uri="{FF2B5EF4-FFF2-40B4-BE49-F238E27FC236}">
                  <a16:creationId xmlns:a16="http://schemas.microsoft.com/office/drawing/2014/main" id="{3BD6AACF-531F-B0C5-68B0-E789DF8765B6}"/>
                </a:ext>
              </a:extLst>
            </p:cNvPr>
            <p:cNvSpPr/>
            <p:nvPr/>
          </p:nvSpPr>
          <p:spPr>
            <a:xfrm>
              <a:off x="5201443" y="22596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2" name="pt438">
              <a:extLst>
                <a:ext uri="{FF2B5EF4-FFF2-40B4-BE49-F238E27FC236}">
                  <a16:creationId xmlns:a16="http://schemas.microsoft.com/office/drawing/2014/main" id="{3A2197A8-C839-E3C9-DB16-A53153E1D3E7}"/>
                </a:ext>
              </a:extLst>
            </p:cNvPr>
            <p:cNvSpPr/>
            <p:nvPr/>
          </p:nvSpPr>
          <p:spPr>
            <a:xfrm>
              <a:off x="4553934" y="40852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3" name="pt439">
              <a:extLst>
                <a:ext uri="{FF2B5EF4-FFF2-40B4-BE49-F238E27FC236}">
                  <a16:creationId xmlns:a16="http://schemas.microsoft.com/office/drawing/2014/main" id="{5AF4E5D7-7F9C-BCA8-69AC-B11719456F50}"/>
                </a:ext>
              </a:extLst>
            </p:cNvPr>
            <p:cNvSpPr/>
            <p:nvPr/>
          </p:nvSpPr>
          <p:spPr>
            <a:xfrm>
              <a:off x="4076421" y="20900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4" name="pt440">
              <a:extLst>
                <a:ext uri="{FF2B5EF4-FFF2-40B4-BE49-F238E27FC236}">
                  <a16:creationId xmlns:a16="http://schemas.microsoft.com/office/drawing/2014/main" id="{F7828512-154F-C80D-31AE-BA49791A88CF}"/>
                </a:ext>
              </a:extLst>
            </p:cNvPr>
            <p:cNvSpPr/>
            <p:nvPr/>
          </p:nvSpPr>
          <p:spPr>
            <a:xfrm>
              <a:off x="5406623" y="52850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5" name="pt441">
              <a:extLst>
                <a:ext uri="{FF2B5EF4-FFF2-40B4-BE49-F238E27FC236}">
                  <a16:creationId xmlns:a16="http://schemas.microsoft.com/office/drawing/2014/main" id="{1156E381-9CB3-E95D-1891-C5660DF1E491}"/>
                </a:ext>
              </a:extLst>
            </p:cNvPr>
            <p:cNvSpPr/>
            <p:nvPr/>
          </p:nvSpPr>
          <p:spPr>
            <a:xfrm>
              <a:off x="4751119" y="41634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6" name="pt442">
              <a:extLst>
                <a:ext uri="{FF2B5EF4-FFF2-40B4-BE49-F238E27FC236}">
                  <a16:creationId xmlns:a16="http://schemas.microsoft.com/office/drawing/2014/main" id="{9D2D87E4-20F1-E1CC-349A-02D659FDFC6B}"/>
                </a:ext>
              </a:extLst>
            </p:cNvPr>
            <p:cNvSpPr/>
            <p:nvPr/>
          </p:nvSpPr>
          <p:spPr>
            <a:xfrm>
              <a:off x="4164608" y="36579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7" name="pt443">
              <a:extLst>
                <a:ext uri="{FF2B5EF4-FFF2-40B4-BE49-F238E27FC236}">
                  <a16:creationId xmlns:a16="http://schemas.microsoft.com/office/drawing/2014/main" id="{C0EE5C61-2CE7-45B7-BFA3-9D83C15652FC}"/>
                </a:ext>
              </a:extLst>
            </p:cNvPr>
            <p:cNvSpPr/>
            <p:nvPr/>
          </p:nvSpPr>
          <p:spPr>
            <a:xfrm>
              <a:off x="4522371" y="35773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8" name="pt444">
              <a:extLst>
                <a:ext uri="{FF2B5EF4-FFF2-40B4-BE49-F238E27FC236}">
                  <a16:creationId xmlns:a16="http://schemas.microsoft.com/office/drawing/2014/main" id="{6E9C8AC5-A5BB-9BB6-9D12-4AD9824BCF70}"/>
                </a:ext>
              </a:extLst>
            </p:cNvPr>
            <p:cNvSpPr/>
            <p:nvPr/>
          </p:nvSpPr>
          <p:spPr>
            <a:xfrm>
              <a:off x="4806099" y="34079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9" name="pt445">
              <a:extLst>
                <a:ext uri="{FF2B5EF4-FFF2-40B4-BE49-F238E27FC236}">
                  <a16:creationId xmlns:a16="http://schemas.microsoft.com/office/drawing/2014/main" id="{A4F5A059-505C-4579-6986-E74EF7E63B8F}"/>
                </a:ext>
              </a:extLst>
            </p:cNvPr>
            <p:cNvSpPr/>
            <p:nvPr/>
          </p:nvSpPr>
          <p:spPr>
            <a:xfrm>
              <a:off x="4971889" y="32108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0" name="pt446">
              <a:extLst>
                <a:ext uri="{FF2B5EF4-FFF2-40B4-BE49-F238E27FC236}">
                  <a16:creationId xmlns:a16="http://schemas.microsoft.com/office/drawing/2014/main" id="{B647748E-D494-308C-A7BE-4694F30A79AC}"/>
                </a:ext>
              </a:extLst>
            </p:cNvPr>
            <p:cNvSpPr/>
            <p:nvPr/>
          </p:nvSpPr>
          <p:spPr>
            <a:xfrm>
              <a:off x="4582177" y="25956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1" name="pt447">
              <a:extLst>
                <a:ext uri="{FF2B5EF4-FFF2-40B4-BE49-F238E27FC236}">
                  <a16:creationId xmlns:a16="http://schemas.microsoft.com/office/drawing/2014/main" id="{B2CC5E3F-9393-6F6D-15C6-9E040B3780E8}"/>
                </a:ext>
              </a:extLst>
            </p:cNvPr>
            <p:cNvSpPr/>
            <p:nvPr/>
          </p:nvSpPr>
          <p:spPr>
            <a:xfrm>
              <a:off x="4110773" y="32217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2" name="pt448">
              <a:extLst>
                <a:ext uri="{FF2B5EF4-FFF2-40B4-BE49-F238E27FC236}">
                  <a16:creationId xmlns:a16="http://schemas.microsoft.com/office/drawing/2014/main" id="{302B8A05-99D4-E078-A769-7D31A1D6C17B}"/>
                </a:ext>
              </a:extLst>
            </p:cNvPr>
            <p:cNvSpPr/>
            <p:nvPr/>
          </p:nvSpPr>
          <p:spPr>
            <a:xfrm>
              <a:off x="4141196" y="24484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3" name="pt449">
              <a:extLst>
                <a:ext uri="{FF2B5EF4-FFF2-40B4-BE49-F238E27FC236}">
                  <a16:creationId xmlns:a16="http://schemas.microsoft.com/office/drawing/2014/main" id="{FF9E45E8-6D50-3E17-323D-5ECF1A598057}"/>
                </a:ext>
              </a:extLst>
            </p:cNvPr>
            <p:cNvSpPr/>
            <p:nvPr/>
          </p:nvSpPr>
          <p:spPr>
            <a:xfrm>
              <a:off x="4761842" y="37279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4" name="pt450">
              <a:extLst>
                <a:ext uri="{FF2B5EF4-FFF2-40B4-BE49-F238E27FC236}">
                  <a16:creationId xmlns:a16="http://schemas.microsoft.com/office/drawing/2014/main" id="{C877D5DB-E197-454F-8527-F2A23DDE4000}"/>
                </a:ext>
              </a:extLst>
            </p:cNvPr>
            <p:cNvSpPr/>
            <p:nvPr/>
          </p:nvSpPr>
          <p:spPr>
            <a:xfrm>
              <a:off x="4549964" y="21780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5" name="pt451">
              <a:extLst>
                <a:ext uri="{FF2B5EF4-FFF2-40B4-BE49-F238E27FC236}">
                  <a16:creationId xmlns:a16="http://schemas.microsoft.com/office/drawing/2014/main" id="{3088E1B8-677C-2ED1-BCCF-0C9CD7FC1E05}"/>
                </a:ext>
              </a:extLst>
            </p:cNvPr>
            <p:cNvSpPr/>
            <p:nvPr/>
          </p:nvSpPr>
          <p:spPr>
            <a:xfrm>
              <a:off x="4455164" y="34859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6" name="pt452">
              <a:extLst>
                <a:ext uri="{FF2B5EF4-FFF2-40B4-BE49-F238E27FC236}">
                  <a16:creationId xmlns:a16="http://schemas.microsoft.com/office/drawing/2014/main" id="{21066175-37E9-8394-1740-65C538118069}"/>
                </a:ext>
              </a:extLst>
            </p:cNvPr>
            <p:cNvSpPr/>
            <p:nvPr/>
          </p:nvSpPr>
          <p:spPr>
            <a:xfrm>
              <a:off x="4245513" y="29844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7" name="pt453">
              <a:extLst>
                <a:ext uri="{FF2B5EF4-FFF2-40B4-BE49-F238E27FC236}">
                  <a16:creationId xmlns:a16="http://schemas.microsoft.com/office/drawing/2014/main" id="{41D511EC-650E-6C81-9D8B-C5A1A5756DC8}"/>
                </a:ext>
              </a:extLst>
            </p:cNvPr>
            <p:cNvSpPr/>
            <p:nvPr/>
          </p:nvSpPr>
          <p:spPr>
            <a:xfrm>
              <a:off x="4325488" y="36681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8" name="pt454">
              <a:extLst>
                <a:ext uri="{FF2B5EF4-FFF2-40B4-BE49-F238E27FC236}">
                  <a16:creationId xmlns:a16="http://schemas.microsoft.com/office/drawing/2014/main" id="{EFAE3FB9-04A3-DAE7-8E99-D9AD1C6D3D84}"/>
                </a:ext>
              </a:extLst>
            </p:cNvPr>
            <p:cNvSpPr/>
            <p:nvPr/>
          </p:nvSpPr>
          <p:spPr>
            <a:xfrm>
              <a:off x="4365573" y="35736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9" name="pt455">
              <a:extLst>
                <a:ext uri="{FF2B5EF4-FFF2-40B4-BE49-F238E27FC236}">
                  <a16:creationId xmlns:a16="http://schemas.microsoft.com/office/drawing/2014/main" id="{5D06BDBA-8D64-C616-2489-1F929E6648FB}"/>
                </a:ext>
              </a:extLst>
            </p:cNvPr>
            <p:cNvSpPr/>
            <p:nvPr/>
          </p:nvSpPr>
          <p:spPr>
            <a:xfrm>
              <a:off x="4269848" y="30117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0" name="pt456">
              <a:extLst>
                <a:ext uri="{FF2B5EF4-FFF2-40B4-BE49-F238E27FC236}">
                  <a16:creationId xmlns:a16="http://schemas.microsoft.com/office/drawing/2014/main" id="{3697A5A1-DF40-7568-2A95-37B845C99DF2}"/>
                </a:ext>
              </a:extLst>
            </p:cNvPr>
            <p:cNvSpPr/>
            <p:nvPr/>
          </p:nvSpPr>
          <p:spPr>
            <a:xfrm>
              <a:off x="4690531" y="33434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1" name="pt457">
              <a:extLst>
                <a:ext uri="{FF2B5EF4-FFF2-40B4-BE49-F238E27FC236}">
                  <a16:creationId xmlns:a16="http://schemas.microsoft.com/office/drawing/2014/main" id="{E523A884-260B-F4BD-79FD-C6E5FF86CA26}"/>
                </a:ext>
              </a:extLst>
            </p:cNvPr>
            <p:cNvSpPr/>
            <p:nvPr/>
          </p:nvSpPr>
          <p:spPr>
            <a:xfrm>
              <a:off x="3932744" y="39090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2" name="pt458">
              <a:extLst>
                <a:ext uri="{FF2B5EF4-FFF2-40B4-BE49-F238E27FC236}">
                  <a16:creationId xmlns:a16="http://schemas.microsoft.com/office/drawing/2014/main" id="{B41E01C6-06AB-673C-AEC7-CE770E7AE978}"/>
                </a:ext>
              </a:extLst>
            </p:cNvPr>
            <p:cNvSpPr/>
            <p:nvPr/>
          </p:nvSpPr>
          <p:spPr>
            <a:xfrm>
              <a:off x="4942967" y="32465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3" name="pt459">
              <a:extLst>
                <a:ext uri="{FF2B5EF4-FFF2-40B4-BE49-F238E27FC236}">
                  <a16:creationId xmlns:a16="http://schemas.microsoft.com/office/drawing/2014/main" id="{C821651B-6DFF-D9A7-C67C-D13F3AF8D278}"/>
                </a:ext>
              </a:extLst>
            </p:cNvPr>
            <p:cNvSpPr/>
            <p:nvPr/>
          </p:nvSpPr>
          <p:spPr>
            <a:xfrm>
              <a:off x="4622965" y="2105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4" name="pt460">
              <a:extLst>
                <a:ext uri="{FF2B5EF4-FFF2-40B4-BE49-F238E27FC236}">
                  <a16:creationId xmlns:a16="http://schemas.microsoft.com/office/drawing/2014/main" id="{FC5E9CB1-8DD1-6043-8460-A909F9F69AC7}"/>
                </a:ext>
              </a:extLst>
            </p:cNvPr>
            <p:cNvSpPr/>
            <p:nvPr/>
          </p:nvSpPr>
          <p:spPr>
            <a:xfrm>
              <a:off x="4258021" y="3415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5" name="pt461">
              <a:extLst>
                <a:ext uri="{FF2B5EF4-FFF2-40B4-BE49-F238E27FC236}">
                  <a16:creationId xmlns:a16="http://schemas.microsoft.com/office/drawing/2014/main" id="{F716F056-EE90-38F5-F1DA-91B9095F9196}"/>
                </a:ext>
              </a:extLst>
            </p:cNvPr>
            <p:cNvSpPr/>
            <p:nvPr/>
          </p:nvSpPr>
          <p:spPr>
            <a:xfrm>
              <a:off x="4597936" y="32360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6" name="pt462">
              <a:extLst>
                <a:ext uri="{FF2B5EF4-FFF2-40B4-BE49-F238E27FC236}">
                  <a16:creationId xmlns:a16="http://schemas.microsoft.com/office/drawing/2014/main" id="{BF531D21-17B3-60E5-13E4-98088826CEB8}"/>
                </a:ext>
              </a:extLst>
            </p:cNvPr>
            <p:cNvSpPr/>
            <p:nvPr/>
          </p:nvSpPr>
          <p:spPr>
            <a:xfrm>
              <a:off x="3573133" y="37299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7" name="pt463">
              <a:extLst>
                <a:ext uri="{FF2B5EF4-FFF2-40B4-BE49-F238E27FC236}">
                  <a16:creationId xmlns:a16="http://schemas.microsoft.com/office/drawing/2014/main" id="{C4CECA37-03C9-3B6C-0535-823E17E7EDD8}"/>
                </a:ext>
              </a:extLst>
            </p:cNvPr>
            <p:cNvSpPr/>
            <p:nvPr/>
          </p:nvSpPr>
          <p:spPr>
            <a:xfrm>
              <a:off x="4647880" y="29502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8" name="pt464">
              <a:extLst>
                <a:ext uri="{FF2B5EF4-FFF2-40B4-BE49-F238E27FC236}">
                  <a16:creationId xmlns:a16="http://schemas.microsoft.com/office/drawing/2014/main" id="{2F286165-50CD-EC23-3588-5651426D77CF}"/>
                </a:ext>
              </a:extLst>
            </p:cNvPr>
            <p:cNvSpPr/>
            <p:nvPr/>
          </p:nvSpPr>
          <p:spPr>
            <a:xfrm>
              <a:off x="4658661" y="48060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9" name="pt465">
              <a:extLst>
                <a:ext uri="{FF2B5EF4-FFF2-40B4-BE49-F238E27FC236}">
                  <a16:creationId xmlns:a16="http://schemas.microsoft.com/office/drawing/2014/main" id="{E8BA78D8-9300-4A02-86F6-04F7DB252C32}"/>
                </a:ext>
              </a:extLst>
            </p:cNvPr>
            <p:cNvSpPr/>
            <p:nvPr/>
          </p:nvSpPr>
          <p:spPr>
            <a:xfrm>
              <a:off x="4495183" y="40808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0" name="pt466">
              <a:extLst>
                <a:ext uri="{FF2B5EF4-FFF2-40B4-BE49-F238E27FC236}">
                  <a16:creationId xmlns:a16="http://schemas.microsoft.com/office/drawing/2014/main" id="{94B74691-9CF2-A2E3-1F55-247306010984}"/>
                </a:ext>
              </a:extLst>
            </p:cNvPr>
            <p:cNvSpPr/>
            <p:nvPr/>
          </p:nvSpPr>
          <p:spPr>
            <a:xfrm>
              <a:off x="4489445" y="35858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1" name="pt467">
              <a:extLst>
                <a:ext uri="{FF2B5EF4-FFF2-40B4-BE49-F238E27FC236}">
                  <a16:creationId xmlns:a16="http://schemas.microsoft.com/office/drawing/2014/main" id="{C9D01E0A-ADC3-270B-BFAE-D4358995CDC1}"/>
                </a:ext>
              </a:extLst>
            </p:cNvPr>
            <p:cNvSpPr/>
            <p:nvPr/>
          </p:nvSpPr>
          <p:spPr>
            <a:xfrm>
              <a:off x="4231359" y="37473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2" name="pt468">
              <a:extLst>
                <a:ext uri="{FF2B5EF4-FFF2-40B4-BE49-F238E27FC236}">
                  <a16:creationId xmlns:a16="http://schemas.microsoft.com/office/drawing/2014/main" id="{C19FFD39-E4EB-4249-4868-4E2718B56F95}"/>
                </a:ext>
              </a:extLst>
            </p:cNvPr>
            <p:cNvSpPr/>
            <p:nvPr/>
          </p:nvSpPr>
          <p:spPr>
            <a:xfrm>
              <a:off x="4674526" y="39377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3" name="pt469">
              <a:extLst>
                <a:ext uri="{FF2B5EF4-FFF2-40B4-BE49-F238E27FC236}">
                  <a16:creationId xmlns:a16="http://schemas.microsoft.com/office/drawing/2014/main" id="{42B059F7-D719-E3B1-6DB8-ABE06C9C432C}"/>
                </a:ext>
              </a:extLst>
            </p:cNvPr>
            <p:cNvSpPr/>
            <p:nvPr/>
          </p:nvSpPr>
          <p:spPr>
            <a:xfrm>
              <a:off x="5022334" y="44539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4" name="pt470">
              <a:extLst>
                <a:ext uri="{FF2B5EF4-FFF2-40B4-BE49-F238E27FC236}">
                  <a16:creationId xmlns:a16="http://schemas.microsoft.com/office/drawing/2014/main" id="{886CC99F-9D7D-1E1B-3AEE-7D3A59396EFF}"/>
                </a:ext>
              </a:extLst>
            </p:cNvPr>
            <p:cNvSpPr/>
            <p:nvPr/>
          </p:nvSpPr>
          <p:spPr>
            <a:xfrm>
              <a:off x="4674641" y="40318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5" name="pt471">
              <a:extLst>
                <a:ext uri="{FF2B5EF4-FFF2-40B4-BE49-F238E27FC236}">
                  <a16:creationId xmlns:a16="http://schemas.microsoft.com/office/drawing/2014/main" id="{DEAF85BC-113D-7A34-12EC-7F6B7E790EBD}"/>
                </a:ext>
              </a:extLst>
            </p:cNvPr>
            <p:cNvSpPr/>
            <p:nvPr/>
          </p:nvSpPr>
          <p:spPr>
            <a:xfrm>
              <a:off x="4360735" y="40085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6" name="pt472">
              <a:extLst>
                <a:ext uri="{FF2B5EF4-FFF2-40B4-BE49-F238E27FC236}">
                  <a16:creationId xmlns:a16="http://schemas.microsoft.com/office/drawing/2014/main" id="{2CEF7D9C-60C5-64C9-8742-FF5CB15A3BA3}"/>
                </a:ext>
              </a:extLst>
            </p:cNvPr>
            <p:cNvSpPr/>
            <p:nvPr/>
          </p:nvSpPr>
          <p:spPr>
            <a:xfrm>
              <a:off x="4301211" y="32799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7" name="pt473">
              <a:extLst>
                <a:ext uri="{FF2B5EF4-FFF2-40B4-BE49-F238E27FC236}">
                  <a16:creationId xmlns:a16="http://schemas.microsoft.com/office/drawing/2014/main" id="{9F5630FD-BFCC-3FCD-2209-3249E940AA7C}"/>
                </a:ext>
              </a:extLst>
            </p:cNvPr>
            <p:cNvSpPr/>
            <p:nvPr/>
          </p:nvSpPr>
          <p:spPr>
            <a:xfrm>
              <a:off x="5661319" y="42955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8" name="pt474">
              <a:extLst>
                <a:ext uri="{FF2B5EF4-FFF2-40B4-BE49-F238E27FC236}">
                  <a16:creationId xmlns:a16="http://schemas.microsoft.com/office/drawing/2014/main" id="{CFCCEF08-54F7-B687-2C29-BE24A448C7B2}"/>
                </a:ext>
              </a:extLst>
            </p:cNvPr>
            <p:cNvSpPr/>
            <p:nvPr/>
          </p:nvSpPr>
          <p:spPr>
            <a:xfrm>
              <a:off x="5221599" y="40290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9" name="pt475">
              <a:extLst>
                <a:ext uri="{FF2B5EF4-FFF2-40B4-BE49-F238E27FC236}">
                  <a16:creationId xmlns:a16="http://schemas.microsoft.com/office/drawing/2014/main" id="{F40DE6AD-6C49-3855-DE37-418EA80E3BA7}"/>
                </a:ext>
              </a:extLst>
            </p:cNvPr>
            <p:cNvSpPr/>
            <p:nvPr/>
          </p:nvSpPr>
          <p:spPr>
            <a:xfrm>
              <a:off x="5349608" y="39920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0" name="pt476">
              <a:extLst>
                <a:ext uri="{FF2B5EF4-FFF2-40B4-BE49-F238E27FC236}">
                  <a16:creationId xmlns:a16="http://schemas.microsoft.com/office/drawing/2014/main" id="{DC08683F-97FC-6BE4-0BED-2C79AD31E9FC}"/>
                </a:ext>
              </a:extLst>
            </p:cNvPr>
            <p:cNvSpPr/>
            <p:nvPr/>
          </p:nvSpPr>
          <p:spPr>
            <a:xfrm>
              <a:off x="4245840" y="49875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1" name="pt477">
              <a:extLst>
                <a:ext uri="{FF2B5EF4-FFF2-40B4-BE49-F238E27FC236}">
                  <a16:creationId xmlns:a16="http://schemas.microsoft.com/office/drawing/2014/main" id="{501568A2-714A-3265-7F1E-16B0B5FC940E}"/>
                </a:ext>
              </a:extLst>
            </p:cNvPr>
            <p:cNvSpPr/>
            <p:nvPr/>
          </p:nvSpPr>
          <p:spPr>
            <a:xfrm>
              <a:off x="4457193" y="47525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2" name="pt478">
              <a:extLst>
                <a:ext uri="{FF2B5EF4-FFF2-40B4-BE49-F238E27FC236}">
                  <a16:creationId xmlns:a16="http://schemas.microsoft.com/office/drawing/2014/main" id="{BF9491A5-05A1-2060-F857-D323AFC8995A}"/>
                </a:ext>
              </a:extLst>
            </p:cNvPr>
            <p:cNvSpPr/>
            <p:nvPr/>
          </p:nvSpPr>
          <p:spPr>
            <a:xfrm>
              <a:off x="4661036" y="38508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3" name="pg479">
              <a:extLst>
                <a:ext uri="{FF2B5EF4-FFF2-40B4-BE49-F238E27FC236}">
                  <a16:creationId xmlns:a16="http://schemas.microsoft.com/office/drawing/2014/main" id="{7FB009BF-CDA1-AA8C-93B7-DC678A937038}"/>
                </a:ext>
              </a:extLst>
            </p:cNvPr>
            <p:cNvSpPr/>
            <p:nvPr/>
          </p:nvSpPr>
          <p:spPr>
            <a:xfrm>
              <a:off x="3597959" y="2710895"/>
              <a:ext cx="4214031" cy="2479751"/>
            </a:xfrm>
            <a:custGeom>
              <a:avLst/>
              <a:gdLst/>
              <a:ahLst/>
              <a:cxnLst/>
              <a:rect l="0" t="0" r="0" b="0"/>
              <a:pathLst>
                <a:path w="4214031" h="2479751">
                  <a:moveTo>
                    <a:pt x="0" y="0"/>
                  </a:moveTo>
                  <a:lnTo>
                    <a:pt x="53342" y="30517"/>
                  </a:lnTo>
                  <a:lnTo>
                    <a:pt x="106684" y="60989"/>
                  </a:lnTo>
                  <a:lnTo>
                    <a:pt x="160026" y="91411"/>
                  </a:lnTo>
                  <a:lnTo>
                    <a:pt x="213368" y="121775"/>
                  </a:lnTo>
                  <a:lnTo>
                    <a:pt x="266710" y="152076"/>
                  </a:lnTo>
                  <a:lnTo>
                    <a:pt x="320053" y="182305"/>
                  </a:lnTo>
                  <a:lnTo>
                    <a:pt x="373395" y="212453"/>
                  </a:lnTo>
                  <a:lnTo>
                    <a:pt x="426737" y="242511"/>
                  </a:lnTo>
                  <a:lnTo>
                    <a:pt x="480079" y="272465"/>
                  </a:lnTo>
                  <a:lnTo>
                    <a:pt x="533421" y="302301"/>
                  </a:lnTo>
                  <a:lnTo>
                    <a:pt x="586763" y="332003"/>
                  </a:lnTo>
                  <a:lnTo>
                    <a:pt x="640106" y="361552"/>
                  </a:lnTo>
                  <a:lnTo>
                    <a:pt x="693448" y="390926"/>
                  </a:lnTo>
                  <a:lnTo>
                    <a:pt x="746790" y="420099"/>
                  </a:lnTo>
                  <a:lnTo>
                    <a:pt x="800132" y="449041"/>
                  </a:lnTo>
                  <a:lnTo>
                    <a:pt x="853474" y="477719"/>
                  </a:lnTo>
                  <a:lnTo>
                    <a:pt x="906816" y="506097"/>
                  </a:lnTo>
                  <a:lnTo>
                    <a:pt x="960159" y="534132"/>
                  </a:lnTo>
                  <a:lnTo>
                    <a:pt x="1013501" y="561781"/>
                  </a:lnTo>
                  <a:lnTo>
                    <a:pt x="1066843" y="588999"/>
                  </a:lnTo>
                  <a:lnTo>
                    <a:pt x="1120185" y="615741"/>
                  </a:lnTo>
                  <a:lnTo>
                    <a:pt x="1173527" y="641969"/>
                  </a:lnTo>
                  <a:lnTo>
                    <a:pt x="1226869" y="667649"/>
                  </a:lnTo>
                  <a:lnTo>
                    <a:pt x="1280212" y="692759"/>
                  </a:lnTo>
                  <a:lnTo>
                    <a:pt x="1333554" y="717291"/>
                  </a:lnTo>
                  <a:lnTo>
                    <a:pt x="1386896" y="741249"/>
                  </a:lnTo>
                  <a:lnTo>
                    <a:pt x="1440238" y="764652"/>
                  </a:lnTo>
                  <a:lnTo>
                    <a:pt x="1493580" y="787531"/>
                  </a:lnTo>
                  <a:lnTo>
                    <a:pt x="1546922" y="809924"/>
                  </a:lnTo>
                  <a:lnTo>
                    <a:pt x="1600265" y="831874"/>
                  </a:lnTo>
                  <a:lnTo>
                    <a:pt x="1653607" y="853427"/>
                  </a:lnTo>
                  <a:lnTo>
                    <a:pt x="1706949" y="874626"/>
                  </a:lnTo>
                  <a:lnTo>
                    <a:pt x="1760291" y="895513"/>
                  </a:lnTo>
                  <a:lnTo>
                    <a:pt x="1813633" y="916128"/>
                  </a:lnTo>
                  <a:lnTo>
                    <a:pt x="1866976" y="936504"/>
                  </a:lnTo>
                  <a:lnTo>
                    <a:pt x="1920318" y="956671"/>
                  </a:lnTo>
                  <a:lnTo>
                    <a:pt x="1973660" y="976657"/>
                  </a:lnTo>
                  <a:lnTo>
                    <a:pt x="2027002" y="996484"/>
                  </a:lnTo>
                  <a:lnTo>
                    <a:pt x="2080344" y="1016172"/>
                  </a:lnTo>
                  <a:lnTo>
                    <a:pt x="2133686" y="1035739"/>
                  </a:lnTo>
                  <a:lnTo>
                    <a:pt x="2187029" y="1055199"/>
                  </a:lnTo>
                  <a:lnTo>
                    <a:pt x="2240371" y="1074564"/>
                  </a:lnTo>
                  <a:lnTo>
                    <a:pt x="2293713" y="1093846"/>
                  </a:lnTo>
                  <a:lnTo>
                    <a:pt x="2347055" y="1113055"/>
                  </a:lnTo>
                  <a:lnTo>
                    <a:pt x="2400397" y="1132198"/>
                  </a:lnTo>
                  <a:lnTo>
                    <a:pt x="2453739" y="1151282"/>
                  </a:lnTo>
                  <a:lnTo>
                    <a:pt x="2507082" y="1170314"/>
                  </a:lnTo>
                  <a:lnTo>
                    <a:pt x="2560424" y="1189299"/>
                  </a:lnTo>
                  <a:lnTo>
                    <a:pt x="2613766" y="1208242"/>
                  </a:lnTo>
                  <a:lnTo>
                    <a:pt x="2667108" y="1227147"/>
                  </a:lnTo>
                  <a:lnTo>
                    <a:pt x="2720450" y="1246017"/>
                  </a:lnTo>
                  <a:lnTo>
                    <a:pt x="2773792" y="1264855"/>
                  </a:lnTo>
                  <a:lnTo>
                    <a:pt x="2827135" y="1283665"/>
                  </a:lnTo>
                  <a:lnTo>
                    <a:pt x="2880477" y="1302449"/>
                  </a:lnTo>
                  <a:lnTo>
                    <a:pt x="2933819" y="1321209"/>
                  </a:lnTo>
                  <a:lnTo>
                    <a:pt x="2987161" y="1339948"/>
                  </a:lnTo>
                  <a:lnTo>
                    <a:pt x="3040503" y="1358666"/>
                  </a:lnTo>
                  <a:lnTo>
                    <a:pt x="3093845" y="1377366"/>
                  </a:lnTo>
                  <a:lnTo>
                    <a:pt x="3147188" y="1396049"/>
                  </a:lnTo>
                  <a:lnTo>
                    <a:pt x="3200530" y="1414716"/>
                  </a:lnTo>
                  <a:lnTo>
                    <a:pt x="3253872" y="1433369"/>
                  </a:lnTo>
                  <a:lnTo>
                    <a:pt x="3307214" y="1452008"/>
                  </a:lnTo>
                  <a:lnTo>
                    <a:pt x="3360556" y="1470634"/>
                  </a:lnTo>
                  <a:lnTo>
                    <a:pt x="3413899" y="1489250"/>
                  </a:lnTo>
                  <a:lnTo>
                    <a:pt x="3467241" y="1507854"/>
                  </a:lnTo>
                  <a:lnTo>
                    <a:pt x="3520583" y="1526448"/>
                  </a:lnTo>
                  <a:lnTo>
                    <a:pt x="3573925" y="1545032"/>
                  </a:lnTo>
                  <a:lnTo>
                    <a:pt x="3627267" y="1563608"/>
                  </a:lnTo>
                  <a:lnTo>
                    <a:pt x="3680609" y="1582176"/>
                  </a:lnTo>
                  <a:lnTo>
                    <a:pt x="3733952" y="1600735"/>
                  </a:lnTo>
                  <a:lnTo>
                    <a:pt x="3787294" y="1619288"/>
                  </a:lnTo>
                  <a:lnTo>
                    <a:pt x="3840636" y="1637833"/>
                  </a:lnTo>
                  <a:lnTo>
                    <a:pt x="3893978" y="1656372"/>
                  </a:lnTo>
                  <a:lnTo>
                    <a:pt x="3947320" y="1674905"/>
                  </a:lnTo>
                  <a:lnTo>
                    <a:pt x="4000662" y="1693433"/>
                  </a:lnTo>
                  <a:lnTo>
                    <a:pt x="4054005" y="1711954"/>
                  </a:lnTo>
                  <a:lnTo>
                    <a:pt x="4107347" y="1730471"/>
                  </a:lnTo>
                  <a:lnTo>
                    <a:pt x="4160689" y="1748983"/>
                  </a:lnTo>
                  <a:lnTo>
                    <a:pt x="4214031" y="1767490"/>
                  </a:lnTo>
                  <a:lnTo>
                    <a:pt x="4214031" y="2479751"/>
                  </a:lnTo>
                  <a:lnTo>
                    <a:pt x="4160689" y="2448767"/>
                  </a:lnTo>
                  <a:lnTo>
                    <a:pt x="4107347" y="2417787"/>
                  </a:lnTo>
                  <a:lnTo>
                    <a:pt x="4054005" y="2386812"/>
                  </a:lnTo>
                  <a:lnTo>
                    <a:pt x="4000662" y="2355842"/>
                  </a:lnTo>
                  <a:lnTo>
                    <a:pt x="3947320" y="2324878"/>
                  </a:lnTo>
                  <a:lnTo>
                    <a:pt x="3893978" y="2293920"/>
                  </a:lnTo>
                  <a:lnTo>
                    <a:pt x="3840636" y="2262967"/>
                  </a:lnTo>
                  <a:lnTo>
                    <a:pt x="3787294" y="2232021"/>
                  </a:lnTo>
                  <a:lnTo>
                    <a:pt x="3733952" y="2201082"/>
                  </a:lnTo>
                  <a:lnTo>
                    <a:pt x="3680609" y="2170151"/>
                  </a:lnTo>
                  <a:lnTo>
                    <a:pt x="3627267" y="2139227"/>
                  </a:lnTo>
                  <a:lnTo>
                    <a:pt x="3573925" y="2108311"/>
                  </a:lnTo>
                  <a:lnTo>
                    <a:pt x="3520583" y="2077404"/>
                  </a:lnTo>
                  <a:lnTo>
                    <a:pt x="3467241" y="2046507"/>
                  </a:lnTo>
                  <a:lnTo>
                    <a:pt x="3413899" y="2015620"/>
                  </a:lnTo>
                  <a:lnTo>
                    <a:pt x="3360556" y="1984743"/>
                  </a:lnTo>
                  <a:lnTo>
                    <a:pt x="3307214" y="1953878"/>
                  </a:lnTo>
                  <a:lnTo>
                    <a:pt x="3253872" y="1923026"/>
                  </a:lnTo>
                  <a:lnTo>
                    <a:pt x="3200530" y="1892187"/>
                  </a:lnTo>
                  <a:lnTo>
                    <a:pt x="3147188" y="1861363"/>
                  </a:lnTo>
                  <a:lnTo>
                    <a:pt x="3093845" y="1830555"/>
                  </a:lnTo>
                  <a:lnTo>
                    <a:pt x="3040503" y="1799763"/>
                  </a:lnTo>
                  <a:lnTo>
                    <a:pt x="2987161" y="1768990"/>
                  </a:lnTo>
                  <a:lnTo>
                    <a:pt x="2933819" y="1738237"/>
                  </a:lnTo>
                  <a:lnTo>
                    <a:pt x="2880477" y="1707506"/>
                  </a:lnTo>
                  <a:lnTo>
                    <a:pt x="2827135" y="1676798"/>
                  </a:lnTo>
                  <a:lnTo>
                    <a:pt x="2773792" y="1646117"/>
                  </a:lnTo>
                  <a:lnTo>
                    <a:pt x="2720450" y="1615464"/>
                  </a:lnTo>
                  <a:lnTo>
                    <a:pt x="2667108" y="1584842"/>
                  </a:lnTo>
                  <a:lnTo>
                    <a:pt x="2613766" y="1554255"/>
                  </a:lnTo>
                  <a:lnTo>
                    <a:pt x="2560424" y="1523707"/>
                  </a:lnTo>
                  <a:lnTo>
                    <a:pt x="2507082" y="1493200"/>
                  </a:lnTo>
                  <a:lnTo>
                    <a:pt x="2453739" y="1462741"/>
                  </a:lnTo>
                  <a:lnTo>
                    <a:pt x="2400397" y="1432334"/>
                  </a:lnTo>
                  <a:lnTo>
                    <a:pt x="2347055" y="1401985"/>
                  </a:lnTo>
                  <a:lnTo>
                    <a:pt x="2293713" y="1371702"/>
                  </a:lnTo>
                  <a:lnTo>
                    <a:pt x="2240371" y="1341493"/>
                  </a:lnTo>
                  <a:lnTo>
                    <a:pt x="2187029" y="1311367"/>
                  </a:lnTo>
                  <a:lnTo>
                    <a:pt x="2133686" y="1281336"/>
                  </a:lnTo>
                  <a:lnTo>
                    <a:pt x="2080344" y="1251411"/>
                  </a:lnTo>
                  <a:lnTo>
                    <a:pt x="2027002" y="1221608"/>
                  </a:lnTo>
                  <a:lnTo>
                    <a:pt x="1973660" y="1191943"/>
                  </a:lnTo>
                  <a:lnTo>
                    <a:pt x="1920318" y="1162438"/>
                  </a:lnTo>
                  <a:lnTo>
                    <a:pt x="1866976" y="1133114"/>
                  </a:lnTo>
                  <a:lnTo>
                    <a:pt x="1813633" y="1103998"/>
                  </a:lnTo>
                  <a:lnTo>
                    <a:pt x="1760291" y="1075121"/>
                  </a:lnTo>
                  <a:lnTo>
                    <a:pt x="1706949" y="1046517"/>
                  </a:lnTo>
                  <a:lnTo>
                    <a:pt x="1653607" y="1018225"/>
                  </a:lnTo>
                  <a:lnTo>
                    <a:pt x="1600265" y="990286"/>
                  </a:lnTo>
                  <a:lnTo>
                    <a:pt x="1546922" y="962745"/>
                  </a:lnTo>
                  <a:lnTo>
                    <a:pt x="1493580" y="935646"/>
                  </a:lnTo>
                  <a:lnTo>
                    <a:pt x="1440238" y="909034"/>
                  </a:lnTo>
                  <a:lnTo>
                    <a:pt x="1386896" y="882946"/>
                  </a:lnTo>
                  <a:lnTo>
                    <a:pt x="1333554" y="857412"/>
                  </a:lnTo>
                  <a:lnTo>
                    <a:pt x="1280212" y="832452"/>
                  </a:lnTo>
                  <a:lnTo>
                    <a:pt x="1226869" y="808071"/>
                  </a:lnTo>
                  <a:lnTo>
                    <a:pt x="1173527" y="784260"/>
                  </a:lnTo>
                  <a:lnTo>
                    <a:pt x="1120185" y="760996"/>
                  </a:lnTo>
                  <a:lnTo>
                    <a:pt x="1066843" y="738247"/>
                  </a:lnTo>
                  <a:lnTo>
                    <a:pt x="1013501" y="715974"/>
                  </a:lnTo>
                  <a:lnTo>
                    <a:pt x="960159" y="694131"/>
                  </a:lnTo>
                  <a:lnTo>
                    <a:pt x="906816" y="672675"/>
                  </a:lnTo>
                  <a:lnTo>
                    <a:pt x="853474" y="651561"/>
                  </a:lnTo>
                  <a:lnTo>
                    <a:pt x="800132" y="630748"/>
                  </a:lnTo>
                  <a:lnTo>
                    <a:pt x="746790" y="610198"/>
                  </a:lnTo>
                  <a:lnTo>
                    <a:pt x="693448" y="589880"/>
                  </a:lnTo>
                  <a:lnTo>
                    <a:pt x="640106" y="569762"/>
                  </a:lnTo>
                  <a:lnTo>
                    <a:pt x="586763" y="549819"/>
                  </a:lnTo>
                  <a:lnTo>
                    <a:pt x="533421" y="530030"/>
                  </a:lnTo>
                  <a:lnTo>
                    <a:pt x="480079" y="510375"/>
                  </a:lnTo>
                  <a:lnTo>
                    <a:pt x="426737" y="490838"/>
                  </a:lnTo>
                  <a:lnTo>
                    <a:pt x="373395" y="471404"/>
                  </a:lnTo>
                  <a:lnTo>
                    <a:pt x="320053" y="452061"/>
                  </a:lnTo>
                  <a:lnTo>
                    <a:pt x="266710" y="432798"/>
                  </a:lnTo>
                  <a:lnTo>
                    <a:pt x="213368" y="413608"/>
                  </a:lnTo>
                  <a:lnTo>
                    <a:pt x="160026" y="394480"/>
                  </a:lnTo>
                  <a:lnTo>
                    <a:pt x="106684" y="375410"/>
                  </a:lnTo>
                  <a:lnTo>
                    <a:pt x="53342" y="356391"/>
                  </a:lnTo>
                  <a:lnTo>
                    <a:pt x="0" y="337417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1474" name="pl480">
              <a:extLst>
                <a:ext uri="{FF2B5EF4-FFF2-40B4-BE49-F238E27FC236}">
                  <a16:creationId xmlns:a16="http://schemas.microsoft.com/office/drawing/2014/main" id="{61C92CD9-7109-8861-137A-F1EBBE1236EB}"/>
                </a:ext>
              </a:extLst>
            </p:cNvPr>
            <p:cNvSpPr/>
            <p:nvPr/>
          </p:nvSpPr>
          <p:spPr>
            <a:xfrm>
              <a:off x="3597959" y="2710895"/>
              <a:ext cx="4214031" cy="1767490"/>
            </a:xfrm>
            <a:custGeom>
              <a:avLst/>
              <a:gdLst/>
              <a:ahLst/>
              <a:cxnLst/>
              <a:rect l="0" t="0" r="0" b="0"/>
              <a:pathLst>
                <a:path w="4214031" h="1767490">
                  <a:moveTo>
                    <a:pt x="0" y="0"/>
                  </a:moveTo>
                  <a:lnTo>
                    <a:pt x="53342" y="30517"/>
                  </a:lnTo>
                  <a:lnTo>
                    <a:pt x="106684" y="60989"/>
                  </a:lnTo>
                  <a:lnTo>
                    <a:pt x="160026" y="91411"/>
                  </a:lnTo>
                  <a:lnTo>
                    <a:pt x="213368" y="121775"/>
                  </a:lnTo>
                  <a:lnTo>
                    <a:pt x="266710" y="152076"/>
                  </a:lnTo>
                  <a:lnTo>
                    <a:pt x="320053" y="182305"/>
                  </a:lnTo>
                  <a:lnTo>
                    <a:pt x="373395" y="212453"/>
                  </a:lnTo>
                  <a:lnTo>
                    <a:pt x="426737" y="242511"/>
                  </a:lnTo>
                  <a:lnTo>
                    <a:pt x="480079" y="272465"/>
                  </a:lnTo>
                  <a:lnTo>
                    <a:pt x="533421" y="302301"/>
                  </a:lnTo>
                  <a:lnTo>
                    <a:pt x="586763" y="332003"/>
                  </a:lnTo>
                  <a:lnTo>
                    <a:pt x="640106" y="361552"/>
                  </a:lnTo>
                  <a:lnTo>
                    <a:pt x="693448" y="390926"/>
                  </a:lnTo>
                  <a:lnTo>
                    <a:pt x="746790" y="420099"/>
                  </a:lnTo>
                  <a:lnTo>
                    <a:pt x="800132" y="449041"/>
                  </a:lnTo>
                  <a:lnTo>
                    <a:pt x="853474" y="477719"/>
                  </a:lnTo>
                  <a:lnTo>
                    <a:pt x="906816" y="506097"/>
                  </a:lnTo>
                  <a:lnTo>
                    <a:pt x="960159" y="534132"/>
                  </a:lnTo>
                  <a:lnTo>
                    <a:pt x="1013501" y="561781"/>
                  </a:lnTo>
                  <a:lnTo>
                    <a:pt x="1066843" y="588999"/>
                  </a:lnTo>
                  <a:lnTo>
                    <a:pt x="1120185" y="615741"/>
                  </a:lnTo>
                  <a:lnTo>
                    <a:pt x="1173527" y="641969"/>
                  </a:lnTo>
                  <a:lnTo>
                    <a:pt x="1226869" y="667649"/>
                  </a:lnTo>
                  <a:lnTo>
                    <a:pt x="1280212" y="692759"/>
                  </a:lnTo>
                  <a:lnTo>
                    <a:pt x="1333554" y="717291"/>
                  </a:lnTo>
                  <a:lnTo>
                    <a:pt x="1386896" y="741249"/>
                  </a:lnTo>
                  <a:lnTo>
                    <a:pt x="1440238" y="764652"/>
                  </a:lnTo>
                  <a:lnTo>
                    <a:pt x="1493580" y="787531"/>
                  </a:lnTo>
                  <a:lnTo>
                    <a:pt x="1546922" y="809924"/>
                  </a:lnTo>
                  <a:lnTo>
                    <a:pt x="1600265" y="831874"/>
                  </a:lnTo>
                  <a:lnTo>
                    <a:pt x="1653607" y="853427"/>
                  </a:lnTo>
                  <a:lnTo>
                    <a:pt x="1706949" y="874626"/>
                  </a:lnTo>
                  <a:lnTo>
                    <a:pt x="1760291" y="895513"/>
                  </a:lnTo>
                  <a:lnTo>
                    <a:pt x="1813633" y="916128"/>
                  </a:lnTo>
                  <a:lnTo>
                    <a:pt x="1866976" y="936504"/>
                  </a:lnTo>
                  <a:lnTo>
                    <a:pt x="1920318" y="956671"/>
                  </a:lnTo>
                  <a:lnTo>
                    <a:pt x="1973660" y="976657"/>
                  </a:lnTo>
                  <a:lnTo>
                    <a:pt x="2027002" y="996484"/>
                  </a:lnTo>
                  <a:lnTo>
                    <a:pt x="2080344" y="1016172"/>
                  </a:lnTo>
                  <a:lnTo>
                    <a:pt x="2133686" y="1035739"/>
                  </a:lnTo>
                  <a:lnTo>
                    <a:pt x="2187029" y="1055199"/>
                  </a:lnTo>
                  <a:lnTo>
                    <a:pt x="2240371" y="1074564"/>
                  </a:lnTo>
                  <a:lnTo>
                    <a:pt x="2293713" y="1093846"/>
                  </a:lnTo>
                  <a:lnTo>
                    <a:pt x="2347055" y="1113055"/>
                  </a:lnTo>
                  <a:lnTo>
                    <a:pt x="2400397" y="1132198"/>
                  </a:lnTo>
                  <a:lnTo>
                    <a:pt x="2453739" y="1151282"/>
                  </a:lnTo>
                  <a:lnTo>
                    <a:pt x="2507082" y="1170314"/>
                  </a:lnTo>
                  <a:lnTo>
                    <a:pt x="2560424" y="1189299"/>
                  </a:lnTo>
                  <a:lnTo>
                    <a:pt x="2613766" y="1208242"/>
                  </a:lnTo>
                  <a:lnTo>
                    <a:pt x="2667108" y="1227147"/>
                  </a:lnTo>
                  <a:lnTo>
                    <a:pt x="2720450" y="1246017"/>
                  </a:lnTo>
                  <a:lnTo>
                    <a:pt x="2773792" y="1264855"/>
                  </a:lnTo>
                  <a:lnTo>
                    <a:pt x="2827135" y="1283665"/>
                  </a:lnTo>
                  <a:lnTo>
                    <a:pt x="2880477" y="1302449"/>
                  </a:lnTo>
                  <a:lnTo>
                    <a:pt x="2933819" y="1321209"/>
                  </a:lnTo>
                  <a:lnTo>
                    <a:pt x="2987161" y="1339948"/>
                  </a:lnTo>
                  <a:lnTo>
                    <a:pt x="3040503" y="1358666"/>
                  </a:lnTo>
                  <a:lnTo>
                    <a:pt x="3093845" y="1377366"/>
                  </a:lnTo>
                  <a:lnTo>
                    <a:pt x="3147188" y="1396049"/>
                  </a:lnTo>
                  <a:lnTo>
                    <a:pt x="3200530" y="1414716"/>
                  </a:lnTo>
                  <a:lnTo>
                    <a:pt x="3253872" y="1433369"/>
                  </a:lnTo>
                  <a:lnTo>
                    <a:pt x="3307214" y="1452008"/>
                  </a:lnTo>
                  <a:lnTo>
                    <a:pt x="3360556" y="1470634"/>
                  </a:lnTo>
                  <a:lnTo>
                    <a:pt x="3413899" y="1489250"/>
                  </a:lnTo>
                  <a:lnTo>
                    <a:pt x="3467241" y="1507854"/>
                  </a:lnTo>
                  <a:lnTo>
                    <a:pt x="3520583" y="1526448"/>
                  </a:lnTo>
                  <a:lnTo>
                    <a:pt x="3573925" y="1545032"/>
                  </a:lnTo>
                  <a:lnTo>
                    <a:pt x="3627267" y="1563608"/>
                  </a:lnTo>
                  <a:lnTo>
                    <a:pt x="3680609" y="1582176"/>
                  </a:lnTo>
                  <a:lnTo>
                    <a:pt x="3733952" y="1600735"/>
                  </a:lnTo>
                  <a:lnTo>
                    <a:pt x="3787294" y="1619288"/>
                  </a:lnTo>
                  <a:lnTo>
                    <a:pt x="3840636" y="1637833"/>
                  </a:lnTo>
                  <a:lnTo>
                    <a:pt x="3893978" y="1656372"/>
                  </a:lnTo>
                  <a:lnTo>
                    <a:pt x="3947320" y="1674905"/>
                  </a:lnTo>
                  <a:lnTo>
                    <a:pt x="4000662" y="1693433"/>
                  </a:lnTo>
                  <a:lnTo>
                    <a:pt x="4054005" y="1711954"/>
                  </a:lnTo>
                  <a:lnTo>
                    <a:pt x="4107347" y="1730471"/>
                  </a:lnTo>
                  <a:lnTo>
                    <a:pt x="4160689" y="1748983"/>
                  </a:lnTo>
                  <a:lnTo>
                    <a:pt x="4214031" y="176749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1475" name="pl481">
              <a:extLst>
                <a:ext uri="{FF2B5EF4-FFF2-40B4-BE49-F238E27FC236}">
                  <a16:creationId xmlns:a16="http://schemas.microsoft.com/office/drawing/2014/main" id="{18A26C56-EA0F-01F4-6F02-366D9D1C1A61}"/>
                </a:ext>
              </a:extLst>
            </p:cNvPr>
            <p:cNvSpPr/>
            <p:nvPr/>
          </p:nvSpPr>
          <p:spPr>
            <a:xfrm>
              <a:off x="3597959" y="3048313"/>
              <a:ext cx="4214031" cy="2142333"/>
            </a:xfrm>
            <a:custGeom>
              <a:avLst/>
              <a:gdLst/>
              <a:ahLst/>
              <a:cxnLst/>
              <a:rect l="0" t="0" r="0" b="0"/>
              <a:pathLst>
                <a:path w="4214031" h="2142333">
                  <a:moveTo>
                    <a:pt x="4214031" y="2142333"/>
                  </a:moveTo>
                  <a:lnTo>
                    <a:pt x="4160689" y="2111349"/>
                  </a:lnTo>
                  <a:lnTo>
                    <a:pt x="4107347" y="2080369"/>
                  </a:lnTo>
                  <a:lnTo>
                    <a:pt x="4054005" y="2049394"/>
                  </a:lnTo>
                  <a:lnTo>
                    <a:pt x="4000662" y="2018425"/>
                  </a:lnTo>
                  <a:lnTo>
                    <a:pt x="3947320" y="1987460"/>
                  </a:lnTo>
                  <a:lnTo>
                    <a:pt x="3893978" y="1956502"/>
                  </a:lnTo>
                  <a:lnTo>
                    <a:pt x="3840636" y="1925550"/>
                  </a:lnTo>
                  <a:lnTo>
                    <a:pt x="3787294" y="1894604"/>
                  </a:lnTo>
                  <a:lnTo>
                    <a:pt x="3733952" y="1863665"/>
                  </a:lnTo>
                  <a:lnTo>
                    <a:pt x="3680609" y="1832733"/>
                  </a:lnTo>
                  <a:lnTo>
                    <a:pt x="3627267" y="1801809"/>
                  </a:lnTo>
                  <a:lnTo>
                    <a:pt x="3573925" y="1770893"/>
                  </a:lnTo>
                  <a:lnTo>
                    <a:pt x="3520583" y="1739986"/>
                  </a:lnTo>
                  <a:lnTo>
                    <a:pt x="3467241" y="1709089"/>
                  </a:lnTo>
                  <a:lnTo>
                    <a:pt x="3413899" y="1678202"/>
                  </a:lnTo>
                  <a:lnTo>
                    <a:pt x="3360556" y="1647325"/>
                  </a:lnTo>
                  <a:lnTo>
                    <a:pt x="3307214" y="1616461"/>
                  </a:lnTo>
                  <a:lnTo>
                    <a:pt x="3253872" y="1585608"/>
                  </a:lnTo>
                  <a:lnTo>
                    <a:pt x="3200530" y="1554770"/>
                  </a:lnTo>
                  <a:lnTo>
                    <a:pt x="3147188" y="1523945"/>
                  </a:lnTo>
                  <a:lnTo>
                    <a:pt x="3093845" y="1493137"/>
                  </a:lnTo>
                  <a:lnTo>
                    <a:pt x="3040503" y="1462345"/>
                  </a:lnTo>
                  <a:lnTo>
                    <a:pt x="2987161" y="1431572"/>
                  </a:lnTo>
                  <a:lnTo>
                    <a:pt x="2933819" y="1400819"/>
                  </a:lnTo>
                  <a:lnTo>
                    <a:pt x="2880477" y="1370088"/>
                  </a:lnTo>
                  <a:lnTo>
                    <a:pt x="2827135" y="1339380"/>
                  </a:lnTo>
                  <a:lnTo>
                    <a:pt x="2773792" y="1308699"/>
                  </a:lnTo>
                  <a:lnTo>
                    <a:pt x="2720450" y="1278046"/>
                  </a:lnTo>
                  <a:lnTo>
                    <a:pt x="2667108" y="1247424"/>
                  </a:lnTo>
                  <a:lnTo>
                    <a:pt x="2613766" y="1216838"/>
                  </a:lnTo>
                  <a:lnTo>
                    <a:pt x="2560424" y="1186289"/>
                  </a:lnTo>
                  <a:lnTo>
                    <a:pt x="2507082" y="1155782"/>
                  </a:lnTo>
                  <a:lnTo>
                    <a:pt x="2453739" y="1125323"/>
                  </a:lnTo>
                  <a:lnTo>
                    <a:pt x="2400397" y="1094916"/>
                  </a:lnTo>
                  <a:lnTo>
                    <a:pt x="2347055" y="1064567"/>
                  </a:lnTo>
                  <a:lnTo>
                    <a:pt x="2293713" y="1034285"/>
                  </a:lnTo>
                  <a:lnTo>
                    <a:pt x="2240371" y="1004075"/>
                  </a:lnTo>
                  <a:lnTo>
                    <a:pt x="2187029" y="973950"/>
                  </a:lnTo>
                  <a:lnTo>
                    <a:pt x="2133686" y="943918"/>
                  </a:lnTo>
                  <a:lnTo>
                    <a:pt x="2080344" y="913993"/>
                  </a:lnTo>
                  <a:lnTo>
                    <a:pt x="2027002" y="884190"/>
                  </a:lnTo>
                  <a:lnTo>
                    <a:pt x="1973660" y="854526"/>
                  </a:lnTo>
                  <a:lnTo>
                    <a:pt x="1920318" y="825020"/>
                  </a:lnTo>
                  <a:lnTo>
                    <a:pt x="1866976" y="795696"/>
                  </a:lnTo>
                  <a:lnTo>
                    <a:pt x="1813633" y="766580"/>
                  </a:lnTo>
                  <a:lnTo>
                    <a:pt x="1760291" y="737703"/>
                  </a:lnTo>
                  <a:lnTo>
                    <a:pt x="1706949" y="709099"/>
                  </a:lnTo>
                  <a:lnTo>
                    <a:pt x="1653607" y="680807"/>
                  </a:lnTo>
                  <a:lnTo>
                    <a:pt x="1600265" y="652868"/>
                  </a:lnTo>
                  <a:lnTo>
                    <a:pt x="1546922" y="625327"/>
                  </a:lnTo>
                  <a:lnTo>
                    <a:pt x="1493580" y="598228"/>
                  </a:lnTo>
                  <a:lnTo>
                    <a:pt x="1440238" y="571616"/>
                  </a:lnTo>
                  <a:lnTo>
                    <a:pt x="1386896" y="545528"/>
                  </a:lnTo>
                  <a:lnTo>
                    <a:pt x="1333554" y="519994"/>
                  </a:lnTo>
                  <a:lnTo>
                    <a:pt x="1280212" y="495035"/>
                  </a:lnTo>
                  <a:lnTo>
                    <a:pt x="1226869" y="470653"/>
                  </a:lnTo>
                  <a:lnTo>
                    <a:pt x="1173527" y="446842"/>
                  </a:lnTo>
                  <a:lnTo>
                    <a:pt x="1120185" y="423578"/>
                  </a:lnTo>
                  <a:lnTo>
                    <a:pt x="1066843" y="400829"/>
                  </a:lnTo>
                  <a:lnTo>
                    <a:pt x="1013501" y="378556"/>
                  </a:lnTo>
                  <a:lnTo>
                    <a:pt x="960159" y="356713"/>
                  </a:lnTo>
                  <a:lnTo>
                    <a:pt x="906816" y="335257"/>
                  </a:lnTo>
                  <a:lnTo>
                    <a:pt x="853474" y="314143"/>
                  </a:lnTo>
                  <a:lnTo>
                    <a:pt x="800132" y="293330"/>
                  </a:lnTo>
                  <a:lnTo>
                    <a:pt x="746790" y="272781"/>
                  </a:lnTo>
                  <a:lnTo>
                    <a:pt x="693448" y="252462"/>
                  </a:lnTo>
                  <a:lnTo>
                    <a:pt x="640106" y="232344"/>
                  </a:lnTo>
                  <a:lnTo>
                    <a:pt x="586763" y="212402"/>
                  </a:lnTo>
                  <a:lnTo>
                    <a:pt x="533421" y="192612"/>
                  </a:lnTo>
                  <a:lnTo>
                    <a:pt x="480079" y="172957"/>
                  </a:lnTo>
                  <a:lnTo>
                    <a:pt x="426737" y="153420"/>
                  </a:lnTo>
                  <a:lnTo>
                    <a:pt x="373395" y="133986"/>
                  </a:lnTo>
                  <a:lnTo>
                    <a:pt x="320053" y="114643"/>
                  </a:lnTo>
                  <a:lnTo>
                    <a:pt x="266710" y="95380"/>
                  </a:lnTo>
                  <a:lnTo>
                    <a:pt x="213368" y="76190"/>
                  </a:lnTo>
                  <a:lnTo>
                    <a:pt x="160026" y="57063"/>
                  </a:lnTo>
                  <a:lnTo>
                    <a:pt x="106684" y="37992"/>
                  </a:lnTo>
                  <a:lnTo>
                    <a:pt x="53342" y="18973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1476" name="pl482">
              <a:extLst>
                <a:ext uri="{FF2B5EF4-FFF2-40B4-BE49-F238E27FC236}">
                  <a16:creationId xmlns:a16="http://schemas.microsoft.com/office/drawing/2014/main" id="{6BEB70B7-42F4-93A7-0770-01E492DBAF26}"/>
                </a:ext>
              </a:extLst>
            </p:cNvPr>
            <p:cNvSpPr/>
            <p:nvPr/>
          </p:nvSpPr>
          <p:spPr>
            <a:xfrm>
              <a:off x="3597959" y="2879604"/>
              <a:ext cx="4214031" cy="1954911"/>
            </a:xfrm>
            <a:custGeom>
              <a:avLst/>
              <a:gdLst/>
              <a:ahLst/>
              <a:cxnLst/>
              <a:rect l="0" t="0" r="0" b="0"/>
              <a:pathLst>
                <a:path w="4214031" h="1954911">
                  <a:moveTo>
                    <a:pt x="0" y="0"/>
                  </a:moveTo>
                  <a:lnTo>
                    <a:pt x="53342" y="24745"/>
                  </a:lnTo>
                  <a:lnTo>
                    <a:pt x="106684" y="49491"/>
                  </a:lnTo>
                  <a:lnTo>
                    <a:pt x="160026" y="74237"/>
                  </a:lnTo>
                  <a:lnTo>
                    <a:pt x="213368" y="98982"/>
                  </a:lnTo>
                  <a:lnTo>
                    <a:pt x="266710" y="123728"/>
                  </a:lnTo>
                  <a:lnTo>
                    <a:pt x="320053" y="148474"/>
                  </a:lnTo>
                  <a:lnTo>
                    <a:pt x="373395" y="173220"/>
                  </a:lnTo>
                  <a:lnTo>
                    <a:pt x="426737" y="197965"/>
                  </a:lnTo>
                  <a:lnTo>
                    <a:pt x="480079" y="222711"/>
                  </a:lnTo>
                  <a:lnTo>
                    <a:pt x="533421" y="247457"/>
                  </a:lnTo>
                  <a:lnTo>
                    <a:pt x="586763" y="272202"/>
                  </a:lnTo>
                  <a:lnTo>
                    <a:pt x="640106" y="296948"/>
                  </a:lnTo>
                  <a:lnTo>
                    <a:pt x="693448" y="321694"/>
                  </a:lnTo>
                  <a:lnTo>
                    <a:pt x="746790" y="346440"/>
                  </a:lnTo>
                  <a:lnTo>
                    <a:pt x="800132" y="371185"/>
                  </a:lnTo>
                  <a:lnTo>
                    <a:pt x="853474" y="395931"/>
                  </a:lnTo>
                  <a:lnTo>
                    <a:pt x="906816" y="420677"/>
                  </a:lnTo>
                  <a:lnTo>
                    <a:pt x="960159" y="445422"/>
                  </a:lnTo>
                  <a:lnTo>
                    <a:pt x="1013501" y="470168"/>
                  </a:lnTo>
                  <a:lnTo>
                    <a:pt x="1066843" y="494914"/>
                  </a:lnTo>
                  <a:lnTo>
                    <a:pt x="1120185" y="519660"/>
                  </a:lnTo>
                  <a:lnTo>
                    <a:pt x="1173527" y="544405"/>
                  </a:lnTo>
                  <a:lnTo>
                    <a:pt x="1226869" y="569151"/>
                  </a:lnTo>
                  <a:lnTo>
                    <a:pt x="1280212" y="593897"/>
                  </a:lnTo>
                  <a:lnTo>
                    <a:pt x="1333554" y="618643"/>
                  </a:lnTo>
                  <a:lnTo>
                    <a:pt x="1386896" y="643388"/>
                  </a:lnTo>
                  <a:lnTo>
                    <a:pt x="1440238" y="668134"/>
                  </a:lnTo>
                  <a:lnTo>
                    <a:pt x="1493580" y="692880"/>
                  </a:lnTo>
                  <a:lnTo>
                    <a:pt x="1546922" y="717625"/>
                  </a:lnTo>
                  <a:lnTo>
                    <a:pt x="1600265" y="742371"/>
                  </a:lnTo>
                  <a:lnTo>
                    <a:pt x="1653607" y="767117"/>
                  </a:lnTo>
                  <a:lnTo>
                    <a:pt x="1706949" y="791863"/>
                  </a:lnTo>
                  <a:lnTo>
                    <a:pt x="1760291" y="816608"/>
                  </a:lnTo>
                  <a:lnTo>
                    <a:pt x="1813633" y="841354"/>
                  </a:lnTo>
                  <a:lnTo>
                    <a:pt x="1866976" y="866100"/>
                  </a:lnTo>
                  <a:lnTo>
                    <a:pt x="1920318" y="890845"/>
                  </a:lnTo>
                  <a:lnTo>
                    <a:pt x="1973660" y="915591"/>
                  </a:lnTo>
                  <a:lnTo>
                    <a:pt x="2027002" y="940337"/>
                  </a:lnTo>
                  <a:lnTo>
                    <a:pt x="2080344" y="965083"/>
                  </a:lnTo>
                  <a:lnTo>
                    <a:pt x="2133686" y="989828"/>
                  </a:lnTo>
                  <a:lnTo>
                    <a:pt x="2187029" y="1014574"/>
                  </a:lnTo>
                  <a:lnTo>
                    <a:pt x="2240371" y="1039320"/>
                  </a:lnTo>
                  <a:lnTo>
                    <a:pt x="2293713" y="1064066"/>
                  </a:lnTo>
                  <a:lnTo>
                    <a:pt x="2347055" y="1088811"/>
                  </a:lnTo>
                  <a:lnTo>
                    <a:pt x="2400397" y="1113557"/>
                  </a:lnTo>
                  <a:lnTo>
                    <a:pt x="2453739" y="1138303"/>
                  </a:lnTo>
                  <a:lnTo>
                    <a:pt x="2507082" y="1163048"/>
                  </a:lnTo>
                  <a:lnTo>
                    <a:pt x="2560424" y="1187794"/>
                  </a:lnTo>
                  <a:lnTo>
                    <a:pt x="2613766" y="1212540"/>
                  </a:lnTo>
                  <a:lnTo>
                    <a:pt x="2667108" y="1237286"/>
                  </a:lnTo>
                  <a:lnTo>
                    <a:pt x="2720450" y="1262031"/>
                  </a:lnTo>
                  <a:lnTo>
                    <a:pt x="2773792" y="1286777"/>
                  </a:lnTo>
                  <a:lnTo>
                    <a:pt x="2827135" y="1311523"/>
                  </a:lnTo>
                  <a:lnTo>
                    <a:pt x="2880477" y="1336268"/>
                  </a:lnTo>
                  <a:lnTo>
                    <a:pt x="2933819" y="1361014"/>
                  </a:lnTo>
                  <a:lnTo>
                    <a:pt x="2987161" y="1385760"/>
                  </a:lnTo>
                  <a:lnTo>
                    <a:pt x="3040503" y="1410506"/>
                  </a:lnTo>
                  <a:lnTo>
                    <a:pt x="3093845" y="1435251"/>
                  </a:lnTo>
                  <a:lnTo>
                    <a:pt x="3147188" y="1459997"/>
                  </a:lnTo>
                  <a:lnTo>
                    <a:pt x="3200530" y="1484743"/>
                  </a:lnTo>
                  <a:lnTo>
                    <a:pt x="3253872" y="1509488"/>
                  </a:lnTo>
                  <a:lnTo>
                    <a:pt x="3307214" y="1534234"/>
                  </a:lnTo>
                  <a:lnTo>
                    <a:pt x="3360556" y="1558980"/>
                  </a:lnTo>
                  <a:lnTo>
                    <a:pt x="3413899" y="1583726"/>
                  </a:lnTo>
                  <a:lnTo>
                    <a:pt x="3467241" y="1608471"/>
                  </a:lnTo>
                  <a:lnTo>
                    <a:pt x="3520583" y="1633217"/>
                  </a:lnTo>
                  <a:lnTo>
                    <a:pt x="3573925" y="1657963"/>
                  </a:lnTo>
                  <a:lnTo>
                    <a:pt x="3627267" y="1682709"/>
                  </a:lnTo>
                  <a:lnTo>
                    <a:pt x="3680609" y="1707454"/>
                  </a:lnTo>
                  <a:lnTo>
                    <a:pt x="3733952" y="1732200"/>
                  </a:lnTo>
                  <a:lnTo>
                    <a:pt x="3787294" y="1756946"/>
                  </a:lnTo>
                  <a:lnTo>
                    <a:pt x="3840636" y="1781691"/>
                  </a:lnTo>
                  <a:lnTo>
                    <a:pt x="3893978" y="1806437"/>
                  </a:lnTo>
                  <a:lnTo>
                    <a:pt x="3947320" y="1831183"/>
                  </a:lnTo>
                  <a:lnTo>
                    <a:pt x="4000662" y="1855929"/>
                  </a:lnTo>
                  <a:lnTo>
                    <a:pt x="4054005" y="1880674"/>
                  </a:lnTo>
                  <a:lnTo>
                    <a:pt x="4107347" y="1905420"/>
                  </a:lnTo>
                  <a:lnTo>
                    <a:pt x="4160689" y="1930166"/>
                  </a:lnTo>
                  <a:lnTo>
                    <a:pt x="4214031" y="1954911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7" name="tx483">
              <a:extLst>
                <a:ext uri="{FF2B5EF4-FFF2-40B4-BE49-F238E27FC236}">
                  <a16:creationId xmlns:a16="http://schemas.microsoft.com/office/drawing/2014/main" id="{9A8C47D4-93EF-A723-37C9-5399D2FB7B3F}"/>
                </a:ext>
              </a:extLst>
            </p:cNvPr>
            <p:cNvSpPr/>
            <p:nvPr/>
          </p:nvSpPr>
          <p:spPr>
            <a:xfrm>
              <a:off x="3155112" y="5573316"/>
              <a:ext cx="169515" cy="218926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1478" name="tx484">
              <a:extLst>
                <a:ext uri="{FF2B5EF4-FFF2-40B4-BE49-F238E27FC236}">
                  <a16:creationId xmlns:a16="http://schemas.microsoft.com/office/drawing/2014/main" id="{0F9CF792-88F6-E925-52F8-5B080493F980}"/>
                </a:ext>
              </a:extLst>
            </p:cNvPr>
            <p:cNvSpPr/>
            <p:nvPr/>
          </p:nvSpPr>
          <p:spPr>
            <a:xfrm>
              <a:off x="3155112" y="4711961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1479" name="tx485">
              <a:extLst>
                <a:ext uri="{FF2B5EF4-FFF2-40B4-BE49-F238E27FC236}">
                  <a16:creationId xmlns:a16="http://schemas.microsoft.com/office/drawing/2014/main" id="{3AEDF815-ED2A-EA17-0906-C0AE8A58F017}"/>
                </a:ext>
              </a:extLst>
            </p:cNvPr>
            <p:cNvSpPr/>
            <p:nvPr/>
          </p:nvSpPr>
          <p:spPr>
            <a:xfrm>
              <a:off x="3155112" y="3861918"/>
              <a:ext cx="169515" cy="215354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</a:t>
              </a:r>
            </a:p>
          </p:txBody>
        </p:sp>
        <p:sp>
          <p:nvSpPr>
            <p:cNvPr id="1480" name="tx486">
              <a:extLst>
                <a:ext uri="{FF2B5EF4-FFF2-40B4-BE49-F238E27FC236}">
                  <a16:creationId xmlns:a16="http://schemas.microsoft.com/office/drawing/2014/main" id="{3E4C24B7-E3EA-D553-CB96-35F10742CCF0}"/>
                </a:ext>
              </a:extLst>
            </p:cNvPr>
            <p:cNvSpPr/>
            <p:nvPr/>
          </p:nvSpPr>
          <p:spPr>
            <a:xfrm>
              <a:off x="3155112" y="2996991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1481" name="tx487">
              <a:extLst>
                <a:ext uri="{FF2B5EF4-FFF2-40B4-BE49-F238E27FC236}">
                  <a16:creationId xmlns:a16="http://schemas.microsoft.com/office/drawing/2014/main" id="{7AD09292-4C03-C752-DB06-A6F05C6AA282}"/>
                </a:ext>
              </a:extLst>
            </p:cNvPr>
            <p:cNvSpPr/>
            <p:nvPr/>
          </p:nvSpPr>
          <p:spPr>
            <a:xfrm>
              <a:off x="3155112" y="2139506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9</a:t>
              </a:r>
            </a:p>
          </p:txBody>
        </p:sp>
        <p:sp>
          <p:nvSpPr>
            <p:cNvPr id="1482" name="tx488">
              <a:extLst>
                <a:ext uri="{FF2B5EF4-FFF2-40B4-BE49-F238E27FC236}">
                  <a16:creationId xmlns:a16="http://schemas.microsoft.com/office/drawing/2014/main" id="{AC85119E-BA3F-C989-3E4A-E6E2D5D04091}"/>
                </a:ext>
              </a:extLst>
            </p:cNvPr>
            <p:cNvSpPr/>
            <p:nvPr/>
          </p:nvSpPr>
          <p:spPr>
            <a:xfrm>
              <a:off x="2985597" y="1282020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</a:t>
              </a:r>
            </a:p>
          </p:txBody>
        </p:sp>
        <p:sp>
          <p:nvSpPr>
            <p:cNvPr id="1483" name="pl489">
              <a:extLst>
                <a:ext uri="{FF2B5EF4-FFF2-40B4-BE49-F238E27FC236}">
                  <a16:creationId xmlns:a16="http://schemas.microsoft.com/office/drawing/2014/main" id="{32F88EEC-814D-173D-568B-F4D3FAF4C7E3}"/>
                </a:ext>
              </a:extLst>
            </p:cNvPr>
            <p:cNvSpPr/>
            <p:nvPr/>
          </p:nvSpPr>
          <p:spPr>
            <a:xfrm>
              <a:off x="3352463" y="568315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4" name="pl490">
              <a:extLst>
                <a:ext uri="{FF2B5EF4-FFF2-40B4-BE49-F238E27FC236}">
                  <a16:creationId xmlns:a16="http://schemas.microsoft.com/office/drawing/2014/main" id="{22D2A7D7-F858-CD84-76CD-12D5995BEA43}"/>
                </a:ext>
              </a:extLst>
            </p:cNvPr>
            <p:cNvSpPr/>
            <p:nvPr/>
          </p:nvSpPr>
          <p:spPr>
            <a:xfrm>
              <a:off x="3352463" y="4825666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5" name="pl491">
              <a:extLst>
                <a:ext uri="{FF2B5EF4-FFF2-40B4-BE49-F238E27FC236}">
                  <a16:creationId xmlns:a16="http://schemas.microsoft.com/office/drawing/2014/main" id="{79291412-490E-5EE9-B780-B22870F3C03C}"/>
                </a:ext>
              </a:extLst>
            </p:cNvPr>
            <p:cNvSpPr/>
            <p:nvPr/>
          </p:nvSpPr>
          <p:spPr>
            <a:xfrm>
              <a:off x="3352463" y="396818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6" name="pl492">
              <a:extLst>
                <a:ext uri="{FF2B5EF4-FFF2-40B4-BE49-F238E27FC236}">
                  <a16:creationId xmlns:a16="http://schemas.microsoft.com/office/drawing/2014/main" id="{0E65E0E6-E657-2D37-D836-3DA268DACCDB}"/>
                </a:ext>
              </a:extLst>
            </p:cNvPr>
            <p:cNvSpPr/>
            <p:nvPr/>
          </p:nvSpPr>
          <p:spPr>
            <a:xfrm>
              <a:off x="3352463" y="3110696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7" name="pl493">
              <a:extLst>
                <a:ext uri="{FF2B5EF4-FFF2-40B4-BE49-F238E27FC236}">
                  <a16:creationId xmlns:a16="http://schemas.microsoft.com/office/drawing/2014/main" id="{8A2BDF55-6399-B506-3DEE-613FB611228C}"/>
                </a:ext>
              </a:extLst>
            </p:cNvPr>
            <p:cNvSpPr/>
            <p:nvPr/>
          </p:nvSpPr>
          <p:spPr>
            <a:xfrm>
              <a:off x="3352463" y="2253210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8" name="pl494">
              <a:extLst>
                <a:ext uri="{FF2B5EF4-FFF2-40B4-BE49-F238E27FC236}">
                  <a16:creationId xmlns:a16="http://schemas.microsoft.com/office/drawing/2014/main" id="{0EFB4764-C3E4-9281-BCF7-F1D549D1646A}"/>
                </a:ext>
              </a:extLst>
            </p:cNvPr>
            <p:cNvSpPr/>
            <p:nvPr/>
          </p:nvSpPr>
          <p:spPr>
            <a:xfrm>
              <a:off x="3352463" y="139572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9" name="pl495">
              <a:extLst>
                <a:ext uri="{FF2B5EF4-FFF2-40B4-BE49-F238E27FC236}">
                  <a16:creationId xmlns:a16="http://schemas.microsoft.com/office/drawing/2014/main" id="{EFEC0793-6DA6-B4F3-3AEB-DD3FB7A32E4A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0" name="pl496">
              <a:extLst>
                <a:ext uri="{FF2B5EF4-FFF2-40B4-BE49-F238E27FC236}">
                  <a16:creationId xmlns:a16="http://schemas.microsoft.com/office/drawing/2014/main" id="{7D2428EE-D048-7CD1-7CB7-E546889AFCEC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1" name="pl497">
              <a:extLst>
                <a:ext uri="{FF2B5EF4-FFF2-40B4-BE49-F238E27FC236}">
                  <a16:creationId xmlns:a16="http://schemas.microsoft.com/office/drawing/2014/main" id="{0277253D-63B4-DCC3-5111-74AD79BDE6B2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2" name="pl498">
              <a:extLst>
                <a:ext uri="{FF2B5EF4-FFF2-40B4-BE49-F238E27FC236}">
                  <a16:creationId xmlns:a16="http://schemas.microsoft.com/office/drawing/2014/main" id="{6E9BA141-A4A5-8F4C-553A-F0DED7ABB24C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3" name="tx499">
              <a:extLst>
                <a:ext uri="{FF2B5EF4-FFF2-40B4-BE49-F238E27FC236}">
                  <a16:creationId xmlns:a16="http://schemas.microsoft.com/office/drawing/2014/main" id="{563E0917-4411-27C8-AE34-040493C64EE8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1494" name="tx500">
              <a:extLst>
                <a:ext uri="{FF2B5EF4-FFF2-40B4-BE49-F238E27FC236}">
                  <a16:creationId xmlns:a16="http://schemas.microsoft.com/office/drawing/2014/main" id="{8DE972D5-8D1C-A4ED-A9E7-CF4E7C244D1B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1495" name="tx501">
              <a:extLst>
                <a:ext uri="{FF2B5EF4-FFF2-40B4-BE49-F238E27FC236}">
                  <a16:creationId xmlns:a16="http://schemas.microsoft.com/office/drawing/2014/main" id="{B04EBC3E-A60E-8446-4EBE-A870186B033C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1496" name="tx502">
              <a:extLst>
                <a:ext uri="{FF2B5EF4-FFF2-40B4-BE49-F238E27FC236}">
                  <a16:creationId xmlns:a16="http://schemas.microsoft.com/office/drawing/2014/main" id="{B1298AA1-00C2-EB6A-3535-845289998134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1497" name="tx503">
              <a:extLst>
                <a:ext uri="{FF2B5EF4-FFF2-40B4-BE49-F238E27FC236}">
                  <a16:creationId xmlns:a16="http://schemas.microsoft.com/office/drawing/2014/main" id="{218B8932-04FA-79F6-AAD6-9204CFB312E1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1498" name="tx504">
              <a:extLst>
                <a:ext uri="{FF2B5EF4-FFF2-40B4-BE49-F238E27FC236}">
                  <a16:creationId xmlns:a16="http://schemas.microsoft.com/office/drawing/2014/main" id="{4AFCB6B4-5079-E0F5-305D-9BF1C98C9F5F}"/>
                </a:ext>
              </a:extLst>
            </p:cNvPr>
            <p:cNvSpPr/>
            <p:nvPr/>
          </p:nvSpPr>
          <p:spPr>
            <a:xfrm rot="-5400000">
              <a:off x="2179575" y="3344568"/>
              <a:ext cx="1202531" cy="225623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CHAF1B</a:t>
              </a:r>
            </a:p>
          </p:txBody>
        </p:sp>
      </p:grpSp>
      <p:grpSp>
        <p:nvGrpSpPr>
          <p:cNvPr id="1499" name="グループ化 1498">
            <a:extLst>
              <a:ext uri="{FF2B5EF4-FFF2-40B4-BE49-F238E27FC236}">
                <a16:creationId xmlns:a16="http://schemas.microsoft.com/office/drawing/2014/main" id="{378EB1B6-05CB-7FF9-00AC-D7579320D540}"/>
              </a:ext>
            </a:extLst>
          </p:cNvPr>
          <p:cNvGrpSpPr>
            <a:grpSpLocks noChangeAspect="1"/>
          </p:cNvGrpSpPr>
          <p:nvPr/>
        </p:nvGrpSpPr>
        <p:grpSpPr>
          <a:xfrm>
            <a:off x="7677150" y="1200150"/>
            <a:ext cx="2228850" cy="2228850"/>
            <a:chOff x="2605882" y="1038225"/>
            <a:chExt cx="5486400" cy="5486400"/>
          </a:xfrm>
        </p:grpSpPr>
        <p:sp>
          <p:nvSpPr>
            <p:cNvPr id="1500" name="rc3">
              <a:extLst>
                <a:ext uri="{FF2B5EF4-FFF2-40B4-BE49-F238E27FC236}">
                  <a16:creationId xmlns:a16="http://schemas.microsoft.com/office/drawing/2014/main" id="{8A7F131D-7D95-9D18-0EBA-FFB20779A6FC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1" name="rc4">
              <a:extLst>
                <a:ext uri="{FF2B5EF4-FFF2-40B4-BE49-F238E27FC236}">
                  <a16:creationId xmlns:a16="http://schemas.microsoft.com/office/drawing/2014/main" id="{B2B4C37B-9060-985B-ECE1-D3D6B528CC81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2" name="rc5">
              <a:extLst>
                <a:ext uri="{FF2B5EF4-FFF2-40B4-BE49-F238E27FC236}">
                  <a16:creationId xmlns:a16="http://schemas.microsoft.com/office/drawing/2014/main" id="{74B10E0C-38C7-A647-F11F-A7A2082C354E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1503" name="pl6">
              <a:extLst>
                <a:ext uri="{FF2B5EF4-FFF2-40B4-BE49-F238E27FC236}">
                  <a16:creationId xmlns:a16="http://schemas.microsoft.com/office/drawing/2014/main" id="{9F37DADF-99FA-B41D-73BC-B75421D8B137}"/>
                </a:ext>
              </a:extLst>
            </p:cNvPr>
            <p:cNvSpPr/>
            <p:nvPr/>
          </p:nvSpPr>
          <p:spPr>
            <a:xfrm>
              <a:off x="3387257" y="5344090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4" name="pl7">
              <a:extLst>
                <a:ext uri="{FF2B5EF4-FFF2-40B4-BE49-F238E27FC236}">
                  <a16:creationId xmlns:a16="http://schemas.microsoft.com/office/drawing/2014/main" id="{C66ED8FB-1B84-12D2-7B75-597D64BB3C82}"/>
                </a:ext>
              </a:extLst>
            </p:cNvPr>
            <p:cNvSpPr/>
            <p:nvPr/>
          </p:nvSpPr>
          <p:spPr>
            <a:xfrm>
              <a:off x="3387257" y="4403168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5" name="pl8">
              <a:extLst>
                <a:ext uri="{FF2B5EF4-FFF2-40B4-BE49-F238E27FC236}">
                  <a16:creationId xmlns:a16="http://schemas.microsoft.com/office/drawing/2014/main" id="{42708A54-0D80-3589-5731-481957BCEF17}"/>
                </a:ext>
              </a:extLst>
            </p:cNvPr>
            <p:cNvSpPr/>
            <p:nvPr/>
          </p:nvSpPr>
          <p:spPr>
            <a:xfrm>
              <a:off x="3387257" y="3462246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6" name="pl9">
              <a:extLst>
                <a:ext uri="{FF2B5EF4-FFF2-40B4-BE49-F238E27FC236}">
                  <a16:creationId xmlns:a16="http://schemas.microsoft.com/office/drawing/2014/main" id="{25702C48-01BD-AF67-4639-C86C2F3CE76B}"/>
                </a:ext>
              </a:extLst>
            </p:cNvPr>
            <p:cNvSpPr/>
            <p:nvPr/>
          </p:nvSpPr>
          <p:spPr>
            <a:xfrm>
              <a:off x="3387257" y="2521324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7" name="pl10">
              <a:extLst>
                <a:ext uri="{FF2B5EF4-FFF2-40B4-BE49-F238E27FC236}">
                  <a16:creationId xmlns:a16="http://schemas.microsoft.com/office/drawing/2014/main" id="{74FD059C-0B01-5CC4-2DF2-DD05FCF0BAE0}"/>
                </a:ext>
              </a:extLst>
            </p:cNvPr>
            <p:cNvSpPr/>
            <p:nvPr/>
          </p:nvSpPr>
          <p:spPr>
            <a:xfrm>
              <a:off x="3387257" y="1580402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8" name="pl11">
              <a:extLst>
                <a:ext uri="{FF2B5EF4-FFF2-40B4-BE49-F238E27FC236}">
                  <a16:creationId xmlns:a16="http://schemas.microsoft.com/office/drawing/2014/main" id="{F01ABF50-33C8-672C-4663-586DCCB7CF1B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9" name="pl12">
              <a:extLst>
                <a:ext uri="{FF2B5EF4-FFF2-40B4-BE49-F238E27FC236}">
                  <a16:creationId xmlns:a16="http://schemas.microsoft.com/office/drawing/2014/main" id="{0A97DF67-DC9D-D98A-3B86-32AB49883795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0" name="pl13">
              <a:extLst>
                <a:ext uri="{FF2B5EF4-FFF2-40B4-BE49-F238E27FC236}">
                  <a16:creationId xmlns:a16="http://schemas.microsoft.com/office/drawing/2014/main" id="{C915EBA0-D48F-961A-F723-E3738A5C7967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1" name="pl14">
              <a:extLst>
                <a:ext uri="{FF2B5EF4-FFF2-40B4-BE49-F238E27FC236}">
                  <a16:creationId xmlns:a16="http://schemas.microsoft.com/office/drawing/2014/main" id="{68044A98-D8A7-4DEE-AFC5-6349C438C98D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2" name="pl15">
              <a:extLst>
                <a:ext uri="{FF2B5EF4-FFF2-40B4-BE49-F238E27FC236}">
                  <a16:creationId xmlns:a16="http://schemas.microsoft.com/office/drawing/2014/main" id="{E71F987E-A30D-13B9-208B-7CF3A752884F}"/>
                </a:ext>
              </a:extLst>
            </p:cNvPr>
            <p:cNvSpPr/>
            <p:nvPr/>
          </p:nvSpPr>
          <p:spPr>
            <a:xfrm>
              <a:off x="3387257" y="487362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3" name="pl16">
              <a:extLst>
                <a:ext uri="{FF2B5EF4-FFF2-40B4-BE49-F238E27FC236}">
                  <a16:creationId xmlns:a16="http://schemas.microsoft.com/office/drawing/2014/main" id="{F301B2BE-CD4B-9D81-FAA0-35C8CBB133B5}"/>
                </a:ext>
              </a:extLst>
            </p:cNvPr>
            <p:cNvSpPr/>
            <p:nvPr/>
          </p:nvSpPr>
          <p:spPr>
            <a:xfrm>
              <a:off x="3387257" y="3932707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4" name="pl17">
              <a:extLst>
                <a:ext uri="{FF2B5EF4-FFF2-40B4-BE49-F238E27FC236}">
                  <a16:creationId xmlns:a16="http://schemas.microsoft.com/office/drawing/2014/main" id="{155681BE-A323-BD19-F406-C1684B6F3E98}"/>
                </a:ext>
              </a:extLst>
            </p:cNvPr>
            <p:cNvSpPr/>
            <p:nvPr/>
          </p:nvSpPr>
          <p:spPr>
            <a:xfrm>
              <a:off x="3387257" y="2991785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5" name="pl18">
              <a:extLst>
                <a:ext uri="{FF2B5EF4-FFF2-40B4-BE49-F238E27FC236}">
                  <a16:creationId xmlns:a16="http://schemas.microsoft.com/office/drawing/2014/main" id="{754204BB-52C5-08FF-2741-8AEC1446B855}"/>
                </a:ext>
              </a:extLst>
            </p:cNvPr>
            <p:cNvSpPr/>
            <p:nvPr/>
          </p:nvSpPr>
          <p:spPr>
            <a:xfrm>
              <a:off x="3387257" y="2050863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6" name="pl19">
              <a:extLst>
                <a:ext uri="{FF2B5EF4-FFF2-40B4-BE49-F238E27FC236}">
                  <a16:creationId xmlns:a16="http://schemas.microsoft.com/office/drawing/2014/main" id="{4599A8EC-2842-B90E-F566-A365480A1C24}"/>
                </a:ext>
              </a:extLst>
            </p:cNvPr>
            <p:cNvSpPr/>
            <p:nvPr/>
          </p:nvSpPr>
          <p:spPr>
            <a:xfrm>
              <a:off x="3387257" y="1109942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7" name="pl20">
              <a:extLst>
                <a:ext uri="{FF2B5EF4-FFF2-40B4-BE49-F238E27FC236}">
                  <a16:creationId xmlns:a16="http://schemas.microsoft.com/office/drawing/2014/main" id="{580FDB3D-EAEA-F8E8-5C14-1E4BA2E23112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8" name="pl21">
              <a:extLst>
                <a:ext uri="{FF2B5EF4-FFF2-40B4-BE49-F238E27FC236}">
                  <a16:creationId xmlns:a16="http://schemas.microsoft.com/office/drawing/2014/main" id="{6CA143B7-A35A-6615-65E3-06F6CBCD2396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9" name="pl22">
              <a:extLst>
                <a:ext uri="{FF2B5EF4-FFF2-40B4-BE49-F238E27FC236}">
                  <a16:creationId xmlns:a16="http://schemas.microsoft.com/office/drawing/2014/main" id="{B062DB26-1CDB-0DC0-9603-34C180F089F6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0" name="pl23">
              <a:extLst>
                <a:ext uri="{FF2B5EF4-FFF2-40B4-BE49-F238E27FC236}">
                  <a16:creationId xmlns:a16="http://schemas.microsoft.com/office/drawing/2014/main" id="{2293C6D7-AD8E-E957-115A-581C2A45C084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1" name="pt24">
              <a:extLst>
                <a:ext uri="{FF2B5EF4-FFF2-40B4-BE49-F238E27FC236}">
                  <a16:creationId xmlns:a16="http://schemas.microsoft.com/office/drawing/2014/main" id="{CF674F40-DFA8-1EED-1FE1-A2184D9A46A0}"/>
                </a:ext>
              </a:extLst>
            </p:cNvPr>
            <p:cNvSpPr/>
            <p:nvPr/>
          </p:nvSpPr>
          <p:spPr>
            <a:xfrm>
              <a:off x="4299164" y="28668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2" name="pt25">
              <a:extLst>
                <a:ext uri="{FF2B5EF4-FFF2-40B4-BE49-F238E27FC236}">
                  <a16:creationId xmlns:a16="http://schemas.microsoft.com/office/drawing/2014/main" id="{0959DFFD-5E37-571B-9A2C-31C91A856361}"/>
                </a:ext>
              </a:extLst>
            </p:cNvPr>
            <p:cNvSpPr/>
            <p:nvPr/>
          </p:nvSpPr>
          <p:spPr>
            <a:xfrm>
              <a:off x="4877397" y="26039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3" name="pt26">
              <a:extLst>
                <a:ext uri="{FF2B5EF4-FFF2-40B4-BE49-F238E27FC236}">
                  <a16:creationId xmlns:a16="http://schemas.microsoft.com/office/drawing/2014/main" id="{54999DF4-86AC-49DC-149A-3D83B2614F51}"/>
                </a:ext>
              </a:extLst>
            </p:cNvPr>
            <p:cNvSpPr/>
            <p:nvPr/>
          </p:nvSpPr>
          <p:spPr>
            <a:xfrm>
              <a:off x="5133850" y="26754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4" name="pt27">
              <a:extLst>
                <a:ext uri="{FF2B5EF4-FFF2-40B4-BE49-F238E27FC236}">
                  <a16:creationId xmlns:a16="http://schemas.microsoft.com/office/drawing/2014/main" id="{E6591E17-CEF8-723D-3B0E-8329606C69CE}"/>
                </a:ext>
              </a:extLst>
            </p:cNvPr>
            <p:cNvSpPr/>
            <p:nvPr/>
          </p:nvSpPr>
          <p:spPr>
            <a:xfrm>
              <a:off x="5294971" y="36587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5" name="pt28">
              <a:extLst>
                <a:ext uri="{FF2B5EF4-FFF2-40B4-BE49-F238E27FC236}">
                  <a16:creationId xmlns:a16="http://schemas.microsoft.com/office/drawing/2014/main" id="{99AE0183-33BA-5981-63A4-8F2B8CFE680F}"/>
                </a:ext>
              </a:extLst>
            </p:cNvPr>
            <p:cNvSpPr/>
            <p:nvPr/>
          </p:nvSpPr>
          <p:spPr>
            <a:xfrm>
              <a:off x="5370246" y="25999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6" name="pt29">
              <a:extLst>
                <a:ext uri="{FF2B5EF4-FFF2-40B4-BE49-F238E27FC236}">
                  <a16:creationId xmlns:a16="http://schemas.microsoft.com/office/drawing/2014/main" id="{890B2D0D-7538-BC52-6AFD-94464C8B2872}"/>
                </a:ext>
              </a:extLst>
            </p:cNvPr>
            <p:cNvSpPr/>
            <p:nvPr/>
          </p:nvSpPr>
          <p:spPr>
            <a:xfrm>
              <a:off x="5535376" y="28188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7" name="pt30">
              <a:extLst>
                <a:ext uri="{FF2B5EF4-FFF2-40B4-BE49-F238E27FC236}">
                  <a16:creationId xmlns:a16="http://schemas.microsoft.com/office/drawing/2014/main" id="{8E087C88-70D9-853B-4FFA-19B76600F38F}"/>
                </a:ext>
              </a:extLst>
            </p:cNvPr>
            <p:cNvSpPr/>
            <p:nvPr/>
          </p:nvSpPr>
          <p:spPr>
            <a:xfrm>
              <a:off x="5596696" y="24954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8" name="pt31">
              <a:extLst>
                <a:ext uri="{FF2B5EF4-FFF2-40B4-BE49-F238E27FC236}">
                  <a16:creationId xmlns:a16="http://schemas.microsoft.com/office/drawing/2014/main" id="{C3F14071-C837-1B9B-0A76-9365A1AE6396}"/>
                </a:ext>
              </a:extLst>
            </p:cNvPr>
            <p:cNvSpPr/>
            <p:nvPr/>
          </p:nvSpPr>
          <p:spPr>
            <a:xfrm>
              <a:off x="4561897" y="21727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9" name="pt32">
              <a:extLst>
                <a:ext uri="{FF2B5EF4-FFF2-40B4-BE49-F238E27FC236}">
                  <a16:creationId xmlns:a16="http://schemas.microsoft.com/office/drawing/2014/main" id="{10F32B60-E5D0-270E-5482-C3CEF13250E6}"/>
                </a:ext>
              </a:extLst>
            </p:cNvPr>
            <p:cNvSpPr/>
            <p:nvPr/>
          </p:nvSpPr>
          <p:spPr>
            <a:xfrm>
              <a:off x="4377885" y="35312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0" name="pt33">
              <a:extLst>
                <a:ext uri="{FF2B5EF4-FFF2-40B4-BE49-F238E27FC236}">
                  <a16:creationId xmlns:a16="http://schemas.microsoft.com/office/drawing/2014/main" id="{0C6A3445-61BD-58D9-66D9-479C647934E2}"/>
                </a:ext>
              </a:extLst>
            </p:cNvPr>
            <p:cNvSpPr/>
            <p:nvPr/>
          </p:nvSpPr>
          <p:spPr>
            <a:xfrm>
              <a:off x="5064319" y="30955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1" name="pt34">
              <a:extLst>
                <a:ext uri="{FF2B5EF4-FFF2-40B4-BE49-F238E27FC236}">
                  <a16:creationId xmlns:a16="http://schemas.microsoft.com/office/drawing/2014/main" id="{CBF8844B-5652-C9EC-4522-4C31807854C5}"/>
                </a:ext>
              </a:extLst>
            </p:cNvPr>
            <p:cNvSpPr/>
            <p:nvPr/>
          </p:nvSpPr>
          <p:spPr>
            <a:xfrm>
              <a:off x="4583042" y="19974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2" name="pt35">
              <a:extLst>
                <a:ext uri="{FF2B5EF4-FFF2-40B4-BE49-F238E27FC236}">
                  <a16:creationId xmlns:a16="http://schemas.microsoft.com/office/drawing/2014/main" id="{85E32A58-B822-0C52-1867-9A37C5C74700}"/>
                </a:ext>
              </a:extLst>
            </p:cNvPr>
            <p:cNvSpPr/>
            <p:nvPr/>
          </p:nvSpPr>
          <p:spPr>
            <a:xfrm>
              <a:off x="4313069" y="24516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3" name="pt36">
              <a:extLst>
                <a:ext uri="{FF2B5EF4-FFF2-40B4-BE49-F238E27FC236}">
                  <a16:creationId xmlns:a16="http://schemas.microsoft.com/office/drawing/2014/main" id="{8C72BF59-68E1-A0D3-DAA6-ECADB09746AC}"/>
                </a:ext>
              </a:extLst>
            </p:cNvPr>
            <p:cNvSpPr/>
            <p:nvPr/>
          </p:nvSpPr>
          <p:spPr>
            <a:xfrm>
              <a:off x="4598055" y="27021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4" name="pt37">
              <a:extLst>
                <a:ext uri="{FF2B5EF4-FFF2-40B4-BE49-F238E27FC236}">
                  <a16:creationId xmlns:a16="http://schemas.microsoft.com/office/drawing/2014/main" id="{F9C7A7D6-0AD6-5E02-25E6-6D7083C0850A}"/>
                </a:ext>
              </a:extLst>
            </p:cNvPr>
            <p:cNvSpPr/>
            <p:nvPr/>
          </p:nvSpPr>
          <p:spPr>
            <a:xfrm>
              <a:off x="4599528" y="19555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5" name="pt38">
              <a:extLst>
                <a:ext uri="{FF2B5EF4-FFF2-40B4-BE49-F238E27FC236}">
                  <a16:creationId xmlns:a16="http://schemas.microsoft.com/office/drawing/2014/main" id="{3C322374-9398-2F04-674D-B25630A4BE92}"/>
                </a:ext>
              </a:extLst>
            </p:cNvPr>
            <p:cNvSpPr/>
            <p:nvPr/>
          </p:nvSpPr>
          <p:spPr>
            <a:xfrm>
              <a:off x="4252293" y="35848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6" name="pt39">
              <a:extLst>
                <a:ext uri="{FF2B5EF4-FFF2-40B4-BE49-F238E27FC236}">
                  <a16:creationId xmlns:a16="http://schemas.microsoft.com/office/drawing/2014/main" id="{498003C2-0048-E849-8A84-E17CD70E542E}"/>
                </a:ext>
              </a:extLst>
            </p:cNvPr>
            <p:cNvSpPr/>
            <p:nvPr/>
          </p:nvSpPr>
          <p:spPr>
            <a:xfrm>
              <a:off x="4654488" y="30138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7" name="pt40">
              <a:extLst>
                <a:ext uri="{FF2B5EF4-FFF2-40B4-BE49-F238E27FC236}">
                  <a16:creationId xmlns:a16="http://schemas.microsoft.com/office/drawing/2014/main" id="{76828E96-A8B7-8A01-450D-C93BCEE9965F}"/>
                </a:ext>
              </a:extLst>
            </p:cNvPr>
            <p:cNvSpPr/>
            <p:nvPr/>
          </p:nvSpPr>
          <p:spPr>
            <a:xfrm>
              <a:off x="4174254" y="19628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8" name="pt41">
              <a:extLst>
                <a:ext uri="{FF2B5EF4-FFF2-40B4-BE49-F238E27FC236}">
                  <a16:creationId xmlns:a16="http://schemas.microsoft.com/office/drawing/2014/main" id="{FF3F7C99-1777-F5F7-ADE5-0E2BB23510E5}"/>
                </a:ext>
              </a:extLst>
            </p:cNvPr>
            <p:cNvSpPr/>
            <p:nvPr/>
          </p:nvSpPr>
          <p:spPr>
            <a:xfrm>
              <a:off x="5424787" y="19701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9" name="pt42">
              <a:extLst>
                <a:ext uri="{FF2B5EF4-FFF2-40B4-BE49-F238E27FC236}">
                  <a16:creationId xmlns:a16="http://schemas.microsoft.com/office/drawing/2014/main" id="{0CFD1381-A0C7-A06F-32CD-9BE845C22C21}"/>
                </a:ext>
              </a:extLst>
            </p:cNvPr>
            <p:cNvSpPr/>
            <p:nvPr/>
          </p:nvSpPr>
          <p:spPr>
            <a:xfrm>
              <a:off x="4640045" y="35111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0" name="pt43">
              <a:extLst>
                <a:ext uri="{FF2B5EF4-FFF2-40B4-BE49-F238E27FC236}">
                  <a16:creationId xmlns:a16="http://schemas.microsoft.com/office/drawing/2014/main" id="{ADBF1C17-72D2-574B-A734-80FC839892AC}"/>
                </a:ext>
              </a:extLst>
            </p:cNvPr>
            <p:cNvSpPr/>
            <p:nvPr/>
          </p:nvSpPr>
          <p:spPr>
            <a:xfrm>
              <a:off x="5146114" y="22877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1" name="pt44">
              <a:extLst>
                <a:ext uri="{FF2B5EF4-FFF2-40B4-BE49-F238E27FC236}">
                  <a16:creationId xmlns:a16="http://schemas.microsoft.com/office/drawing/2014/main" id="{827C7F51-D2AD-5B07-BCF2-CDED6D1B192E}"/>
                </a:ext>
              </a:extLst>
            </p:cNvPr>
            <p:cNvSpPr/>
            <p:nvPr/>
          </p:nvSpPr>
          <p:spPr>
            <a:xfrm>
              <a:off x="5775545" y="32605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2" name="pt45">
              <a:extLst>
                <a:ext uri="{FF2B5EF4-FFF2-40B4-BE49-F238E27FC236}">
                  <a16:creationId xmlns:a16="http://schemas.microsoft.com/office/drawing/2014/main" id="{D2B51FA7-D50F-94D9-15AD-97C01BCB9516}"/>
                </a:ext>
              </a:extLst>
            </p:cNvPr>
            <p:cNvSpPr/>
            <p:nvPr/>
          </p:nvSpPr>
          <p:spPr>
            <a:xfrm>
              <a:off x="4756446" y="24608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3" name="pt46">
              <a:extLst>
                <a:ext uri="{FF2B5EF4-FFF2-40B4-BE49-F238E27FC236}">
                  <a16:creationId xmlns:a16="http://schemas.microsoft.com/office/drawing/2014/main" id="{17C6C32F-B43F-99E1-BC16-724551C851A4}"/>
                </a:ext>
              </a:extLst>
            </p:cNvPr>
            <p:cNvSpPr/>
            <p:nvPr/>
          </p:nvSpPr>
          <p:spPr>
            <a:xfrm>
              <a:off x="7787164" y="40357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4" name="pt47">
              <a:extLst>
                <a:ext uri="{FF2B5EF4-FFF2-40B4-BE49-F238E27FC236}">
                  <a16:creationId xmlns:a16="http://schemas.microsoft.com/office/drawing/2014/main" id="{18240BB3-295A-8E14-CFE5-589A0AC5C446}"/>
                </a:ext>
              </a:extLst>
            </p:cNvPr>
            <p:cNvSpPr/>
            <p:nvPr/>
          </p:nvSpPr>
          <p:spPr>
            <a:xfrm>
              <a:off x="7371065" y="40120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5" name="pt48">
              <a:extLst>
                <a:ext uri="{FF2B5EF4-FFF2-40B4-BE49-F238E27FC236}">
                  <a16:creationId xmlns:a16="http://schemas.microsoft.com/office/drawing/2014/main" id="{4FA36183-2A61-1DFC-0401-817C1595B05D}"/>
                </a:ext>
              </a:extLst>
            </p:cNvPr>
            <p:cNvSpPr/>
            <p:nvPr/>
          </p:nvSpPr>
          <p:spPr>
            <a:xfrm>
              <a:off x="7664292" y="40748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6" name="pt49">
              <a:extLst>
                <a:ext uri="{FF2B5EF4-FFF2-40B4-BE49-F238E27FC236}">
                  <a16:creationId xmlns:a16="http://schemas.microsoft.com/office/drawing/2014/main" id="{14BE716A-2FF8-F1C6-AD33-A61EE8D225E5}"/>
                </a:ext>
              </a:extLst>
            </p:cNvPr>
            <p:cNvSpPr/>
            <p:nvPr/>
          </p:nvSpPr>
          <p:spPr>
            <a:xfrm>
              <a:off x="7038252" y="39703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7" name="pt50">
              <a:extLst>
                <a:ext uri="{FF2B5EF4-FFF2-40B4-BE49-F238E27FC236}">
                  <a16:creationId xmlns:a16="http://schemas.microsoft.com/office/drawing/2014/main" id="{B0F5D0B6-EF8D-B721-AD83-A8E20B06A3E7}"/>
                </a:ext>
              </a:extLst>
            </p:cNvPr>
            <p:cNvSpPr/>
            <p:nvPr/>
          </p:nvSpPr>
          <p:spPr>
            <a:xfrm>
              <a:off x="7677725" y="40079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8" name="pt51">
              <a:extLst>
                <a:ext uri="{FF2B5EF4-FFF2-40B4-BE49-F238E27FC236}">
                  <a16:creationId xmlns:a16="http://schemas.microsoft.com/office/drawing/2014/main" id="{9C3D0EBF-20BB-5DF6-B522-23705609F611}"/>
                </a:ext>
              </a:extLst>
            </p:cNvPr>
            <p:cNvSpPr/>
            <p:nvPr/>
          </p:nvSpPr>
          <p:spPr>
            <a:xfrm>
              <a:off x="7456557" y="37294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9" name="pt52">
              <a:extLst>
                <a:ext uri="{FF2B5EF4-FFF2-40B4-BE49-F238E27FC236}">
                  <a16:creationId xmlns:a16="http://schemas.microsoft.com/office/drawing/2014/main" id="{23E2DF82-28BB-645E-8111-A372628F20CA}"/>
                </a:ext>
              </a:extLst>
            </p:cNvPr>
            <p:cNvSpPr/>
            <p:nvPr/>
          </p:nvSpPr>
          <p:spPr>
            <a:xfrm>
              <a:off x="6889789" y="37028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0" name="pt53">
              <a:extLst>
                <a:ext uri="{FF2B5EF4-FFF2-40B4-BE49-F238E27FC236}">
                  <a16:creationId xmlns:a16="http://schemas.microsoft.com/office/drawing/2014/main" id="{22378998-1F7F-4348-E322-69AA23B6C3F3}"/>
                </a:ext>
              </a:extLst>
            </p:cNvPr>
            <p:cNvSpPr/>
            <p:nvPr/>
          </p:nvSpPr>
          <p:spPr>
            <a:xfrm>
              <a:off x="4901127" y="40444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1" name="pt54">
              <a:extLst>
                <a:ext uri="{FF2B5EF4-FFF2-40B4-BE49-F238E27FC236}">
                  <a16:creationId xmlns:a16="http://schemas.microsoft.com/office/drawing/2014/main" id="{DF52A791-1680-5B97-8B57-AFB7DC03A258}"/>
                </a:ext>
              </a:extLst>
            </p:cNvPr>
            <p:cNvSpPr/>
            <p:nvPr/>
          </p:nvSpPr>
          <p:spPr>
            <a:xfrm>
              <a:off x="4590700" y="26202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2" name="pt55">
              <a:extLst>
                <a:ext uri="{FF2B5EF4-FFF2-40B4-BE49-F238E27FC236}">
                  <a16:creationId xmlns:a16="http://schemas.microsoft.com/office/drawing/2014/main" id="{3E58E787-420A-7227-F69B-E88AE6D1B727}"/>
                </a:ext>
              </a:extLst>
            </p:cNvPr>
            <p:cNvSpPr/>
            <p:nvPr/>
          </p:nvSpPr>
          <p:spPr>
            <a:xfrm>
              <a:off x="5234164" y="23686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3" name="pt56">
              <a:extLst>
                <a:ext uri="{FF2B5EF4-FFF2-40B4-BE49-F238E27FC236}">
                  <a16:creationId xmlns:a16="http://schemas.microsoft.com/office/drawing/2014/main" id="{85D55653-62EB-11B5-8A41-5644B07587D7}"/>
                </a:ext>
              </a:extLst>
            </p:cNvPr>
            <p:cNvSpPr/>
            <p:nvPr/>
          </p:nvSpPr>
          <p:spPr>
            <a:xfrm>
              <a:off x="5362942" y="44192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4" name="pt57">
              <a:extLst>
                <a:ext uri="{FF2B5EF4-FFF2-40B4-BE49-F238E27FC236}">
                  <a16:creationId xmlns:a16="http://schemas.microsoft.com/office/drawing/2014/main" id="{BB1FBD6F-C8D2-251A-0F98-65FEAF553833}"/>
                </a:ext>
              </a:extLst>
            </p:cNvPr>
            <p:cNvSpPr/>
            <p:nvPr/>
          </p:nvSpPr>
          <p:spPr>
            <a:xfrm>
              <a:off x="5662001" y="19078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5" name="pt58">
              <a:extLst>
                <a:ext uri="{FF2B5EF4-FFF2-40B4-BE49-F238E27FC236}">
                  <a16:creationId xmlns:a16="http://schemas.microsoft.com/office/drawing/2014/main" id="{2D7ECE3C-C45B-103A-AD5C-F1B44AB34110}"/>
                </a:ext>
              </a:extLst>
            </p:cNvPr>
            <p:cNvSpPr/>
            <p:nvPr/>
          </p:nvSpPr>
          <p:spPr>
            <a:xfrm>
              <a:off x="4793104" y="37895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6" name="pt59">
              <a:extLst>
                <a:ext uri="{FF2B5EF4-FFF2-40B4-BE49-F238E27FC236}">
                  <a16:creationId xmlns:a16="http://schemas.microsoft.com/office/drawing/2014/main" id="{C424CE35-302C-348E-98C7-5C5F4133B166}"/>
                </a:ext>
              </a:extLst>
            </p:cNvPr>
            <p:cNvSpPr/>
            <p:nvPr/>
          </p:nvSpPr>
          <p:spPr>
            <a:xfrm>
              <a:off x="5355926" y="28692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7" name="pt60">
              <a:extLst>
                <a:ext uri="{FF2B5EF4-FFF2-40B4-BE49-F238E27FC236}">
                  <a16:creationId xmlns:a16="http://schemas.microsoft.com/office/drawing/2014/main" id="{9A33250C-3673-F953-F373-26B666CD95DE}"/>
                </a:ext>
              </a:extLst>
            </p:cNvPr>
            <p:cNvSpPr/>
            <p:nvPr/>
          </p:nvSpPr>
          <p:spPr>
            <a:xfrm>
              <a:off x="4596973" y="28786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8" name="pt61">
              <a:extLst>
                <a:ext uri="{FF2B5EF4-FFF2-40B4-BE49-F238E27FC236}">
                  <a16:creationId xmlns:a16="http://schemas.microsoft.com/office/drawing/2014/main" id="{713BBE35-8F2D-892C-3727-FBA90455121D}"/>
                </a:ext>
              </a:extLst>
            </p:cNvPr>
            <p:cNvSpPr/>
            <p:nvPr/>
          </p:nvSpPr>
          <p:spPr>
            <a:xfrm>
              <a:off x="4313567" y="24264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9" name="pt62">
              <a:extLst>
                <a:ext uri="{FF2B5EF4-FFF2-40B4-BE49-F238E27FC236}">
                  <a16:creationId xmlns:a16="http://schemas.microsoft.com/office/drawing/2014/main" id="{E764E1A7-D4F7-F70D-145C-86BA7EA8D1BA}"/>
                </a:ext>
              </a:extLst>
            </p:cNvPr>
            <p:cNvSpPr/>
            <p:nvPr/>
          </p:nvSpPr>
          <p:spPr>
            <a:xfrm>
              <a:off x="5343928" y="38389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0" name="pt63">
              <a:extLst>
                <a:ext uri="{FF2B5EF4-FFF2-40B4-BE49-F238E27FC236}">
                  <a16:creationId xmlns:a16="http://schemas.microsoft.com/office/drawing/2014/main" id="{FFD10BA9-3B3A-A20C-2165-A960DDFD8BCB}"/>
                </a:ext>
              </a:extLst>
            </p:cNvPr>
            <p:cNvSpPr/>
            <p:nvPr/>
          </p:nvSpPr>
          <p:spPr>
            <a:xfrm>
              <a:off x="5780880" y="37682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1" name="pt64">
              <a:extLst>
                <a:ext uri="{FF2B5EF4-FFF2-40B4-BE49-F238E27FC236}">
                  <a16:creationId xmlns:a16="http://schemas.microsoft.com/office/drawing/2014/main" id="{1CE45FF0-4E77-BCC0-63D9-C27F725972FA}"/>
                </a:ext>
              </a:extLst>
            </p:cNvPr>
            <p:cNvSpPr/>
            <p:nvPr/>
          </p:nvSpPr>
          <p:spPr>
            <a:xfrm>
              <a:off x="5132317" y="24367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2" name="pt65">
              <a:extLst>
                <a:ext uri="{FF2B5EF4-FFF2-40B4-BE49-F238E27FC236}">
                  <a16:creationId xmlns:a16="http://schemas.microsoft.com/office/drawing/2014/main" id="{DFC31608-87D9-E75E-2191-DC50B71347E5}"/>
                </a:ext>
              </a:extLst>
            </p:cNvPr>
            <p:cNvSpPr/>
            <p:nvPr/>
          </p:nvSpPr>
          <p:spPr>
            <a:xfrm>
              <a:off x="6239838" y="38195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3" name="pt66">
              <a:extLst>
                <a:ext uri="{FF2B5EF4-FFF2-40B4-BE49-F238E27FC236}">
                  <a16:creationId xmlns:a16="http://schemas.microsoft.com/office/drawing/2014/main" id="{841D586E-BE69-13A0-7A76-12E79BA500F0}"/>
                </a:ext>
              </a:extLst>
            </p:cNvPr>
            <p:cNvSpPr/>
            <p:nvPr/>
          </p:nvSpPr>
          <p:spPr>
            <a:xfrm>
              <a:off x="5448845" y="38455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4" name="pt67">
              <a:extLst>
                <a:ext uri="{FF2B5EF4-FFF2-40B4-BE49-F238E27FC236}">
                  <a16:creationId xmlns:a16="http://schemas.microsoft.com/office/drawing/2014/main" id="{552F99E1-DC22-97A5-22AF-2C283DD3E711}"/>
                </a:ext>
              </a:extLst>
            </p:cNvPr>
            <p:cNvSpPr/>
            <p:nvPr/>
          </p:nvSpPr>
          <p:spPr>
            <a:xfrm>
              <a:off x="5959065" y="41396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5" name="pt68">
              <a:extLst>
                <a:ext uri="{FF2B5EF4-FFF2-40B4-BE49-F238E27FC236}">
                  <a16:creationId xmlns:a16="http://schemas.microsoft.com/office/drawing/2014/main" id="{9A789080-8389-9470-FC06-B12B4A5AC455}"/>
                </a:ext>
              </a:extLst>
            </p:cNvPr>
            <p:cNvSpPr/>
            <p:nvPr/>
          </p:nvSpPr>
          <p:spPr>
            <a:xfrm>
              <a:off x="4837800" y="18712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6" name="pt69">
              <a:extLst>
                <a:ext uri="{FF2B5EF4-FFF2-40B4-BE49-F238E27FC236}">
                  <a16:creationId xmlns:a16="http://schemas.microsoft.com/office/drawing/2014/main" id="{C769A035-3E76-3FB1-C1ED-CFFA01E95643}"/>
                </a:ext>
              </a:extLst>
            </p:cNvPr>
            <p:cNvSpPr/>
            <p:nvPr/>
          </p:nvSpPr>
          <p:spPr>
            <a:xfrm>
              <a:off x="5396781" y="33056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7" name="pt70">
              <a:extLst>
                <a:ext uri="{FF2B5EF4-FFF2-40B4-BE49-F238E27FC236}">
                  <a16:creationId xmlns:a16="http://schemas.microsoft.com/office/drawing/2014/main" id="{86A01882-6A4D-CF5F-60B7-0EFEAA7A1687}"/>
                </a:ext>
              </a:extLst>
            </p:cNvPr>
            <p:cNvSpPr/>
            <p:nvPr/>
          </p:nvSpPr>
          <p:spPr>
            <a:xfrm>
              <a:off x="4578545" y="22746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8" name="pt71">
              <a:extLst>
                <a:ext uri="{FF2B5EF4-FFF2-40B4-BE49-F238E27FC236}">
                  <a16:creationId xmlns:a16="http://schemas.microsoft.com/office/drawing/2014/main" id="{DF2244DD-56AE-9A30-2B81-F2A513E82B1F}"/>
                </a:ext>
              </a:extLst>
            </p:cNvPr>
            <p:cNvSpPr/>
            <p:nvPr/>
          </p:nvSpPr>
          <p:spPr>
            <a:xfrm>
              <a:off x="5667064" y="34350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9" name="pt72">
              <a:extLst>
                <a:ext uri="{FF2B5EF4-FFF2-40B4-BE49-F238E27FC236}">
                  <a16:creationId xmlns:a16="http://schemas.microsoft.com/office/drawing/2014/main" id="{1C82484F-AE3B-C1EB-C4C8-F6D5CCE0EE4C}"/>
                </a:ext>
              </a:extLst>
            </p:cNvPr>
            <p:cNvSpPr/>
            <p:nvPr/>
          </p:nvSpPr>
          <p:spPr>
            <a:xfrm>
              <a:off x="4455453" y="34628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0" name="pt73">
              <a:extLst>
                <a:ext uri="{FF2B5EF4-FFF2-40B4-BE49-F238E27FC236}">
                  <a16:creationId xmlns:a16="http://schemas.microsoft.com/office/drawing/2014/main" id="{889A024E-D8E3-0200-0A29-54CC18825248}"/>
                </a:ext>
              </a:extLst>
            </p:cNvPr>
            <p:cNvSpPr/>
            <p:nvPr/>
          </p:nvSpPr>
          <p:spPr>
            <a:xfrm>
              <a:off x="4602475" y="45665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1" name="pt74">
              <a:extLst>
                <a:ext uri="{FF2B5EF4-FFF2-40B4-BE49-F238E27FC236}">
                  <a16:creationId xmlns:a16="http://schemas.microsoft.com/office/drawing/2014/main" id="{D336A6A7-0783-A2D0-64FA-AAE0C706198F}"/>
                </a:ext>
              </a:extLst>
            </p:cNvPr>
            <p:cNvSpPr/>
            <p:nvPr/>
          </p:nvSpPr>
          <p:spPr>
            <a:xfrm>
              <a:off x="5159343" y="31273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2" name="pt75">
              <a:extLst>
                <a:ext uri="{FF2B5EF4-FFF2-40B4-BE49-F238E27FC236}">
                  <a16:creationId xmlns:a16="http://schemas.microsoft.com/office/drawing/2014/main" id="{7C133EE0-DEB8-EBFA-AE25-20278D5C5E2D}"/>
                </a:ext>
              </a:extLst>
            </p:cNvPr>
            <p:cNvSpPr/>
            <p:nvPr/>
          </p:nvSpPr>
          <p:spPr>
            <a:xfrm>
              <a:off x="4611418" y="28881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3" name="pt76">
              <a:extLst>
                <a:ext uri="{FF2B5EF4-FFF2-40B4-BE49-F238E27FC236}">
                  <a16:creationId xmlns:a16="http://schemas.microsoft.com/office/drawing/2014/main" id="{0C011960-D911-8C42-B1C4-085BDDDE0232}"/>
                </a:ext>
              </a:extLst>
            </p:cNvPr>
            <p:cNvSpPr/>
            <p:nvPr/>
          </p:nvSpPr>
          <p:spPr>
            <a:xfrm>
              <a:off x="5210241" y="30252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4" name="pt77">
              <a:extLst>
                <a:ext uri="{FF2B5EF4-FFF2-40B4-BE49-F238E27FC236}">
                  <a16:creationId xmlns:a16="http://schemas.microsoft.com/office/drawing/2014/main" id="{5BCE3997-D224-4532-03A9-8AEC2ECFA528}"/>
                </a:ext>
              </a:extLst>
            </p:cNvPr>
            <p:cNvSpPr/>
            <p:nvPr/>
          </p:nvSpPr>
          <p:spPr>
            <a:xfrm>
              <a:off x="4452610" y="29073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5" name="pt78">
              <a:extLst>
                <a:ext uri="{FF2B5EF4-FFF2-40B4-BE49-F238E27FC236}">
                  <a16:creationId xmlns:a16="http://schemas.microsoft.com/office/drawing/2014/main" id="{16DD280C-89B5-F28C-058C-CF5C30480738}"/>
                </a:ext>
              </a:extLst>
            </p:cNvPr>
            <p:cNvSpPr/>
            <p:nvPr/>
          </p:nvSpPr>
          <p:spPr>
            <a:xfrm>
              <a:off x="4173380" y="40394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6" name="pt79">
              <a:extLst>
                <a:ext uri="{FF2B5EF4-FFF2-40B4-BE49-F238E27FC236}">
                  <a16:creationId xmlns:a16="http://schemas.microsoft.com/office/drawing/2014/main" id="{4300AB2C-A567-58A0-7268-8B1FDB8559E4}"/>
                </a:ext>
              </a:extLst>
            </p:cNvPr>
            <p:cNvSpPr/>
            <p:nvPr/>
          </p:nvSpPr>
          <p:spPr>
            <a:xfrm>
              <a:off x="4314062" y="19814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7" name="pt80">
              <a:extLst>
                <a:ext uri="{FF2B5EF4-FFF2-40B4-BE49-F238E27FC236}">
                  <a16:creationId xmlns:a16="http://schemas.microsoft.com/office/drawing/2014/main" id="{2EB73BE7-2F81-30D0-7157-316E2F4735C6}"/>
                </a:ext>
              </a:extLst>
            </p:cNvPr>
            <p:cNvSpPr/>
            <p:nvPr/>
          </p:nvSpPr>
          <p:spPr>
            <a:xfrm>
              <a:off x="4594487" y="43590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8" name="pt81">
              <a:extLst>
                <a:ext uri="{FF2B5EF4-FFF2-40B4-BE49-F238E27FC236}">
                  <a16:creationId xmlns:a16="http://schemas.microsoft.com/office/drawing/2014/main" id="{8FB10274-6C33-9802-8956-9E6DA3127F0E}"/>
                </a:ext>
              </a:extLst>
            </p:cNvPr>
            <p:cNvSpPr/>
            <p:nvPr/>
          </p:nvSpPr>
          <p:spPr>
            <a:xfrm>
              <a:off x="4025564" y="26796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9" name="pt82">
              <a:extLst>
                <a:ext uri="{FF2B5EF4-FFF2-40B4-BE49-F238E27FC236}">
                  <a16:creationId xmlns:a16="http://schemas.microsoft.com/office/drawing/2014/main" id="{F0A78D8C-4E6D-99CB-3CF1-E413BFC29303}"/>
                </a:ext>
              </a:extLst>
            </p:cNvPr>
            <p:cNvSpPr/>
            <p:nvPr/>
          </p:nvSpPr>
          <p:spPr>
            <a:xfrm>
              <a:off x="4330266" y="25824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0" name="pt83">
              <a:extLst>
                <a:ext uri="{FF2B5EF4-FFF2-40B4-BE49-F238E27FC236}">
                  <a16:creationId xmlns:a16="http://schemas.microsoft.com/office/drawing/2014/main" id="{7E971178-A005-6BAE-D2C7-1F5BE796A67D}"/>
                </a:ext>
              </a:extLst>
            </p:cNvPr>
            <p:cNvSpPr/>
            <p:nvPr/>
          </p:nvSpPr>
          <p:spPr>
            <a:xfrm>
              <a:off x="4515159" y="35978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1" name="pt84">
              <a:extLst>
                <a:ext uri="{FF2B5EF4-FFF2-40B4-BE49-F238E27FC236}">
                  <a16:creationId xmlns:a16="http://schemas.microsoft.com/office/drawing/2014/main" id="{013079B8-EE7F-141B-F981-ED5EBB8C6622}"/>
                </a:ext>
              </a:extLst>
            </p:cNvPr>
            <p:cNvSpPr/>
            <p:nvPr/>
          </p:nvSpPr>
          <p:spPr>
            <a:xfrm>
              <a:off x="4680970" y="23427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2" name="pt85">
              <a:extLst>
                <a:ext uri="{FF2B5EF4-FFF2-40B4-BE49-F238E27FC236}">
                  <a16:creationId xmlns:a16="http://schemas.microsoft.com/office/drawing/2014/main" id="{49A08ACF-4120-1CD3-65D5-CD3C5AC033A6}"/>
                </a:ext>
              </a:extLst>
            </p:cNvPr>
            <p:cNvSpPr/>
            <p:nvPr/>
          </p:nvSpPr>
          <p:spPr>
            <a:xfrm>
              <a:off x="4189501" y="24131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3" name="pt86">
              <a:extLst>
                <a:ext uri="{FF2B5EF4-FFF2-40B4-BE49-F238E27FC236}">
                  <a16:creationId xmlns:a16="http://schemas.microsoft.com/office/drawing/2014/main" id="{2C127CE0-6C9E-36A8-8FFA-ED3EBAD92AC2}"/>
                </a:ext>
              </a:extLst>
            </p:cNvPr>
            <p:cNvSpPr/>
            <p:nvPr/>
          </p:nvSpPr>
          <p:spPr>
            <a:xfrm>
              <a:off x="4314216" y="21584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4" name="pt87">
              <a:extLst>
                <a:ext uri="{FF2B5EF4-FFF2-40B4-BE49-F238E27FC236}">
                  <a16:creationId xmlns:a16="http://schemas.microsoft.com/office/drawing/2014/main" id="{1B6B09D2-3EBB-095E-907E-7525BAA9508E}"/>
                </a:ext>
              </a:extLst>
            </p:cNvPr>
            <p:cNvSpPr/>
            <p:nvPr/>
          </p:nvSpPr>
          <p:spPr>
            <a:xfrm>
              <a:off x="5281281" y="26503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5" name="pt88">
              <a:extLst>
                <a:ext uri="{FF2B5EF4-FFF2-40B4-BE49-F238E27FC236}">
                  <a16:creationId xmlns:a16="http://schemas.microsoft.com/office/drawing/2014/main" id="{11175F97-66DA-9AD6-19C6-76E1865FD804}"/>
                </a:ext>
              </a:extLst>
            </p:cNvPr>
            <p:cNvSpPr/>
            <p:nvPr/>
          </p:nvSpPr>
          <p:spPr>
            <a:xfrm>
              <a:off x="4511107" y="22260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6" name="pt89">
              <a:extLst>
                <a:ext uri="{FF2B5EF4-FFF2-40B4-BE49-F238E27FC236}">
                  <a16:creationId xmlns:a16="http://schemas.microsoft.com/office/drawing/2014/main" id="{C0B70E04-A174-D233-E6DC-9E0E5CB987E3}"/>
                </a:ext>
              </a:extLst>
            </p:cNvPr>
            <p:cNvSpPr/>
            <p:nvPr/>
          </p:nvSpPr>
          <p:spPr>
            <a:xfrm>
              <a:off x="4713597" y="26686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7" name="pt90">
              <a:extLst>
                <a:ext uri="{FF2B5EF4-FFF2-40B4-BE49-F238E27FC236}">
                  <a16:creationId xmlns:a16="http://schemas.microsoft.com/office/drawing/2014/main" id="{09564BF9-5B68-DB51-B035-D4EB8BD41AA1}"/>
                </a:ext>
              </a:extLst>
            </p:cNvPr>
            <p:cNvSpPr/>
            <p:nvPr/>
          </p:nvSpPr>
          <p:spPr>
            <a:xfrm>
              <a:off x="4990545" y="40750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8" name="pt91">
              <a:extLst>
                <a:ext uri="{FF2B5EF4-FFF2-40B4-BE49-F238E27FC236}">
                  <a16:creationId xmlns:a16="http://schemas.microsoft.com/office/drawing/2014/main" id="{8EE983C6-AD7F-24B0-2EF3-EDAD9B5AD6C1}"/>
                </a:ext>
              </a:extLst>
            </p:cNvPr>
            <p:cNvSpPr/>
            <p:nvPr/>
          </p:nvSpPr>
          <p:spPr>
            <a:xfrm>
              <a:off x="4994186" y="36199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9" name="pt92">
              <a:extLst>
                <a:ext uri="{FF2B5EF4-FFF2-40B4-BE49-F238E27FC236}">
                  <a16:creationId xmlns:a16="http://schemas.microsoft.com/office/drawing/2014/main" id="{A600D1A6-7FD8-4DF8-2508-3522F7FED7BA}"/>
                </a:ext>
              </a:extLst>
            </p:cNvPr>
            <p:cNvSpPr/>
            <p:nvPr/>
          </p:nvSpPr>
          <p:spPr>
            <a:xfrm>
              <a:off x="5505835" y="23650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0" name="pt93">
              <a:extLst>
                <a:ext uri="{FF2B5EF4-FFF2-40B4-BE49-F238E27FC236}">
                  <a16:creationId xmlns:a16="http://schemas.microsoft.com/office/drawing/2014/main" id="{F76B7927-581B-4F27-8710-8BA16C6E6C66}"/>
                </a:ext>
              </a:extLst>
            </p:cNvPr>
            <p:cNvSpPr/>
            <p:nvPr/>
          </p:nvSpPr>
          <p:spPr>
            <a:xfrm>
              <a:off x="6508791" y="30082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1" name="pt94">
              <a:extLst>
                <a:ext uri="{FF2B5EF4-FFF2-40B4-BE49-F238E27FC236}">
                  <a16:creationId xmlns:a16="http://schemas.microsoft.com/office/drawing/2014/main" id="{DE16A8FF-0A96-CE46-007D-226B408AE8D6}"/>
                </a:ext>
              </a:extLst>
            </p:cNvPr>
            <p:cNvSpPr/>
            <p:nvPr/>
          </p:nvSpPr>
          <p:spPr>
            <a:xfrm>
              <a:off x="4863666" y="18767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2" name="pt95">
              <a:extLst>
                <a:ext uri="{FF2B5EF4-FFF2-40B4-BE49-F238E27FC236}">
                  <a16:creationId xmlns:a16="http://schemas.microsoft.com/office/drawing/2014/main" id="{C3F0F65A-034D-9B0A-D966-8CBD7FBF5E15}"/>
                </a:ext>
              </a:extLst>
            </p:cNvPr>
            <p:cNvSpPr/>
            <p:nvPr/>
          </p:nvSpPr>
          <p:spPr>
            <a:xfrm>
              <a:off x="6392882" y="42729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3" name="pt96">
              <a:extLst>
                <a:ext uri="{FF2B5EF4-FFF2-40B4-BE49-F238E27FC236}">
                  <a16:creationId xmlns:a16="http://schemas.microsoft.com/office/drawing/2014/main" id="{5847DB18-7D19-3CF9-7FC1-0783BEDA07DE}"/>
                </a:ext>
              </a:extLst>
            </p:cNvPr>
            <p:cNvSpPr/>
            <p:nvPr/>
          </p:nvSpPr>
          <p:spPr>
            <a:xfrm>
              <a:off x="5252615" y="22124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4" name="pt97">
              <a:extLst>
                <a:ext uri="{FF2B5EF4-FFF2-40B4-BE49-F238E27FC236}">
                  <a16:creationId xmlns:a16="http://schemas.microsoft.com/office/drawing/2014/main" id="{1D6D54DD-2302-4DA3-61F4-8819247DFCB2}"/>
                </a:ext>
              </a:extLst>
            </p:cNvPr>
            <p:cNvSpPr/>
            <p:nvPr/>
          </p:nvSpPr>
          <p:spPr>
            <a:xfrm>
              <a:off x="6037347" y="40750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5" name="pt98">
              <a:extLst>
                <a:ext uri="{FF2B5EF4-FFF2-40B4-BE49-F238E27FC236}">
                  <a16:creationId xmlns:a16="http://schemas.microsoft.com/office/drawing/2014/main" id="{70BEB981-8D05-CCC1-608A-052224F8E867}"/>
                </a:ext>
              </a:extLst>
            </p:cNvPr>
            <p:cNvSpPr/>
            <p:nvPr/>
          </p:nvSpPr>
          <p:spPr>
            <a:xfrm>
              <a:off x="4949296" y="38360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6" name="pt99">
              <a:extLst>
                <a:ext uri="{FF2B5EF4-FFF2-40B4-BE49-F238E27FC236}">
                  <a16:creationId xmlns:a16="http://schemas.microsoft.com/office/drawing/2014/main" id="{367F9C53-2D7B-46AE-80B6-3D8FC0B28E4B}"/>
                </a:ext>
              </a:extLst>
            </p:cNvPr>
            <p:cNvSpPr/>
            <p:nvPr/>
          </p:nvSpPr>
          <p:spPr>
            <a:xfrm>
              <a:off x="5894158" y="34068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7" name="pt100">
              <a:extLst>
                <a:ext uri="{FF2B5EF4-FFF2-40B4-BE49-F238E27FC236}">
                  <a16:creationId xmlns:a16="http://schemas.microsoft.com/office/drawing/2014/main" id="{EEA72C87-6F68-E052-38D6-05A2003E8B77}"/>
                </a:ext>
              </a:extLst>
            </p:cNvPr>
            <p:cNvSpPr/>
            <p:nvPr/>
          </p:nvSpPr>
          <p:spPr>
            <a:xfrm>
              <a:off x="4995679" y="44205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8" name="pt101">
              <a:extLst>
                <a:ext uri="{FF2B5EF4-FFF2-40B4-BE49-F238E27FC236}">
                  <a16:creationId xmlns:a16="http://schemas.microsoft.com/office/drawing/2014/main" id="{74344534-1F97-06FF-E26E-BC97321E2FB9}"/>
                </a:ext>
              </a:extLst>
            </p:cNvPr>
            <p:cNvSpPr/>
            <p:nvPr/>
          </p:nvSpPr>
          <p:spPr>
            <a:xfrm>
              <a:off x="4431125" y="48586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9" name="pt102">
              <a:extLst>
                <a:ext uri="{FF2B5EF4-FFF2-40B4-BE49-F238E27FC236}">
                  <a16:creationId xmlns:a16="http://schemas.microsoft.com/office/drawing/2014/main" id="{B475F967-8578-6B7B-9970-8E6F24AD15E7}"/>
                </a:ext>
              </a:extLst>
            </p:cNvPr>
            <p:cNvSpPr/>
            <p:nvPr/>
          </p:nvSpPr>
          <p:spPr>
            <a:xfrm>
              <a:off x="4937107" y="23368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0" name="pt103">
              <a:extLst>
                <a:ext uri="{FF2B5EF4-FFF2-40B4-BE49-F238E27FC236}">
                  <a16:creationId xmlns:a16="http://schemas.microsoft.com/office/drawing/2014/main" id="{A9A5BEFC-24E5-24C7-C3D5-B0067F29F0E7}"/>
                </a:ext>
              </a:extLst>
            </p:cNvPr>
            <p:cNvSpPr/>
            <p:nvPr/>
          </p:nvSpPr>
          <p:spPr>
            <a:xfrm>
              <a:off x="4318932" y="26415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1" name="pt104">
              <a:extLst>
                <a:ext uri="{FF2B5EF4-FFF2-40B4-BE49-F238E27FC236}">
                  <a16:creationId xmlns:a16="http://schemas.microsoft.com/office/drawing/2014/main" id="{EFB702BD-81A4-652D-0932-F4B83ADE9C2F}"/>
                </a:ext>
              </a:extLst>
            </p:cNvPr>
            <p:cNvSpPr/>
            <p:nvPr/>
          </p:nvSpPr>
          <p:spPr>
            <a:xfrm>
              <a:off x="4164405" y="38205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2" name="pt105">
              <a:extLst>
                <a:ext uri="{FF2B5EF4-FFF2-40B4-BE49-F238E27FC236}">
                  <a16:creationId xmlns:a16="http://schemas.microsoft.com/office/drawing/2014/main" id="{D6AA9CFA-809B-79C0-DF4F-05CB73063603}"/>
                </a:ext>
              </a:extLst>
            </p:cNvPr>
            <p:cNvSpPr/>
            <p:nvPr/>
          </p:nvSpPr>
          <p:spPr>
            <a:xfrm>
              <a:off x="4540675" y="30810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3" name="pt106">
              <a:extLst>
                <a:ext uri="{FF2B5EF4-FFF2-40B4-BE49-F238E27FC236}">
                  <a16:creationId xmlns:a16="http://schemas.microsoft.com/office/drawing/2014/main" id="{B34F0365-BEFE-B6C9-DA78-10E1D0670D77}"/>
                </a:ext>
              </a:extLst>
            </p:cNvPr>
            <p:cNvSpPr/>
            <p:nvPr/>
          </p:nvSpPr>
          <p:spPr>
            <a:xfrm>
              <a:off x="5090774" y="28691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4" name="pt107">
              <a:extLst>
                <a:ext uri="{FF2B5EF4-FFF2-40B4-BE49-F238E27FC236}">
                  <a16:creationId xmlns:a16="http://schemas.microsoft.com/office/drawing/2014/main" id="{0F218F7D-6E5D-C8F1-970C-85BECD0B6C86}"/>
                </a:ext>
              </a:extLst>
            </p:cNvPr>
            <p:cNvSpPr/>
            <p:nvPr/>
          </p:nvSpPr>
          <p:spPr>
            <a:xfrm>
              <a:off x="3750427" y="38048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5" name="pt108">
              <a:extLst>
                <a:ext uri="{FF2B5EF4-FFF2-40B4-BE49-F238E27FC236}">
                  <a16:creationId xmlns:a16="http://schemas.microsoft.com/office/drawing/2014/main" id="{16997E8B-365A-489C-7343-90D500F46019}"/>
                </a:ext>
              </a:extLst>
            </p:cNvPr>
            <p:cNvSpPr/>
            <p:nvPr/>
          </p:nvSpPr>
          <p:spPr>
            <a:xfrm>
              <a:off x="4583148" y="25661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6" name="pt109">
              <a:extLst>
                <a:ext uri="{FF2B5EF4-FFF2-40B4-BE49-F238E27FC236}">
                  <a16:creationId xmlns:a16="http://schemas.microsoft.com/office/drawing/2014/main" id="{9BB58429-9ED8-C3D2-945D-E46329262375}"/>
                </a:ext>
              </a:extLst>
            </p:cNvPr>
            <p:cNvSpPr/>
            <p:nvPr/>
          </p:nvSpPr>
          <p:spPr>
            <a:xfrm>
              <a:off x="4952056" y="25871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7" name="pt110">
              <a:extLst>
                <a:ext uri="{FF2B5EF4-FFF2-40B4-BE49-F238E27FC236}">
                  <a16:creationId xmlns:a16="http://schemas.microsoft.com/office/drawing/2014/main" id="{7EB540BF-D6BB-E6A5-AB6A-E3676C942D83}"/>
                </a:ext>
              </a:extLst>
            </p:cNvPr>
            <p:cNvSpPr/>
            <p:nvPr/>
          </p:nvSpPr>
          <p:spPr>
            <a:xfrm>
              <a:off x="4854581" y="24236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8" name="pt111">
              <a:extLst>
                <a:ext uri="{FF2B5EF4-FFF2-40B4-BE49-F238E27FC236}">
                  <a16:creationId xmlns:a16="http://schemas.microsoft.com/office/drawing/2014/main" id="{377F1557-4914-FC77-E0F0-616F6259AB68}"/>
                </a:ext>
              </a:extLst>
            </p:cNvPr>
            <p:cNvSpPr/>
            <p:nvPr/>
          </p:nvSpPr>
          <p:spPr>
            <a:xfrm>
              <a:off x="4318080" y="26796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9" name="pt112">
              <a:extLst>
                <a:ext uri="{FF2B5EF4-FFF2-40B4-BE49-F238E27FC236}">
                  <a16:creationId xmlns:a16="http://schemas.microsoft.com/office/drawing/2014/main" id="{AF75E1F6-75D7-D63A-8736-8E04D3D59AE7}"/>
                </a:ext>
              </a:extLst>
            </p:cNvPr>
            <p:cNvSpPr/>
            <p:nvPr/>
          </p:nvSpPr>
          <p:spPr>
            <a:xfrm>
              <a:off x="3979729" y="23086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0" name="pt113">
              <a:extLst>
                <a:ext uri="{FF2B5EF4-FFF2-40B4-BE49-F238E27FC236}">
                  <a16:creationId xmlns:a16="http://schemas.microsoft.com/office/drawing/2014/main" id="{4DEB24F2-47A5-B2AD-A1EF-64091F30EA5E}"/>
                </a:ext>
              </a:extLst>
            </p:cNvPr>
            <p:cNvSpPr/>
            <p:nvPr/>
          </p:nvSpPr>
          <p:spPr>
            <a:xfrm>
              <a:off x="6138044" y="32917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1" name="pt114">
              <a:extLst>
                <a:ext uri="{FF2B5EF4-FFF2-40B4-BE49-F238E27FC236}">
                  <a16:creationId xmlns:a16="http://schemas.microsoft.com/office/drawing/2014/main" id="{A630E91D-F8A6-1708-0409-1AAA1B91184A}"/>
                </a:ext>
              </a:extLst>
            </p:cNvPr>
            <p:cNvSpPr/>
            <p:nvPr/>
          </p:nvSpPr>
          <p:spPr>
            <a:xfrm>
              <a:off x="4955497" y="33326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2" name="pt115">
              <a:extLst>
                <a:ext uri="{FF2B5EF4-FFF2-40B4-BE49-F238E27FC236}">
                  <a16:creationId xmlns:a16="http://schemas.microsoft.com/office/drawing/2014/main" id="{230358B6-F5DD-DDC0-5E29-B0A7819CC2B8}"/>
                </a:ext>
              </a:extLst>
            </p:cNvPr>
            <p:cNvSpPr/>
            <p:nvPr/>
          </p:nvSpPr>
          <p:spPr>
            <a:xfrm>
              <a:off x="4851696" y="32076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3" name="pt116">
              <a:extLst>
                <a:ext uri="{FF2B5EF4-FFF2-40B4-BE49-F238E27FC236}">
                  <a16:creationId xmlns:a16="http://schemas.microsoft.com/office/drawing/2014/main" id="{A4283359-B668-060C-2181-13D7BE1CD937}"/>
                </a:ext>
              </a:extLst>
            </p:cNvPr>
            <p:cNvSpPr/>
            <p:nvPr/>
          </p:nvSpPr>
          <p:spPr>
            <a:xfrm>
              <a:off x="5224225" y="25361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4" name="pt117">
              <a:extLst>
                <a:ext uri="{FF2B5EF4-FFF2-40B4-BE49-F238E27FC236}">
                  <a16:creationId xmlns:a16="http://schemas.microsoft.com/office/drawing/2014/main" id="{415C7581-65DD-A517-B5EE-946C3D5923D8}"/>
                </a:ext>
              </a:extLst>
            </p:cNvPr>
            <p:cNvSpPr/>
            <p:nvPr/>
          </p:nvSpPr>
          <p:spPr>
            <a:xfrm>
              <a:off x="4989089" y="30791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5" name="pt118">
              <a:extLst>
                <a:ext uri="{FF2B5EF4-FFF2-40B4-BE49-F238E27FC236}">
                  <a16:creationId xmlns:a16="http://schemas.microsoft.com/office/drawing/2014/main" id="{CD56B397-A52F-C1A7-9B48-96F4651011F8}"/>
                </a:ext>
              </a:extLst>
            </p:cNvPr>
            <p:cNvSpPr/>
            <p:nvPr/>
          </p:nvSpPr>
          <p:spPr>
            <a:xfrm>
              <a:off x="5000117" y="31717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6" name="pt119">
              <a:extLst>
                <a:ext uri="{FF2B5EF4-FFF2-40B4-BE49-F238E27FC236}">
                  <a16:creationId xmlns:a16="http://schemas.microsoft.com/office/drawing/2014/main" id="{A9749FB0-99F8-7815-F9F5-027C9838EF7F}"/>
                </a:ext>
              </a:extLst>
            </p:cNvPr>
            <p:cNvSpPr/>
            <p:nvPr/>
          </p:nvSpPr>
          <p:spPr>
            <a:xfrm>
              <a:off x="4748547" y="20462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7" name="pt120">
              <a:extLst>
                <a:ext uri="{FF2B5EF4-FFF2-40B4-BE49-F238E27FC236}">
                  <a16:creationId xmlns:a16="http://schemas.microsoft.com/office/drawing/2014/main" id="{B55CCB70-3283-9D5C-3001-37E1C9844B2E}"/>
                </a:ext>
              </a:extLst>
            </p:cNvPr>
            <p:cNvSpPr/>
            <p:nvPr/>
          </p:nvSpPr>
          <p:spPr>
            <a:xfrm>
              <a:off x="5112954" y="23225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8" name="pt121">
              <a:extLst>
                <a:ext uri="{FF2B5EF4-FFF2-40B4-BE49-F238E27FC236}">
                  <a16:creationId xmlns:a16="http://schemas.microsoft.com/office/drawing/2014/main" id="{C6ABB437-C743-422A-6101-3B4E729A9E30}"/>
                </a:ext>
              </a:extLst>
            </p:cNvPr>
            <p:cNvSpPr/>
            <p:nvPr/>
          </p:nvSpPr>
          <p:spPr>
            <a:xfrm>
              <a:off x="6018343" y="21244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9" name="pt122">
              <a:extLst>
                <a:ext uri="{FF2B5EF4-FFF2-40B4-BE49-F238E27FC236}">
                  <a16:creationId xmlns:a16="http://schemas.microsoft.com/office/drawing/2014/main" id="{2114275A-76C7-40E0-C430-10E1E2FED12E}"/>
                </a:ext>
              </a:extLst>
            </p:cNvPr>
            <p:cNvSpPr/>
            <p:nvPr/>
          </p:nvSpPr>
          <p:spPr>
            <a:xfrm>
              <a:off x="6257380" y="44681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0" name="pt123">
              <a:extLst>
                <a:ext uri="{FF2B5EF4-FFF2-40B4-BE49-F238E27FC236}">
                  <a16:creationId xmlns:a16="http://schemas.microsoft.com/office/drawing/2014/main" id="{B0B5A758-FFA9-EF09-2785-E48F887D907E}"/>
                </a:ext>
              </a:extLst>
            </p:cNvPr>
            <p:cNvSpPr/>
            <p:nvPr/>
          </p:nvSpPr>
          <p:spPr>
            <a:xfrm>
              <a:off x="5018251" y="26165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1" name="pt124">
              <a:extLst>
                <a:ext uri="{FF2B5EF4-FFF2-40B4-BE49-F238E27FC236}">
                  <a16:creationId xmlns:a16="http://schemas.microsoft.com/office/drawing/2014/main" id="{EB293628-823F-256A-D93C-08374C262593}"/>
                </a:ext>
              </a:extLst>
            </p:cNvPr>
            <p:cNvSpPr/>
            <p:nvPr/>
          </p:nvSpPr>
          <p:spPr>
            <a:xfrm>
              <a:off x="4532953" y="40968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2" name="pt125">
              <a:extLst>
                <a:ext uri="{FF2B5EF4-FFF2-40B4-BE49-F238E27FC236}">
                  <a16:creationId xmlns:a16="http://schemas.microsoft.com/office/drawing/2014/main" id="{4C769A30-D606-4BEF-DAB3-2AEC3C1046CB}"/>
                </a:ext>
              </a:extLst>
            </p:cNvPr>
            <p:cNvSpPr/>
            <p:nvPr/>
          </p:nvSpPr>
          <p:spPr>
            <a:xfrm>
              <a:off x="6129631" y="43075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3" name="pt126">
              <a:extLst>
                <a:ext uri="{FF2B5EF4-FFF2-40B4-BE49-F238E27FC236}">
                  <a16:creationId xmlns:a16="http://schemas.microsoft.com/office/drawing/2014/main" id="{7568D118-5EA0-7488-7106-762A7090F2B1}"/>
                </a:ext>
              </a:extLst>
            </p:cNvPr>
            <p:cNvSpPr/>
            <p:nvPr/>
          </p:nvSpPr>
          <p:spPr>
            <a:xfrm>
              <a:off x="5193280" y="45630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4" name="pt127">
              <a:extLst>
                <a:ext uri="{FF2B5EF4-FFF2-40B4-BE49-F238E27FC236}">
                  <a16:creationId xmlns:a16="http://schemas.microsoft.com/office/drawing/2014/main" id="{16CE0F00-A4D9-BC1D-DB67-A700E79E69CE}"/>
                </a:ext>
              </a:extLst>
            </p:cNvPr>
            <p:cNvSpPr/>
            <p:nvPr/>
          </p:nvSpPr>
          <p:spPr>
            <a:xfrm>
              <a:off x="5728543" y="32255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5" name="pt128">
              <a:extLst>
                <a:ext uri="{FF2B5EF4-FFF2-40B4-BE49-F238E27FC236}">
                  <a16:creationId xmlns:a16="http://schemas.microsoft.com/office/drawing/2014/main" id="{7B9D2935-22DF-9A73-9D11-350091CFFBD4}"/>
                </a:ext>
              </a:extLst>
            </p:cNvPr>
            <p:cNvSpPr/>
            <p:nvPr/>
          </p:nvSpPr>
          <p:spPr>
            <a:xfrm>
              <a:off x="5304691" y="27471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6" name="pt129">
              <a:extLst>
                <a:ext uri="{FF2B5EF4-FFF2-40B4-BE49-F238E27FC236}">
                  <a16:creationId xmlns:a16="http://schemas.microsoft.com/office/drawing/2014/main" id="{51E61A9D-15A2-DF4F-CEAF-7F65F9DD142D}"/>
                </a:ext>
              </a:extLst>
            </p:cNvPr>
            <p:cNvSpPr/>
            <p:nvPr/>
          </p:nvSpPr>
          <p:spPr>
            <a:xfrm>
              <a:off x="5119208" y="20463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7" name="pt130">
              <a:extLst>
                <a:ext uri="{FF2B5EF4-FFF2-40B4-BE49-F238E27FC236}">
                  <a16:creationId xmlns:a16="http://schemas.microsoft.com/office/drawing/2014/main" id="{51F63BFA-E51B-3040-C2B7-99BFA44F4FC9}"/>
                </a:ext>
              </a:extLst>
            </p:cNvPr>
            <p:cNvSpPr/>
            <p:nvPr/>
          </p:nvSpPr>
          <p:spPr>
            <a:xfrm>
              <a:off x="5297599" y="17260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8" name="pt131">
              <a:extLst>
                <a:ext uri="{FF2B5EF4-FFF2-40B4-BE49-F238E27FC236}">
                  <a16:creationId xmlns:a16="http://schemas.microsoft.com/office/drawing/2014/main" id="{096585E4-3A27-763A-A34C-5038878CACF3}"/>
                </a:ext>
              </a:extLst>
            </p:cNvPr>
            <p:cNvSpPr/>
            <p:nvPr/>
          </p:nvSpPr>
          <p:spPr>
            <a:xfrm>
              <a:off x="5085798" y="32120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9" name="pt132">
              <a:extLst>
                <a:ext uri="{FF2B5EF4-FFF2-40B4-BE49-F238E27FC236}">
                  <a16:creationId xmlns:a16="http://schemas.microsoft.com/office/drawing/2014/main" id="{F83EF281-1D69-ED86-C67A-B5356A41672F}"/>
                </a:ext>
              </a:extLst>
            </p:cNvPr>
            <p:cNvSpPr/>
            <p:nvPr/>
          </p:nvSpPr>
          <p:spPr>
            <a:xfrm>
              <a:off x="5717744" y="25028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0" name="pt133">
              <a:extLst>
                <a:ext uri="{FF2B5EF4-FFF2-40B4-BE49-F238E27FC236}">
                  <a16:creationId xmlns:a16="http://schemas.microsoft.com/office/drawing/2014/main" id="{25E1A21D-04AF-1236-8F60-3C3ABEDC65E1}"/>
                </a:ext>
              </a:extLst>
            </p:cNvPr>
            <p:cNvSpPr/>
            <p:nvPr/>
          </p:nvSpPr>
          <p:spPr>
            <a:xfrm>
              <a:off x="5005985" y="32239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1" name="pt134">
              <a:extLst>
                <a:ext uri="{FF2B5EF4-FFF2-40B4-BE49-F238E27FC236}">
                  <a16:creationId xmlns:a16="http://schemas.microsoft.com/office/drawing/2014/main" id="{063E409F-C062-1498-5E2D-3AB5F22A953C}"/>
                </a:ext>
              </a:extLst>
            </p:cNvPr>
            <p:cNvSpPr/>
            <p:nvPr/>
          </p:nvSpPr>
          <p:spPr>
            <a:xfrm>
              <a:off x="4252107" y="32926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2" name="pt135">
              <a:extLst>
                <a:ext uri="{FF2B5EF4-FFF2-40B4-BE49-F238E27FC236}">
                  <a16:creationId xmlns:a16="http://schemas.microsoft.com/office/drawing/2014/main" id="{1EDE00F7-B17D-7A18-0B10-3DEE95DE2B5C}"/>
                </a:ext>
              </a:extLst>
            </p:cNvPr>
            <p:cNvSpPr/>
            <p:nvPr/>
          </p:nvSpPr>
          <p:spPr>
            <a:xfrm>
              <a:off x="4914362" y="33794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3" name="pt136">
              <a:extLst>
                <a:ext uri="{FF2B5EF4-FFF2-40B4-BE49-F238E27FC236}">
                  <a16:creationId xmlns:a16="http://schemas.microsoft.com/office/drawing/2014/main" id="{768A05F5-EE8D-654C-E43A-05530AA87DFB}"/>
                </a:ext>
              </a:extLst>
            </p:cNvPr>
            <p:cNvSpPr/>
            <p:nvPr/>
          </p:nvSpPr>
          <p:spPr>
            <a:xfrm>
              <a:off x="4090558" y="37555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4" name="pt137">
              <a:extLst>
                <a:ext uri="{FF2B5EF4-FFF2-40B4-BE49-F238E27FC236}">
                  <a16:creationId xmlns:a16="http://schemas.microsoft.com/office/drawing/2014/main" id="{F03218E4-4490-40C8-6993-EB7470BA91C6}"/>
                </a:ext>
              </a:extLst>
            </p:cNvPr>
            <p:cNvSpPr/>
            <p:nvPr/>
          </p:nvSpPr>
          <p:spPr>
            <a:xfrm>
              <a:off x="4750290" y="14627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5" name="pt138">
              <a:extLst>
                <a:ext uri="{FF2B5EF4-FFF2-40B4-BE49-F238E27FC236}">
                  <a16:creationId xmlns:a16="http://schemas.microsoft.com/office/drawing/2014/main" id="{95404A18-9B7E-80B9-481D-712A7CF35054}"/>
                </a:ext>
              </a:extLst>
            </p:cNvPr>
            <p:cNvSpPr/>
            <p:nvPr/>
          </p:nvSpPr>
          <p:spPr>
            <a:xfrm>
              <a:off x="5045348" y="25414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6" name="pt139">
              <a:extLst>
                <a:ext uri="{FF2B5EF4-FFF2-40B4-BE49-F238E27FC236}">
                  <a16:creationId xmlns:a16="http://schemas.microsoft.com/office/drawing/2014/main" id="{817F782D-1ECB-EB56-EF07-00E17246BEA7}"/>
                </a:ext>
              </a:extLst>
            </p:cNvPr>
            <p:cNvSpPr/>
            <p:nvPr/>
          </p:nvSpPr>
          <p:spPr>
            <a:xfrm>
              <a:off x="5202852" y="49550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7" name="pt140">
              <a:extLst>
                <a:ext uri="{FF2B5EF4-FFF2-40B4-BE49-F238E27FC236}">
                  <a16:creationId xmlns:a16="http://schemas.microsoft.com/office/drawing/2014/main" id="{156F880E-A976-EA0E-8EF2-745427024271}"/>
                </a:ext>
              </a:extLst>
            </p:cNvPr>
            <p:cNvSpPr/>
            <p:nvPr/>
          </p:nvSpPr>
          <p:spPr>
            <a:xfrm>
              <a:off x="5379556" y="34350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8" name="pt141">
              <a:extLst>
                <a:ext uri="{FF2B5EF4-FFF2-40B4-BE49-F238E27FC236}">
                  <a16:creationId xmlns:a16="http://schemas.microsoft.com/office/drawing/2014/main" id="{E3B5E8C8-537A-C5ED-4FA0-B8ED23F42716}"/>
                </a:ext>
              </a:extLst>
            </p:cNvPr>
            <p:cNvSpPr/>
            <p:nvPr/>
          </p:nvSpPr>
          <p:spPr>
            <a:xfrm>
              <a:off x="5016163" y="30099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9" name="pt142">
              <a:extLst>
                <a:ext uri="{FF2B5EF4-FFF2-40B4-BE49-F238E27FC236}">
                  <a16:creationId xmlns:a16="http://schemas.microsoft.com/office/drawing/2014/main" id="{F751AB9F-3848-5723-7B95-4A742DCB043F}"/>
                </a:ext>
              </a:extLst>
            </p:cNvPr>
            <p:cNvSpPr/>
            <p:nvPr/>
          </p:nvSpPr>
          <p:spPr>
            <a:xfrm>
              <a:off x="4853595" y="33010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0" name="pt143">
              <a:extLst>
                <a:ext uri="{FF2B5EF4-FFF2-40B4-BE49-F238E27FC236}">
                  <a16:creationId xmlns:a16="http://schemas.microsoft.com/office/drawing/2014/main" id="{0686F631-FDE1-9A97-1E1F-8DAF68BFEAA2}"/>
                </a:ext>
              </a:extLst>
            </p:cNvPr>
            <p:cNvSpPr/>
            <p:nvPr/>
          </p:nvSpPr>
          <p:spPr>
            <a:xfrm>
              <a:off x="4725492" y="19801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1" name="pt144">
              <a:extLst>
                <a:ext uri="{FF2B5EF4-FFF2-40B4-BE49-F238E27FC236}">
                  <a16:creationId xmlns:a16="http://schemas.microsoft.com/office/drawing/2014/main" id="{7F638B58-CAE8-D79D-DE5E-22B702485F80}"/>
                </a:ext>
              </a:extLst>
            </p:cNvPr>
            <p:cNvSpPr/>
            <p:nvPr/>
          </p:nvSpPr>
          <p:spPr>
            <a:xfrm>
              <a:off x="5476184" y="23380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2" name="pt145">
              <a:extLst>
                <a:ext uri="{FF2B5EF4-FFF2-40B4-BE49-F238E27FC236}">
                  <a16:creationId xmlns:a16="http://schemas.microsoft.com/office/drawing/2014/main" id="{688F4DD0-A4A0-E136-232F-55C5E574EB8B}"/>
                </a:ext>
              </a:extLst>
            </p:cNvPr>
            <p:cNvSpPr/>
            <p:nvPr/>
          </p:nvSpPr>
          <p:spPr>
            <a:xfrm>
              <a:off x="4478556" y="28980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3" name="pt146">
              <a:extLst>
                <a:ext uri="{FF2B5EF4-FFF2-40B4-BE49-F238E27FC236}">
                  <a16:creationId xmlns:a16="http://schemas.microsoft.com/office/drawing/2014/main" id="{DF4F4CE9-D751-8768-5FE9-41B7A2A2C48C}"/>
                </a:ext>
              </a:extLst>
            </p:cNvPr>
            <p:cNvSpPr/>
            <p:nvPr/>
          </p:nvSpPr>
          <p:spPr>
            <a:xfrm>
              <a:off x="4948142" y="34758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4" name="pt147">
              <a:extLst>
                <a:ext uri="{FF2B5EF4-FFF2-40B4-BE49-F238E27FC236}">
                  <a16:creationId xmlns:a16="http://schemas.microsoft.com/office/drawing/2014/main" id="{965E3D51-3053-65AF-F9C7-72CE8DA09BCD}"/>
                </a:ext>
              </a:extLst>
            </p:cNvPr>
            <p:cNvSpPr/>
            <p:nvPr/>
          </p:nvSpPr>
          <p:spPr>
            <a:xfrm>
              <a:off x="3593178" y="42801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5" name="pt148">
              <a:extLst>
                <a:ext uri="{FF2B5EF4-FFF2-40B4-BE49-F238E27FC236}">
                  <a16:creationId xmlns:a16="http://schemas.microsoft.com/office/drawing/2014/main" id="{320169E8-C790-E227-B3B1-9D2FB6969419}"/>
                </a:ext>
              </a:extLst>
            </p:cNvPr>
            <p:cNvSpPr/>
            <p:nvPr/>
          </p:nvSpPr>
          <p:spPr>
            <a:xfrm>
              <a:off x="5178404" y="24830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6" name="pt149">
              <a:extLst>
                <a:ext uri="{FF2B5EF4-FFF2-40B4-BE49-F238E27FC236}">
                  <a16:creationId xmlns:a16="http://schemas.microsoft.com/office/drawing/2014/main" id="{1A239CBE-9580-D2DD-CE47-816E15C1789A}"/>
                </a:ext>
              </a:extLst>
            </p:cNvPr>
            <p:cNvSpPr/>
            <p:nvPr/>
          </p:nvSpPr>
          <p:spPr>
            <a:xfrm>
              <a:off x="4861693" y="22072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7" name="pt150">
              <a:extLst>
                <a:ext uri="{FF2B5EF4-FFF2-40B4-BE49-F238E27FC236}">
                  <a16:creationId xmlns:a16="http://schemas.microsoft.com/office/drawing/2014/main" id="{EEF24301-2E01-D9F2-1302-58137C35FBB7}"/>
                </a:ext>
              </a:extLst>
            </p:cNvPr>
            <p:cNvSpPr/>
            <p:nvPr/>
          </p:nvSpPr>
          <p:spPr>
            <a:xfrm>
              <a:off x="4842850" y="25839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8" name="pt151">
              <a:extLst>
                <a:ext uri="{FF2B5EF4-FFF2-40B4-BE49-F238E27FC236}">
                  <a16:creationId xmlns:a16="http://schemas.microsoft.com/office/drawing/2014/main" id="{2F89CF9D-8056-BD7A-50C6-1A02EBB50642}"/>
                </a:ext>
              </a:extLst>
            </p:cNvPr>
            <p:cNvSpPr/>
            <p:nvPr/>
          </p:nvSpPr>
          <p:spPr>
            <a:xfrm>
              <a:off x="4348652" y="39411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9" name="pt152">
              <a:extLst>
                <a:ext uri="{FF2B5EF4-FFF2-40B4-BE49-F238E27FC236}">
                  <a16:creationId xmlns:a16="http://schemas.microsoft.com/office/drawing/2014/main" id="{A7507460-6F5E-02FC-9053-3B851E1CC78D}"/>
                </a:ext>
              </a:extLst>
            </p:cNvPr>
            <p:cNvSpPr/>
            <p:nvPr/>
          </p:nvSpPr>
          <p:spPr>
            <a:xfrm>
              <a:off x="4841237" y="22206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0" name="pt153">
              <a:extLst>
                <a:ext uri="{FF2B5EF4-FFF2-40B4-BE49-F238E27FC236}">
                  <a16:creationId xmlns:a16="http://schemas.microsoft.com/office/drawing/2014/main" id="{54CC0C58-FF05-4770-7255-5E5FDF60A320}"/>
                </a:ext>
              </a:extLst>
            </p:cNvPr>
            <p:cNvSpPr/>
            <p:nvPr/>
          </p:nvSpPr>
          <p:spPr>
            <a:xfrm>
              <a:off x="4587748" y="32176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1" name="pt154">
              <a:extLst>
                <a:ext uri="{FF2B5EF4-FFF2-40B4-BE49-F238E27FC236}">
                  <a16:creationId xmlns:a16="http://schemas.microsoft.com/office/drawing/2014/main" id="{4B8C18E4-FF42-DE05-79D5-7AF2C287AEAC}"/>
                </a:ext>
              </a:extLst>
            </p:cNvPr>
            <p:cNvSpPr/>
            <p:nvPr/>
          </p:nvSpPr>
          <p:spPr>
            <a:xfrm>
              <a:off x="5258281" y="31336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2" name="pt155">
              <a:extLst>
                <a:ext uri="{FF2B5EF4-FFF2-40B4-BE49-F238E27FC236}">
                  <a16:creationId xmlns:a16="http://schemas.microsoft.com/office/drawing/2014/main" id="{AB0CD994-8A6B-22C6-7871-66A281334F0A}"/>
                </a:ext>
              </a:extLst>
            </p:cNvPr>
            <p:cNvSpPr/>
            <p:nvPr/>
          </p:nvSpPr>
          <p:spPr>
            <a:xfrm>
              <a:off x="3898128" y="35422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3" name="pt156">
              <a:extLst>
                <a:ext uri="{FF2B5EF4-FFF2-40B4-BE49-F238E27FC236}">
                  <a16:creationId xmlns:a16="http://schemas.microsoft.com/office/drawing/2014/main" id="{E4BA1B0F-6D0F-541A-E0AA-16CB460C1553}"/>
                </a:ext>
              </a:extLst>
            </p:cNvPr>
            <p:cNvSpPr/>
            <p:nvPr/>
          </p:nvSpPr>
          <p:spPr>
            <a:xfrm>
              <a:off x="4249103" y="29660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4" name="pt157">
              <a:extLst>
                <a:ext uri="{FF2B5EF4-FFF2-40B4-BE49-F238E27FC236}">
                  <a16:creationId xmlns:a16="http://schemas.microsoft.com/office/drawing/2014/main" id="{F526169D-DAAC-2680-0F18-99F6AD74AE1E}"/>
                </a:ext>
              </a:extLst>
            </p:cNvPr>
            <p:cNvSpPr/>
            <p:nvPr/>
          </p:nvSpPr>
          <p:spPr>
            <a:xfrm>
              <a:off x="4648203" y="30750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5" name="pt158">
              <a:extLst>
                <a:ext uri="{FF2B5EF4-FFF2-40B4-BE49-F238E27FC236}">
                  <a16:creationId xmlns:a16="http://schemas.microsoft.com/office/drawing/2014/main" id="{F0058738-A8C9-5104-D121-0810C67F8A8A}"/>
                </a:ext>
              </a:extLst>
            </p:cNvPr>
            <p:cNvSpPr/>
            <p:nvPr/>
          </p:nvSpPr>
          <p:spPr>
            <a:xfrm>
              <a:off x="4954917" y="25951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6" name="pt159">
              <a:extLst>
                <a:ext uri="{FF2B5EF4-FFF2-40B4-BE49-F238E27FC236}">
                  <a16:creationId xmlns:a16="http://schemas.microsoft.com/office/drawing/2014/main" id="{B2F191E1-7FFD-3F95-657B-0C85993678D0}"/>
                </a:ext>
              </a:extLst>
            </p:cNvPr>
            <p:cNvSpPr/>
            <p:nvPr/>
          </p:nvSpPr>
          <p:spPr>
            <a:xfrm>
              <a:off x="4458512" y="46848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7" name="pt160">
              <a:extLst>
                <a:ext uri="{FF2B5EF4-FFF2-40B4-BE49-F238E27FC236}">
                  <a16:creationId xmlns:a16="http://schemas.microsoft.com/office/drawing/2014/main" id="{DBF3E524-E68D-C144-41AE-11D4A18EC3F7}"/>
                </a:ext>
              </a:extLst>
            </p:cNvPr>
            <p:cNvSpPr/>
            <p:nvPr/>
          </p:nvSpPr>
          <p:spPr>
            <a:xfrm>
              <a:off x="4253405" y="32854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8" name="pt161">
              <a:extLst>
                <a:ext uri="{FF2B5EF4-FFF2-40B4-BE49-F238E27FC236}">
                  <a16:creationId xmlns:a16="http://schemas.microsoft.com/office/drawing/2014/main" id="{8CA9574F-DF9E-E028-8C1D-AEFFF7C86F10}"/>
                </a:ext>
              </a:extLst>
            </p:cNvPr>
            <p:cNvSpPr/>
            <p:nvPr/>
          </p:nvSpPr>
          <p:spPr>
            <a:xfrm>
              <a:off x="4989600" y="26225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9" name="pt162">
              <a:extLst>
                <a:ext uri="{FF2B5EF4-FFF2-40B4-BE49-F238E27FC236}">
                  <a16:creationId xmlns:a16="http://schemas.microsoft.com/office/drawing/2014/main" id="{EE5F2443-684E-0C96-7D63-4010658019CE}"/>
                </a:ext>
              </a:extLst>
            </p:cNvPr>
            <p:cNvSpPr/>
            <p:nvPr/>
          </p:nvSpPr>
          <p:spPr>
            <a:xfrm>
              <a:off x="4658801" y="21583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0" name="pt163">
              <a:extLst>
                <a:ext uri="{FF2B5EF4-FFF2-40B4-BE49-F238E27FC236}">
                  <a16:creationId xmlns:a16="http://schemas.microsoft.com/office/drawing/2014/main" id="{B1100070-8713-699B-AE05-7F666994A919}"/>
                </a:ext>
              </a:extLst>
            </p:cNvPr>
            <p:cNvSpPr/>
            <p:nvPr/>
          </p:nvSpPr>
          <p:spPr>
            <a:xfrm>
              <a:off x="4717673" y="20309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1" name="pt164">
              <a:extLst>
                <a:ext uri="{FF2B5EF4-FFF2-40B4-BE49-F238E27FC236}">
                  <a16:creationId xmlns:a16="http://schemas.microsoft.com/office/drawing/2014/main" id="{43581E94-DDB9-59D2-CAB2-52039B592CA5}"/>
                </a:ext>
              </a:extLst>
            </p:cNvPr>
            <p:cNvSpPr/>
            <p:nvPr/>
          </p:nvSpPr>
          <p:spPr>
            <a:xfrm>
              <a:off x="4149018" y="24804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2" name="pt165">
              <a:extLst>
                <a:ext uri="{FF2B5EF4-FFF2-40B4-BE49-F238E27FC236}">
                  <a16:creationId xmlns:a16="http://schemas.microsoft.com/office/drawing/2014/main" id="{38BCA360-01E7-B50C-0E6B-A6EBB9CC2E20}"/>
                </a:ext>
              </a:extLst>
            </p:cNvPr>
            <p:cNvSpPr/>
            <p:nvPr/>
          </p:nvSpPr>
          <p:spPr>
            <a:xfrm>
              <a:off x="4708100" y="29834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3" name="pt166">
              <a:extLst>
                <a:ext uri="{FF2B5EF4-FFF2-40B4-BE49-F238E27FC236}">
                  <a16:creationId xmlns:a16="http://schemas.microsoft.com/office/drawing/2014/main" id="{2EA19DAB-D2C2-37BC-0ED5-54EC27E8D38F}"/>
                </a:ext>
              </a:extLst>
            </p:cNvPr>
            <p:cNvSpPr/>
            <p:nvPr/>
          </p:nvSpPr>
          <p:spPr>
            <a:xfrm>
              <a:off x="4512162" y="25330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4" name="pt167">
              <a:extLst>
                <a:ext uri="{FF2B5EF4-FFF2-40B4-BE49-F238E27FC236}">
                  <a16:creationId xmlns:a16="http://schemas.microsoft.com/office/drawing/2014/main" id="{B386090D-128A-1FEF-BBBE-DA69916E8512}"/>
                </a:ext>
              </a:extLst>
            </p:cNvPr>
            <p:cNvSpPr/>
            <p:nvPr/>
          </p:nvSpPr>
          <p:spPr>
            <a:xfrm>
              <a:off x="4841725" y="26773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5" name="pt168">
              <a:extLst>
                <a:ext uri="{FF2B5EF4-FFF2-40B4-BE49-F238E27FC236}">
                  <a16:creationId xmlns:a16="http://schemas.microsoft.com/office/drawing/2014/main" id="{D6DE8CF2-C0CA-9311-E2BA-DBA764FF6B8C}"/>
                </a:ext>
              </a:extLst>
            </p:cNvPr>
            <p:cNvSpPr/>
            <p:nvPr/>
          </p:nvSpPr>
          <p:spPr>
            <a:xfrm>
              <a:off x="5240211" y="25012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6" name="pt169">
              <a:extLst>
                <a:ext uri="{FF2B5EF4-FFF2-40B4-BE49-F238E27FC236}">
                  <a16:creationId xmlns:a16="http://schemas.microsoft.com/office/drawing/2014/main" id="{628DE66B-625F-366A-DC8D-D593ADB6AE5A}"/>
                </a:ext>
              </a:extLst>
            </p:cNvPr>
            <p:cNvSpPr/>
            <p:nvPr/>
          </p:nvSpPr>
          <p:spPr>
            <a:xfrm>
              <a:off x="4490111" y="21551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7" name="pt170">
              <a:extLst>
                <a:ext uri="{FF2B5EF4-FFF2-40B4-BE49-F238E27FC236}">
                  <a16:creationId xmlns:a16="http://schemas.microsoft.com/office/drawing/2014/main" id="{288B078C-049C-2F73-AFF0-78A003463CC3}"/>
                </a:ext>
              </a:extLst>
            </p:cNvPr>
            <p:cNvSpPr/>
            <p:nvPr/>
          </p:nvSpPr>
          <p:spPr>
            <a:xfrm>
              <a:off x="5379353" y="28561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8" name="pt171">
              <a:extLst>
                <a:ext uri="{FF2B5EF4-FFF2-40B4-BE49-F238E27FC236}">
                  <a16:creationId xmlns:a16="http://schemas.microsoft.com/office/drawing/2014/main" id="{E0059A91-75E9-4EDC-01B1-F77200CD498C}"/>
                </a:ext>
              </a:extLst>
            </p:cNvPr>
            <p:cNvSpPr/>
            <p:nvPr/>
          </p:nvSpPr>
          <p:spPr>
            <a:xfrm>
              <a:off x="4747316" y="28438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9" name="pt172">
              <a:extLst>
                <a:ext uri="{FF2B5EF4-FFF2-40B4-BE49-F238E27FC236}">
                  <a16:creationId xmlns:a16="http://schemas.microsoft.com/office/drawing/2014/main" id="{56EB927D-B873-CD74-140F-D0814B0FF789}"/>
                </a:ext>
              </a:extLst>
            </p:cNvPr>
            <p:cNvSpPr/>
            <p:nvPr/>
          </p:nvSpPr>
          <p:spPr>
            <a:xfrm>
              <a:off x="5490210" y="27984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0" name="pt173">
              <a:extLst>
                <a:ext uri="{FF2B5EF4-FFF2-40B4-BE49-F238E27FC236}">
                  <a16:creationId xmlns:a16="http://schemas.microsoft.com/office/drawing/2014/main" id="{53A3535E-6D0C-F02B-FF43-9D646B8CC8BB}"/>
                </a:ext>
              </a:extLst>
            </p:cNvPr>
            <p:cNvSpPr/>
            <p:nvPr/>
          </p:nvSpPr>
          <p:spPr>
            <a:xfrm>
              <a:off x="5206398" y="29769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1" name="pt174">
              <a:extLst>
                <a:ext uri="{FF2B5EF4-FFF2-40B4-BE49-F238E27FC236}">
                  <a16:creationId xmlns:a16="http://schemas.microsoft.com/office/drawing/2014/main" id="{D78E5DBE-8163-E59D-5326-1A3E4C344503}"/>
                </a:ext>
              </a:extLst>
            </p:cNvPr>
            <p:cNvSpPr/>
            <p:nvPr/>
          </p:nvSpPr>
          <p:spPr>
            <a:xfrm>
              <a:off x="4716357" y="36185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2" name="pt175">
              <a:extLst>
                <a:ext uri="{FF2B5EF4-FFF2-40B4-BE49-F238E27FC236}">
                  <a16:creationId xmlns:a16="http://schemas.microsoft.com/office/drawing/2014/main" id="{08BFC312-497A-16D9-D349-E3BA7B26C15E}"/>
                </a:ext>
              </a:extLst>
            </p:cNvPr>
            <p:cNvSpPr/>
            <p:nvPr/>
          </p:nvSpPr>
          <p:spPr>
            <a:xfrm>
              <a:off x="5345175" y="26179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3" name="pt176">
              <a:extLst>
                <a:ext uri="{FF2B5EF4-FFF2-40B4-BE49-F238E27FC236}">
                  <a16:creationId xmlns:a16="http://schemas.microsoft.com/office/drawing/2014/main" id="{BF6DDE4D-A3E4-78E6-9C69-D0B0F9AC1762}"/>
                </a:ext>
              </a:extLst>
            </p:cNvPr>
            <p:cNvSpPr/>
            <p:nvPr/>
          </p:nvSpPr>
          <p:spPr>
            <a:xfrm>
              <a:off x="5574100" y="34020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4" name="pt177">
              <a:extLst>
                <a:ext uri="{FF2B5EF4-FFF2-40B4-BE49-F238E27FC236}">
                  <a16:creationId xmlns:a16="http://schemas.microsoft.com/office/drawing/2014/main" id="{2DBD5309-A3C6-E341-70CA-39C14FAC5F9D}"/>
                </a:ext>
              </a:extLst>
            </p:cNvPr>
            <p:cNvSpPr/>
            <p:nvPr/>
          </p:nvSpPr>
          <p:spPr>
            <a:xfrm>
              <a:off x="5257427" y="30129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5" name="pt178">
              <a:extLst>
                <a:ext uri="{FF2B5EF4-FFF2-40B4-BE49-F238E27FC236}">
                  <a16:creationId xmlns:a16="http://schemas.microsoft.com/office/drawing/2014/main" id="{896D37AE-B5A7-FB78-99DA-C0D5A5ACA923}"/>
                </a:ext>
              </a:extLst>
            </p:cNvPr>
            <p:cNvSpPr/>
            <p:nvPr/>
          </p:nvSpPr>
          <p:spPr>
            <a:xfrm>
              <a:off x="5423206" y="26973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6" name="pt179">
              <a:extLst>
                <a:ext uri="{FF2B5EF4-FFF2-40B4-BE49-F238E27FC236}">
                  <a16:creationId xmlns:a16="http://schemas.microsoft.com/office/drawing/2014/main" id="{19C84C06-7BA7-0305-E3E5-BC67D524D318}"/>
                </a:ext>
              </a:extLst>
            </p:cNvPr>
            <p:cNvSpPr/>
            <p:nvPr/>
          </p:nvSpPr>
          <p:spPr>
            <a:xfrm>
              <a:off x="5271119" y="25010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7" name="pt180">
              <a:extLst>
                <a:ext uri="{FF2B5EF4-FFF2-40B4-BE49-F238E27FC236}">
                  <a16:creationId xmlns:a16="http://schemas.microsoft.com/office/drawing/2014/main" id="{877DACF3-44B4-4457-E51A-8CD4787CD8EC}"/>
                </a:ext>
              </a:extLst>
            </p:cNvPr>
            <p:cNvSpPr/>
            <p:nvPr/>
          </p:nvSpPr>
          <p:spPr>
            <a:xfrm>
              <a:off x="4723326" y="41285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8" name="pt181">
              <a:extLst>
                <a:ext uri="{FF2B5EF4-FFF2-40B4-BE49-F238E27FC236}">
                  <a16:creationId xmlns:a16="http://schemas.microsoft.com/office/drawing/2014/main" id="{C042A643-9277-68E1-EE33-2B20C362F8C1}"/>
                </a:ext>
              </a:extLst>
            </p:cNvPr>
            <p:cNvSpPr/>
            <p:nvPr/>
          </p:nvSpPr>
          <p:spPr>
            <a:xfrm>
              <a:off x="4831382" y="24236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9" name="pt182">
              <a:extLst>
                <a:ext uri="{FF2B5EF4-FFF2-40B4-BE49-F238E27FC236}">
                  <a16:creationId xmlns:a16="http://schemas.microsoft.com/office/drawing/2014/main" id="{58149BDE-B403-99BC-B3E7-FF98488D2B5F}"/>
                </a:ext>
              </a:extLst>
            </p:cNvPr>
            <p:cNvSpPr/>
            <p:nvPr/>
          </p:nvSpPr>
          <p:spPr>
            <a:xfrm>
              <a:off x="4198008" y="27643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0" name="pt183">
              <a:extLst>
                <a:ext uri="{FF2B5EF4-FFF2-40B4-BE49-F238E27FC236}">
                  <a16:creationId xmlns:a16="http://schemas.microsoft.com/office/drawing/2014/main" id="{9E41AD11-602A-6A0B-7B66-5C4DC6324B24}"/>
                </a:ext>
              </a:extLst>
            </p:cNvPr>
            <p:cNvSpPr/>
            <p:nvPr/>
          </p:nvSpPr>
          <p:spPr>
            <a:xfrm>
              <a:off x="4954170" y="20180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1" name="pt184">
              <a:extLst>
                <a:ext uri="{FF2B5EF4-FFF2-40B4-BE49-F238E27FC236}">
                  <a16:creationId xmlns:a16="http://schemas.microsoft.com/office/drawing/2014/main" id="{8B0C3B82-15A9-DCEB-CB4B-3679B0875285}"/>
                </a:ext>
              </a:extLst>
            </p:cNvPr>
            <p:cNvSpPr/>
            <p:nvPr/>
          </p:nvSpPr>
          <p:spPr>
            <a:xfrm>
              <a:off x="5069105" y="2380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2" name="pt185">
              <a:extLst>
                <a:ext uri="{FF2B5EF4-FFF2-40B4-BE49-F238E27FC236}">
                  <a16:creationId xmlns:a16="http://schemas.microsoft.com/office/drawing/2014/main" id="{58A15ABC-3DB8-29A4-74B9-0ACCE6357B36}"/>
                </a:ext>
              </a:extLst>
            </p:cNvPr>
            <p:cNvSpPr/>
            <p:nvPr/>
          </p:nvSpPr>
          <p:spPr>
            <a:xfrm>
              <a:off x="5036707" y="34114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3" name="pt186">
              <a:extLst>
                <a:ext uri="{FF2B5EF4-FFF2-40B4-BE49-F238E27FC236}">
                  <a16:creationId xmlns:a16="http://schemas.microsoft.com/office/drawing/2014/main" id="{539C4107-5A9F-B486-620A-1AA745FA1C87}"/>
                </a:ext>
              </a:extLst>
            </p:cNvPr>
            <p:cNvSpPr/>
            <p:nvPr/>
          </p:nvSpPr>
          <p:spPr>
            <a:xfrm>
              <a:off x="5439891" y="20816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4" name="pt187">
              <a:extLst>
                <a:ext uri="{FF2B5EF4-FFF2-40B4-BE49-F238E27FC236}">
                  <a16:creationId xmlns:a16="http://schemas.microsoft.com/office/drawing/2014/main" id="{B9E2F4F2-313D-D9D7-C00E-2914EBCC9079}"/>
                </a:ext>
              </a:extLst>
            </p:cNvPr>
            <p:cNvSpPr/>
            <p:nvPr/>
          </p:nvSpPr>
          <p:spPr>
            <a:xfrm>
              <a:off x="6077498" y="3144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5" name="pt188">
              <a:extLst>
                <a:ext uri="{FF2B5EF4-FFF2-40B4-BE49-F238E27FC236}">
                  <a16:creationId xmlns:a16="http://schemas.microsoft.com/office/drawing/2014/main" id="{88EDF641-EC3D-3798-17C9-3393F2340A91}"/>
                </a:ext>
              </a:extLst>
            </p:cNvPr>
            <p:cNvSpPr/>
            <p:nvPr/>
          </p:nvSpPr>
          <p:spPr>
            <a:xfrm>
              <a:off x="4357391" y="30038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6" name="pt189">
              <a:extLst>
                <a:ext uri="{FF2B5EF4-FFF2-40B4-BE49-F238E27FC236}">
                  <a16:creationId xmlns:a16="http://schemas.microsoft.com/office/drawing/2014/main" id="{385136D0-8A92-17A4-5D07-E8577756B9B2}"/>
                </a:ext>
              </a:extLst>
            </p:cNvPr>
            <p:cNvSpPr/>
            <p:nvPr/>
          </p:nvSpPr>
          <p:spPr>
            <a:xfrm>
              <a:off x="4879451" y="20527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7" name="pt190">
              <a:extLst>
                <a:ext uri="{FF2B5EF4-FFF2-40B4-BE49-F238E27FC236}">
                  <a16:creationId xmlns:a16="http://schemas.microsoft.com/office/drawing/2014/main" id="{DAD94229-07E1-0F4C-6BFF-42AADC50915B}"/>
                </a:ext>
              </a:extLst>
            </p:cNvPr>
            <p:cNvSpPr/>
            <p:nvPr/>
          </p:nvSpPr>
          <p:spPr>
            <a:xfrm>
              <a:off x="4820705" y="28678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8" name="pt191">
              <a:extLst>
                <a:ext uri="{FF2B5EF4-FFF2-40B4-BE49-F238E27FC236}">
                  <a16:creationId xmlns:a16="http://schemas.microsoft.com/office/drawing/2014/main" id="{542198AA-3390-0787-F558-8BEF9FEAC8D6}"/>
                </a:ext>
              </a:extLst>
            </p:cNvPr>
            <p:cNvSpPr/>
            <p:nvPr/>
          </p:nvSpPr>
          <p:spPr>
            <a:xfrm>
              <a:off x="3886453" y="17266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9" name="pt192">
              <a:extLst>
                <a:ext uri="{FF2B5EF4-FFF2-40B4-BE49-F238E27FC236}">
                  <a16:creationId xmlns:a16="http://schemas.microsoft.com/office/drawing/2014/main" id="{FE591CD9-DBAC-436B-C080-5FE6349BF359}"/>
                </a:ext>
              </a:extLst>
            </p:cNvPr>
            <p:cNvSpPr/>
            <p:nvPr/>
          </p:nvSpPr>
          <p:spPr>
            <a:xfrm>
              <a:off x="4542908" y="31559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0" name="pt193">
              <a:extLst>
                <a:ext uri="{FF2B5EF4-FFF2-40B4-BE49-F238E27FC236}">
                  <a16:creationId xmlns:a16="http://schemas.microsoft.com/office/drawing/2014/main" id="{8D01EE3C-CD9C-974D-8B82-1430CE830125}"/>
                </a:ext>
              </a:extLst>
            </p:cNvPr>
            <p:cNvSpPr/>
            <p:nvPr/>
          </p:nvSpPr>
          <p:spPr>
            <a:xfrm>
              <a:off x="4639268" y="26306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1" name="pt194">
              <a:extLst>
                <a:ext uri="{FF2B5EF4-FFF2-40B4-BE49-F238E27FC236}">
                  <a16:creationId xmlns:a16="http://schemas.microsoft.com/office/drawing/2014/main" id="{C8EC75A3-7341-2C11-9740-6B2D6950F70A}"/>
                </a:ext>
              </a:extLst>
            </p:cNvPr>
            <p:cNvSpPr/>
            <p:nvPr/>
          </p:nvSpPr>
          <p:spPr>
            <a:xfrm>
              <a:off x="5239042" y="28722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2" name="pt195">
              <a:extLst>
                <a:ext uri="{FF2B5EF4-FFF2-40B4-BE49-F238E27FC236}">
                  <a16:creationId xmlns:a16="http://schemas.microsoft.com/office/drawing/2014/main" id="{FEFCE297-ABCE-B421-CD80-2D1391237C5C}"/>
                </a:ext>
              </a:extLst>
            </p:cNvPr>
            <p:cNvSpPr/>
            <p:nvPr/>
          </p:nvSpPr>
          <p:spPr>
            <a:xfrm>
              <a:off x="4660859" y="23949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3" name="pt196">
              <a:extLst>
                <a:ext uri="{FF2B5EF4-FFF2-40B4-BE49-F238E27FC236}">
                  <a16:creationId xmlns:a16="http://schemas.microsoft.com/office/drawing/2014/main" id="{FBB2C796-21EE-112D-8120-0B63CB239E00}"/>
                </a:ext>
              </a:extLst>
            </p:cNvPr>
            <p:cNvSpPr/>
            <p:nvPr/>
          </p:nvSpPr>
          <p:spPr>
            <a:xfrm>
              <a:off x="4686535" y="20400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4" name="pt197">
              <a:extLst>
                <a:ext uri="{FF2B5EF4-FFF2-40B4-BE49-F238E27FC236}">
                  <a16:creationId xmlns:a16="http://schemas.microsoft.com/office/drawing/2014/main" id="{4A84A009-868B-A259-95BA-571BF941C336}"/>
                </a:ext>
              </a:extLst>
            </p:cNvPr>
            <p:cNvSpPr/>
            <p:nvPr/>
          </p:nvSpPr>
          <p:spPr>
            <a:xfrm>
              <a:off x="4686489" y="26916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5" name="pt198">
              <a:extLst>
                <a:ext uri="{FF2B5EF4-FFF2-40B4-BE49-F238E27FC236}">
                  <a16:creationId xmlns:a16="http://schemas.microsoft.com/office/drawing/2014/main" id="{2714913E-9A88-F120-F999-7311C90627D6}"/>
                </a:ext>
              </a:extLst>
            </p:cNvPr>
            <p:cNvSpPr/>
            <p:nvPr/>
          </p:nvSpPr>
          <p:spPr>
            <a:xfrm>
              <a:off x="4490144" y="22092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6" name="pt199">
              <a:extLst>
                <a:ext uri="{FF2B5EF4-FFF2-40B4-BE49-F238E27FC236}">
                  <a16:creationId xmlns:a16="http://schemas.microsoft.com/office/drawing/2014/main" id="{76671F7E-4EB3-1E6A-9CF2-3B70661D24BF}"/>
                </a:ext>
              </a:extLst>
            </p:cNvPr>
            <p:cNvSpPr/>
            <p:nvPr/>
          </p:nvSpPr>
          <p:spPr>
            <a:xfrm>
              <a:off x="4692845" y="19674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7" name="pt200">
              <a:extLst>
                <a:ext uri="{FF2B5EF4-FFF2-40B4-BE49-F238E27FC236}">
                  <a16:creationId xmlns:a16="http://schemas.microsoft.com/office/drawing/2014/main" id="{A643A821-C46F-A792-5B99-B0FE05312421}"/>
                </a:ext>
              </a:extLst>
            </p:cNvPr>
            <p:cNvSpPr/>
            <p:nvPr/>
          </p:nvSpPr>
          <p:spPr>
            <a:xfrm>
              <a:off x="5336449" y="39567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8" name="pt201">
              <a:extLst>
                <a:ext uri="{FF2B5EF4-FFF2-40B4-BE49-F238E27FC236}">
                  <a16:creationId xmlns:a16="http://schemas.microsoft.com/office/drawing/2014/main" id="{C2C52FE8-C423-B280-3C0E-D96D66AEE848}"/>
                </a:ext>
              </a:extLst>
            </p:cNvPr>
            <p:cNvSpPr/>
            <p:nvPr/>
          </p:nvSpPr>
          <p:spPr>
            <a:xfrm>
              <a:off x="4192409" y="29805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9" name="pt202">
              <a:extLst>
                <a:ext uri="{FF2B5EF4-FFF2-40B4-BE49-F238E27FC236}">
                  <a16:creationId xmlns:a16="http://schemas.microsoft.com/office/drawing/2014/main" id="{320E3CDE-3D1A-5793-82B9-073A91641976}"/>
                </a:ext>
              </a:extLst>
            </p:cNvPr>
            <p:cNvSpPr/>
            <p:nvPr/>
          </p:nvSpPr>
          <p:spPr>
            <a:xfrm>
              <a:off x="4848098" y="26141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0" name="pt203">
              <a:extLst>
                <a:ext uri="{FF2B5EF4-FFF2-40B4-BE49-F238E27FC236}">
                  <a16:creationId xmlns:a16="http://schemas.microsoft.com/office/drawing/2014/main" id="{9A1FF3A6-68CE-DB67-1B3C-C1DDC1D819BF}"/>
                </a:ext>
              </a:extLst>
            </p:cNvPr>
            <p:cNvSpPr/>
            <p:nvPr/>
          </p:nvSpPr>
          <p:spPr>
            <a:xfrm>
              <a:off x="5090178" y="33073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1" name="pt204">
              <a:extLst>
                <a:ext uri="{FF2B5EF4-FFF2-40B4-BE49-F238E27FC236}">
                  <a16:creationId xmlns:a16="http://schemas.microsoft.com/office/drawing/2014/main" id="{F843E587-5789-2EED-1D78-5BF7A3B00D36}"/>
                </a:ext>
              </a:extLst>
            </p:cNvPr>
            <p:cNvSpPr/>
            <p:nvPr/>
          </p:nvSpPr>
          <p:spPr>
            <a:xfrm>
              <a:off x="4950000" y="28955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2" name="pt205">
              <a:extLst>
                <a:ext uri="{FF2B5EF4-FFF2-40B4-BE49-F238E27FC236}">
                  <a16:creationId xmlns:a16="http://schemas.microsoft.com/office/drawing/2014/main" id="{D0F6C7A0-CC0B-AB2B-E54E-19C5FAC4834B}"/>
                </a:ext>
              </a:extLst>
            </p:cNvPr>
            <p:cNvSpPr/>
            <p:nvPr/>
          </p:nvSpPr>
          <p:spPr>
            <a:xfrm>
              <a:off x="4960685" y="26073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3" name="pt206">
              <a:extLst>
                <a:ext uri="{FF2B5EF4-FFF2-40B4-BE49-F238E27FC236}">
                  <a16:creationId xmlns:a16="http://schemas.microsoft.com/office/drawing/2014/main" id="{73454E8A-86AC-3B2C-3D8D-3BA4760903C9}"/>
                </a:ext>
              </a:extLst>
            </p:cNvPr>
            <p:cNvSpPr/>
            <p:nvPr/>
          </p:nvSpPr>
          <p:spPr>
            <a:xfrm>
              <a:off x="4801221" y="30014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4" name="pt207">
              <a:extLst>
                <a:ext uri="{FF2B5EF4-FFF2-40B4-BE49-F238E27FC236}">
                  <a16:creationId xmlns:a16="http://schemas.microsoft.com/office/drawing/2014/main" id="{49330DFD-B95F-CE8F-4C8E-374D61CDE97D}"/>
                </a:ext>
              </a:extLst>
            </p:cNvPr>
            <p:cNvSpPr/>
            <p:nvPr/>
          </p:nvSpPr>
          <p:spPr>
            <a:xfrm>
              <a:off x="5234427" y="22375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5" name="pt208">
              <a:extLst>
                <a:ext uri="{FF2B5EF4-FFF2-40B4-BE49-F238E27FC236}">
                  <a16:creationId xmlns:a16="http://schemas.microsoft.com/office/drawing/2014/main" id="{FB395E9B-2211-6A21-EBD8-DCED68762142}"/>
                </a:ext>
              </a:extLst>
            </p:cNvPr>
            <p:cNvSpPr/>
            <p:nvPr/>
          </p:nvSpPr>
          <p:spPr>
            <a:xfrm>
              <a:off x="4800759" y="23153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6" name="pt209">
              <a:extLst>
                <a:ext uri="{FF2B5EF4-FFF2-40B4-BE49-F238E27FC236}">
                  <a16:creationId xmlns:a16="http://schemas.microsoft.com/office/drawing/2014/main" id="{595667B0-49A2-B946-579E-5E7560BF0890}"/>
                </a:ext>
              </a:extLst>
            </p:cNvPr>
            <p:cNvSpPr/>
            <p:nvPr/>
          </p:nvSpPr>
          <p:spPr>
            <a:xfrm>
              <a:off x="4648480" y="34382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7" name="pt210">
              <a:extLst>
                <a:ext uri="{FF2B5EF4-FFF2-40B4-BE49-F238E27FC236}">
                  <a16:creationId xmlns:a16="http://schemas.microsoft.com/office/drawing/2014/main" id="{9821F516-0160-1DC5-B08B-B92A7E96F693}"/>
                </a:ext>
              </a:extLst>
            </p:cNvPr>
            <p:cNvSpPr/>
            <p:nvPr/>
          </p:nvSpPr>
          <p:spPr>
            <a:xfrm>
              <a:off x="6539723" y="26766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8" name="pt211">
              <a:extLst>
                <a:ext uri="{FF2B5EF4-FFF2-40B4-BE49-F238E27FC236}">
                  <a16:creationId xmlns:a16="http://schemas.microsoft.com/office/drawing/2014/main" id="{775B404D-947B-2280-B8F2-60974DD6ED10}"/>
                </a:ext>
              </a:extLst>
            </p:cNvPr>
            <p:cNvSpPr/>
            <p:nvPr/>
          </p:nvSpPr>
          <p:spPr>
            <a:xfrm>
              <a:off x="4436341" y="2580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9" name="pt212">
              <a:extLst>
                <a:ext uri="{FF2B5EF4-FFF2-40B4-BE49-F238E27FC236}">
                  <a16:creationId xmlns:a16="http://schemas.microsoft.com/office/drawing/2014/main" id="{FE62A1D8-3EAC-FCEC-A852-58B051481AFE}"/>
                </a:ext>
              </a:extLst>
            </p:cNvPr>
            <p:cNvSpPr/>
            <p:nvPr/>
          </p:nvSpPr>
          <p:spPr>
            <a:xfrm>
              <a:off x="4448818" y="25120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0" name="pt213">
              <a:extLst>
                <a:ext uri="{FF2B5EF4-FFF2-40B4-BE49-F238E27FC236}">
                  <a16:creationId xmlns:a16="http://schemas.microsoft.com/office/drawing/2014/main" id="{F7F2E093-6A39-85D8-9450-9B5FD3F9C673}"/>
                </a:ext>
              </a:extLst>
            </p:cNvPr>
            <p:cNvSpPr/>
            <p:nvPr/>
          </p:nvSpPr>
          <p:spPr>
            <a:xfrm>
              <a:off x="5044890" y="28552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1" name="pt214">
              <a:extLst>
                <a:ext uri="{FF2B5EF4-FFF2-40B4-BE49-F238E27FC236}">
                  <a16:creationId xmlns:a16="http://schemas.microsoft.com/office/drawing/2014/main" id="{8D30D5D9-9495-1C1A-75A9-AA2DA6725ED2}"/>
                </a:ext>
              </a:extLst>
            </p:cNvPr>
            <p:cNvSpPr/>
            <p:nvPr/>
          </p:nvSpPr>
          <p:spPr>
            <a:xfrm>
              <a:off x="4215911" y="28067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2" name="pt215">
              <a:extLst>
                <a:ext uri="{FF2B5EF4-FFF2-40B4-BE49-F238E27FC236}">
                  <a16:creationId xmlns:a16="http://schemas.microsoft.com/office/drawing/2014/main" id="{1BEB2C6C-2DF7-CCDF-9828-2D7A9FC0FE35}"/>
                </a:ext>
              </a:extLst>
            </p:cNvPr>
            <p:cNvSpPr/>
            <p:nvPr/>
          </p:nvSpPr>
          <p:spPr>
            <a:xfrm>
              <a:off x="5566709" y="32613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3" name="pt216">
              <a:extLst>
                <a:ext uri="{FF2B5EF4-FFF2-40B4-BE49-F238E27FC236}">
                  <a16:creationId xmlns:a16="http://schemas.microsoft.com/office/drawing/2014/main" id="{B25917F1-8535-A08E-DEC3-5CEDFDEBC84F}"/>
                </a:ext>
              </a:extLst>
            </p:cNvPr>
            <p:cNvSpPr/>
            <p:nvPr/>
          </p:nvSpPr>
          <p:spPr>
            <a:xfrm>
              <a:off x="5049366" y="23102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4" name="pt217">
              <a:extLst>
                <a:ext uri="{FF2B5EF4-FFF2-40B4-BE49-F238E27FC236}">
                  <a16:creationId xmlns:a16="http://schemas.microsoft.com/office/drawing/2014/main" id="{92E15CA2-2113-FF50-E42A-444A38C3E695}"/>
                </a:ext>
              </a:extLst>
            </p:cNvPr>
            <p:cNvSpPr/>
            <p:nvPr/>
          </p:nvSpPr>
          <p:spPr>
            <a:xfrm>
              <a:off x="4446521" y="29493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5" name="pt218">
              <a:extLst>
                <a:ext uri="{FF2B5EF4-FFF2-40B4-BE49-F238E27FC236}">
                  <a16:creationId xmlns:a16="http://schemas.microsoft.com/office/drawing/2014/main" id="{B585AEF9-DD26-FC05-58DD-50D05CE332CC}"/>
                </a:ext>
              </a:extLst>
            </p:cNvPr>
            <p:cNvSpPr/>
            <p:nvPr/>
          </p:nvSpPr>
          <p:spPr>
            <a:xfrm>
              <a:off x="3852222" y="2512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6" name="pt219">
              <a:extLst>
                <a:ext uri="{FF2B5EF4-FFF2-40B4-BE49-F238E27FC236}">
                  <a16:creationId xmlns:a16="http://schemas.microsoft.com/office/drawing/2014/main" id="{04D2AEA4-A38B-9210-61E8-225EB4E71A61}"/>
                </a:ext>
              </a:extLst>
            </p:cNvPr>
            <p:cNvSpPr/>
            <p:nvPr/>
          </p:nvSpPr>
          <p:spPr>
            <a:xfrm>
              <a:off x="4766867" y="26614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7" name="pt220">
              <a:extLst>
                <a:ext uri="{FF2B5EF4-FFF2-40B4-BE49-F238E27FC236}">
                  <a16:creationId xmlns:a16="http://schemas.microsoft.com/office/drawing/2014/main" id="{DF7DA41E-616D-2C92-9840-F4BF8406AE17}"/>
                </a:ext>
              </a:extLst>
            </p:cNvPr>
            <p:cNvSpPr/>
            <p:nvPr/>
          </p:nvSpPr>
          <p:spPr>
            <a:xfrm>
              <a:off x="5224522" y="32276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8" name="pt221">
              <a:extLst>
                <a:ext uri="{FF2B5EF4-FFF2-40B4-BE49-F238E27FC236}">
                  <a16:creationId xmlns:a16="http://schemas.microsoft.com/office/drawing/2014/main" id="{13230DB3-2317-1D4E-4FF8-A3C2E59433B7}"/>
                </a:ext>
              </a:extLst>
            </p:cNvPr>
            <p:cNvSpPr/>
            <p:nvPr/>
          </p:nvSpPr>
          <p:spPr>
            <a:xfrm>
              <a:off x="3937522" y="41174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9" name="pt222">
              <a:extLst>
                <a:ext uri="{FF2B5EF4-FFF2-40B4-BE49-F238E27FC236}">
                  <a16:creationId xmlns:a16="http://schemas.microsoft.com/office/drawing/2014/main" id="{FA462F93-E727-3F32-CA00-5F8C8B380744}"/>
                </a:ext>
              </a:extLst>
            </p:cNvPr>
            <p:cNvSpPr/>
            <p:nvPr/>
          </p:nvSpPr>
          <p:spPr>
            <a:xfrm>
              <a:off x="5509183" y="31572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0" name="pt223">
              <a:extLst>
                <a:ext uri="{FF2B5EF4-FFF2-40B4-BE49-F238E27FC236}">
                  <a16:creationId xmlns:a16="http://schemas.microsoft.com/office/drawing/2014/main" id="{4F6F2F14-7E52-FD53-21AE-F4AD4DB674AC}"/>
                </a:ext>
              </a:extLst>
            </p:cNvPr>
            <p:cNvSpPr/>
            <p:nvPr/>
          </p:nvSpPr>
          <p:spPr>
            <a:xfrm>
              <a:off x="5174924" y="25238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1" name="pt224">
              <a:extLst>
                <a:ext uri="{FF2B5EF4-FFF2-40B4-BE49-F238E27FC236}">
                  <a16:creationId xmlns:a16="http://schemas.microsoft.com/office/drawing/2014/main" id="{95F2CDDD-CF2B-3510-FB43-8636B0368555}"/>
                </a:ext>
              </a:extLst>
            </p:cNvPr>
            <p:cNvSpPr/>
            <p:nvPr/>
          </p:nvSpPr>
          <p:spPr>
            <a:xfrm>
              <a:off x="4261027" y="29794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2" name="pt225">
              <a:extLst>
                <a:ext uri="{FF2B5EF4-FFF2-40B4-BE49-F238E27FC236}">
                  <a16:creationId xmlns:a16="http://schemas.microsoft.com/office/drawing/2014/main" id="{EF468A6E-1CDB-BE31-3247-E5EFF3737CEE}"/>
                </a:ext>
              </a:extLst>
            </p:cNvPr>
            <p:cNvSpPr/>
            <p:nvPr/>
          </p:nvSpPr>
          <p:spPr>
            <a:xfrm>
              <a:off x="4620745" y="26029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3" name="pt226">
              <a:extLst>
                <a:ext uri="{FF2B5EF4-FFF2-40B4-BE49-F238E27FC236}">
                  <a16:creationId xmlns:a16="http://schemas.microsoft.com/office/drawing/2014/main" id="{1D44D8D6-81B5-C23A-1392-4F12D9A164C3}"/>
                </a:ext>
              </a:extLst>
            </p:cNvPr>
            <p:cNvSpPr/>
            <p:nvPr/>
          </p:nvSpPr>
          <p:spPr>
            <a:xfrm>
              <a:off x="4758000" y="24811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4" name="pt227">
              <a:extLst>
                <a:ext uri="{FF2B5EF4-FFF2-40B4-BE49-F238E27FC236}">
                  <a16:creationId xmlns:a16="http://schemas.microsoft.com/office/drawing/2014/main" id="{7CDA9BDA-EAA2-3136-7D74-2F5D8CA9D6BC}"/>
                </a:ext>
              </a:extLst>
            </p:cNvPr>
            <p:cNvSpPr/>
            <p:nvPr/>
          </p:nvSpPr>
          <p:spPr>
            <a:xfrm>
              <a:off x="3998705" y="26306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5" name="pt228">
              <a:extLst>
                <a:ext uri="{FF2B5EF4-FFF2-40B4-BE49-F238E27FC236}">
                  <a16:creationId xmlns:a16="http://schemas.microsoft.com/office/drawing/2014/main" id="{CCD76595-F883-92EC-EDE7-0D164A52E2AB}"/>
                </a:ext>
              </a:extLst>
            </p:cNvPr>
            <p:cNvSpPr/>
            <p:nvPr/>
          </p:nvSpPr>
          <p:spPr>
            <a:xfrm>
              <a:off x="4831492" y="35859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6" name="pt229">
              <a:extLst>
                <a:ext uri="{FF2B5EF4-FFF2-40B4-BE49-F238E27FC236}">
                  <a16:creationId xmlns:a16="http://schemas.microsoft.com/office/drawing/2014/main" id="{F494B25A-9C33-97D3-51C9-AD100D4DBBCA}"/>
                </a:ext>
              </a:extLst>
            </p:cNvPr>
            <p:cNvSpPr/>
            <p:nvPr/>
          </p:nvSpPr>
          <p:spPr>
            <a:xfrm>
              <a:off x="4290341" y="35838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7" name="pt230">
              <a:extLst>
                <a:ext uri="{FF2B5EF4-FFF2-40B4-BE49-F238E27FC236}">
                  <a16:creationId xmlns:a16="http://schemas.microsoft.com/office/drawing/2014/main" id="{24F8430E-5F72-52CA-713C-C67F4027F64B}"/>
                </a:ext>
              </a:extLst>
            </p:cNvPr>
            <p:cNvSpPr/>
            <p:nvPr/>
          </p:nvSpPr>
          <p:spPr>
            <a:xfrm>
              <a:off x="4617649" y="26905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8" name="pt231">
              <a:extLst>
                <a:ext uri="{FF2B5EF4-FFF2-40B4-BE49-F238E27FC236}">
                  <a16:creationId xmlns:a16="http://schemas.microsoft.com/office/drawing/2014/main" id="{036D4335-EFDD-4C61-1E63-E33080BED033}"/>
                </a:ext>
              </a:extLst>
            </p:cNvPr>
            <p:cNvSpPr/>
            <p:nvPr/>
          </p:nvSpPr>
          <p:spPr>
            <a:xfrm>
              <a:off x="4340196" y="19440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9" name="pt232">
              <a:extLst>
                <a:ext uri="{FF2B5EF4-FFF2-40B4-BE49-F238E27FC236}">
                  <a16:creationId xmlns:a16="http://schemas.microsoft.com/office/drawing/2014/main" id="{E7F34524-5C4F-DD9B-446B-F3C329F00E6B}"/>
                </a:ext>
              </a:extLst>
            </p:cNvPr>
            <p:cNvSpPr/>
            <p:nvPr/>
          </p:nvSpPr>
          <p:spPr>
            <a:xfrm>
              <a:off x="4718871" y="36862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0" name="pt233">
              <a:extLst>
                <a:ext uri="{FF2B5EF4-FFF2-40B4-BE49-F238E27FC236}">
                  <a16:creationId xmlns:a16="http://schemas.microsoft.com/office/drawing/2014/main" id="{82C9B97E-C069-595B-7B0A-394C782EF7F5}"/>
                </a:ext>
              </a:extLst>
            </p:cNvPr>
            <p:cNvSpPr/>
            <p:nvPr/>
          </p:nvSpPr>
          <p:spPr>
            <a:xfrm>
              <a:off x="5032542" y="31192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1" name="pt234">
              <a:extLst>
                <a:ext uri="{FF2B5EF4-FFF2-40B4-BE49-F238E27FC236}">
                  <a16:creationId xmlns:a16="http://schemas.microsoft.com/office/drawing/2014/main" id="{0723A321-79FA-CDE0-55A8-7A45C3138A39}"/>
                </a:ext>
              </a:extLst>
            </p:cNvPr>
            <p:cNvSpPr/>
            <p:nvPr/>
          </p:nvSpPr>
          <p:spPr>
            <a:xfrm>
              <a:off x="4587855" y="26577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2" name="pt235">
              <a:extLst>
                <a:ext uri="{FF2B5EF4-FFF2-40B4-BE49-F238E27FC236}">
                  <a16:creationId xmlns:a16="http://schemas.microsoft.com/office/drawing/2014/main" id="{CB919849-3883-442D-9EAE-3837E5D95B88}"/>
                </a:ext>
              </a:extLst>
            </p:cNvPr>
            <p:cNvSpPr/>
            <p:nvPr/>
          </p:nvSpPr>
          <p:spPr>
            <a:xfrm>
              <a:off x="4602221" y="35946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3" name="pt236">
              <a:extLst>
                <a:ext uri="{FF2B5EF4-FFF2-40B4-BE49-F238E27FC236}">
                  <a16:creationId xmlns:a16="http://schemas.microsoft.com/office/drawing/2014/main" id="{FE6F1D81-7344-3C67-2024-010623A5BD01}"/>
                </a:ext>
              </a:extLst>
            </p:cNvPr>
            <p:cNvSpPr/>
            <p:nvPr/>
          </p:nvSpPr>
          <p:spPr>
            <a:xfrm>
              <a:off x="4464664" y="48650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4" name="pt237">
              <a:extLst>
                <a:ext uri="{FF2B5EF4-FFF2-40B4-BE49-F238E27FC236}">
                  <a16:creationId xmlns:a16="http://schemas.microsoft.com/office/drawing/2014/main" id="{8BCF4427-6985-C6E0-E26A-D5C8D4ECA25B}"/>
                </a:ext>
              </a:extLst>
            </p:cNvPr>
            <p:cNvSpPr/>
            <p:nvPr/>
          </p:nvSpPr>
          <p:spPr>
            <a:xfrm>
              <a:off x="4509025" y="24606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5" name="pt238">
              <a:extLst>
                <a:ext uri="{FF2B5EF4-FFF2-40B4-BE49-F238E27FC236}">
                  <a16:creationId xmlns:a16="http://schemas.microsoft.com/office/drawing/2014/main" id="{2CBF1529-306C-80DE-D8D6-20106158DE67}"/>
                </a:ext>
              </a:extLst>
            </p:cNvPr>
            <p:cNvSpPr/>
            <p:nvPr/>
          </p:nvSpPr>
          <p:spPr>
            <a:xfrm>
              <a:off x="4591664" y="40283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6" name="pt239">
              <a:extLst>
                <a:ext uri="{FF2B5EF4-FFF2-40B4-BE49-F238E27FC236}">
                  <a16:creationId xmlns:a16="http://schemas.microsoft.com/office/drawing/2014/main" id="{C9C4C652-7C4F-3D11-EF52-0D997FE481BF}"/>
                </a:ext>
              </a:extLst>
            </p:cNvPr>
            <p:cNvSpPr/>
            <p:nvPr/>
          </p:nvSpPr>
          <p:spPr>
            <a:xfrm>
              <a:off x="4091110" y="21539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7" name="pt240">
              <a:extLst>
                <a:ext uri="{FF2B5EF4-FFF2-40B4-BE49-F238E27FC236}">
                  <a16:creationId xmlns:a16="http://schemas.microsoft.com/office/drawing/2014/main" id="{AFE005AA-FA3B-F29E-7357-975D7D2F61CD}"/>
                </a:ext>
              </a:extLst>
            </p:cNvPr>
            <p:cNvSpPr/>
            <p:nvPr/>
          </p:nvSpPr>
          <p:spPr>
            <a:xfrm>
              <a:off x="3731910" y="25768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8" name="pt241">
              <a:extLst>
                <a:ext uri="{FF2B5EF4-FFF2-40B4-BE49-F238E27FC236}">
                  <a16:creationId xmlns:a16="http://schemas.microsoft.com/office/drawing/2014/main" id="{FB6E84DD-BD0D-5AB7-B050-9882F9AA33FE}"/>
                </a:ext>
              </a:extLst>
            </p:cNvPr>
            <p:cNvSpPr/>
            <p:nvPr/>
          </p:nvSpPr>
          <p:spPr>
            <a:xfrm>
              <a:off x="4553621" y="29335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9" name="pt242">
              <a:extLst>
                <a:ext uri="{FF2B5EF4-FFF2-40B4-BE49-F238E27FC236}">
                  <a16:creationId xmlns:a16="http://schemas.microsoft.com/office/drawing/2014/main" id="{5A6B1A4C-C3B0-1B80-8607-F3B01B1F17C9}"/>
                </a:ext>
              </a:extLst>
            </p:cNvPr>
            <p:cNvSpPr/>
            <p:nvPr/>
          </p:nvSpPr>
          <p:spPr>
            <a:xfrm>
              <a:off x="4092579" y="3603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0" name="pt243">
              <a:extLst>
                <a:ext uri="{FF2B5EF4-FFF2-40B4-BE49-F238E27FC236}">
                  <a16:creationId xmlns:a16="http://schemas.microsoft.com/office/drawing/2014/main" id="{56C005F1-ED41-B4A2-A3A1-2EB600CB9B09}"/>
                </a:ext>
              </a:extLst>
            </p:cNvPr>
            <p:cNvSpPr/>
            <p:nvPr/>
          </p:nvSpPr>
          <p:spPr>
            <a:xfrm>
              <a:off x="4486439" y="23026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1" name="pt244">
              <a:extLst>
                <a:ext uri="{FF2B5EF4-FFF2-40B4-BE49-F238E27FC236}">
                  <a16:creationId xmlns:a16="http://schemas.microsoft.com/office/drawing/2014/main" id="{D325C6D2-7179-DC6F-F602-06679942F25C}"/>
                </a:ext>
              </a:extLst>
            </p:cNvPr>
            <p:cNvSpPr/>
            <p:nvPr/>
          </p:nvSpPr>
          <p:spPr>
            <a:xfrm>
              <a:off x="3967078" y="21651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2" name="pt245">
              <a:extLst>
                <a:ext uri="{FF2B5EF4-FFF2-40B4-BE49-F238E27FC236}">
                  <a16:creationId xmlns:a16="http://schemas.microsoft.com/office/drawing/2014/main" id="{D248C17B-91FE-B913-8D29-7F155DEBA21C}"/>
                </a:ext>
              </a:extLst>
            </p:cNvPr>
            <p:cNvSpPr/>
            <p:nvPr/>
          </p:nvSpPr>
          <p:spPr>
            <a:xfrm>
              <a:off x="4197605" y="39035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3" name="pt246">
              <a:extLst>
                <a:ext uri="{FF2B5EF4-FFF2-40B4-BE49-F238E27FC236}">
                  <a16:creationId xmlns:a16="http://schemas.microsoft.com/office/drawing/2014/main" id="{B1D8EB71-F16C-6A9D-D7DC-EC58FB8F56C4}"/>
                </a:ext>
              </a:extLst>
            </p:cNvPr>
            <p:cNvSpPr/>
            <p:nvPr/>
          </p:nvSpPr>
          <p:spPr>
            <a:xfrm>
              <a:off x="5067216" y="23563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4" name="pt247">
              <a:extLst>
                <a:ext uri="{FF2B5EF4-FFF2-40B4-BE49-F238E27FC236}">
                  <a16:creationId xmlns:a16="http://schemas.microsoft.com/office/drawing/2014/main" id="{AC0184DB-A502-2FB3-F426-E9CC1C85640F}"/>
                </a:ext>
              </a:extLst>
            </p:cNvPr>
            <p:cNvSpPr/>
            <p:nvPr/>
          </p:nvSpPr>
          <p:spPr>
            <a:xfrm>
              <a:off x="4679008" y="28408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5" name="pt248">
              <a:extLst>
                <a:ext uri="{FF2B5EF4-FFF2-40B4-BE49-F238E27FC236}">
                  <a16:creationId xmlns:a16="http://schemas.microsoft.com/office/drawing/2014/main" id="{1FA343C4-A0ED-FD94-E671-415491634B88}"/>
                </a:ext>
              </a:extLst>
            </p:cNvPr>
            <p:cNvSpPr/>
            <p:nvPr/>
          </p:nvSpPr>
          <p:spPr>
            <a:xfrm>
              <a:off x="4372994" y="19685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6" name="pt249">
              <a:extLst>
                <a:ext uri="{FF2B5EF4-FFF2-40B4-BE49-F238E27FC236}">
                  <a16:creationId xmlns:a16="http://schemas.microsoft.com/office/drawing/2014/main" id="{3F8634A9-1774-27A4-8B39-46F30B87E88F}"/>
                </a:ext>
              </a:extLst>
            </p:cNvPr>
            <p:cNvSpPr/>
            <p:nvPr/>
          </p:nvSpPr>
          <p:spPr>
            <a:xfrm>
              <a:off x="4679846" y="28648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7" name="pt250">
              <a:extLst>
                <a:ext uri="{FF2B5EF4-FFF2-40B4-BE49-F238E27FC236}">
                  <a16:creationId xmlns:a16="http://schemas.microsoft.com/office/drawing/2014/main" id="{737D43B9-5A2B-5DC9-059B-CFD230ED074B}"/>
                </a:ext>
              </a:extLst>
            </p:cNvPr>
            <p:cNvSpPr/>
            <p:nvPr/>
          </p:nvSpPr>
          <p:spPr>
            <a:xfrm>
              <a:off x="4893407" y="21299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8" name="pt251">
              <a:extLst>
                <a:ext uri="{FF2B5EF4-FFF2-40B4-BE49-F238E27FC236}">
                  <a16:creationId xmlns:a16="http://schemas.microsoft.com/office/drawing/2014/main" id="{2A73216A-6492-0C2F-4B18-E6F4A5136E44}"/>
                </a:ext>
              </a:extLst>
            </p:cNvPr>
            <p:cNvSpPr/>
            <p:nvPr/>
          </p:nvSpPr>
          <p:spPr>
            <a:xfrm>
              <a:off x="5009806" y="23346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9" name="pt252">
              <a:extLst>
                <a:ext uri="{FF2B5EF4-FFF2-40B4-BE49-F238E27FC236}">
                  <a16:creationId xmlns:a16="http://schemas.microsoft.com/office/drawing/2014/main" id="{85B50DFF-5451-9853-C143-D257A6C5C592}"/>
                </a:ext>
              </a:extLst>
            </p:cNvPr>
            <p:cNvSpPr/>
            <p:nvPr/>
          </p:nvSpPr>
          <p:spPr>
            <a:xfrm>
              <a:off x="4497323" y="27184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0" name="pt253">
              <a:extLst>
                <a:ext uri="{FF2B5EF4-FFF2-40B4-BE49-F238E27FC236}">
                  <a16:creationId xmlns:a16="http://schemas.microsoft.com/office/drawing/2014/main" id="{007D0DCB-5745-36F7-15CB-A9578F573345}"/>
                </a:ext>
              </a:extLst>
            </p:cNvPr>
            <p:cNvSpPr/>
            <p:nvPr/>
          </p:nvSpPr>
          <p:spPr>
            <a:xfrm>
              <a:off x="4839490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1" name="pt254">
              <a:extLst>
                <a:ext uri="{FF2B5EF4-FFF2-40B4-BE49-F238E27FC236}">
                  <a16:creationId xmlns:a16="http://schemas.microsoft.com/office/drawing/2014/main" id="{BB1CF96F-CE0B-3A1A-A765-193878E0F20D}"/>
                </a:ext>
              </a:extLst>
            </p:cNvPr>
            <p:cNvSpPr/>
            <p:nvPr/>
          </p:nvSpPr>
          <p:spPr>
            <a:xfrm>
              <a:off x="4686796" y="23655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2" name="pt255">
              <a:extLst>
                <a:ext uri="{FF2B5EF4-FFF2-40B4-BE49-F238E27FC236}">
                  <a16:creationId xmlns:a16="http://schemas.microsoft.com/office/drawing/2014/main" id="{AF833090-53D0-CF71-A5E4-CB589469BBBE}"/>
                </a:ext>
              </a:extLst>
            </p:cNvPr>
            <p:cNvSpPr/>
            <p:nvPr/>
          </p:nvSpPr>
          <p:spPr>
            <a:xfrm>
              <a:off x="4680627" y="38360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3" name="pt256">
              <a:extLst>
                <a:ext uri="{FF2B5EF4-FFF2-40B4-BE49-F238E27FC236}">
                  <a16:creationId xmlns:a16="http://schemas.microsoft.com/office/drawing/2014/main" id="{CEBBFA05-54FE-C094-57BD-04653B2961BA}"/>
                </a:ext>
              </a:extLst>
            </p:cNvPr>
            <p:cNvSpPr/>
            <p:nvPr/>
          </p:nvSpPr>
          <p:spPr>
            <a:xfrm>
              <a:off x="5015873" y="22471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4" name="pt257">
              <a:extLst>
                <a:ext uri="{FF2B5EF4-FFF2-40B4-BE49-F238E27FC236}">
                  <a16:creationId xmlns:a16="http://schemas.microsoft.com/office/drawing/2014/main" id="{3AC853C6-9133-351A-5D15-EC2B05D8AE0D}"/>
                </a:ext>
              </a:extLst>
            </p:cNvPr>
            <p:cNvSpPr/>
            <p:nvPr/>
          </p:nvSpPr>
          <p:spPr>
            <a:xfrm>
              <a:off x="4545449" y="29165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5" name="pt258">
              <a:extLst>
                <a:ext uri="{FF2B5EF4-FFF2-40B4-BE49-F238E27FC236}">
                  <a16:creationId xmlns:a16="http://schemas.microsoft.com/office/drawing/2014/main" id="{0A95B8D0-75F8-18E4-D8D9-9A368106F1B1}"/>
                </a:ext>
              </a:extLst>
            </p:cNvPr>
            <p:cNvSpPr/>
            <p:nvPr/>
          </p:nvSpPr>
          <p:spPr>
            <a:xfrm>
              <a:off x="5096858" y="3523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6" name="pt259">
              <a:extLst>
                <a:ext uri="{FF2B5EF4-FFF2-40B4-BE49-F238E27FC236}">
                  <a16:creationId xmlns:a16="http://schemas.microsoft.com/office/drawing/2014/main" id="{EFB1B440-E97A-6579-93D6-A76991FC0449}"/>
                </a:ext>
              </a:extLst>
            </p:cNvPr>
            <p:cNvSpPr/>
            <p:nvPr/>
          </p:nvSpPr>
          <p:spPr>
            <a:xfrm>
              <a:off x="5718253" y="37829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7" name="pt260">
              <a:extLst>
                <a:ext uri="{FF2B5EF4-FFF2-40B4-BE49-F238E27FC236}">
                  <a16:creationId xmlns:a16="http://schemas.microsoft.com/office/drawing/2014/main" id="{908CAB38-2697-B1FC-A6AA-F6454F2415EA}"/>
                </a:ext>
              </a:extLst>
            </p:cNvPr>
            <p:cNvSpPr/>
            <p:nvPr/>
          </p:nvSpPr>
          <p:spPr>
            <a:xfrm>
              <a:off x="5062450" y="20759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8" name="pt261">
              <a:extLst>
                <a:ext uri="{FF2B5EF4-FFF2-40B4-BE49-F238E27FC236}">
                  <a16:creationId xmlns:a16="http://schemas.microsoft.com/office/drawing/2014/main" id="{DB43C235-F12C-747C-4307-29B72760B2A0}"/>
                </a:ext>
              </a:extLst>
            </p:cNvPr>
            <p:cNvSpPr/>
            <p:nvPr/>
          </p:nvSpPr>
          <p:spPr>
            <a:xfrm>
              <a:off x="5751234" y="37422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9" name="pt262">
              <a:extLst>
                <a:ext uri="{FF2B5EF4-FFF2-40B4-BE49-F238E27FC236}">
                  <a16:creationId xmlns:a16="http://schemas.microsoft.com/office/drawing/2014/main" id="{28A1559D-E8CC-223E-1AB0-760DB69B496D}"/>
                </a:ext>
              </a:extLst>
            </p:cNvPr>
            <p:cNvSpPr/>
            <p:nvPr/>
          </p:nvSpPr>
          <p:spPr>
            <a:xfrm>
              <a:off x="5647399" y="22269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0" name="pt263">
              <a:extLst>
                <a:ext uri="{FF2B5EF4-FFF2-40B4-BE49-F238E27FC236}">
                  <a16:creationId xmlns:a16="http://schemas.microsoft.com/office/drawing/2014/main" id="{097565AF-9A48-3396-F9A8-DEEC6C9BB128}"/>
                </a:ext>
              </a:extLst>
            </p:cNvPr>
            <p:cNvSpPr/>
            <p:nvPr/>
          </p:nvSpPr>
          <p:spPr>
            <a:xfrm>
              <a:off x="4396111" y="28067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1" name="pt264">
              <a:extLst>
                <a:ext uri="{FF2B5EF4-FFF2-40B4-BE49-F238E27FC236}">
                  <a16:creationId xmlns:a16="http://schemas.microsoft.com/office/drawing/2014/main" id="{CEDE8681-4851-D647-0EB9-0EC32BE94464}"/>
                </a:ext>
              </a:extLst>
            </p:cNvPr>
            <p:cNvSpPr/>
            <p:nvPr/>
          </p:nvSpPr>
          <p:spPr>
            <a:xfrm>
              <a:off x="5309291" y="36425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2" name="pt265">
              <a:extLst>
                <a:ext uri="{FF2B5EF4-FFF2-40B4-BE49-F238E27FC236}">
                  <a16:creationId xmlns:a16="http://schemas.microsoft.com/office/drawing/2014/main" id="{5817AAFD-DFB3-9F05-00B1-7345A95048F6}"/>
                </a:ext>
              </a:extLst>
            </p:cNvPr>
            <p:cNvSpPr/>
            <p:nvPr/>
          </p:nvSpPr>
          <p:spPr>
            <a:xfrm>
              <a:off x="4490893" y="38979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3" name="pt266">
              <a:extLst>
                <a:ext uri="{FF2B5EF4-FFF2-40B4-BE49-F238E27FC236}">
                  <a16:creationId xmlns:a16="http://schemas.microsoft.com/office/drawing/2014/main" id="{A7F512EF-4947-DDB0-3D8F-0E0F71178594}"/>
                </a:ext>
              </a:extLst>
            </p:cNvPr>
            <p:cNvSpPr/>
            <p:nvPr/>
          </p:nvSpPr>
          <p:spPr>
            <a:xfrm>
              <a:off x="5237621" y="20725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4" name="pt267">
              <a:extLst>
                <a:ext uri="{FF2B5EF4-FFF2-40B4-BE49-F238E27FC236}">
                  <a16:creationId xmlns:a16="http://schemas.microsoft.com/office/drawing/2014/main" id="{E65CF7F2-597A-A6E5-5222-60A38AA6C261}"/>
                </a:ext>
              </a:extLst>
            </p:cNvPr>
            <p:cNvSpPr/>
            <p:nvPr/>
          </p:nvSpPr>
          <p:spPr>
            <a:xfrm>
              <a:off x="4838369" y="29556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5" name="pt268">
              <a:extLst>
                <a:ext uri="{FF2B5EF4-FFF2-40B4-BE49-F238E27FC236}">
                  <a16:creationId xmlns:a16="http://schemas.microsoft.com/office/drawing/2014/main" id="{59A7A5BC-BA5B-881B-9793-AD6760F2B60D}"/>
                </a:ext>
              </a:extLst>
            </p:cNvPr>
            <p:cNvSpPr/>
            <p:nvPr/>
          </p:nvSpPr>
          <p:spPr>
            <a:xfrm>
              <a:off x="5407686" y="34239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6" name="pt269">
              <a:extLst>
                <a:ext uri="{FF2B5EF4-FFF2-40B4-BE49-F238E27FC236}">
                  <a16:creationId xmlns:a16="http://schemas.microsoft.com/office/drawing/2014/main" id="{4710BDA0-7D8F-78EE-3C82-DD90C93C0619}"/>
                </a:ext>
              </a:extLst>
            </p:cNvPr>
            <p:cNvSpPr/>
            <p:nvPr/>
          </p:nvSpPr>
          <p:spPr>
            <a:xfrm>
              <a:off x="5225646" y="21507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7" name="pt270">
              <a:extLst>
                <a:ext uri="{FF2B5EF4-FFF2-40B4-BE49-F238E27FC236}">
                  <a16:creationId xmlns:a16="http://schemas.microsoft.com/office/drawing/2014/main" id="{B720AB55-0922-3B5E-798E-46E170D6B9BE}"/>
                </a:ext>
              </a:extLst>
            </p:cNvPr>
            <p:cNvSpPr/>
            <p:nvPr/>
          </p:nvSpPr>
          <p:spPr>
            <a:xfrm>
              <a:off x="4050645" y="21501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8" name="pt271">
              <a:extLst>
                <a:ext uri="{FF2B5EF4-FFF2-40B4-BE49-F238E27FC236}">
                  <a16:creationId xmlns:a16="http://schemas.microsoft.com/office/drawing/2014/main" id="{D0E149F1-4357-65E3-1643-DA3355899EC4}"/>
                </a:ext>
              </a:extLst>
            </p:cNvPr>
            <p:cNvSpPr/>
            <p:nvPr/>
          </p:nvSpPr>
          <p:spPr>
            <a:xfrm>
              <a:off x="4655744" y="27628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9" name="pt272">
              <a:extLst>
                <a:ext uri="{FF2B5EF4-FFF2-40B4-BE49-F238E27FC236}">
                  <a16:creationId xmlns:a16="http://schemas.microsoft.com/office/drawing/2014/main" id="{354A3019-E010-1185-B8AF-D34F2CF394EC}"/>
                </a:ext>
              </a:extLst>
            </p:cNvPr>
            <p:cNvSpPr/>
            <p:nvPr/>
          </p:nvSpPr>
          <p:spPr>
            <a:xfrm>
              <a:off x="4617071" y="28283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0" name="pt273">
              <a:extLst>
                <a:ext uri="{FF2B5EF4-FFF2-40B4-BE49-F238E27FC236}">
                  <a16:creationId xmlns:a16="http://schemas.microsoft.com/office/drawing/2014/main" id="{9A49E2AA-EBAA-B491-EA6E-CA4FA64B9FF0}"/>
                </a:ext>
              </a:extLst>
            </p:cNvPr>
            <p:cNvSpPr/>
            <p:nvPr/>
          </p:nvSpPr>
          <p:spPr>
            <a:xfrm>
              <a:off x="5212286" y="23811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1" name="pt274">
              <a:extLst>
                <a:ext uri="{FF2B5EF4-FFF2-40B4-BE49-F238E27FC236}">
                  <a16:creationId xmlns:a16="http://schemas.microsoft.com/office/drawing/2014/main" id="{0774AF32-4D3A-6F54-939B-E60AA6556852}"/>
                </a:ext>
              </a:extLst>
            </p:cNvPr>
            <p:cNvSpPr/>
            <p:nvPr/>
          </p:nvSpPr>
          <p:spPr>
            <a:xfrm>
              <a:off x="4423395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2" name="pt275">
              <a:extLst>
                <a:ext uri="{FF2B5EF4-FFF2-40B4-BE49-F238E27FC236}">
                  <a16:creationId xmlns:a16="http://schemas.microsoft.com/office/drawing/2014/main" id="{AE7636E2-56F9-73A1-6E0E-20CA844B09E8}"/>
                </a:ext>
              </a:extLst>
            </p:cNvPr>
            <p:cNvSpPr/>
            <p:nvPr/>
          </p:nvSpPr>
          <p:spPr>
            <a:xfrm>
              <a:off x="5043185" y="35478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3" name="pt276">
              <a:extLst>
                <a:ext uri="{FF2B5EF4-FFF2-40B4-BE49-F238E27FC236}">
                  <a16:creationId xmlns:a16="http://schemas.microsoft.com/office/drawing/2014/main" id="{1CF0F50D-556B-38DE-6A15-9D99D3587B3B}"/>
                </a:ext>
              </a:extLst>
            </p:cNvPr>
            <p:cNvSpPr/>
            <p:nvPr/>
          </p:nvSpPr>
          <p:spPr>
            <a:xfrm>
              <a:off x="5211090" y="30537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4" name="pt277">
              <a:extLst>
                <a:ext uri="{FF2B5EF4-FFF2-40B4-BE49-F238E27FC236}">
                  <a16:creationId xmlns:a16="http://schemas.microsoft.com/office/drawing/2014/main" id="{94024FC8-C88E-2B82-3CCA-881EFBA5AC98}"/>
                </a:ext>
              </a:extLst>
            </p:cNvPr>
            <p:cNvSpPr/>
            <p:nvPr/>
          </p:nvSpPr>
          <p:spPr>
            <a:xfrm>
              <a:off x="4594112" y="22924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5" name="pt278">
              <a:extLst>
                <a:ext uri="{FF2B5EF4-FFF2-40B4-BE49-F238E27FC236}">
                  <a16:creationId xmlns:a16="http://schemas.microsoft.com/office/drawing/2014/main" id="{50EE5620-C521-4254-5E61-B1EB151D48E5}"/>
                </a:ext>
              </a:extLst>
            </p:cNvPr>
            <p:cNvSpPr/>
            <p:nvPr/>
          </p:nvSpPr>
          <p:spPr>
            <a:xfrm>
              <a:off x="5109508" y="25181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6" name="pt279">
              <a:extLst>
                <a:ext uri="{FF2B5EF4-FFF2-40B4-BE49-F238E27FC236}">
                  <a16:creationId xmlns:a16="http://schemas.microsoft.com/office/drawing/2014/main" id="{4B9FA7BA-C13D-5220-F9EF-CA8371589513}"/>
                </a:ext>
              </a:extLst>
            </p:cNvPr>
            <p:cNvSpPr/>
            <p:nvPr/>
          </p:nvSpPr>
          <p:spPr>
            <a:xfrm>
              <a:off x="5458595" y="40664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7" name="pt280">
              <a:extLst>
                <a:ext uri="{FF2B5EF4-FFF2-40B4-BE49-F238E27FC236}">
                  <a16:creationId xmlns:a16="http://schemas.microsoft.com/office/drawing/2014/main" id="{98BE7326-3C56-552D-6D33-3E52B4D072AE}"/>
                </a:ext>
              </a:extLst>
            </p:cNvPr>
            <p:cNvSpPr/>
            <p:nvPr/>
          </p:nvSpPr>
          <p:spPr>
            <a:xfrm>
              <a:off x="5091865" y="33096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8" name="pt281">
              <a:extLst>
                <a:ext uri="{FF2B5EF4-FFF2-40B4-BE49-F238E27FC236}">
                  <a16:creationId xmlns:a16="http://schemas.microsoft.com/office/drawing/2014/main" id="{8E745E94-5BF8-6B54-4F52-5946F66A89E5}"/>
                </a:ext>
              </a:extLst>
            </p:cNvPr>
            <p:cNvSpPr/>
            <p:nvPr/>
          </p:nvSpPr>
          <p:spPr>
            <a:xfrm>
              <a:off x="4587939" y="20643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9" name="pt282">
              <a:extLst>
                <a:ext uri="{FF2B5EF4-FFF2-40B4-BE49-F238E27FC236}">
                  <a16:creationId xmlns:a16="http://schemas.microsoft.com/office/drawing/2014/main" id="{995EB9E0-EF7E-0741-DE12-93804D7E1714}"/>
                </a:ext>
              </a:extLst>
            </p:cNvPr>
            <p:cNvSpPr/>
            <p:nvPr/>
          </p:nvSpPr>
          <p:spPr>
            <a:xfrm>
              <a:off x="4451841" y="1932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0" name="pt283">
              <a:extLst>
                <a:ext uri="{FF2B5EF4-FFF2-40B4-BE49-F238E27FC236}">
                  <a16:creationId xmlns:a16="http://schemas.microsoft.com/office/drawing/2014/main" id="{BF39BBFA-17DA-88A8-723A-4E1D1B401EF2}"/>
                </a:ext>
              </a:extLst>
            </p:cNvPr>
            <p:cNvSpPr/>
            <p:nvPr/>
          </p:nvSpPr>
          <p:spPr>
            <a:xfrm>
              <a:off x="4604798" y="2727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1" name="pt284">
              <a:extLst>
                <a:ext uri="{FF2B5EF4-FFF2-40B4-BE49-F238E27FC236}">
                  <a16:creationId xmlns:a16="http://schemas.microsoft.com/office/drawing/2014/main" id="{BD0F8442-ED22-3D52-56F3-86849B775EE1}"/>
                </a:ext>
              </a:extLst>
            </p:cNvPr>
            <p:cNvSpPr/>
            <p:nvPr/>
          </p:nvSpPr>
          <p:spPr>
            <a:xfrm>
              <a:off x="4570289" y="32686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2" name="pt285">
              <a:extLst>
                <a:ext uri="{FF2B5EF4-FFF2-40B4-BE49-F238E27FC236}">
                  <a16:creationId xmlns:a16="http://schemas.microsoft.com/office/drawing/2014/main" id="{5816632B-691D-732A-478A-A93F7C35198E}"/>
                </a:ext>
              </a:extLst>
            </p:cNvPr>
            <p:cNvSpPr/>
            <p:nvPr/>
          </p:nvSpPr>
          <p:spPr>
            <a:xfrm>
              <a:off x="5129095" y="22918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3" name="pt286">
              <a:extLst>
                <a:ext uri="{FF2B5EF4-FFF2-40B4-BE49-F238E27FC236}">
                  <a16:creationId xmlns:a16="http://schemas.microsoft.com/office/drawing/2014/main" id="{61796E55-0F88-0295-1358-C152F3E524F2}"/>
                </a:ext>
              </a:extLst>
            </p:cNvPr>
            <p:cNvSpPr/>
            <p:nvPr/>
          </p:nvSpPr>
          <p:spPr>
            <a:xfrm>
              <a:off x="5448758" y="26701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4" name="pt287">
              <a:extLst>
                <a:ext uri="{FF2B5EF4-FFF2-40B4-BE49-F238E27FC236}">
                  <a16:creationId xmlns:a16="http://schemas.microsoft.com/office/drawing/2014/main" id="{FBAA8ABB-392C-C562-4F12-3E40B0C2219C}"/>
                </a:ext>
              </a:extLst>
            </p:cNvPr>
            <p:cNvSpPr/>
            <p:nvPr/>
          </p:nvSpPr>
          <p:spPr>
            <a:xfrm>
              <a:off x="4612616" y="24681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5" name="pt288">
              <a:extLst>
                <a:ext uri="{FF2B5EF4-FFF2-40B4-BE49-F238E27FC236}">
                  <a16:creationId xmlns:a16="http://schemas.microsoft.com/office/drawing/2014/main" id="{1DD9517D-F509-640B-ED59-C6E2DB20BEF4}"/>
                </a:ext>
              </a:extLst>
            </p:cNvPr>
            <p:cNvSpPr/>
            <p:nvPr/>
          </p:nvSpPr>
          <p:spPr>
            <a:xfrm>
              <a:off x="5402723" y="2725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6" name="pt289">
              <a:extLst>
                <a:ext uri="{FF2B5EF4-FFF2-40B4-BE49-F238E27FC236}">
                  <a16:creationId xmlns:a16="http://schemas.microsoft.com/office/drawing/2014/main" id="{39CD3E03-7835-6600-D525-D77192811384}"/>
                </a:ext>
              </a:extLst>
            </p:cNvPr>
            <p:cNvSpPr/>
            <p:nvPr/>
          </p:nvSpPr>
          <p:spPr>
            <a:xfrm>
              <a:off x="5395063" y="38959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7" name="pt290">
              <a:extLst>
                <a:ext uri="{FF2B5EF4-FFF2-40B4-BE49-F238E27FC236}">
                  <a16:creationId xmlns:a16="http://schemas.microsoft.com/office/drawing/2014/main" id="{2B585A3F-C040-A107-7FF3-28F65AF87E95}"/>
                </a:ext>
              </a:extLst>
            </p:cNvPr>
            <p:cNvSpPr/>
            <p:nvPr/>
          </p:nvSpPr>
          <p:spPr>
            <a:xfrm>
              <a:off x="4998722" y="31339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8" name="pt291">
              <a:extLst>
                <a:ext uri="{FF2B5EF4-FFF2-40B4-BE49-F238E27FC236}">
                  <a16:creationId xmlns:a16="http://schemas.microsoft.com/office/drawing/2014/main" id="{3FD5BD4E-4A8C-D764-C5A7-A7E1D6EC3260}"/>
                </a:ext>
              </a:extLst>
            </p:cNvPr>
            <p:cNvSpPr/>
            <p:nvPr/>
          </p:nvSpPr>
          <p:spPr>
            <a:xfrm>
              <a:off x="5028852" y="25586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9" name="pt292">
              <a:extLst>
                <a:ext uri="{FF2B5EF4-FFF2-40B4-BE49-F238E27FC236}">
                  <a16:creationId xmlns:a16="http://schemas.microsoft.com/office/drawing/2014/main" id="{B5B3045B-35D9-F87B-7E88-A3DBDA62CD92}"/>
                </a:ext>
              </a:extLst>
            </p:cNvPr>
            <p:cNvSpPr/>
            <p:nvPr/>
          </p:nvSpPr>
          <p:spPr>
            <a:xfrm>
              <a:off x="4984317" y="2694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0" name="pt293">
              <a:extLst>
                <a:ext uri="{FF2B5EF4-FFF2-40B4-BE49-F238E27FC236}">
                  <a16:creationId xmlns:a16="http://schemas.microsoft.com/office/drawing/2014/main" id="{3858F397-FF1C-9436-2700-96202A27C5AC}"/>
                </a:ext>
              </a:extLst>
            </p:cNvPr>
            <p:cNvSpPr/>
            <p:nvPr/>
          </p:nvSpPr>
          <p:spPr>
            <a:xfrm>
              <a:off x="5066373" y="20408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1" name="pt294">
              <a:extLst>
                <a:ext uri="{FF2B5EF4-FFF2-40B4-BE49-F238E27FC236}">
                  <a16:creationId xmlns:a16="http://schemas.microsoft.com/office/drawing/2014/main" id="{2ECAC344-A69E-E638-B073-3EB44787948F}"/>
                </a:ext>
              </a:extLst>
            </p:cNvPr>
            <p:cNvSpPr/>
            <p:nvPr/>
          </p:nvSpPr>
          <p:spPr>
            <a:xfrm>
              <a:off x="4249661" y="32744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2" name="pt295">
              <a:extLst>
                <a:ext uri="{FF2B5EF4-FFF2-40B4-BE49-F238E27FC236}">
                  <a16:creationId xmlns:a16="http://schemas.microsoft.com/office/drawing/2014/main" id="{C9E7BEDE-83BD-6514-F658-90781BBD08F6}"/>
                </a:ext>
              </a:extLst>
            </p:cNvPr>
            <p:cNvSpPr/>
            <p:nvPr/>
          </p:nvSpPr>
          <p:spPr>
            <a:xfrm>
              <a:off x="4947509" y="21529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3" name="pt296">
              <a:extLst>
                <a:ext uri="{FF2B5EF4-FFF2-40B4-BE49-F238E27FC236}">
                  <a16:creationId xmlns:a16="http://schemas.microsoft.com/office/drawing/2014/main" id="{391B148D-1CEF-6909-7F28-78074255BB63}"/>
                </a:ext>
              </a:extLst>
            </p:cNvPr>
            <p:cNvSpPr/>
            <p:nvPr/>
          </p:nvSpPr>
          <p:spPr>
            <a:xfrm>
              <a:off x="4119723" y="36808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4" name="pt297">
              <a:extLst>
                <a:ext uri="{FF2B5EF4-FFF2-40B4-BE49-F238E27FC236}">
                  <a16:creationId xmlns:a16="http://schemas.microsoft.com/office/drawing/2014/main" id="{52EBB5F3-E3B6-26A4-750A-A7B3EDED8F2F}"/>
                </a:ext>
              </a:extLst>
            </p:cNvPr>
            <p:cNvSpPr/>
            <p:nvPr/>
          </p:nvSpPr>
          <p:spPr>
            <a:xfrm>
              <a:off x="4841921" y="27809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5" name="pt298">
              <a:extLst>
                <a:ext uri="{FF2B5EF4-FFF2-40B4-BE49-F238E27FC236}">
                  <a16:creationId xmlns:a16="http://schemas.microsoft.com/office/drawing/2014/main" id="{FBD5FA68-7AFD-62E3-5336-B2F085631DD4}"/>
                </a:ext>
              </a:extLst>
            </p:cNvPr>
            <p:cNvSpPr/>
            <p:nvPr/>
          </p:nvSpPr>
          <p:spPr>
            <a:xfrm>
              <a:off x="4415562" y="22099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6" name="pt299">
              <a:extLst>
                <a:ext uri="{FF2B5EF4-FFF2-40B4-BE49-F238E27FC236}">
                  <a16:creationId xmlns:a16="http://schemas.microsoft.com/office/drawing/2014/main" id="{3969E2B0-D99B-D8E8-139B-F0B9697EDA81}"/>
                </a:ext>
              </a:extLst>
            </p:cNvPr>
            <p:cNvSpPr/>
            <p:nvPr/>
          </p:nvSpPr>
          <p:spPr>
            <a:xfrm>
              <a:off x="4687082" y="23082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7" name="pt300">
              <a:extLst>
                <a:ext uri="{FF2B5EF4-FFF2-40B4-BE49-F238E27FC236}">
                  <a16:creationId xmlns:a16="http://schemas.microsoft.com/office/drawing/2014/main" id="{558473F9-4F07-B96F-39C5-CCB2C73325B7}"/>
                </a:ext>
              </a:extLst>
            </p:cNvPr>
            <p:cNvSpPr/>
            <p:nvPr/>
          </p:nvSpPr>
          <p:spPr>
            <a:xfrm>
              <a:off x="5196601" y="37288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8" name="pt301">
              <a:extLst>
                <a:ext uri="{FF2B5EF4-FFF2-40B4-BE49-F238E27FC236}">
                  <a16:creationId xmlns:a16="http://schemas.microsoft.com/office/drawing/2014/main" id="{08DA08BE-52B8-7BA8-C4F4-EEA98BF6D36A}"/>
                </a:ext>
              </a:extLst>
            </p:cNvPr>
            <p:cNvSpPr/>
            <p:nvPr/>
          </p:nvSpPr>
          <p:spPr>
            <a:xfrm>
              <a:off x="5101382" y="21179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9" name="pt302">
              <a:extLst>
                <a:ext uri="{FF2B5EF4-FFF2-40B4-BE49-F238E27FC236}">
                  <a16:creationId xmlns:a16="http://schemas.microsoft.com/office/drawing/2014/main" id="{117987FE-A26E-828A-6C2A-1AA49A6B6D37}"/>
                </a:ext>
              </a:extLst>
            </p:cNvPr>
            <p:cNvSpPr/>
            <p:nvPr/>
          </p:nvSpPr>
          <p:spPr>
            <a:xfrm>
              <a:off x="4893577" y="24537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0" name="pt303">
              <a:extLst>
                <a:ext uri="{FF2B5EF4-FFF2-40B4-BE49-F238E27FC236}">
                  <a16:creationId xmlns:a16="http://schemas.microsoft.com/office/drawing/2014/main" id="{B77B6EF1-7256-0536-1FC5-F701F2C41749}"/>
                </a:ext>
              </a:extLst>
            </p:cNvPr>
            <p:cNvSpPr/>
            <p:nvPr/>
          </p:nvSpPr>
          <p:spPr>
            <a:xfrm>
              <a:off x="4840171" y="3117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1" name="pt304">
              <a:extLst>
                <a:ext uri="{FF2B5EF4-FFF2-40B4-BE49-F238E27FC236}">
                  <a16:creationId xmlns:a16="http://schemas.microsoft.com/office/drawing/2014/main" id="{CCB41BEF-9D92-6690-3FFA-CB543FFF442C}"/>
                </a:ext>
              </a:extLst>
            </p:cNvPr>
            <p:cNvSpPr/>
            <p:nvPr/>
          </p:nvSpPr>
          <p:spPr>
            <a:xfrm>
              <a:off x="4819811" y="22849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2" name="pt305">
              <a:extLst>
                <a:ext uri="{FF2B5EF4-FFF2-40B4-BE49-F238E27FC236}">
                  <a16:creationId xmlns:a16="http://schemas.microsoft.com/office/drawing/2014/main" id="{1CDFF22A-A8F6-0A4D-152F-E37A47E2F6C5}"/>
                </a:ext>
              </a:extLst>
            </p:cNvPr>
            <p:cNvSpPr/>
            <p:nvPr/>
          </p:nvSpPr>
          <p:spPr>
            <a:xfrm>
              <a:off x="5090976" y="30966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3" name="pt306">
              <a:extLst>
                <a:ext uri="{FF2B5EF4-FFF2-40B4-BE49-F238E27FC236}">
                  <a16:creationId xmlns:a16="http://schemas.microsoft.com/office/drawing/2014/main" id="{5C100D43-9DDC-D7C3-4920-9800B432E990}"/>
                </a:ext>
              </a:extLst>
            </p:cNvPr>
            <p:cNvSpPr/>
            <p:nvPr/>
          </p:nvSpPr>
          <p:spPr>
            <a:xfrm>
              <a:off x="4245773" y="28790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4" name="pt307">
              <a:extLst>
                <a:ext uri="{FF2B5EF4-FFF2-40B4-BE49-F238E27FC236}">
                  <a16:creationId xmlns:a16="http://schemas.microsoft.com/office/drawing/2014/main" id="{6BA2DCD1-1D1F-BC85-468E-9787808D1267}"/>
                </a:ext>
              </a:extLst>
            </p:cNvPr>
            <p:cNvSpPr/>
            <p:nvPr/>
          </p:nvSpPr>
          <p:spPr>
            <a:xfrm>
              <a:off x="5092458" y="24060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5" name="pt308">
              <a:extLst>
                <a:ext uri="{FF2B5EF4-FFF2-40B4-BE49-F238E27FC236}">
                  <a16:creationId xmlns:a16="http://schemas.microsoft.com/office/drawing/2014/main" id="{4E475685-6BCF-54A6-044F-E7E2A9DA8ECA}"/>
                </a:ext>
              </a:extLst>
            </p:cNvPr>
            <p:cNvSpPr/>
            <p:nvPr/>
          </p:nvSpPr>
          <p:spPr>
            <a:xfrm>
              <a:off x="4515312" y="55625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6" name="pt309">
              <a:extLst>
                <a:ext uri="{FF2B5EF4-FFF2-40B4-BE49-F238E27FC236}">
                  <a16:creationId xmlns:a16="http://schemas.microsoft.com/office/drawing/2014/main" id="{18807F59-9135-1F56-E530-9F249B893EBB}"/>
                </a:ext>
              </a:extLst>
            </p:cNvPr>
            <p:cNvSpPr/>
            <p:nvPr/>
          </p:nvSpPr>
          <p:spPr>
            <a:xfrm>
              <a:off x="5407974" y="27554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7" name="pt310">
              <a:extLst>
                <a:ext uri="{FF2B5EF4-FFF2-40B4-BE49-F238E27FC236}">
                  <a16:creationId xmlns:a16="http://schemas.microsoft.com/office/drawing/2014/main" id="{BBBF2DFD-6280-FA4D-3C35-4397B0A89BD9}"/>
                </a:ext>
              </a:extLst>
            </p:cNvPr>
            <p:cNvSpPr/>
            <p:nvPr/>
          </p:nvSpPr>
          <p:spPr>
            <a:xfrm>
              <a:off x="4269863" y="44734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8" name="pt311">
              <a:extLst>
                <a:ext uri="{FF2B5EF4-FFF2-40B4-BE49-F238E27FC236}">
                  <a16:creationId xmlns:a16="http://schemas.microsoft.com/office/drawing/2014/main" id="{C2DCB6C5-042C-077E-58C3-FD8D1E3A75BF}"/>
                </a:ext>
              </a:extLst>
            </p:cNvPr>
            <p:cNvSpPr/>
            <p:nvPr/>
          </p:nvSpPr>
          <p:spPr>
            <a:xfrm>
              <a:off x="5138155" y="20840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9" name="pt312">
              <a:extLst>
                <a:ext uri="{FF2B5EF4-FFF2-40B4-BE49-F238E27FC236}">
                  <a16:creationId xmlns:a16="http://schemas.microsoft.com/office/drawing/2014/main" id="{53B0F6A8-0DC3-C3E8-481F-65958516171F}"/>
                </a:ext>
              </a:extLst>
            </p:cNvPr>
            <p:cNvSpPr/>
            <p:nvPr/>
          </p:nvSpPr>
          <p:spPr>
            <a:xfrm>
              <a:off x="5198831" y="26883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0" name="pt313">
              <a:extLst>
                <a:ext uri="{FF2B5EF4-FFF2-40B4-BE49-F238E27FC236}">
                  <a16:creationId xmlns:a16="http://schemas.microsoft.com/office/drawing/2014/main" id="{C59B871B-21A2-06A1-6A50-4F510790849E}"/>
                </a:ext>
              </a:extLst>
            </p:cNvPr>
            <p:cNvSpPr/>
            <p:nvPr/>
          </p:nvSpPr>
          <p:spPr>
            <a:xfrm>
              <a:off x="4394736" y="2083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1" name="pt314">
              <a:extLst>
                <a:ext uri="{FF2B5EF4-FFF2-40B4-BE49-F238E27FC236}">
                  <a16:creationId xmlns:a16="http://schemas.microsoft.com/office/drawing/2014/main" id="{82C04A53-F757-652C-AAB4-A78554A9607B}"/>
                </a:ext>
              </a:extLst>
            </p:cNvPr>
            <p:cNvSpPr/>
            <p:nvPr/>
          </p:nvSpPr>
          <p:spPr>
            <a:xfrm>
              <a:off x="5843594" y="36070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2" name="pt315">
              <a:extLst>
                <a:ext uri="{FF2B5EF4-FFF2-40B4-BE49-F238E27FC236}">
                  <a16:creationId xmlns:a16="http://schemas.microsoft.com/office/drawing/2014/main" id="{CF6F8576-7E84-2FA8-B9F0-0535612B366A}"/>
                </a:ext>
              </a:extLst>
            </p:cNvPr>
            <p:cNvSpPr/>
            <p:nvPr/>
          </p:nvSpPr>
          <p:spPr>
            <a:xfrm>
              <a:off x="4586731" y="16844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3" name="pt316">
              <a:extLst>
                <a:ext uri="{FF2B5EF4-FFF2-40B4-BE49-F238E27FC236}">
                  <a16:creationId xmlns:a16="http://schemas.microsoft.com/office/drawing/2014/main" id="{65EBD9E9-3F2E-F199-2DA0-AF332479BE13}"/>
                </a:ext>
              </a:extLst>
            </p:cNvPr>
            <p:cNvSpPr/>
            <p:nvPr/>
          </p:nvSpPr>
          <p:spPr>
            <a:xfrm>
              <a:off x="4609986" y="22197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4" name="pt317">
              <a:extLst>
                <a:ext uri="{FF2B5EF4-FFF2-40B4-BE49-F238E27FC236}">
                  <a16:creationId xmlns:a16="http://schemas.microsoft.com/office/drawing/2014/main" id="{578F70C8-A723-1032-BF6A-2ECC943BAFF4}"/>
                </a:ext>
              </a:extLst>
            </p:cNvPr>
            <p:cNvSpPr/>
            <p:nvPr/>
          </p:nvSpPr>
          <p:spPr>
            <a:xfrm>
              <a:off x="4849443" y="29922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5" name="pt318">
              <a:extLst>
                <a:ext uri="{FF2B5EF4-FFF2-40B4-BE49-F238E27FC236}">
                  <a16:creationId xmlns:a16="http://schemas.microsoft.com/office/drawing/2014/main" id="{EDDAC5CD-7855-9E6E-5529-965EEBA03429}"/>
                </a:ext>
              </a:extLst>
            </p:cNvPr>
            <p:cNvSpPr/>
            <p:nvPr/>
          </p:nvSpPr>
          <p:spPr>
            <a:xfrm>
              <a:off x="4844991" y="24512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6" name="pt319">
              <a:extLst>
                <a:ext uri="{FF2B5EF4-FFF2-40B4-BE49-F238E27FC236}">
                  <a16:creationId xmlns:a16="http://schemas.microsoft.com/office/drawing/2014/main" id="{392A0EBB-4092-53EC-CED8-2DB335EDBDE2}"/>
                </a:ext>
              </a:extLst>
            </p:cNvPr>
            <p:cNvSpPr/>
            <p:nvPr/>
          </p:nvSpPr>
          <p:spPr>
            <a:xfrm>
              <a:off x="5101316" y="20981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7" name="pt320">
              <a:extLst>
                <a:ext uri="{FF2B5EF4-FFF2-40B4-BE49-F238E27FC236}">
                  <a16:creationId xmlns:a16="http://schemas.microsoft.com/office/drawing/2014/main" id="{CAEA396F-2CE7-5EE6-69BE-DA3D08FB3366}"/>
                </a:ext>
              </a:extLst>
            </p:cNvPr>
            <p:cNvSpPr/>
            <p:nvPr/>
          </p:nvSpPr>
          <p:spPr>
            <a:xfrm>
              <a:off x="4177275" y="19873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8" name="pt321">
              <a:extLst>
                <a:ext uri="{FF2B5EF4-FFF2-40B4-BE49-F238E27FC236}">
                  <a16:creationId xmlns:a16="http://schemas.microsoft.com/office/drawing/2014/main" id="{579BCEBD-1A16-F148-A44B-F8BAC3536110}"/>
                </a:ext>
              </a:extLst>
            </p:cNvPr>
            <p:cNvSpPr/>
            <p:nvPr/>
          </p:nvSpPr>
          <p:spPr>
            <a:xfrm>
              <a:off x="4855128" y="26902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9" name="pt322">
              <a:extLst>
                <a:ext uri="{FF2B5EF4-FFF2-40B4-BE49-F238E27FC236}">
                  <a16:creationId xmlns:a16="http://schemas.microsoft.com/office/drawing/2014/main" id="{DD145A9E-8DB5-B62B-C9FE-42B248EA66B4}"/>
                </a:ext>
              </a:extLst>
            </p:cNvPr>
            <p:cNvSpPr/>
            <p:nvPr/>
          </p:nvSpPr>
          <p:spPr>
            <a:xfrm>
              <a:off x="4947494" y="25595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0" name="pt323">
              <a:extLst>
                <a:ext uri="{FF2B5EF4-FFF2-40B4-BE49-F238E27FC236}">
                  <a16:creationId xmlns:a16="http://schemas.microsoft.com/office/drawing/2014/main" id="{5779700A-5378-ACCD-5BE8-B560C858CBBB}"/>
                </a:ext>
              </a:extLst>
            </p:cNvPr>
            <p:cNvSpPr/>
            <p:nvPr/>
          </p:nvSpPr>
          <p:spPr>
            <a:xfrm>
              <a:off x="5049611" y="35196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1" name="pt324">
              <a:extLst>
                <a:ext uri="{FF2B5EF4-FFF2-40B4-BE49-F238E27FC236}">
                  <a16:creationId xmlns:a16="http://schemas.microsoft.com/office/drawing/2014/main" id="{0FEB7F45-CF82-5BE3-18EA-855C9777028B}"/>
                </a:ext>
              </a:extLst>
            </p:cNvPr>
            <p:cNvSpPr/>
            <p:nvPr/>
          </p:nvSpPr>
          <p:spPr>
            <a:xfrm>
              <a:off x="5470044" y="30648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2" name="pt325">
              <a:extLst>
                <a:ext uri="{FF2B5EF4-FFF2-40B4-BE49-F238E27FC236}">
                  <a16:creationId xmlns:a16="http://schemas.microsoft.com/office/drawing/2014/main" id="{D55795D4-C125-EA60-4AD2-1417A1721934}"/>
                </a:ext>
              </a:extLst>
            </p:cNvPr>
            <p:cNvSpPr/>
            <p:nvPr/>
          </p:nvSpPr>
          <p:spPr>
            <a:xfrm>
              <a:off x="5047077" y="38564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3" name="pt326">
              <a:extLst>
                <a:ext uri="{FF2B5EF4-FFF2-40B4-BE49-F238E27FC236}">
                  <a16:creationId xmlns:a16="http://schemas.microsoft.com/office/drawing/2014/main" id="{31FAF8C0-44EF-7E2B-7333-219A058DBA61}"/>
                </a:ext>
              </a:extLst>
            </p:cNvPr>
            <p:cNvSpPr/>
            <p:nvPr/>
          </p:nvSpPr>
          <p:spPr>
            <a:xfrm>
              <a:off x="5035824" y="22459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4" name="pt327">
              <a:extLst>
                <a:ext uri="{FF2B5EF4-FFF2-40B4-BE49-F238E27FC236}">
                  <a16:creationId xmlns:a16="http://schemas.microsoft.com/office/drawing/2014/main" id="{CCCC1379-2ED0-BA9D-5581-0041095A0A46}"/>
                </a:ext>
              </a:extLst>
            </p:cNvPr>
            <p:cNvSpPr/>
            <p:nvPr/>
          </p:nvSpPr>
          <p:spPr>
            <a:xfrm>
              <a:off x="4293862" y="23316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5" name="pt328">
              <a:extLst>
                <a:ext uri="{FF2B5EF4-FFF2-40B4-BE49-F238E27FC236}">
                  <a16:creationId xmlns:a16="http://schemas.microsoft.com/office/drawing/2014/main" id="{8C33143D-95D6-A175-2E23-26C657AD344E}"/>
                </a:ext>
              </a:extLst>
            </p:cNvPr>
            <p:cNvSpPr/>
            <p:nvPr/>
          </p:nvSpPr>
          <p:spPr>
            <a:xfrm>
              <a:off x="4652295" y="28318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6" name="pt329">
              <a:extLst>
                <a:ext uri="{FF2B5EF4-FFF2-40B4-BE49-F238E27FC236}">
                  <a16:creationId xmlns:a16="http://schemas.microsoft.com/office/drawing/2014/main" id="{3D0B567A-8A94-E476-460C-5C03E5E7BE29}"/>
                </a:ext>
              </a:extLst>
            </p:cNvPr>
            <p:cNvSpPr/>
            <p:nvPr/>
          </p:nvSpPr>
          <p:spPr>
            <a:xfrm>
              <a:off x="4615131" y="34090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7" name="pt330">
              <a:extLst>
                <a:ext uri="{FF2B5EF4-FFF2-40B4-BE49-F238E27FC236}">
                  <a16:creationId xmlns:a16="http://schemas.microsoft.com/office/drawing/2014/main" id="{2BEB8A50-FF53-CF40-229B-D10673BE82DD}"/>
                </a:ext>
              </a:extLst>
            </p:cNvPr>
            <p:cNvSpPr/>
            <p:nvPr/>
          </p:nvSpPr>
          <p:spPr>
            <a:xfrm>
              <a:off x="4914345" y="27121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8" name="pt331">
              <a:extLst>
                <a:ext uri="{FF2B5EF4-FFF2-40B4-BE49-F238E27FC236}">
                  <a16:creationId xmlns:a16="http://schemas.microsoft.com/office/drawing/2014/main" id="{7FC0683A-0AC4-4937-584D-777CF6E0DF6F}"/>
                </a:ext>
              </a:extLst>
            </p:cNvPr>
            <p:cNvSpPr/>
            <p:nvPr/>
          </p:nvSpPr>
          <p:spPr>
            <a:xfrm>
              <a:off x="4249043" y="22934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9" name="pt332">
              <a:extLst>
                <a:ext uri="{FF2B5EF4-FFF2-40B4-BE49-F238E27FC236}">
                  <a16:creationId xmlns:a16="http://schemas.microsoft.com/office/drawing/2014/main" id="{8196EFD9-7903-FC59-DC18-E90145517B4E}"/>
                </a:ext>
              </a:extLst>
            </p:cNvPr>
            <p:cNvSpPr/>
            <p:nvPr/>
          </p:nvSpPr>
          <p:spPr>
            <a:xfrm>
              <a:off x="4243212" y="19475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0" name="pt333">
              <a:extLst>
                <a:ext uri="{FF2B5EF4-FFF2-40B4-BE49-F238E27FC236}">
                  <a16:creationId xmlns:a16="http://schemas.microsoft.com/office/drawing/2014/main" id="{5BC129F1-DB0B-ED91-170C-72AB28056D1A}"/>
                </a:ext>
              </a:extLst>
            </p:cNvPr>
            <p:cNvSpPr/>
            <p:nvPr/>
          </p:nvSpPr>
          <p:spPr>
            <a:xfrm>
              <a:off x="4721461" y="30493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1" name="pt334">
              <a:extLst>
                <a:ext uri="{FF2B5EF4-FFF2-40B4-BE49-F238E27FC236}">
                  <a16:creationId xmlns:a16="http://schemas.microsoft.com/office/drawing/2014/main" id="{15F1D1E5-B604-0FD3-2C45-4A70B70AC05F}"/>
                </a:ext>
              </a:extLst>
            </p:cNvPr>
            <p:cNvSpPr/>
            <p:nvPr/>
          </p:nvSpPr>
          <p:spPr>
            <a:xfrm>
              <a:off x="4742018" y="22442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2" name="pt335">
              <a:extLst>
                <a:ext uri="{FF2B5EF4-FFF2-40B4-BE49-F238E27FC236}">
                  <a16:creationId xmlns:a16="http://schemas.microsoft.com/office/drawing/2014/main" id="{0ACE1FDA-E14B-E132-EED5-3BD69F65ED3A}"/>
                </a:ext>
              </a:extLst>
            </p:cNvPr>
            <p:cNvSpPr/>
            <p:nvPr/>
          </p:nvSpPr>
          <p:spPr>
            <a:xfrm>
              <a:off x="4379026" y="22803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3" name="pt336">
              <a:extLst>
                <a:ext uri="{FF2B5EF4-FFF2-40B4-BE49-F238E27FC236}">
                  <a16:creationId xmlns:a16="http://schemas.microsoft.com/office/drawing/2014/main" id="{6E8A6612-A1A0-0B50-B51E-97FBEC28593A}"/>
                </a:ext>
              </a:extLst>
            </p:cNvPr>
            <p:cNvSpPr/>
            <p:nvPr/>
          </p:nvSpPr>
          <p:spPr>
            <a:xfrm>
              <a:off x="4899082" y="30123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4" name="pt337">
              <a:extLst>
                <a:ext uri="{FF2B5EF4-FFF2-40B4-BE49-F238E27FC236}">
                  <a16:creationId xmlns:a16="http://schemas.microsoft.com/office/drawing/2014/main" id="{893100E9-98E1-C79F-FEBF-D5CA25EABC51}"/>
                </a:ext>
              </a:extLst>
            </p:cNvPr>
            <p:cNvSpPr/>
            <p:nvPr/>
          </p:nvSpPr>
          <p:spPr>
            <a:xfrm>
              <a:off x="4604483" y="21914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5" name="pt338">
              <a:extLst>
                <a:ext uri="{FF2B5EF4-FFF2-40B4-BE49-F238E27FC236}">
                  <a16:creationId xmlns:a16="http://schemas.microsoft.com/office/drawing/2014/main" id="{3508DA16-96BD-E3EE-5E82-8B2DB07D7AF2}"/>
                </a:ext>
              </a:extLst>
            </p:cNvPr>
            <p:cNvSpPr/>
            <p:nvPr/>
          </p:nvSpPr>
          <p:spPr>
            <a:xfrm>
              <a:off x="4617208" y="27009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6" name="pt339">
              <a:extLst>
                <a:ext uri="{FF2B5EF4-FFF2-40B4-BE49-F238E27FC236}">
                  <a16:creationId xmlns:a16="http://schemas.microsoft.com/office/drawing/2014/main" id="{DCC4552F-B006-93B7-C97D-F440478EB2B6}"/>
                </a:ext>
              </a:extLst>
            </p:cNvPr>
            <p:cNvSpPr/>
            <p:nvPr/>
          </p:nvSpPr>
          <p:spPr>
            <a:xfrm>
              <a:off x="4896220" y="22011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7" name="pt340">
              <a:extLst>
                <a:ext uri="{FF2B5EF4-FFF2-40B4-BE49-F238E27FC236}">
                  <a16:creationId xmlns:a16="http://schemas.microsoft.com/office/drawing/2014/main" id="{481DBE40-8BA7-923F-2463-E9E24664ED0F}"/>
                </a:ext>
              </a:extLst>
            </p:cNvPr>
            <p:cNvSpPr/>
            <p:nvPr/>
          </p:nvSpPr>
          <p:spPr>
            <a:xfrm>
              <a:off x="4494767" y="24785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8" name="pt341">
              <a:extLst>
                <a:ext uri="{FF2B5EF4-FFF2-40B4-BE49-F238E27FC236}">
                  <a16:creationId xmlns:a16="http://schemas.microsoft.com/office/drawing/2014/main" id="{3A965CDA-396F-2DB6-B04B-9DDA0E6218A2}"/>
                </a:ext>
              </a:extLst>
            </p:cNvPr>
            <p:cNvSpPr/>
            <p:nvPr/>
          </p:nvSpPr>
          <p:spPr>
            <a:xfrm>
              <a:off x="4580581" y="21536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9" name="pt342">
              <a:extLst>
                <a:ext uri="{FF2B5EF4-FFF2-40B4-BE49-F238E27FC236}">
                  <a16:creationId xmlns:a16="http://schemas.microsoft.com/office/drawing/2014/main" id="{04329255-D5E6-5458-1BEB-0AFC1C4223F9}"/>
                </a:ext>
              </a:extLst>
            </p:cNvPr>
            <p:cNvSpPr/>
            <p:nvPr/>
          </p:nvSpPr>
          <p:spPr>
            <a:xfrm>
              <a:off x="4040864" y="15212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0" name="pt343">
              <a:extLst>
                <a:ext uri="{FF2B5EF4-FFF2-40B4-BE49-F238E27FC236}">
                  <a16:creationId xmlns:a16="http://schemas.microsoft.com/office/drawing/2014/main" id="{AA44E09A-C114-6105-A688-A5F2FD4689E1}"/>
                </a:ext>
              </a:extLst>
            </p:cNvPr>
            <p:cNvSpPr/>
            <p:nvPr/>
          </p:nvSpPr>
          <p:spPr>
            <a:xfrm>
              <a:off x="4270168" y="34684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1" name="pt344">
              <a:extLst>
                <a:ext uri="{FF2B5EF4-FFF2-40B4-BE49-F238E27FC236}">
                  <a16:creationId xmlns:a16="http://schemas.microsoft.com/office/drawing/2014/main" id="{06EB0B1F-ED16-D016-E930-D1A7FE2B9BA1}"/>
                </a:ext>
              </a:extLst>
            </p:cNvPr>
            <p:cNvSpPr/>
            <p:nvPr/>
          </p:nvSpPr>
          <p:spPr>
            <a:xfrm>
              <a:off x="4795376" y="24880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2" name="pt345">
              <a:extLst>
                <a:ext uri="{FF2B5EF4-FFF2-40B4-BE49-F238E27FC236}">
                  <a16:creationId xmlns:a16="http://schemas.microsoft.com/office/drawing/2014/main" id="{8D2DC126-3EC1-807F-B90E-250628C2784C}"/>
                </a:ext>
              </a:extLst>
            </p:cNvPr>
            <p:cNvSpPr/>
            <p:nvPr/>
          </p:nvSpPr>
          <p:spPr>
            <a:xfrm>
              <a:off x="5047158" y="36514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3" name="pt346">
              <a:extLst>
                <a:ext uri="{FF2B5EF4-FFF2-40B4-BE49-F238E27FC236}">
                  <a16:creationId xmlns:a16="http://schemas.microsoft.com/office/drawing/2014/main" id="{24B0B50F-B673-D954-AE21-E8352268BF6F}"/>
                </a:ext>
              </a:extLst>
            </p:cNvPr>
            <p:cNvSpPr/>
            <p:nvPr/>
          </p:nvSpPr>
          <p:spPr>
            <a:xfrm>
              <a:off x="5360084" y="28204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4" name="pt347">
              <a:extLst>
                <a:ext uri="{FF2B5EF4-FFF2-40B4-BE49-F238E27FC236}">
                  <a16:creationId xmlns:a16="http://schemas.microsoft.com/office/drawing/2014/main" id="{94602672-F9AE-341A-7DEC-4D0B15C6C092}"/>
                </a:ext>
              </a:extLst>
            </p:cNvPr>
            <p:cNvSpPr/>
            <p:nvPr/>
          </p:nvSpPr>
          <p:spPr>
            <a:xfrm>
              <a:off x="4751005" y="22782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5" name="pt348">
              <a:extLst>
                <a:ext uri="{FF2B5EF4-FFF2-40B4-BE49-F238E27FC236}">
                  <a16:creationId xmlns:a16="http://schemas.microsoft.com/office/drawing/2014/main" id="{9F19744E-572E-4A20-07E1-6868A04C8364}"/>
                </a:ext>
              </a:extLst>
            </p:cNvPr>
            <p:cNvSpPr/>
            <p:nvPr/>
          </p:nvSpPr>
          <p:spPr>
            <a:xfrm>
              <a:off x="4311393" y="25933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6" name="pt349">
              <a:extLst>
                <a:ext uri="{FF2B5EF4-FFF2-40B4-BE49-F238E27FC236}">
                  <a16:creationId xmlns:a16="http://schemas.microsoft.com/office/drawing/2014/main" id="{9297CDD8-9BD7-CC68-36D4-F575C24E0233}"/>
                </a:ext>
              </a:extLst>
            </p:cNvPr>
            <p:cNvSpPr/>
            <p:nvPr/>
          </p:nvSpPr>
          <p:spPr>
            <a:xfrm>
              <a:off x="4798996" y="22703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7" name="pt350">
              <a:extLst>
                <a:ext uri="{FF2B5EF4-FFF2-40B4-BE49-F238E27FC236}">
                  <a16:creationId xmlns:a16="http://schemas.microsoft.com/office/drawing/2014/main" id="{2A06EE41-9D35-5E50-CD04-C5581D1497D5}"/>
                </a:ext>
              </a:extLst>
            </p:cNvPr>
            <p:cNvSpPr/>
            <p:nvPr/>
          </p:nvSpPr>
          <p:spPr>
            <a:xfrm>
              <a:off x="4567727" y="19652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8" name="pt351">
              <a:extLst>
                <a:ext uri="{FF2B5EF4-FFF2-40B4-BE49-F238E27FC236}">
                  <a16:creationId xmlns:a16="http://schemas.microsoft.com/office/drawing/2014/main" id="{DB1DE80C-BB2E-3455-4823-A4A33D812F53}"/>
                </a:ext>
              </a:extLst>
            </p:cNvPr>
            <p:cNvSpPr/>
            <p:nvPr/>
          </p:nvSpPr>
          <p:spPr>
            <a:xfrm>
              <a:off x="4440812" y="20258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9" name="pt352">
              <a:extLst>
                <a:ext uri="{FF2B5EF4-FFF2-40B4-BE49-F238E27FC236}">
                  <a16:creationId xmlns:a16="http://schemas.microsoft.com/office/drawing/2014/main" id="{768B5C26-354C-328E-D755-96D0EB3D863F}"/>
                </a:ext>
              </a:extLst>
            </p:cNvPr>
            <p:cNvSpPr/>
            <p:nvPr/>
          </p:nvSpPr>
          <p:spPr>
            <a:xfrm>
              <a:off x="4967516" y="27353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0" name="pt353">
              <a:extLst>
                <a:ext uri="{FF2B5EF4-FFF2-40B4-BE49-F238E27FC236}">
                  <a16:creationId xmlns:a16="http://schemas.microsoft.com/office/drawing/2014/main" id="{F71FFAF1-A489-27D7-6F89-73A2BB10E834}"/>
                </a:ext>
              </a:extLst>
            </p:cNvPr>
            <p:cNvSpPr/>
            <p:nvPr/>
          </p:nvSpPr>
          <p:spPr>
            <a:xfrm>
              <a:off x="4439982" y="37887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1" name="pt354">
              <a:extLst>
                <a:ext uri="{FF2B5EF4-FFF2-40B4-BE49-F238E27FC236}">
                  <a16:creationId xmlns:a16="http://schemas.microsoft.com/office/drawing/2014/main" id="{33299AF9-059D-DA38-7386-398892270990}"/>
                </a:ext>
              </a:extLst>
            </p:cNvPr>
            <p:cNvSpPr/>
            <p:nvPr/>
          </p:nvSpPr>
          <p:spPr>
            <a:xfrm>
              <a:off x="3770533" y="21128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2" name="pt355">
              <a:extLst>
                <a:ext uri="{FF2B5EF4-FFF2-40B4-BE49-F238E27FC236}">
                  <a16:creationId xmlns:a16="http://schemas.microsoft.com/office/drawing/2014/main" id="{89D44933-3449-D48B-F9A3-A4C2F87A529C}"/>
                </a:ext>
              </a:extLst>
            </p:cNvPr>
            <p:cNvSpPr/>
            <p:nvPr/>
          </p:nvSpPr>
          <p:spPr>
            <a:xfrm>
              <a:off x="4941037" y="26766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3" name="pt356">
              <a:extLst>
                <a:ext uri="{FF2B5EF4-FFF2-40B4-BE49-F238E27FC236}">
                  <a16:creationId xmlns:a16="http://schemas.microsoft.com/office/drawing/2014/main" id="{C98020EB-D8E7-5871-1ADA-453EFA8EF8BC}"/>
                </a:ext>
              </a:extLst>
            </p:cNvPr>
            <p:cNvSpPr/>
            <p:nvPr/>
          </p:nvSpPr>
          <p:spPr>
            <a:xfrm>
              <a:off x="4861771" y="22462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4" name="pt357">
              <a:extLst>
                <a:ext uri="{FF2B5EF4-FFF2-40B4-BE49-F238E27FC236}">
                  <a16:creationId xmlns:a16="http://schemas.microsoft.com/office/drawing/2014/main" id="{620C891F-D243-8D7F-DF53-BB9BDAB7054D}"/>
                </a:ext>
              </a:extLst>
            </p:cNvPr>
            <p:cNvSpPr/>
            <p:nvPr/>
          </p:nvSpPr>
          <p:spPr>
            <a:xfrm>
              <a:off x="4214509" y="21720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5" name="pt358">
              <a:extLst>
                <a:ext uri="{FF2B5EF4-FFF2-40B4-BE49-F238E27FC236}">
                  <a16:creationId xmlns:a16="http://schemas.microsoft.com/office/drawing/2014/main" id="{1ACD7C0B-360E-942D-6F6D-BCE518B4E5CB}"/>
                </a:ext>
              </a:extLst>
            </p:cNvPr>
            <p:cNvSpPr/>
            <p:nvPr/>
          </p:nvSpPr>
          <p:spPr>
            <a:xfrm>
              <a:off x="5056565" y="29427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6" name="pt359">
              <a:extLst>
                <a:ext uri="{FF2B5EF4-FFF2-40B4-BE49-F238E27FC236}">
                  <a16:creationId xmlns:a16="http://schemas.microsoft.com/office/drawing/2014/main" id="{4316F568-980B-FB70-0EC1-C8DC7D29BAAE}"/>
                </a:ext>
              </a:extLst>
            </p:cNvPr>
            <p:cNvSpPr/>
            <p:nvPr/>
          </p:nvSpPr>
          <p:spPr>
            <a:xfrm>
              <a:off x="4765892" y="31195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7" name="pt360">
              <a:extLst>
                <a:ext uri="{FF2B5EF4-FFF2-40B4-BE49-F238E27FC236}">
                  <a16:creationId xmlns:a16="http://schemas.microsoft.com/office/drawing/2014/main" id="{67AB9F74-3847-B2AF-4AD2-70C79EF36DEC}"/>
                </a:ext>
              </a:extLst>
            </p:cNvPr>
            <p:cNvSpPr/>
            <p:nvPr/>
          </p:nvSpPr>
          <p:spPr>
            <a:xfrm>
              <a:off x="4423150" y="21271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8" name="pt361">
              <a:extLst>
                <a:ext uri="{FF2B5EF4-FFF2-40B4-BE49-F238E27FC236}">
                  <a16:creationId xmlns:a16="http://schemas.microsoft.com/office/drawing/2014/main" id="{D841FC2F-DA27-9FE1-0CB6-0D73C344761C}"/>
                </a:ext>
              </a:extLst>
            </p:cNvPr>
            <p:cNvSpPr/>
            <p:nvPr/>
          </p:nvSpPr>
          <p:spPr>
            <a:xfrm>
              <a:off x="4402637" y="29691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9" name="pt362">
              <a:extLst>
                <a:ext uri="{FF2B5EF4-FFF2-40B4-BE49-F238E27FC236}">
                  <a16:creationId xmlns:a16="http://schemas.microsoft.com/office/drawing/2014/main" id="{0E5CA77F-9574-02BC-31C0-A6926C6F5BED}"/>
                </a:ext>
              </a:extLst>
            </p:cNvPr>
            <p:cNvSpPr/>
            <p:nvPr/>
          </p:nvSpPr>
          <p:spPr>
            <a:xfrm>
              <a:off x="4933005" y="31836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0" name="pt363">
              <a:extLst>
                <a:ext uri="{FF2B5EF4-FFF2-40B4-BE49-F238E27FC236}">
                  <a16:creationId xmlns:a16="http://schemas.microsoft.com/office/drawing/2014/main" id="{83ED2A9C-A892-8EC5-20BA-9C65D4ADDE2A}"/>
                </a:ext>
              </a:extLst>
            </p:cNvPr>
            <p:cNvSpPr/>
            <p:nvPr/>
          </p:nvSpPr>
          <p:spPr>
            <a:xfrm>
              <a:off x="3622729" y="28312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1" name="pt364">
              <a:extLst>
                <a:ext uri="{FF2B5EF4-FFF2-40B4-BE49-F238E27FC236}">
                  <a16:creationId xmlns:a16="http://schemas.microsoft.com/office/drawing/2014/main" id="{A39FBF7B-803B-71A4-89E0-2FB4A00E92E1}"/>
                </a:ext>
              </a:extLst>
            </p:cNvPr>
            <p:cNvSpPr/>
            <p:nvPr/>
          </p:nvSpPr>
          <p:spPr>
            <a:xfrm>
              <a:off x="5445441" y="29650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2" name="pt365">
              <a:extLst>
                <a:ext uri="{FF2B5EF4-FFF2-40B4-BE49-F238E27FC236}">
                  <a16:creationId xmlns:a16="http://schemas.microsoft.com/office/drawing/2014/main" id="{A7EE91B7-D22B-53DD-D8ED-434CDF32110C}"/>
                </a:ext>
              </a:extLst>
            </p:cNvPr>
            <p:cNvSpPr/>
            <p:nvPr/>
          </p:nvSpPr>
          <p:spPr>
            <a:xfrm>
              <a:off x="5068279" y="31936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3" name="pt366">
              <a:extLst>
                <a:ext uri="{FF2B5EF4-FFF2-40B4-BE49-F238E27FC236}">
                  <a16:creationId xmlns:a16="http://schemas.microsoft.com/office/drawing/2014/main" id="{66F3F1B3-1EC4-FBAD-A6A5-27AE7EBB7559}"/>
                </a:ext>
              </a:extLst>
            </p:cNvPr>
            <p:cNvSpPr/>
            <p:nvPr/>
          </p:nvSpPr>
          <p:spPr>
            <a:xfrm>
              <a:off x="4760976" y="2270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4" name="pt367">
              <a:extLst>
                <a:ext uri="{FF2B5EF4-FFF2-40B4-BE49-F238E27FC236}">
                  <a16:creationId xmlns:a16="http://schemas.microsoft.com/office/drawing/2014/main" id="{7261126F-1FAD-31FB-FAD7-DE880E62B105}"/>
                </a:ext>
              </a:extLst>
            </p:cNvPr>
            <p:cNvSpPr/>
            <p:nvPr/>
          </p:nvSpPr>
          <p:spPr>
            <a:xfrm>
              <a:off x="4904866" y="26914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5" name="pt368">
              <a:extLst>
                <a:ext uri="{FF2B5EF4-FFF2-40B4-BE49-F238E27FC236}">
                  <a16:creationId xmlns:a16="http://schemas.microsoft.com/office/drawing/2014/main" id="{FE1CDDCF-7378-07E9-CAFC-926E3F23E6FC}"/>
                </a:ext>
              </a:extLst>
            </p:cNvPr>
            <p:cNvSpPr/>
            <p:nvPr/>
          </p:nvSpPr>
          <p:spPr>
            <a:xfrm>
              <a:off x="5096330" y="27002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6" name="pt369">
              <a:extLst>
                <a:ext uri="{FF2B5EF4-FFF2-40B4-BE49-F238E27FC236}">
                  <a16:creationId xmlns:a16="http://schemas.microsoft.com/office/drawing/2014/main" id="{F50BB9AA-778A-3881-8173-12CE4A0F8F9C}"/>
                </a:ext>
              </a:extLst>
            </p:cNvPr>
            <p:cNvSpPr/>
            <p:nvPr/>
          </p:nvSpPr>
          <p:spPr>
            <a:xfrm>
              <a:off x="4561655" y="26264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7" name="pt370">
              <a:extLst>
                <a:ext uri="{FF2B5EF4-FFF2-40B4-BE49-F238E27FC236}">
                  <a16:creationId xmlns:a16="http://schemas.microsoft.com/office/drawing/2014/main" id="{2C3C54C2-431E-8145-04B5-77A41282CD71}"/>
                </a:ext>
              </a:extLst>
            </p:cNvPr>
            <p:cNvSpPr/>
            <p:nvPr/>
          </p:nvSpPr>
          <p:spPr>
            <a:xfrm>
              <a:off x="5121987" y="29994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8" name="pt371">
              <a:extLst>
                <a:ext uri="{FF2B5EF4-FFF2-40B4-BE49-F238E27FC236}">
                  <a16:creationId xmlns:a16="http://schemas.microsoft.com/office/drawing/2014/main" id="{C408D4B5-6F2B-6F05-83D8-FF18E7F82529}"/>
                </a:ext>
              </a:extLst>
            </p:cNvPr>
            <p:cNvSpPr/>
            <p:nvPr/>
          </p:nvSpPr>
          <p:spPr>
            <a:xfrm>
              <a:off x="6193876" y="31121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9" name="pt372">
              <a:extLst>
                <a:ext uri="{FF2B5EF4-FFF2-40B4-BE49-F238E27FC236}">
                  <a16:creationId xmlns:a16="http://schemas.microsoft.com/office/drawing/2014/main" id="{D9D0BE19-B87D-DCC6-E644-AFC7E2D70461}"/>
                </a:ext>
              </a:extLst>
            </p:cNvPr>
            <p:cNvSpPr/>
            <p:nvPr/>
          </p:nvSpPr>
          <p:spPr>
            <a:xfrm>
              <a:off x="5291271" y="36118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0" name="pt373">
              <a:extLst>
                <a:ext uri="{FF2B5EF4-FFF2-40B4-BE49-F238E27FC236}">
                  <a16:creationId xmlns:a16="http://schemas.microsoft.com/office/drawing/2014/main" id="{50D055CB-6C53-EFF9-5FB8-8B4711639E69}"/>
                </a:ext>
              </a:extLst>
            </p:cNvPr>
            <p:cNvSpPr/>
            <p:nvPr/>
          </p:nvSpPr>
          <p:spPr>
            <a:xfrm>
              <a:off x="5382513" y="39592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1" name="pt374">
              <a:extLst>
                <a:ext uri="{FF2B5EF4-FFF2-40B4-BE49-F238E27FC236}">
                  <a16:creationId xmlns:a16="http://schemas.microsoft.com/office/drawing/2014/main" id="{B4FA37F0-1728-D1BA-0A53-389CCD7C7768}"/>
                </a:ext>
              </a:extLst>
            </p:cNvPr>
            <p:cNvSpPr/>
            <p:nvPr/>
          </p:nvSpPr>
          <p:spPr>
            <a:xfrm>
              <a:off x="4318690" y="46543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2" name="pt375">
              <a:extLst>
                <a:ext uri="{FF2B5EF4-FFF2-40B4-BE49-F238E27FC236}">
                  <a16:creationId xmlns:a16="http://schemas.microsoft.com/office/drawing/2014/main" id="{E3ADE7DC-3AFD-CD0E-11F0-B7DCBE68902D}"/>
                </a:ext>
              </a:extLst>
            </p:cNvPr>
            <p:cNvSpPr/>
            <p:nvPr/>
          </p:nvSpPr>
          <p:spPr>
            <a:xfrm>
              <a:off x="3798699" y="36300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3" name="pt376">
              <a:extLst>
                <a:ext uri="{FF2B5EF4-FFF2-40B4-BE49-F238E27FC236}">
                  <a16:creationId xmlns:a16="http://schemas.microsoft.com/office/drawing/2014/main" id="{5A682AA2-E161-68CE-ACD9-B176A61C15A0}"/>
                </a:ext>
              </a:extLst>
            </p:cNvPr>
            <p:cNvSpPr/>
            <p:nvPr/>
          </p:nvSpPr>
          <p:spPr>
            <a:xfrm>
              <a:off x="4967067" y="35148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4" name="pt377">
              <a:extLst>
                <a:ext uri="{FF2B5EF4-FFF2-40B4-BE49-F238E27FC236}">
                  <a16:creationId xmlns:a16="http://schemas.microsoft.com/office/drawing/2014/main" id="{6EF06883-E0C1-BE39-1714-6C8D154848B9}"/>
                </a:ext>
              </a:extLst>
            </p:cNvPr>
            <p:cNvSpPr/>
            <p:nvPr/>
          </p:nvSpPr>
          <p:spPr>
            <a:xfrm>
              <a:off x="4873147" y="26008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5" name="pt378">
              <a:extLst>
                <a:ext uri="{FF2B5EF4-FFF2-40B4-BE49-F238E27FC236}">
                  <a16:creationId xmlns:a16="http://schemas.microsoft.com/office/drawing/2014/main" id="{BE8A0138-052E-664F-235C-7C39EF91B5BE}"/>
                </a:ext>
              </a:extLst>
            </p:cNvPr>
            <p:cNvSpPr/>
            <p:nvPr/>
          </p:nvSpPr>
          <p:spPr>
            <a:xfrm>
              <a:off x="4964816" y="28207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6" name="pt379">
              <a:extLst>
                <a:ext uri="{FF2B5EF4-FFF2-40B4-BE49-F238E27FC236}">
                  <a16:creationId xmlns:a16="http://schemas.microsoft.com/office/drawing/2014/main" id="{824FE198-0D80-A666-EAD0-2E6255B92047}"/>
                </a:ext>
              </a:extLst>
            </p:cNvPr>
            <p:cNvSpPr/>
            <p:nvPr/>
          </p:nvSpPr>
          <p:spPr>
            <a:xfrm>
              <a:off x="5175841" y="27616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7" name="pt380">
              <a:extLst>
                <a:ext uri="{FF2B5EF4-FFF2-40B4-BE49-F238E27FC236}">
                  <a16:creationId xmlns:a16="http://schemas.microsoft.com/office/drawing/2014/main" id="{8A61A1CD-AB26-8880-1722-8285F73AF22A}"/>
                </a:ext>
              </a:extLst>
            </p:cNvPr>
            <p:cNvSpPr/>
            <p:nvPr/>
          </p:nvSpPr>
          <p:spPr>
            <a:xfrm>
              <a:off x="5386085" y="31212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8" name="pt381">
              <a:extLst>
                <a:ext uri="{FF2B5EF4-FFF2-40B4-BE49-F238E27FC236}">
                  <a16:creationId xmlns:a16="http://schemas.microsoft.com/office/drawing/2014/main" id="{E18DBF09-18ED-B2DC-2F54-BE078F8D544C}"/>
                </a:ext>
              </a:extLst>
            </p:cNvPr>
            <p:cNvSpPr/>
            <p:nvPr/>
          </p:nvSpPr>
          <p:spPr>
            <a:xfrm>
              <a:off x="5580830" y="37328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9" name="pt382">
              <a:extLst>
                <a:ext uri="{FF2B5EF4-FFF2-40B4-BE49-F238E27FC236}">
                  <a16:creationId xmlns:a16="http://schemas.microsoft.com/office/drawing/2014/main" id="{E33B7C3B-3210-0420-BFAF-886AB0B60352}"/>
                </a:ext>
              </a:extLst>
            </p:cNvPr>
            <p:cNvSpPr/>
            <p:nvPr/>
          </p:nvSpPr>
          <p:spPr>
            <a:xfrm>
              <a:off x="4459724" y="29539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0" name="pt383">
              <a:extLst>
                <a:ext uri="{FF2B5EF4-FFF2-40B4-BE49-F238E27FC236}">
                  <a16:creationId xmlns:a16="http://schemas.microsoft.com/office/drawing/2014/main" id="{432F88E5-76C9-3115-267C-43FA28406FD0}"/>
                </a:ext>
              </a:extLst>
            </p:cNvPr>
            <p:cNvSpPr/>
            <p:nvPr/>
          </p:nvSpPr>
          <p:spPr>
            <a:xfrm>
              <a:off x="4561360" y="26211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1" name="pt384">
              <a:extLst>
                <a:ext uri="{FF2B5EF4-FFF2-40B4-BE49-F238E27FC236}">
                  <a16:creationId xmlns:a16="http://schemas.microsoft.com/office/drawing/2014/main" id="{975D337B-C1F3-DC48-B9F0-BCDB3286AF34}"/>
                </a:ext>
              </a:extLst>
            </p:cNvPr>
            <p:cNvSpPr/>
            <p:nvPr/>
          </p:nvSpPr>
          <p:spPr>
            <a:xfrm>
              <a:off x="4916130" y="29017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2" name="pt385">
              <a:extLst>
                <a:ext uri="{FF2B5EF4-FFF2-40B4-BE49-F238E27FC236}">
                  <a16:creationId xmlns:a16="http://schemas.microsoft.com/office/drawing/2014/main" id="{3993A45C-E061-554F-0D58-FDCE676D9982}"/>
                </a:ext>
              </a:extLst>
            </p:cNvPr>
            <p:cNvSpPr/>
            <p:nvPr/>
          </p:nvSpPr>
          <p:spPr>
            <a:xfrm>
              <a:off x="4660352" y="20063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3" name="pt386">
              <a:extLst>
                <a:ext uri="{FF2B5EF4-FFF2-40B4-BE49-F238E27FC236}">
                  <a16:creationId xmlns:a16="http://schemas.microsoft.com/office/drawing/2014/main" id="{1217343B-A7F1-2E73-CBED-7337637BB3C6}"/>
                </a:ext>
              </a:extLst>
            </p:cNvPr>
            <p:cNvSpPr/>
            <p:nvPr/>
          </p:nvSpPr>
          <p:spPr>
            <a:xfrm>
              <a:off x="4421663" y="33407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4" name="pt387">
              <a:extLst>
                <a:ext uri="{FF2B5EF4-FFF2-40B4-BE49-F238E27FC236}">
                  <a16:creationId xmlns:a16="http://schemas.microsoft.com/office/drawing/2014/main" id="{12100332-F163-32EB-2F54-C45508B10362}"/>
                </a:ext>
              </a:extLst>
            </p:cNvPr>
            <p:cNvSpPr/>
            <p:nvPr/>
          </p:nvSpPr>
          <p:spPr>
            <a:xfrm>
              <a:off x="4444059" y="27206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5" name="pt388">
              <a:extLst>
                <a:ext uri="{FF2B5EF4-FFF2-40B4-BE49-F238E27FC236}">
                  <a16:creationId xmlns:a16="http://schemas.microsoft.com/office/drawing/2014/main" id="{B74E2449-5584-A79B-EBE0-3836FAD4A5BA}"/>
                </a:ext>
              </a:extLst>
            </p:cNvPr>
            <p:cNvSpPr/>
            <p:nvPr/>
          </p:nvSpPr>
          <p:spPr>
            <a:xfrm>
              <a:off x="4206681" y="22943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6" name="pt389">
              <a:extLst>
                <a:ext uri="{FF2B5EF4-FFF2-40B4-BE49-F238E27FC236}">
                  <a16:creationId xmlns:a16="http://schemas.microsoft.com/office/drawing/2014/main" id="{59FF0A63-B169-B413-3602-E9E71C62BA75}"/>
                </a:ext>
              </a:extLst>
            </p:cNvPr>
            <p:cNvSpPr/>
            <p:nvPr/>
          </p:nvSpPr>
          <p:spPr>
            <a:xfrm>
              <a:off x="5952834" y="31953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7" name="pt390">
              <a:extLst>
                <a:ext uri="{FF2B5EF4-FFF2-40B4-BE49-F238E27FC236}">
                  <a16:creationId xmlns:a16="http://schemas.microsoft.com/office/drawing/2014/main" id="{A1D76E2B-900C-1DE5-B0AE-4B15276AEFAF}"/>
                </a:ext>
              </a:extLst>
            </p:cNvPr>
            <p:cNvSpPr/>
            <p:nvPr/>
          </p:nvSpPr>
          <p:spPr>
            <a:xfrm>
              <a:off x="4560049" y="26537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8" name="pt391">
              <a:extLst>
                <a:ext uri="{FF2B5EF4-FFF2-40B4-BE49-F238E27FC236}">
                  <a16:creationId xmlns:a16="http://schemas.microsoft.com/office/drawing/2014/main" id="{E0BF467E-99EF-E772-6793-A542B8DC8CF8}"/>
                </a:ext>
              </a:extLst>
            </p:cNvPr>
            <p:cNvSpPr/>
            <p:nvPr/>
          </p:nvSpPr>
          <p:spPr>
            <a:xfrm>
              <a:off x="4799374" y="31044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9" name="pt392">
              <a:extLst>
                <a:ext uri="{FF2B5EF4-FFF2-40B4-BE49-F238E27FC236}">
                  <a16:creationId xmlns:a16="http://schemas.microsoft.com/office/drawing/2014/main" id="{42DB7193-2735-B97F-A8DB-79E20F4EBAC4}"/>
                </a:ext>
              </a:extLst>
            </p:cNvPr>
            <p:cNvSpPr/>
            <p:nvPr/>
          </p:nvSpPr>
          <p:spPr>
            <a:xfrm>
              <a:off x="5054785" y="43904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0" name="pt393">
              <a:extLst>
                <a:ext uri="{FF2B5EF4-FFF2-40B4-BE49-F238E27FC236}">
                  <a16:creationId xmlns:a16="http://schemas.microsoft.com/office/drawing/2014/main" id="{C70CD044-0224-3007-7F51-ABD6E7CF49F9}"/>
                </a:ext>
              </a:extLst>
            </p:cNvPr>
            <p:cNvSpPr/>
            <p:nvPr/>
          </p:nvSpPr>
          <p:spPr>
            <a:xfrm>
              <a:off x="4161455" y="19151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1" name="pt394">
              <a:extLst>
                <a:ext uri="{FF2B5EF4-FFF2-40B4-BE49-F238E27FC236}">
                  <a16:creationId xmlns:a16="http://schemas.microsoft.com/office/drawing/2014/main" id="{9BC009B7-433A-48EA-114C-34260644D79D}"/>
                </a:ext>
              </a:extLst>
            </p:cNvPr>
            <p:cNvSpPr/>
            <p:nvPr/>
          </p:nvSpPr>
          <p:spPr>
            <a:xfrm>
              <a:off x="4575476" y="43698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2" name="pt395">
              <a:extLst>
                <a:ext uri="{FF2B5EF4-FFF2-40B4-BE49-F238E27FC236}">
                  <a16:creationId xmlns:a16="http://schemas.microsoft.com/office/drawing/2014/main" id="{EE5B75AF-511D-D9B0-A0DA-5B5B48FE0FC6}"/>
                </a:ext>
              </a:extLst>
            </p:cNvPr>
            <p:cNvSpPr/>
            <p:nvPr/>
          </p:nvSpPr>
          <p:spPr>
            <a:xfrm>
              <a:off x="4280450" y="28770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3" name="pt396">
              <a:extLst>
                <a:ext uri="{FF2B5EF4-FFF2-40B4-BE49-F238E27FC236}">
                  <a16:creationId xmlns:a16="http://schemas.microsoft.com/office/drawing/2014/main" id="{768B3A26-1FA5-6713-2BE2-87D1E5D4E154}"/>
                </a:ext>
              </a:extLst>
            </p:cNvPr>
            <p:cNvSpPr/>
            <p:nvPr/>
          </p:nvSpPr>
          <p:spPr>
            <a:xfrm>
              <a:off x="4871508" y="24819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4" name="pt397">
              <a:extLst>
                <a:ext uri="{FF2B5EF4-FFF2-40B4-BE49-F238E27FC236}">
                  <a16:creationId xmlns:a16="http://schemas.microsoft.com/office/drawing/2014/main" id="{D100BA91-68F1-8FFB-6ECE-A30B0FA3391D}"/>
                </a:ext>
              </a:extLst>
            </p:cNvPr>
            <p:cNvSpPr/>
            <p:nvPr/>
          </p:nvSpPr>
          <p:spPr>
            <a:xfrm>
              <a:off x="4472558" y="33566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5" name="pt398">
              <a:extLst>
                <a:ext uri="{FF2B5EF4-FFF2-40B4-BE49-F238E27FC236}">
                  <a16:creationId xmlns:a16="http://schemas.microsoft.com/office/drawing/2014/main" id="{D276AAF6-6225-5AC7-5C3C-F687BDFA95C0}"/>
                </a:ext>
              </a:extLst>
            </p:cNvPr>
            <p:cNvSpPr/>
            <p:nvPr/>
          </p:nvSpPr>
          <p:spPr>
            <a:xfrm>
              <a:off x="4619247" y="26258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6" name="pt399">
              <a:extLst>
                <a:ext uri="{FF2B5EF4-FFF2-40B4-BE49-F238E27FC236}">
                  <a16:creationId xmlns:a16="http://schemas.microsoft.com/office/drawing/2014/main" id="{562B649E-E1F7-DC1D-5236-308466C183EE}"/>
                </a:ext>
              </a:extLst>
            </p:cNvPr>
            <p:cNvSpPr/>
            <p:nvPr/>
          </p:nvSpPr>
          <p:spPr>
            <a:xfrm>
              <a:off x="4682412" y="40753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7" name="pt400">
              <a:extLst>
                <a:ext uri="{FF2B5EF4-FFF2-40B4-BE49-F238E27FC236}">
                  <a16:creationId xmlns:a16="http://schemas.microsoft.com/office/drawing/2014/main" id="{32D151D7-797C-407E-DC86-9597873DD619}"/>
                </a:ext>
              </a:extLst>
            </p:cNvPr>
            <p:cNvSpPr/>
            <p:nvPr/>
          </p:nvSpPr>
          <p:spPr>
            <a:xfrm>
              <a:off x="4634596" y="31839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8" name="pt401">
              <a:extLst>
                <a:ext uri="{FF2B5EF4-FFF2-40B4-BE49-F238E27FC236}">
                  <a16:creationId xmlns:a16="http://schemas.microsoft.com/office/drawing/2014/main" id="{86FCF126-BD86-BA56-051D-21B5176D6EE1}"/>
                </a:ext>
              </a:extLst>
            </p:cNvPr>
            <p:cNvSpPr/>
            <p:nvPr/>
          </p:nvSpPr>
          <p:spPr>
            <a:xfrm>
              <a:off x="4789018" y="33498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9" name="pt402">
              <a:extLst>
                <a:ext uri="{FF2B5EF4-FFF2-40B4-BE49-F238E27FC236}">
                  <a16:creationId xmlns:a16="http://schemas.microsoft.com/office/drawing/2014/main" id="{192F33A4-4E12-3EC5-16EC-4569AB4AD611}"/>
                </a:ext>
              </a:extLst>
            </p:cNvPr>
            <p:cNvSpPr/>
            <p:nvPr/>
          </p:nvSpPr>
          <p:spPr>
            <a:xfrm>
              <a:off x="4914833" y="3478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0" name="pt403">
              <a:extLst>
                <a:ext uri="{FF2B5EF4-FFF2-40B4-BE49-F238E27FC236}">
                  <a16:creationId xmlns:a16="http://schemas.microsoft.com/office/drawing/2014/main" id="{6899C848-F0EC-0E93-8653-11CE2CC1A9A1}"/>
                </a:ext>
              </a:extLst>
            </p:cNvPr>
            <p:cNvSpPr/>
            <p:nvPr/>
          </p:nvSpPr>
          <p:spPr>
            <a:xfrm>
              <a:off x="5721054" y="31872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1" name="pt404">
              <a:extLst>
                <a:ext uri="{FF2B5EF4-FFF2-40B4-BE49-F238E27FC236}">
                  <a16:creationId xmlns:a16="http://schemas.microsoft.com/office/drawing/2014/main" id="{1981EA14-6308-6559-67FB-A67EF573F5E5}"/>
                </a:ext>
              </a:extLst>
            </p:cNvPr>
            <p:cNvSpPr/>
            <p:nvPr/>
          </p:nvSpPr>
          <p:spPr>
            <a:xfrm>
              <a:off x="5423516" y="23943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2" name="pt405">
              <a:extLst>
                <a:ext uri="{FF2B5EF4-FFF2-40B4-BE49-F238E27FC236}">
                  <a16:creationId xmlns:a16="http://schemas.microsoft.com/office/drawing/2014/main" id="{582109AD-FC6E-30F0-EE38-B26F25665B8F}"/>
                </a:ext>
              </a:extLst>
            </p:cNvPr>
            <p:cNvSpPr/>
            <p:nvPr/>
          </p:nvSpPr>
          <p:spPr>
            <a:xfrm>
              <a:off x="5406822" y="24437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3" name="pt406">
              <a:extLst>
                <a:ext uri="{FF2B5EF4-FFF2-40B4-BE49-F238E27FC236}">
                  <a16:creationId xmlns:a16="http://schemas.microsoft.com/office/drawing/2014/main" id="{C7406366-31E5-4E4C-215F-503EE4874004}"/>
                </a:ext>
              </a:extLst>
            </p:cNvPr>
            <p:cNvSpPr/>
            <p:nvPr/>
          </p:nvSpPr>
          <p:spPr>
            <a:xfrm>
              <a:off x="5162211" y="31182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4" name="pt407">
              <a:extLst>
                <a:ext uri="{FF2B5EF4-FFF2-40B4-BE49-F238E27FC236}">
                  <a16:creationId xmlns:a16="http://schemas.microsoft.com/office/drawing/2014/main" id="{9BEC30EE-0B33-4910-5BE5-F2FB1281C792}"/>
                </a:ext>
              </a:extLst>
            </p:cNvPr>
            <p:cNvSpPr/>
            <p:nvPr/>
          </p:nvSpPr>
          <p:spPr>
            <a:xfrm>
              <a:off x="5242131" y="34046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5" name="pt408">
              <a:extLst>
                <a:ext uri="{FF2B5EF4-FFF2-40B4-BE49-F238E27FC236}">
                  <a16:creationId xmlns:a16="http://schemas.microsoft.com/office/drawing/2014/main" id="{78F20745-6DCC-DB2C-9520-E2AFE380BDCF}"/>
                </a:ext>
              </a:extLst>
            </p:cNvPr>
            <p:cNvSpPr/>
            <p:nvPr/>
          </p:nvSpPr>
          <p:spPr>
            <a:xfrm>
              <a:off x="5204453" y="24397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6" name="pt409">
              <a:extLst>
                <a:ext uri="{FF2B5EF4-FFF2-40B4-BE49-F238E27FC236}">
                  <a16:creationId xmlns:a16="http://schemas.microsoft.com/office/drawing/2014/main" id="{F226E569-D1C8-AC3D-E94D-A03D2E277CAF}"/>
                </a:ext>
              </a:extLst>
            </p:cNvPr>
            <p:cNvSpPr/>
            <p:nvPr/>
          </p:nvSpPr>
          <p:spPr>
            <a:xfrm>
              <a:off x="5260868" y="29876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7" name="pt410">
              <a:extLst>
                <a:ext uri="{FF2B5EF4-FFF2-40B4-BE49-F238E27FC236}">
                  <a16:creationId xmlns:a16="http://schemas.microsoft.com/office/drawing/2014/main" id="{5420F9C9-94AB-831A-34DC-82F77733F8CE}"/>
                </a:ext>
              </a:extLst>
            </p:cNvPr>
            <p:cNvSpPr/>
            <p:nvPr/>
          </p:nvSpPr>
          <p:spPr>
            <a:xfrm>
              <a:off x="5218508" y="28644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8" name="pt411">
              <a:extLst>
                <a:ext uri="{FF2B5EF4-FFF2-40B4-BE49-F238E27FC236}">
                  <a16:creationId xmlns:a16="http://schemas.microsoft.com/office/drawing/2014/main" id="{6405873E-45C6-5A3E-A089-8325A7B7A891}"/>
                </a:ext>
              </a:extLst>
            </p:cNvPr>
            <p:cNvSpPr/>
            <p:nvPr/>
          </p:nvSpPr>
          <p:spPr>
            <a:xfrm>
              <a:off x="4122351" y="41471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9" name="pt412">
              <a:extLst>
                <a:ext uri="{FF2B5EF4-FFF2-40B4-BE49-F238E27FC236}">
                  <a16:creationId xmlns:a16="http://schemas.microsoft.com/office/drawing/2014/main" id="{9E71D60D-E08D-9DC3-50A1-5196242FFF88}"/>
                </a:ext>
              </a:extLst>
            </p:cNvPr>
            <p:cNvSpPr/>
            <p:nvPr/>
          </p:nvSpPr>
          <p:spPr>
            <a:xfrm>
              <a:off x="5055505" y="34747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0" name="pt413">
              <a:extLst>
                <a:ext uri="{FF2B5EF4-FFF2-40B4-BE49-F238E27FC236}">
                  <a16:creationId xmlns:a16="http://schemas.microsoft.com/office/drawing/2014/main" id="{1C925F57-1345-15AB-9514-EF2E8C9A89D7}"/>
                </a:ext>
              </a:extLst>
            </p:cNvPr>
            <p:cNvSpPr/>
            <p:nvPr/>
          </p:nvSpPr>
          <p:spPr>
            <a:xfrm>
              <a:off x="4821882" y="38106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1" name="pt414">
              <a:extLst>
                <a:ext uri="{FF2B5EF4-FFF2-40B4-BE49-F238E27FC236}">
                  <a16:creationId xmlns:a16="http://schemas.microsoft.com/office/drawing/2014/main" id="{EF5BA0EC-D71E-2D4F-36B8-B2D2BB6F27D7}"/>
                </a:ext>
              </a:extLst>
            </p:cNvPr>
            <p:cNvSpPr/>
            <p:nvPr/>
          </p:nvSpPr>
          <p:spPr>
            <a:xfrm>
              <a:off x="4610335" y="21256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2" name="pt415">
              <a:extLst>
                <a:ext uri="{FF2B5EF4-FFF2-40B4-BE49-F238E27FC236}">
                  <a16:creationId xmlns:a16="http://schemas.microsoft.com/office/drawing/2014/main" id="{4E700C45-B442-193C-E4B8-62EA2428A666}"/>
                </a:ext>
              </a:extLst>
            </p:cNvPr>
            <p:cNvSpPr/>
            <p:nvPr/>
          </p:nvSpPr>
          <p:spPr>
            <a:xfrm>
              <a:off x="4506291" y="29307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3" name="pt416">
              <a:extLst>
                <a:ext uri="{FF2B5EF4-FFF2-40B4-BE49-F238E27FC236}">
                  <a16:creationId xmlns:a16="http://schemas.microsoft.com/office/drawing/2014/main" id="{E1C7432C-F15C-F2D1-803A-DFDAB754A1CE}"/>
                </a:ext>
              </a:extLst>
            </p:cNvPr>
            <p:cNvSpPr/>
            <p:nvPr/>
          </p:nvSpPr>
          <p:spPr>
            <a:xfrm>
              <a:off x="5072519" y="25648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4" name="pt417">
              <a:extLst>
                <a:ext uri="{FF2B5EF4-FFF2-40B4-BE49-F238E27FC236}">
                  <a16:creationId xmlns:a16="http://schemas.microsoft.com/office/drawing/2014/main" id="{43EFEBC3-3770-F197-70FC-51D413CD45BA}"/>
                </a:ext>
              </a:extLst>
            </p:cNvPr>
            <p:cNvSpPr/>
            <p:nvPr/>
          </p:nvSpPr>
          <p:spPr>
            <a:xfrm>
              <a:off x="5136395" y="34947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5" name="pt418">
              <a:extLst>
                <a:ext uri="{FF2B5EF4-FFF2-40B4-BE49-F238E27FC236}">
                  <a16:creationId xmlns:a16="http://schemas.microsoft.com/office/drawing/2014/main" id="{B14B38C9-7D84-6EA6-23CB-65642392A350}"/>
                </a:ext>
              </a:extLst>
            </p:cNvPr>
            <p:cNvSpPr/>
            <p:nvPr/>
          </p:nvSpPr>
          <p:spPr>
            <a:xfrm>
              <a:off x="4197995" y="32109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6" name="pt419">
              <a:extLst>
                <a:ext uri="{FF2B5EF4-FFF2-40B4-BE49-F238E27FC236}">
                  <a16:creationId xmlns:a16="http://schemas.microsoft.com/office/drawing/2014/main" id="{E5771101-7253-F37A-D7FF-77007A9B2CD0}"/>
                </a:ext>
              </a:extLst>
            </p:cNvPr>
            <p:cNvSpPr/>
            <p:nvPr/>
          </p:nvSpPr>
          <p:spPr>
            <a:xfrm>
              <a:off x="4954948" y="27056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7" name="pt420">
              <a:extLst>
                <a:ext uri="{FF2B5EF4-FFF2-40B4-BE49-F238E27FC236}">
                  <a16:creationId xmlns:a16="http://schemas.microsoft.com/office/drawing/2014/main" id="{EB825FD2-C45A-0E08-66FA-4F2314580B44}"/>
                </a:ext>
              </a:extLst>
            </p:cNvPr>
            <p:cNvSpPr/>
            <p:nvPr/>
          </p:nvSpPr>
          <p:spPr>
            <a:xfrm>
              <a:off x="4589552" y="23785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8" name="pt421">
              <a:extLst>
                <a:ext uri="{FF2B5EF4-FFF2-40B4-BE49-F238E27FC236}">
                  <a16:creationId xmlns:a16="http://schemas.microsoft.com/office/drawing/2014/main" id="{1D4B1706-528E-D4B5-5D91-D6C97927C3A4}"/>
                </a:ext>
              </a:extLst>
            </p:cNvPr>
            <p:cNvSpPr/>
            <p:nvPr/>
          </p:nvSpPr>
          <p:spPr>
            <a:xfrm>
              <a:off x="4238721" y="2948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9" name="pt422">
              <a:extLst>
                <a:ext uri="{FF2B5EF4-FFF2-40B4-BE49-F238E27FC236}">
                  <a16:creationId xmlns:a16="http://schemas.microsoft.com/office/drawing/2014/main" id="{772CD513-A1BB-BA35-F4A2-4C04F7935807}"/>
                </a:ext>
              </a:extLst>
            </p:cNvPr>
            <p:cNvSpPr/>
            <p:nvPr/>
          </p:nvSpPr>
          <p:spPr>
            <a:xfrm>
              <a:off x="5053265" y="38020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0" name="pt423">
              <a:extLst>
                <a:ext uri="{FF2B5EF4-FFF2-40B4-BE49-F238E27FC236}">
                  <a16:creationId xmlns:a16="http://schemas.microsoft.com/office/drawing/2014/main" id="{93D5EDCF-4B39-0E26-2B00-EF7CD4006027}"/>
                </a:ext>
              </a:extLst>
            </p:cNvPr>
            <p:cNvSpPr/>
            <p:nvPr/>
          </p:nvSpPr>
          <p:spPr>
            <a:xfrm>
              <a:off x="4358817" y="32801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1" name="pt424">
              <a:extLst>
                <a:ext uri="{FF2B5EF4-FFF2-40B4-BE49-F238E27FC236}">
                  <a16:creationId xmlns:a16="http://schemas.microsoft.com/office/drawing/2014/main" id="{4BBFA180-692C-0F02-6692-2EAFD78142ED}"/>
                </a:ext>
              </a:extLst>
            </p:cNvPr>
            <p:cNvSpPr/>
            <p:nvPr/>
          </p:nvSpPr>
          <p:spPr>
            <a:xfrm>
              <a:off x="5148578" y="35473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2" name="pt425">
              <a:extLst>
                <a:ext uri="{FF2B5EF4-FFF2-40B4-BE49-F238E27FC236}">
                  <a16:creationId xmlns:a16="http://schemas.microsoft.com/office/drawing/2014/main" id="{C34EFD71-79F8-2CF4-25B1-530D9AC6E224}"/>
                </a:ext>
              </a:extLst>
            </p:cNvPr>
            <p:cNvSpPr/>
            <p:nvPr/>
          </p:nvSpPr>
          <p:spPr>
            <a:xfrm>
              <a:off x="4359762" y="25326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3" name="pt426">
              <a:extLst>
                <a:ext uri="{FF2B5EF4-FFF2-40B4-BE49-F238E27FC236}">
                  <a16:creationId xmlns:a16="http://schemas.microsoft.com/office/drawing/2014/main" id="{4AD9F6F7-2292-5F22-CDD9-840423022421}"/>
                </a:ext>
              </a:extLst>
            </p:cNvPr>
            <p:cNvSpPr/>
            <p:nvPr/>
          </p:nvSpPr>
          <p:spPr>
            <a:xfrm>
              <a:off x="4460737" y="26692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4" name="pt427">
              <a:extLst>
                <a:ext uri="{FF2B5EF4-FFF2-40B4-BE49-F238E27FC236}">
                  <a16:creationId xmlns:a16="http://schemas.microsoft.com/office/drawing/2014/main" id="{F7349654-69CF-B389-CFB4-2AC49EB619F4}"/>
                </a:ext>
              </a:extLst>
            </p:cNvPr>
            <p:cNvSpPr/>
            <p:nvPr/>
          </p:nvSpPr>
          <p:spPr>
            <a:xfrm>
              <a:off x="5595119" y="22173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5" name="pt428">
              <a:extLst>
                <a:ext uri="{FF2B5EF4-FFF2-40B4-BE49-F238E27FC236}">
                  <a16:creationId xmlns:a16="http://schemas.microsoft.com/office/drawing/2014/main" id="{7BC40178-FBB9-C969-72E7-826B0602BE59}"/>
                </a:ext>
              </a:extLst>
            </p:cNvPr>
            <p:cNvSpPr/>
            <p:nvPr/>
          </p:nvSpPr>
          <p:spPr>
            <a:xfrm>
              <a:off x="4686996" y="29306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6" name="pt429">
              <a:extLst>
                <a:ext uri="{FF2B5EF4-FFF2-40B4-BE49-F238E27FC236}">
                  <a16:creationId xmlns:a16="http://schemas.microsoft.com/office/drawing/2014/main" id="{3290381C-AB75-DA60-0867-7E7CAE9FFA3D}"/>
                </a:ext>
              </a:extLst>
            </p:cNvPr>
            <p:cNvSpPr/>
            <p:nvPr/>
          </p:nvSpPr>
          <p:spPr>
            <a:xfrm>
              <a:off x="4523237" y="28068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7" name="pt430">
              <a:extLst>
                <a:ext uri="{FF2B5EF4-FFF2-40B4-BE49-F238E27FC236}">
                  <a16:creationId xmlns:a16="http://schemas.microsoft.com/office/drawing/2014/main" id="{9331EEE5-6F9C-72C6-8C89-00F5625028D7}"/>
                </a:ext>
              </a:extLst>
            </p:cNvPr>
            <p:cNvSpPr/>
            <p:nvPr/>
          </p:nvSpPr>
          <p:spPr>
            <a:xfrm>
              <a:off x="5187078" y="22146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8" name="pt431">
              <a:extLst>
                <a:ext uri="{FF2B5EF4-FFF2-40B4-BE49-F238E27FC236}">
                  <a16:creationId xmlns:a16="http://schemas.microsoft.com/office/drawing/2014/main" id="{D64007D3-F926-A3FE-8684-5F0B5D59CAA2}"/>
                </a:ext>
              </a:extLst>
            </p:cNvPr>
            <p:cNvSpPr/>
            <p:nvPr/>
          </p:nvSpPr>
          <p:spPr>
            <a:xfrm>
              <a:off x="5116045" y="21271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9" name="pt432">
              <a:extLst>
                <a:ext uri="{FF2B5EF4-FFF2-40B4-BE49-F238E27FC236}">
                  <a16:creationId xmlns:a16="http://schemas.microsoft.com/office/drawing/2014/main" id="{0B20EE6B-10F3-B8FB-D4C1-7DE31377072F}"/>
                </a:ext>
              </a:extLst>
            </p:cNvPr>
            <p:cNvSpPr/>
            <p:nvPr/>
          </p:nvSpPr>
          <p:spPr>
            <a:xfrm>
              <a:off x="5091393" y="32075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0" name="pt433">
              <a:extLst>
                <a:ext uri="{FF2B5EF4-FFF2-40B4-BE49-F238E27FC236}">
                  <a16:creationId xmlns:a16="http://schemas.microsoft.com/office/drawing/2014/main" id="{15E49922-EC9A-BAA5-21C5-800960E2E825}"/>
                </a:ext>
              </a:extLst>
            </p:cNvPr>
            <p:cNvSpPr/>
            <p:nvPr/>
          </p:nvSpPr>
          <p:spPr>
            <a:xfrm>
              <a:off x="4431158" y="22031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1" name="pt434">
              <a:extLst>
                <a:ext uri="{FF2B5EF4-FFF2-40B4-BE49-F238E27FC236}">
                  <a16:creationId xmlns:a16="http://schemas.microsoft.com/office/drawing/2014/main" id="{884A360A-ADED-6EF9-7509-1438925B7B22}"/>
                </a:ext>
              </a:extLst>
            </p:cNvPr>
            <p:cNvSpPr/>
            <p:nvPr/>
          </p:nvSpPr>
          <p:spPr>
            <a:xfrm>
              <a:off x="4493487" y="25955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2" name="pt435">
              <a:extLst>
                <a:ext uri="{FF2B5EF4-FFF2-40B4-BE49-F238E27FC236}">
                  <a16:creationId xmlns:a16="http://schemas.microsoft.com/office/drawing/2014/main" id="{55F9C369-74BF-57E8-83C8-2F5033ED2CDC}"/>
                </a:ext>
              </a:extLst>
            </p:cNvPr>
            <p:cNvSpPr/>
            <p:nvPr/>
          </p:nvSpPr>
          <p:spPr>
            <a:xfrm>
              <a:off x="4542545" y="23088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3" name="pt436">
              <a:extLst>
                <a:ext uri="{FF2B5EF4-FFF2-40B4-BE49-F238E27FC236}">
                  <a16:creationId xmlns:a16="http://schemas.microsoft.com/office/drawing/2014/main" id="{376054C6-89F6-6433-01AF-B500002625F0}"/>
                </a:ext>
              </a:extLst>
            </p:cNvPr>
            <p:cNvSpPr/>
            <p:nvPr/>
          </p:nvSpPr>
          <p:spPr>
            <a:xfrm>
              <a:off x="5201443" y="31158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4" name="pt437">
              <a:extLst>
                <a:ext uri="{FF2B5EF4-FFF2-40B4-BE49-F238E27FC236}">
                  <a16:creationId xmlns:a16="http://schemas.microsoft.com/office/drawing/2014/main" id="{F38203DE-F889-506E-E346-463448A53480}"/>
                </a:ext>
              </a:extLst>
            </p:cNvPr>
            <p:cNvSpPr/>
            <p:nvPr/>
          </p:nvSpPr>
          <p:spPr>
            <a:xfrm>
              <a:off x="4553934" y="33694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5" name="pt438">
              <a:extLst>
                <a:ext uri="{FF2B5EF4-FFF2-40B4-BE49-F238E27FC236}">
                  <a16:creationId xmlns:a16="http://schemas.microsoft.com/office/drawing/2014/main" id="{A456E0EC-A1E7-C7D3-B2BA-B67F9EDFB8AA}"/>
                </a:ext>
              </a:extLst>
            </p:cNvPr>
            <p:cNvSpPr/>
            <p:nvPr/>
          </p:nvSpPr>
          <p:spPr>
            <a:xfrm>
              <a:off x="4076421" y="26978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6" name="pt439">
              <a:extLst>
                <a:ext uri="{FF2B5EF4-FFF2-40B4-BE49-F238E27FC236}">
                  <a16:creationId xmlns:a16="http://schemas.microsoft.com/office/drawing/2014/main" id="{FE057EF0-E9EF-9064-C16F-B4DCAFB23A9E}"/>
                </a:ext>
              </a:extLst>
            </p:cNvPr>
            <p:cNvSpPr/>
            <p:nvPr/>
          </p:nvSpPr>
          <p:spPr>
            <a:xfrm>
              <a:off x="5406623" y="42937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7" name="pt440">
              <a:extLst>
                <a:ext uri="{FF2B5EF4-FFF2-40B4-BE49-F238E27FC236}">
                  <a16:creationId xmlns:a16="http://schemas.microsoft.com/office/drawing/2014/main" id="{57252DEF-CD97-ED65-96DA-EC90FF4CB2CE}"/>
                </a:ext>
              </a:extLst>
            </p:cNvPr>
            <p:cNvSpPr/>
            <p:nvPr/>
          </p:nvSpPr>
          <p:spPr>
            <a:xfrm>
              <a:off x="4751119" y="33896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8" name="pt441">
              <a:extLst>
                <a:ext uri="{FF2B5EF4-FFF2-40B4-BE49-F238E27FC236}">
                  <a16:creationId xmlns:a16="http://schemas.microsoft.com/office/drawing/2014/main" id="{6FAF658C-1C86-B68E-F05C-D52FAC9D53BE}"/>
                </a:ext>
              </a:extLst>
            </p:cNvPr>
            <p:cNvSpPr/>
            <p:nvPr/>
          </p:nvSpPr>
          <p:spPr>
            <a:xfrm>
              <a:off x="4164608" y="35763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9" name="pt442">
              <a:extLst>
                <a:ext uri="{FF2B5EF4-FFF2-40B4-BE49-F238E27FC236}">
                  <a16:creationId xmlns:a16="http://schemas.microsoft.com/office/drawing/2014/main" id="{D60DBF01-50F3-259C-28DA-7A92409A0086}"/>
                </a:ext>
              </a:extLst>
            </p:cNvPr>
            <p:cNvSpPr/>
            <p:nvPr/>
          </p:nvSpPr>
          <p:spPr>
            <a:xfrm>
              <a:off x="4522371" y="18044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0" name="pt443">
              <a:extLst>
                <a:ext uri="{FF2B5EF4-FFF2-40B4-BE49-F238E27FC236}">
                  <a16:creationId xmlns:a16="http://schemas.microsoft.com/office/drawing/2014/main" id="{45F2164B-C1FC-C497-9E16-B76C4105395A}"/>
                </a:ext>
              </a:extLst>
            </p:cNvPr>
            <p:cNvSpPr/>
            <p:nvPr/>
          </p:nvSpPr>
          <p:spPr>
            <a:xfrm>
              <a:off x="4806099" y="22303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1" name="pt444">
              <a:extLst>
                <a:ext uri="{FF2B5EF4-FFF2-40B4-BE49-F238E27FC236}">
                  <a16:creationId xmlns:a16="http://schemas.microsoft.com/office/drawing/2014/main" id="{3B1C2F17-8744-C62D-6829-030F2A35437C}"/>
                </a:ext>
              </a:extLst>
            </p:cNvPr>
            <p:cNvSpPr/>
            <p:nvPr/>
          </p:nvSpPr>
          <p:spPr>
            <a:xfrm>
              <a:off x="4971889" y="25489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2" name="pt445">
              <a:extLst>
                <a:ext uri="{FF2B5EF4-FFF2-40B4-BE49-F238E27FC236}">
                  <a16:creationId xmlns:a16="http://schemas.microsoft.com/office/drawing/2014/main" id="{6BBB7377-A227-1861-2E5C-0B439817EB69}"/>
                </a:ext>
              </a:extLst>
            </p:cNvPr>
            <p:cNvSpPr/>
            <p:nvPr/>
          </p:nvSpPr>
          <p:spPr>
            <a:xfrm>
              <a:off x="4582177" y="47831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3" name="pt446">
              <a:extLst>
                <a:ext uri="{FF2B5EF4-FFF2-40B4-BE49-F238E27FC236}">
                  <a16:creationId xmlns:a16="http://schemas.microsoft.com/office/drawing/2014/main" id="{F83C6468-FFB5-D09F-19A2-A310645B208A}"/>
                </a:ext>
              </a:extLst>
            </p:cNvPr>
            <p:cNvSpPr/>
            <p:nvPr/>
          </p:nvSpPr>
          <p:spPr>
            <a:xfrm>
              <a:off x="4110773" y="34236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4" name="pt447">
              <a:extLst>
                <a:ext uri="{FF2B5EF4-FFF2-40B4-BE49-F238E27FC236}">
                  <a16:creationId xmlns:a16="http://schemas.microsoft.com/office/drawing/2014/main" id="{6D184FFA-F15C-C4D1-C898-35BFEFBCEF05}"/>
                </a:ext>
              </a:extLst>
            </p:cNvPr>
            <p:cNvSpPr/>
            <p:nvPr/>
          </p:nvSpPr>
          <p:spPr>
            <a:xfrm>
              <a:off x="4141196" y="27466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5" name="pt448">
              <a:extLst>
                <a:ext uri="{FF2B5EF4-FFF2-40B4-BE49-F238E27FC236}">
                  <a16:creationId xmlns:a16="http://schemas.microsoft.com/office/drawing/2014/main" id="{D2FF186B-F43E-E8D3-EBDA-334376A411E1}"/>
                </a:ext>
              </a:extLst>
            </p:cNvPr>
            <p:cNvSpPr/>
            <p:nvPr/>
          </p:nvSpPr>
          <p:spPr>
            <a:xfrm>
              <a:off x="4761842" y="25718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6" name="pt449">
              <a:extLst>
                <a:ext uri="{FF2B5EF4-FFF2-40B4-BE49-F238E27FC236}">
                  <a16:creationId xmlns:a16="http://schemas.microsoft.com/office/drawing/2014/main" id="{A88D9231-B7DA-E1CA-8113-730C6DB2D83E}"/>
                </a:ext>
              </a:extLst>
            </p:cNvPr>
            <p:cNvSpPr/>
            <p:nvPr/>
          </p:nvSpPr>
          <p:spPr>
            <a:xfrm>
              <a:off x="4549964" y="33498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7" name="pt450">
              <a:extLst>
                <a:ext uri="{FF2B5EF4-FFF2-40B4-BE49-F238E27FC236}">
                  <a16:creationId xmlns:a16="http://schemas.microsoft.com/office/drawing/2014/main" id="{2A5E054C-3ABE-D155-D80D-DD9479844597}"/>
                </a:ext>
              </a:extLst>
            </p:cNvPr>
            <p:cNvSpPr/>
            <p:nvPr/>
          </p:nvSpPr>
          <p:spPr>
            <a:xfrm>
              <a:off x="4455164" y="3186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8" name="pt451">
              <a:extLst>
                <a:ext uri="{FF2B5EF4-FFF2-40B4-BE49-F238E27FC236}">
                  <a16:creationId xmlns:a16="http://schemas.microsoft.com/office/drawing/2014/main" id="{F40C16BB-17AD-31D9-CF3C-20EABD8D08E7}"/>
                </a:ext>
              </a:extLst>
            </p:cNvPr>
            <p:cNvSpPr/>
            <p:nvPr/>
          </p:nvSpPr>
          <p:spPr>
            <a:xfrm>
              <a:off x="4245513" y="26635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9" name="pt452">
              <a:extLst>
                <a:ext uri="{FF2B5EF4-FFF2-40B4-BE49-F238E27FC236}">
                  <a16:creationId xmlns:a16="http://schemas.microsoft.com/office/drawing/2014/main" id="{677F60C8-2E88-9F57-98BD-9909AC306C5B}"/>
                </a:ext>
              </a:extLst>
            </p:cNvPr>
            <p:cNvSpPr/>
            <p:nvPr/>
          </p:nvSpPr>
          <p:spPr>
            <a:xfrm>
              <a:off x="4325488" y="22699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0" name="pt453">
              <a:extLst>
                <a:ext uri="{FF2B5EF4-FFF2-40B4-BE49-F238E27FC236}">
                  <a16:creationId xmlns:a16="http://schemas.microsoft.com/office/drawing/2014/main" id="{63577A3A-C1E6-03A0-40D0-1C02BC3309ED}"/>
                </a:ext>
              </a:extLst>
            </p:cNvPr>
            <p:cNvSpPr/>
            <p:nvPr/>
          </p:nvSpPr>
          <p:spPr>
            <a:xfrm>
              <a:off x="4365573" y="33284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1" name="pt454">
              <a:extLst>
                <a:ext uri="{FF2B5EF4-FFF2-40B4-BE49-F238E27FC236}">
                  <a16:creationId xmlns:a16="http://schemas.microsoft.com/office/drawing/2014/main" id="{4D4DF2FF-2D93-B0DE-2564-E3CF16EE9ADB}"/>
                </a:ext>
              </a:extLst>
            </p:cNvPr>
            <p:cNvSpPr/>
            <p:nvPr/>
          </p:nvSpPr>
          <p:spPr>
            <a:xfrm>
              <a:off x="4269848" y="26353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2" name="pt455">
              <a:extLst>
                <a:ext uri="{FF2B5EF4-FFF2-40B4-BE49-F238E27FC236}">
                  <a16:creationId xmlns:a16="http://schemas.microsoft.com/office/drawing/2014/main" id="{FB868283-8B41-F51A-9DE2-4937459D7F6B}"/>
                </a:ext>
              </a:extLst>
            </p:cNvPr>
            <p:cNvSpPr/>
            <p:nvPr/>
          </p:nvSpPr>
          <p:spPr>
            <a:xfrm>
              <a:off x="4690531" y="28392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3" name="pt456">
              <a:extLst>
                <a:ext uri="{FF2B5EF4-FFF2-40B4-BE49-F238E27FC236}">
                  <a16:creationId xmlns:a16="http://schemas.microsoft.com/office/drawing/2014/main" id="{21A0F9E5-57FC-DD56-0B99-B27C833A7BA5}"/>
                </a:ext>
              </a:extLst>
            </p:cNvPr>
            <p:cNvSpPr/>
            <p:nvPr/>
          </p:nvSpPr>
          <p:spPr>
            <a:xfrm>
              <a:off x="3932744" y="3354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4" name="pt457">
              <a:extLst>
                <a:ext uri="{FF2B5EF4-FFF2-40B4-BE49-F238E27FC236}">
                  <a16:creationId xmlns:a16="http://schemas.microsoft.com/office/drawing/2014/main" id="{CF79F158-FFED-6A59-5AFD-F35770191FCB}"/>
                </a:ext>
              </a:extLst>
            </p:cNvPr>
            <p:cNvSpPr/>
            <p:nvPr/>
          </p:nvSpPr>
          <p:spPr>
            <a:xfrm>
              <a:off x="4942967" y="36606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5" name="pt458">
              <a:extLst>
                <a:ext uri="{FF2B5EF4-FFF2-40B4-BE49-F238E27FC236}">
                  <a16:creationId xmlns:a16="http://schemas.microsoft.com/office/drawing/2014/main" id="{F123890F-2B06-5B63-0FAB-6838AB85B66C}"/>
                </a:ext>
              </a:extLst>
            </p:cNvPr>
            <p:cNvSpPr/>
            <p:nvPr/>
          </p:nvSpPr>
          <p:spPr>
            <a:xfrm>
              <a:off x="4622965" y="23240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6" name="pt459">
              <a:extLst>
                <a:ext uri="{FF2B5EF4-FFF2-40B4-BE49-F238E27FC236}">
                  <a16:creationId xmlns:a16="http://schemas.microsoft.com/office/drawing/2014/main" id="{FCFDA507-1433-1CCD-14E7-3CF65D8B2A46}"/>
                </a:ext>
              </a:extLst>
            </p:cNvPr>
            <p:cNvSpPr/>
            <p:nvPr/>
          </p:nvSpPr>
          <p:spPr>
            <a:xfrm>
              <a:off x="4258021" y="23297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7" name="pt460">
              <a:extLst>
                <a:ext uri="{FF2B5EF4-FFF2-40B4-BE49-F238E27FC236}">
                  <a16:creationId xmlns:a16="http://schemas.microsoft.com/office/drawing/2014/main" id="{9E317CE9-177B-0F84-BC90-97F10CA89EE0}"/>
                </a:ext>
              </a:extLst>
            </p:cNvPr>
            <p:cNvSpPr/>
            <p:nvPr/>
          </p:nvSpPr>
          <p:spPr>
            <a:xfrm>
              <a:off x="4597936" y="34490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8" name="pt461">
              <a:extLst>
                <a:ext uri="{FF2B5EF4-FFF2-40B4-BE49-F238E27FC236}">
                  <a16:creationId xmlns:a16="http://schemas.microsoft.com/office/drawing/2014/main" id="{D2DF0994-F66B-9234-030D-4A68BA6F9BE5}"/>
                </a:ext>
              </a:extLst>
            </p:cNvPr>
            <p:cNvSpPr/>
            <p:nvPr/>
          </p:nvSpPr>
          <p:spPr>
            <a:xfrm>
              <a:off x="3573133" y="29354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9" name="pt462">
              <a:extLst>
                <a:ext uri="{FF2B5EF4-FFF2-40B4-BE49-F238E27FC236}">
                  <a16:creationId xmlns:a16="http://schemas.microsoft.com/office/drawing/2014/main" id="{729AE6D9-AFC2-7DAF-A602-936A90929010}"/>
                </a:ext>
              </a:extLst>
            </p:cNvPr>
            <p:cNvSpPr/>
            <p:nvPr/>
          </p:nvSpPr>
          <p:spPr>
            <a:xfrm>
              <a:off x="4647880" y="24536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0" name="pt463">
              <a:extLst>
                <a:ext uri="{FF2B5EF4-FFF2-40B4-BE49-F238E27FC236}">
                  <a16:creationId xmlns:a16="http://schemas.microsoft.com/office/drawing/2014/main" id="{84932B4D-2564-FA4E-E790-FCCB24EC1F11}"/>
                </a:ext>
              </a:extLst>
            </p:cNvPr>
            <p:cNvSpPr/>
            <p:nvPr/>
          </p:nvSpPr>
          <p:spPr>
            <a:xfrm>
              <a:off x="4658661" y="29362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1" name="pt464">
              <a:extLst>
                <a:ext uri="{FF2B5EF4-FFF2-40B4-BE49-F238E27FC236}">
                  <a16:creationId xmlns:a16="http://schemas.microsoft.com/office/drawing/2014/main" id="{B1C17B79-7E91-8755-A1B1-683156B97E93}"/>
                </a:ext>
              </a:extLst>
            </p:cNvPr>
            <p:cNvSpPr/>
            <p:nvPr/>
          </p:nvSpPr>
          <p:spPr>
            <a:xfrm>
              <a:off x="4495183" y="25544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2" name="pt465">
              <a:extLst>
                <a:ext uri="{FF2B5EF4-FFF2-40B4-BE49-F238E27FC236}">
                  <a16:creationId xmlns:a16="http://schemas.microsoft.com/office/drawing/2014/main" id="{D1FE8D87-5D52-8312-E75F-BBE6E77457CC}"/>
                </a:ext>
              </a:extLst>
            </p:cNvPr>
            <p:cNvSpPr/>
            <p:nvPr/>
          </p:nvSpPr>
          <p:spPr>
            <a:xfrm>
              <a:off x="4489445" y="22289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3" name="pt466">
              <a:extLst>
                <a:ext uri="{FF2B5EF4-FFF2-40B4-BE49-F238E27FC236}">
                  <a16:creationId xmlns:a16="http://schemas.microsoft.com/office/drawing/2014/main" id="{89C8E330-AF24-0486-7372-7A28084E6B46}"/>
                </a:ext>
              </a:extLst>
            </p:cNvPr>
            <p:cNvSpPr/>
            <p:nvPr/>
          </p:nvSpPr>
          <p:spPr>
            <a:xfrm>
              <a:off x="4231359" y="28008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4" name="pt467">
              <a:extLst>
                <a:ext uri="{FF2B5EF4-FFF2-40B4-BE49-F238E27FC236}">
                  <a16:creationId xmlns:a16="http://schemas.microsoft.com/office/drawing/2014/main" id="{1C44E332-2607-0B51-0A25-24EFD9D7FC11}"/>
                </a:ext>
              </a:extLst>
            </p:cNvPr>
            <p:cNvSpPr/>
            <p:nvPr/>
          </p:nvSpPr>
          <p:spPr>
            <a:xfrm>
              <a:off x="4674526" y="27344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5" name="pt468">
              <a:extLst>
                <a:ext uri="{FF2B5EF4-FFF2-40B4-BE49-F238E27FC236}">
                  <a16:creationId xmlns:a16="http://schemas.microsoft.com/office/drawing/2014/main" id="{C061E6F5-175D-7ED3-D4CC-0838CDA94740}"/>
                </a:ext>
              </a:extLst>
            </p:cNvPr>
            <p:cNvSpPr/>
            <p:nvPr/>
          </p:nvSpPr>
          <p:spPr>
            <a:xfrm>
              <a:off x="5022334" y="26543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6" name="pt469">
              <a:extLst>
                <a:ext uri="{FF2B5EF4-FFF2-40B4-BE49-F238E27FC236}">
                  <a16:creationId xmlns:a16="http://schemas.microsoft.com/office/drawing/2014/main" id="{F6135EC3-067D-21E0-3292-1D8444EBA0AD}"/>
                </a:ext>
              </a:extLst>
            </p:cNvPr>
            <p:cNvSpPr/>
            <p:nvPr/>
          </p:nvSpPr>
          <p:spPr>
            <a:xfrm>
              <a:off x="4674641" y="45355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7" name="pt470">
              <a:extLst>
                <a:ext uri="{FF2B5EF4-FFF2-40B4-BE49-F238E27FC236}">
                  <a16:creationId xmlns:a16="http://schemas.microsoft.com/office/drawing/2014/main" id="{0C7721B8-A985-FC83-2C5E-DA07A10A52AD}"/>
                </a:ext>
              </a:extLst>
            </p:cNvPr>
            <p:cNvSpPr/>
            <p:nvPr/>
          </p:nvSpPr>
          <p:spPr>
            <a:xfrm>
              <a:off x="4360735" y="38271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8" name="pt471">
              <a:extLst>
                <a:ext uri="{FF2B5EF4-FFF2-40B4-BE49-F238E27FC236}">
                  <a16:creationId xmlns:a16="http://schemas.microsoft.com/office/drawing/2014/main" id="{D2C0998E-30BD-625C-CC2B-194BE0DFCEAB}"/>
                </a:ext>
              </a:extLst>
            </p:cNvPr>
            <p:cNvSpPr/>
            <p:nvPr/>
          </p:nvSpPr>
          <p:spPr>
            <a:xfrm>
              <a:off x="4301211" y="16597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9" name="pt472">
              <a:extLst>
                <a:ext uri="{FF2B5EF4-FFF2-40B4-BE49-F238E27FC236}">
                  <a16:creationId xmlns:a16="http://schemas.microsoft.com/office/drawing/2014/main" id="{3016E231-96A9-A4AA-95F8-9AE5B74293AA}"/>
                </a:ext>
              </a:extLst>
            </p:cNvPr>
            <p:cNvSpPr/>
            <p:nvPr/>
          </p:nvSpPr>
          <p:spPr>
            <a:xfrm>
              <a:off x="5661319" y="31453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0" name="pt473">
              <a:extLst>
                <a:ext uri="{FF2B5EF4-FFF2-40B4-BE49-F238E27FC236}">
                  <a16:creationId xmlns:a16="http://schemas.microsoft.com/office/drawing/2014/main" id="{E0DAE0A2-4A91-40D0-7C16-57F052EC7421}"/>
                </a:ext>
              </a:extLst>
            </p:cNvPr>
            <p:cNvSpPr/>
            <p:nvPr/>
          </p:nvSpPr>
          <p:spPr>
            <a:xfrm>
              <a:off x="5221599" y="36866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1" name="pt474">
              <a:extLst>
                <a:ext uri="{FF2B5EF4-FFF2-40B4-BE49-F238E27FC236}">
                  <a16:creationId xmlns:a16="http://schemas.microsoft.com/office/drawing/2014/main" id="{1B214A4C-1A44-05D8-5B7F-C779AA54B727}"/>
                </a:ext>
              </a:extLst>
            </p:cNvPr>
            <p:cNvSpPr/>
            <p:nvPr/>
          </p:nvSpPr>
          <p:spPr>
            <a:xfrm>
              <a:off x="5349608" y="44040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2" name="pt475">
              <a:extLst>
                <a:ext uri="{FF2B5EF4-FFF2-40B4-BE49-F238E27FC236}">
                  <a16:creationId xmlns:a16="http://schemas.microsoft.com/office/drawing/2014/main" id="{2F6587BF-D96F-38F8-5926-79FD81DD5E81}"/>
                </a:ext>
              </a:extLst>
            </p:cNvPr>
            <p:cNvSpPr/>
            <p:nvPr/>
          </p:nvSpPr>
          <p:spPr>
            <a:xfrm>
              <a:off x="4245840" y="22089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3" name="pt476">
              <a:extLst>
                <a:ext uri="{FF2B5EF4-FFF2-40B4-BE49-F238E27FC236}">
                  <a16:creationId xmlns:a16="http://schemas.microsoft.com/office/drawing/2014/main" id="{92FECF1A-06D3-045D-3C40-AFCB3F51E07E}"/>
                </a:ext>
              </a:extLst>
            </p:cNvPr>
            <p:cNvSpPr/>
            <p:nvPr/>
          </p:nvSpPr>
          <p:spPr>
            <a:xfrm>
              <a:off x="4457193" y="30280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4" name="pt477">
              <a:extLst>
                <a:ext uri="{FF2B5EF4-FFF2-40B4-BE49-F238E27FC236}">
                  <a16:creationId xmlns:a16="http://schemas.microsoft.com/office/drawing/2014/main" id="{4AE7D114-8036-4E8D-7073-8DE1D94875D8}"/>
                </a:ext>
              </a:extLst>
            </p:cNvPr>
            <p:cNvSpPr/>
            <p:nvPr/>
          </p:nvSpPr>
          <p:spPr>
            <a:xfrm>
              <a:off x="4661036" y="24747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5" name="pg478">
              <a:extLst>
                <a:ext uri="{FF2B5EF4-FFF2-40B4-BE49-F238E27FC236}">
                  <a16:creationId xmlns:a16="http://schemas.microsoft.com/office/drawing/2014/main" id="{12B4FB0E-9C7B-F121-683C-FD2AF858717C}"/>
                </a:ext>
              </a:extLst>
            </p:cNvPr>
            <p:cNvSpPr/>
            <p:nvPr/>
          </p:nvSpPr>
          <p:spPr>
            <a:xfrm>
              <a:off x="3597959" y="2479086"/>
              <a:ext cx="4214031" cy="1514351"/>
            </a:xfrm>
            <a:custGeom>
              <a:avLst/>
              <a:gdLst/>
              <a:ahLst/>
              <a:cxnLst/>
              <a:rect l="0" t="0" r="0" b="0"/>
              <a:pathLst>
                <a:path w="4214031" h="1514351">
                  <a:moveTo>
                    <a:pt x="0" y="0"/>
                  </a:moveTo>
                  <a:lnTo>
                    <a:pt x="53342" y="18376"/>
                  </a:lnTo>
                  <a:lnTo>
                    <a:pt x="106684" y="36711"/>
                  </a:lnTo>
                  <a:lnTo>
                    <a:pt x="160026" y="55000"/>
                  </a:lnTo>
                  <a:lnTo>
                    <a:pt x="213368" y="73237"/>
                  </a:lnTo>
                  <a:lnTo>
                    <a:pt x="266710" y="91416"/>
                  </a:lnTo>
                  <a:lnTo>
                    <a:pt x="320053" y="109530"/>
                  </a:lnTo>
                  <a:lnTo>
                    <a:pt x="373395" y="127571"/>
                  </a:lnTo>
                  <a:lnTo>
                    <a:pt x="426737" y="145529"/>
                  </a:lnTo>
                  <a:lnTo>
                    <a:pt x="480079" y="163393"/>
                  </a:lnTo>
                  <a:lnTo>
                    <a:pt x="533421" y="181150"/>
                  </a:lnTo>
                  <a:lnTo>
                    <a:pt x="586763" y="198785"/>
                  </a:lnTo>
                  <a:lnTo>
                    <a:pt x="640106" y="216281"/>
                  </a:lnTo>
                  <a:lnTo>
                    <a:pt x="693448" y="233617"/>
                  </a:lnTo>
                  <a:lnTo>
                    <a:pt x="746790" y="250771"/>
                  </a:lnTo>
                  <a:lnTo>
                    <a:pt x="800132" y="267715"/>
                  </a:lnTo>
                  <a:lnTo>
                    <a:pt x="853474" y="284419"/>
                  </a:lnTo>
                  <a:lnTo>
                    <a:pt x="906816" y="300849"/>
                  </a:lnTo>
                  <a:lnTo>
                    <a:pt x="960159" y="316968"/>
                  </a:lnTo>
                  <a:lnTo>
                    <a:pt x="1013501" y="332737"/>
                  </a:lnTo>
                  <a:lnTo>
                    <a:pt x="1066843" y="348113"/>
                  </a:lnTo>
                  <a:lnTo>
                    <a:pt x="1120185" y="363057"/>
                  </a:lnTo>
                  <a:lnTo>
                    <a:pt x="1173527" y="377533"/>
                  </a:lnTo>
                  <a:lnTo>
                    <a:pt x="1226869" y="391510"/>
                  </a:lnTo>
                  <a:lnTo>
                    <a:pt x="1280212" y="404970"/>
                  </a:lnTo>
                  <a:lnTo>
                    <a:pt x="1333554" y="417903"/>
                  </a:lnTo>
                  <a:lnTo>
                    <a:pt x="1386896" y="430316"/>
                  </a:lnTo>
                  <a:lnTo>
                    <a:pt x="1440238" y="442223"/>
                  </a:lnTo>
                  <a:lnTo>
                    <a:pt x="1493580" y="453654"/>
                  </a:lnTo>
                  <a:lnTo>
                    <a:pt x="1546922" y="464643"/>
                  </a:lnTo>
                  <a:lnTo>
                    <a:pt x="1600265" y="475230"/>
                  </a:lnTo>
                  <a:lnTo>
                    <a:pt x="1653607" y="485454"/>
                  </a:lnTo>
                  <a:lnTo>
                    <a:pt x="1706949" y="495358"/>
                  </a:lnTo>
                  <a:lnTo>
                    <a:pt x="1760291" y="504978"/>
                  </a:lnTo>
                  <a:lnTo>
                    <a:pt x="1813633" y="514350"/>
                  </a:lnTo>
                  <a:lnTo>
                    <a:pt x="1866976" y="523505"/>
                  </a:lnTo>
                  <a:lnTo>
                    <a:pt x="1920318" y="532470"/>
                  </a:lnTo>
                  <a:lnTo>
                    <a:pt x="1973660" y="541270"/>
                  </a:lnTo>
                  <a:lnTo>
                    <a:pt x="2027002" y="549926"/>
                  </a:lnTo>
                  <a:lnTo>
                    <a:pt x="2080344" y="558456"/>
                  </a:lnTo>
                  <a:lnTo>
                    <a:pt x="2133686" y="566875"/>
                  </a:lnTo>
                  <a:lnTo>
                    <a:pt x="2187029" y="575197"/>
                  </a:lnTo>
                  <a:lnTo>
                    <a:pt x="2240371" y="583433"/>
                  </a:lnTo>
                  <a:lnTo>
                    <a:pt x="2293713" y="591594"/>
                  </a:lnTo>
                  <a:lnTo>
                    <a:pt x="2347055" y="599687"/>
                  </a:lnTo>
                  <a:lnTo>
                    <a:pt x="2400397" y="607721"/>
                  </a:lnTo>
                  <a:lnTo>
                    <a:pt x="2453739" y="615702"/>
                  </a:lnTo>
                  <a:lnTo>
                    <a:pt x="2507082" y="623635"/>
                  </a:lnTo>
                  <a:lnTo>
                    <a:pt x="2560424" y="631525"/>
                  </a:lnTo>
                  <a:lnTo>
                    <a:pt x="2613766" y="639377"/>
                  </a:lnTo>
                  <a:lnTo>
                    <a:pt x="2667108" y="647194"/>
                  </a:lnTo>
                  <a:lnTo>
                    <a:pt x="2720450" y="654979"/>
                  </a:lnTo>
                  <a:lnTo>
                    <a:pt x="2773792" y="662736"/>
                  </a:lnTo>
                  <a:lnTo>
                    <a:pt x="2827135" y="670468"/>
                  </a:lnTo>
                  <a:lnTo>
                    <a:pt x="2880477" y="678175"/>
                  </a:lnTo>
                  <a:lnTo>
                    <a:pt x="2933819" y="685861"/>
                  </a:lnTo>
                  <a:lnTo>
                    <a:pt x="2987161" y="693527"/>
                  </a:lnTo>
                  <a:lnTo>
                    <a:pt x="3040503" y="701175"/>
                  </a:lnTo>
                  <a:lnTo>
                    <a:pt x="3093845" y="708806"/>
                  </a:lnTo>
                  <a:lnTo>
                    <a:pt x="3147188" y="716421"/>
                  </a:lnTo>
                  <a:lnTo>
                    <a:pt x="3200530" y="724022"/>
                  </a:lnTo>
                  <a:lnTo>
                    <a:pt x="3253872" y="731610"/>
                  </a:lnTo>
                  <a:lnTo>
                    <a:pt x="3307214" y="739186"/>
                  </a:lnTo>
                  <a:lnTo>
                    <a:pt x="3360556" y="746751"/>
                  </a:lnTo>
                  <a:lnTo>
                    <a:pt x="3413899" y="754305"/>
                  </a:lnTo>
                  <a:lnTo>
                    <a:pt x="3467241" y="761849"/>
                  </a:lnTo>
                  <a:lnTo>
                    <a:pt x="3520583" y="769383"/>
                  </a:lnTo>
                  <a:lnTo>
                    <a:pt x="3573925" y="776910"/>
                  </a:lnTo>
                  <a:lnTo>
                    <a:pt x="3627267" y="784428"/>
                  </a:lnTo>
                  <a:lnTo>
                    <a:pt x="3680609" y="791938"/>
                  </a:lnTo>
                  <a:lnTo>
                    <a:pt x="3733952" y="799442"/>
                  </a:lnTo>
                  <a:lnTo>
                    <a:pt x="3787294" y="806939"/>
                  </a:lnTo>
                  <a:lnTo>
                    <a:pt x="3840636" y="814429"/>
                  </a:lnTo>
                  <a:lnTo>
                    <a:pt x="3893978" y="821914"/>
                  </a:lnTo>
                  <a:lnTo>
                    <a:pt x="3947320" y="829393"/>
                  </a:lnTo>
                  <a:lnTo>
                    <a:pt x="4000662" y="836867"/>
                  </a:lnTo>
                  <a:lnTo>
                    <a:pt x="4054005" y="844336"/>
                  </a:lnTo>
                  <a:lnTo>
                    <a:pt x="4107347" y="851801"/>
                  </a:lnTo>
                  <a:lnTo>
                    <a:pt x="4160689" y="859261"/>
                  </a:lnTo>
                  <a:lnTo>
                    <a:pt x="4214031" y="866716"/>
                  </a:lnTo>
                  <a:lnTo>
                    <a:pt x="4214031" y="1514351"/>
                  </a:lnTo>
                  <a:lnTo>
                    <a:pt x="4160689" y="1495550"/>
                  </a:lnTo>
                  <a:lnTo>
                    <a:pt x="4107347" y="1476754"/>
                  </a:lnTo>
                  <a:lnTo>
                    <a:pt x="4054005" y="1457961"/>
                  </a:lnTo>
                  <a:lnTo>
                    <a:pt x="4000662" y="1439174"/>
                  </a:lnTo>
                  <a:lnTo>
                    <a:pt x="3947320" y="1420391"/>
                  </a:lnTo>
                  <a:lnTo>
                    <a:pt x="3893978" y="1401614"/>
                  </a:lnTo>
                  <a:lnTo>
                    <a:pt x="3840636" y="1382842"/>
                  </a:lnTo>
                  <a:lnTo>
                    <a:pt x="3787294" y="1364076"/>
                  </a:lnTo>
                  <a:lnTo>
                    <a:pt x="3733952" y="1345317"/>
                  </a:lnTo>
                  <a:lnTo>
                    <a:pt x="3680609" y="1326564"/>
                  </a:lnTo>
                  <a:lnTo>
                    <a:pt x="3627267" y="1307818"/>
                  </a:lnTo>
                  <a:lnTo>
                    <a:pt x="3573925" y="1289079"/>
                  </a:lnTo>
                  <a:lnTo>
                    <a:pt x="3520583" y="1270349"/>
                  </a:lnTo>
                  <a:lnTo>
                    <a:pt x="3467241" y="1251627"/>
                  </a:lnTo>
                  <a:lnTo>
                    <a:pt x="3413899" y="1232915"/>
                  </a:lnTo>
                  <a:lnTo>
                    <a:pt x="3360556" y="1214212"/>
                  </a:lnTo>
                  <a:lnTo>
                    <a:pt x="3307214" y="1195520"/>
                  </a:lnTo>
                  <a:lnTo>
                    <a:pt x="3253872" y="1176839"/>
                  </a:lnTo>
                  <a:lnTo>
                    <a:pt x="3200530" y="1158171"/>
                  </a:lnTo>
                  <a:lnTo>
                    <a:pt x="3147188" y="1139516"/>
                  </a:lnTo>
                  <a:lnTo>
                    <a:pt x="3093845" y="1120875"/>
                  </a:lnTo>
                  <a:lnTo>
                    <a:pt x="3040503" y="1102249"/>
                  </a:lnTo>
                  <a:lnTo>
                    <a:pt x="2987161" y="1083640"/>
                  </a:lnTo>
                  <a:lnTo>
                    <a:pt x="2933819" y="1065050"/>
                  </a:lnTo>
                  <a:lnTo>
                    <a:pt x="2880477" y="1046479"/>
                  </a:lnTo>
                  <a:lnTo>
                    <a:pt x="2827135" y="1027930"/>
                  </a:lnTo>
                  <a:lnTo>
                    <a:pt x="2773792" y="1009405"/>
                  </a:lnTo>
                  <a:lnTo>
                    <a:pt x="2720450" y="990905"/>
                  </a:lnTo>
                  <a:lnTo>
                    <a:pt x="2667108" y="972434"/>
                  </a:lnTo>
                  <a:lnTo>
                    <a:pt x="2613766" y="953995"/>
                  </a:lnTo>
                  <a:lnTo>
                    <a:pt x="2560424" y="935590"/>
                  </a:lnTo>
                  <a:lnTo>
                    <a:pt x="2507082" y="917224"/>
                  </a:lnTo>
                  <a:lnTo>
                    <a:pt x="2453739" y="898900"/>
                  </a:lnTo>
                  <a:lnTo>
                    <a:pt x="2400397" y="880624"/>
                  </a:lnTo>
                  <a:lnTo>
                    <a:pt x="2347055" y="862402"/>
                  </a:lnTo>
                  <a:lnTo>
                    <a:pt x="2293713" y="844239"/>
                  </a:lnTo>
                  <a:lnTo>
                    <a:pt x="2240371" y="826143"/>
                  </a:lnTo>
                  <a:lnTo>
                    <a:pt x="2187029" y="808122"/>
                  </a:lnTo>
                  <a:lnTo>
                    <a:pt x="2133686" y="790188"/>
                  </a:lnTo>
                  <a:lnTo>
                    <a:pt x="2080344" y="772350"/>
                  </a:lnTo>
                  <a:lnTo>
                    <a:pt x="2027002" y="754624"/>
                  </a:lnTo>
                  <a:lnTo>
                    <a:pt x="1973660" y="737023"/>
                  </a:lnTo>
                  <a:lnTo>
                    <a:pt x="1920318" y="719567"/>
                  </a:lnTo>
                  <a:lnTo>
                    <a:pt x="1866976" y="702275"/>
                  </a:lnTo>
                  <a:lnTo>
                    <a:pt x="1813633" y="685174"/>
                  </a:lnTo>
                  <a:lnTo>
                    <a:pt x="1760291" y="668289"/>
                  </a:lnTo>
                  <a:lnTo>
                    <a:pt x="1706949" y="651653"/>
                  </a:lnTo>
                  <a:lnTo>
                    <a:pt x="1653607" y="635300"/>
                  </a:lnTo>
                  <a:lnTo>
                    <a:pt x="1600265" y="619268"/>
                  </a:lnTo>
                  <a:lnTo>
                    <a:pt x="1546922" y="603598"/>
                  </a:lnTo>
                  <a:lnTo>
                    <a:pt x="1493580" y="588330"/>
                  </a:lnTo>
                  <a:lnTo>
                    <a:pt x="1440238" y="573504"/>
                  </a:lnTo>
                  <a:lnTo>
                    <a:pt x="1386896" y="559156"/>
                  </a:lnTo>
                  <a:lnTo>
                    <a:pt x="1333554" y="545311"/>
                  </a:lnTo>
                  <a:lnTo>
                    <a:pt x="1280212" y="531988"/>
                  </a:lnTo>
                  <a:lnTo>
                    <a:pt x="1226869" y="519191"/>
                  </a:lnTo>
                  <a:lnTo>
                    <a:pt x="1173527" y="506913"/>
                  </a:lnTo>
                  <a:lnTo>
                    <a:pt x="1120185" y="495132"/>
                  </a:lnTo>
                  <a:lnTo>
                    <a:pt x="1066843" y="483819"/>
                  </a:lnTo>
                  <a:lnTo>
                    <a:pt x="1013501" y="472939"/>
                  </a:lnTo>
                  <a:lnTo>
                    <a:pt x="960159" y="462451"/>
                  </a:lnTo>
                  <a:lnTo>
                    <a:pt x="906816" y="452313"/>
                  </a:lnTo>
                  <a:lnTo>
                    <a:pt x="853474" y="442487"/>
                  </a:lnTo>
                  <a:lnTo>
                    <a:pt x="800132" y="432935"/>
                  </a:lnTo>
                  <a:lnTo>
                    <a:pt x="746790" y="423622"/>
                  </a:lnTo>
                  <a:lnTo>
                    <a:pt x="693448" y="414519"/>
                  </a:lnTo>
                  <a:lnTo>
                    <a:pt x="640106" y="405599"/>
                  </a:lnTo>
                  <a:lnTo>
                    <a:pt x="586763" y="396838"/>
                  </a:lnTo>
                  <a:lnTo>
                    <a:pt x="533421" y="388217"/>
                  </a:lnTo>
                  <a:lnTo>
                    <a:pt x="480079" y="379717"/>
                  </a:lnTo>
                  <a:lnTo>
                    <a:pt x="426737" y="371324"/>
                  </a:lnTo>
                  <a:lnTo>
                    <a:pt x="373395" y="363026"/>
                  </a:lnTo>
                  <a:lnTo>
                    <a:pt x="320053" y="354810"/>
                  </a:lnTo>
                  <a:lnTo>
                    <a:pt x="266710" y="346668"/>
                  </a:lnTo>
                  <a:lnTo>
                    <a:pt x="213368" y="338590"/>
                  </a:lnTo>
                  <a:lnTo>
                    <a:pt x="160026" y="330571"/>
                  </a:lnTo>
                  <a:lnTo>
                    <a:pt x="106684" y="322603"/>
                  </a:lnTo>
                  <a:lnTo>
                    <a:pt x="53342" y="314682"/>
                  </a:lnTo>
                  <a:lnTo>
                    <a:pt x="0" y="306802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1976" name="pl479">
              <a:extLst>
                <a:ext uri="{FF2B5EF4-FFF2-40B4-BE49-F238E27FC236}">
                  <a16:creationId xmlns:a16="http://schemas.microsoft.com/office/drawing/2014/main" id="{1A259A67-217D-13FD-1755-8F2E9A9A65B5}"/>
                </a:ext>
              </a:extLst>
            </p:cNvPr>
            <p:cNvSpPr/>
            <p:nvPr/>
          </p:nvSpPr>
          <p:spPr>
            <a:xfrm>
              <a:off x="3597959" y="2479086"/>
              <a:ext cx="4214031" cy="866716"/>
            </a:xfrm>
            <a:custGeom>
              <a:avLst/>
              <a:gdLst/>
              <a:ahLst/>
              <a:cxnLst/>
              <a:rect l="0" t="0" r="0" b="0"/>
              <a:pathLst>
                <a:path w="4214031" h="866716">
                  <a:moveTo>
                    <a:pt x="0" y="0"/>
                  </a:moveTo>
                  <a:lnTo>
                    <a:pt x="53342" y="18376"/>
                  </a:lnTo>
                  <a:lnTo>
                    <a:pt x="106684" y="36711"/>
                  </a:lnTo>
                  <a:lnTo>
                    <a:pt x="160026" y="55000"/>
                  </a:lnTo>
                  <a:lnTo>
                    <a:pt x="213368" y="73237"/>
                  </a:lnTo>
                  <a:lnTo>
                    <a:pt x="266710" y="91416"/>
                  </a:lnTo>
                  <a:lnTo>
                    <a:pt x="320053" y="109530"/>
                  </a:lnTo>
                  <a:lnTo>
                    <a:pt x="373395" y="127571"/>
                  </a:lnTo>
                  <a:lnTo>
                    <a:pt x="426737" y="145529"/>
                  </a:lnTo>
                  <a:lnTo>
                    <a:pt x="480079" y="163393"/>
                  </a:lnTo>
                  <a:lnTo>
                    <a:pt x="533421" y="181150"/>
                  </a:lnTo>
                  <a:lnTo>
                    <a:pt x="586763" y="198785"/>
                  </a:lnTo>
                  <a:lnTo>
                    <a:pt x="640106" y="216281"/>
                  </a:lnTo>
                  <a:lnTo>
                    <a:pt x="693448" y="233617"/>
                  </a:lnTo>
                  <a:lnTo>
                    <a:pt x="746790" y="250771"/>
                  </a:lnTo>
                  <a:lnTo>
                    <a:pt x="800132" y="267715"/>
                  </a:lnTo>
                  <a:lnTo>
                    <a:pt x="853474" y="284419"/>
                  </a:lnTo>
                  <a:lnTo>
                    <a:pt x="906816" y="300849"/>
                  </a:lnTo>
                  <a:lnTo>
                    <a:pt x="960159" y="316968"/>
                  </a:lnTo>
                  <a:lnTo>
                    <a:pt x="1013501" y="332737"/>
                  </a:lnTo>
                  <a:lnTo>
                    <a:pt x="1066843" y="348113"/>
                  </a:lnTo>
                  <a:lnTo>
                    <a:pt x="1120185" y="363057"/>
                  </a:lnTo>
                  <a:lnTo>
                    <a:pt x="1173527" y="377533"/>
                  </a:lnTo>
                  <a:lnTo>
                    <a:pt x="1226869" y="391510"/>
                  </a:lnTo>
                  <a:lnTo>
                    <a:pt x="1280212" y="404970"/>
                  </a:lnTo>
                  <a:lnTo>
                    <a:pt x="1333554" y="417903"/>
                  </a:lnTo>
                  <a:lnTo>
                    <a:pt x="1386896" y="430316"/>
                  </a:lnTo>
                  <a:lnTo>
                    <a:pt x="1440238" y="442223"/>
                  </a:lnTo>
                  <a:lnTo>
                    <a:pt x="1493580" y="453654"/>
                  </a:lnTo>
                  <a:lnTo>
                    <a:pt x="1546922" y="464643"/>
                  </a:lnTo>
                  <a:lnTo>
                    <a:pt x="1600265" y="475230"/>
                  </a:lnTo>
                  <a:lnTo>
                    <a:pt x="1653607" y="485454"/>
                  </a:lnTo>
                  <a:lnTo>
                    <a:pt x="1706949" y="495358"/>
                  </a:lnTo>
                  <a:lnTo>
                    <a:pt x="1760291" y="504978"/>
                  </a:lnTo>
                  <a:lnTo>
                    <a:pt x="1813633" y="514350"/>
                  </a:lnTo>
                  <a:lnTo>
                    <a:pt x="1866976" y="523505"/>
                  </a:lnTo>
                  <a:lnTo>
                    <a:pt x="1920318" y="532470"/>
                  </a:lnTo>
                  <a:lnTo>
                    <a:pt x="1973660" y="541270"/>
                  </a:lnTo>
                  <a:lnTo>
                    <a:pt x="2027002" y="549926"/>
                  </a:lnTo>
                  <a:lnTo>
                    <a:pt x="2080344" y="558456"/>
                  </a:lnTo>
                  <a:lnTo>
                    <a:pt x="2133686" y="566875"/>
                  </a:lnTo>
                  <a:lnTo>
                    <a:pt x="2187029" y="575197"/>
                  </a:lnTo>
                  <a:lnTo>
                    <a:pt x="2240371" y="583433"/>
                  </a:lnTo>
                  <a:lnTo>
                    <a:pt x="2293713" y="591594"/>
                  </a:lnTo>
                  <a:lnTo>
                    <a:pt x="2347055" y="599687"/>
                  </a:lnTo>
                  <a:lnTo>
                    <a:pt x="2400397" y="607721"/>
                  </a:lnTo>
                  <a:lnTo>
                    <a:pt x="2453739" y="615702"/>
                  </a:lnTo>
                  <a:lnTo>
                    <a:pt x="2507082" y="623635"/>
                  </a:lnTo>
                  <a:lnTo>
                    <a:pt x="2560424" y="631525"/>
                  </a:lnTo>
                  <a:lnTo>
                    <a:pt x="2613766" y="639377"/>
                  </a:lnTo>
                  <a:lnTo>
                    <a:pt x="2667108" y="647194"/>
                  </a:lnTo>
                  <a:lnTo>
                    <a:pt x="2720450" y="654979"/>
                  </a:lnTo>
                  <a:lnTo>
                    <a:pt x="2773792" y="662736"/>
                  </a:lnTo>
                  <a:lnTo>
                    <a:pt x="2827135" y="670468"/>
                  </a:lnTo>
                  <a:lnTo>
                    <a:pt x="2880477" y="678175"/>
                  </a:lnTo>
                  <a:lnTo>
                    <a:pt x="2933819" y="685861"/>
                  </a:lnTo>
                  <a:lnTo>
                    <a:pt x="2987161" y="693527"/>
                  </a:lnTo>
                  <a:lnTo>
                    <a:pt x="3040503" y="701175"/>
                  </a:lnTo>
                  <a:lnTo>
                    <a:pt x="3093845" y="708806"/>
                  </a:lnTo>
                  <a:lnTo>
                    <a:pt x="3147188" y="716421"/>
                  </a:lnTo>
                  <a:lnTo>
                    <a:pt x="3200530" y="724022"/>
                  </a:lnTo>
                  <a:lnTo>
                    <a:pt x="3253872" y="731610"/>
                  </a:lnTo>
                  <a:lnTo>
                    <a:pt x="3307214" y="739186"/>
                  </a:lnTo>
                  <a:lnTo>
                    <a:pt x="3360556" y="746751"/>
                  </a:lnTo>
                  <a:lnTo>
                    <a:pt x="3413899" y="754305"/>
                  </a:lnTo>
                  <a:lnTo>
                    <a:pt x="3467241" y="761849"/>
                  </a:lnTo>
                  <a:lnTo>
                    <a:pt x="3520583" y="769383"/>
                  </a:lnTo>
                  <a:lnTo>
                    <a:pt x="3573925" y="776910"/>
                  </a:lnTo>
                  <a:lnTo>
                    <a:pt x="3627267" y="784428"/>
                  </a:lnTo>
                  <a:lnTo>
                    <a:pt x="3680609" y="791938"/>
                  </a:lnTo>
                  <a:lnTo>
                    <a:pt x="3733952" y="799442"/>
                  </a:lnTo>
                  <a:lnTo>
                    <a:pt x="3787294" y="806939"/>
                  </a:lnTo>
                  <a:lnTo>
                    <a:pt x="3840636" y="814429"/>
                  </a:lnTo>
                  <a:lnTo>
                    <a:pt x="3893978" y="821914"/>
                  </a:lnTo>
                  <a:lnTo>
                    <a:pt x="3947320" y="829393"/>
                  </a:lnTo>
                  <a:lnTo>
                    <a:pt x="4000662" y="836867"/>
                  </a:lnTo>
                  <a:lnTo>
                    <a:pt x="4054005" y="844336"/>
                  </a:lnTo>
                  <a:lnTo>
                    <a:pt x="4107347" y="851801"/>
                  </a:lnTo>
                  <a:lnTo>
                    <a:pt x="4160689" y="859261"/>
                  </a:lnTo>
                  <a:lnTo>
                    <a:pt x="4214031" y="866716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1977" name="pl480">
              <a:extLst>
                <a:ext uri="{FF2B5EF4-FFF2-40B4-BE49-F238E27FC236}">
                  <a16:creationId xmlns:a16="http://schemas.microsoft.com/office/drawing/2014/main" id="{DF068A07-CBFA-21A8-F3FB-2D35BF055A3C}"/>
                </a:ext>
              </a:extLst>
            </p:cNvPr>
            <p:cNvSpPr/>
            <p:nvPr/>
          </p:nvSpPr>
          <p:spPr>
            <a:xfrm>
              <a:off x="3597959" y="2785888"/>
              <a:ext cx="4214031" cy="1207549"/>
            </a:xfrm>
            <a:custGeom>
              <a:avLst/>
              <a:gdLst/>
              <a:ahLst/>
              <a:cxnLst/>
              <a:rect l="0" t="0" r="0" b="0"/>
              <a:pathLst>
                <a:path w="4214031" h="1207549">
                  <a:moveTo>
                    <a:pt x="4214031" y="1207549"/>
                  </a:moveTo>
                  <a:lnTo>
                    <a:pt x="4160689" y="1188748"/>
                  </a:lnTo>
                  <a:lnTo>
                    <a:pt x="4107347" y="1169951"/>
                  </a:lnTo>
                  <a:lnTo>
                    <a:pt x="4054005" y="1151159"/>
                  </a:lnTo>
                  <a:lnTo>
                    <a:pt x="4000662" y="1132371"/>
                  </a:lnTo>
                  <a:lnTo>
                    <a:pt x="3947320" y="1113589"/>
                  </a:lnTo>
                  <a:lnTo>
                    <a:pt x="3893978" y="1094812"/>
                  </a:lnTo>
                  <a:lnTo>
                    <a:pt x="3840636" y="1076040"/>
                  </a:lnTo>
                  <a:lnTo>
                    <a:pt x="3787294" y="1057274"/>
                  </a:lnTo>
                  <a:lnTo>
                    <a:pt x="3733952" y="1038514"/>
                  </a:lnTo>
                  <a:lnTo>
                    <a:pt x="3680609" y="1019761"/>
                  </a:lnTo>
                  <a:lnTo>
                    <a:pt x="3627267" y="1001015"/>
                  </a:lnTo>
                  <a:lnTo>
                    <a:pt x="3573925" y="982277"/>
                  </a:lnTo>
                  <a:lnTo>
                    <a:pt x="3520583" y="963547"/>
                  </a:lnTo>
                  <a:lnTo>
                    <a:pt x="3467241" y="944825"/>
                  </a:lnTo>
                  <a:lnTo>
                    <a:pt x="3413899" y="926112"/>
                  </a:lnTo>
                  <a:lnTo>
                    <a:pt x="3360556" y="907410"/>
                  </a:lnTo>
                  <a:lnTo>
                    <a:pt x="3307214" y="888718"/>
                  </a:lnTo>
                  <a:lnTo>
                    <a:pt x="3253872" y="870037"/>
                  </a:lnTo>
                  <a:lnTo>
                    <a:pt x="3200530" y="851368"/>
                  </a:lnTo>
                  <a:lnTo>
                    <a:pt x="3147188" y="832713"/>
                  </a:lnTo>
                  <a:lnTo>
                    <a:pt x="3093845" y="814072"/>
                  </a:lnTo>
                  <a:lnTo>
                    <a:pt x="3040503" y="795447"/>
                  </a:lnTo>
                  <a:lnTo>
                    <a:pt x="2987161" y="776838"/>
                  </a:lnTo>
                  <a:lnTo>
                    <a:pt x="2933819" y="758247"/>
                  </a:lnTo>
                  <a:lnTo>
                    <a:pt x="2880477" y="739677"/>
                  </a:lnTo>
                  <a:lnTo>
                    <a:pt x="2827135" y="721127"/>
                  </a:lnTo>
                  <a:lnTo>
                    <a:pt x="2773792" y="702602"/>
                  </a:lnTo>
                  <a:lnTo>
                    <a:pt x="2720450" y="684103"/>
                  </a:lnTo>
                  <a:lnTo>
                    <a:pt x="2667108" y="665632"/>
                  </a:lnTo>
                  <a:lnTo>
                    <a:pt x="2613766" y="647192"/>
                  </a:lnTo>
                  <a:lnTo>
                    <a:pt x="2560424" y="628787"/>
                  </a:lnTo>
                  <a:lnTo>
                    <a:pt x="2507082" y="610421"/>
                  </a:lnTo>
                  <a:lnTo>
                    <a:pt x="2453739" y="592098"/>
                  </a:lnTo>
                  <a:lnTo>
                    <a:pt x="2400397" y="573822"/>
                  </a:lnTo>
                  <a:lnTo>
                    <a:pt x="2347055" y="555599"/>
                  </a:lnTo>
                  <a:lnTo>
                    <a:pt x="2293713" y="537436"/>
                  </a:lnTo>
                  <a:lnTo>
                    <a:pt x="2240371" y="519340"/>
                  </a:lnTo>
                  <a:lnTo>
                    <a:pt x="2187029" y="501320"/>
                  </a:lnTo>
                  <a:lnTo>
                    <a:pt x="2133686" y="483385"/>
                  </a:lnTo>
                  <a:lnTo>
                    <a:pt x="2080344" y="465548"/>
                  </a:lnTo>
                  <a:lnTo>
                    <a:pt x="2027002" y="447821"/>
                  </a:lnTo>
                  <a:lnTo>
                    <a:pt x="1973660" y="430220"/>
                  </a:lnTo>
                  <a:lnTo>
                    <a:pt x="1920318" y="412764"/>
                  </a:lnTo>
                  <a:lnTo>
                    <a:pt x="1866976" y="395473"/>
                  </a:lnTo>
                  <a:lnTo>
                    <a:pt x="1813633" y="378371"/>
                  </a:lnTo>
                  <a:lnTo>
                    <a:pt x="1760291" y="361486"/>
                  </a:lnTo>
                  <a:lnTo>
                    <a:pt x="1706949" y="344850"/>
                  </a:lnTo>
                  <a:lnTo>
                    <a:pt x="1653607" y="328497"/>
                  </a:lnTo>
                  <a:lnTo>
                    <a:pt x="1600265" y="312465"/>
                  </a:lnTo>
                  <a:lnTo>
                    <a:pt x="1546922" y="296795"/>
                  </a:lnTo>
                  <a:lnTo>
                    <a:pt x="1493580" y="281528"/>
                  </a:lnTo>
                  <a:lnTo>
                    <a:pt x="1440238" y="266702"/>
                  </a:lnTo>
                  <a:lnTo>
                    <a:pt x="1386896" y="252353"/>
                  </a:lnTo>
                  <a:lnTo>
                    <a:pt x="1333554" y="238509"/>
                  </a:lnTo>
                  <a:lnTo>
                    <a:pt x="1280212" y="225186"/>
                  </a:lnTo>
                  <a:lnTo>
                    <a:pt x="1226869" y="212389"/>
                  </a:lnTo>
                  <a:lnTo>
                    <a:pt x="1173527" y="200110"/>
                  </a:lnTo>
                  <a:lnTo>
                    <a:pt x="1120185" y="188329"/>
                  </a:lnTo>
                  <a:lnTo>
                    <a:pt x="1066843" y="177017"/>
                  </a:lnTo>
                  <a:lnTo>
                    <a:pt x="1013501" y="166137"/>
                  </a:lnTo>
                  <a:lnTo>
                    <a:pt x="960159" y="155648"/>
                  </a:lnTo>
                  <a:lnTo>
                    <a:pt x="906816" y="145511"/>
                  </a:lnTo>
                  <a:lnTo>
                    <a:pt x="853474" y="135684"/>
                  </a:lnTo>
                  <a:lnTo>
                    <a:pt x="800132" y="126132"/>
                  </a:lnTo>
                  <a:lnTo>
                    <a:pt x="746790" y="116820"/>
                  </a:lnTo>
                  <a:lnTo>
                    <a:pt x="693448" y="107717"/>
                  </a:lnTo>
                  <a:lnTo>
                    <a:pt x="640106" y="98796"/>
                  </a:lnTo>
                  <a:lnTo>
                    <a:pt x="586763" y="90036"/>
                  </a:lnTo>
                  <a:lnTo>
                    <a:pt x="533421" y="81414"/>
                  </a:lnTo>
                  <a:lnTo>
                    <a:pt x="480079" y="72915"/>
                  </a:lnTo>
                  <a:lnTo>
                    <a:pt x="426737" y="64522"/>
                  </a:lnTo>
                  <a:lnTo>
                    <a:pt x="373395" y="56223"/>
                  </a:lnTo>
                  <a:lnTo>
                    <a:pt x="320053" y="48008"/>
                  </a:lnTo>
                  <a:lnTo>
                    <a:pt x="266710" y="39865"/>
                  </a:lnTo>
                  <a:lnTo>
                    <a:pt x="213368" y="31788"/>
                  </a:lnTo>
                  <a:lnTo>
                    <a:pt x="160026" y="23769"/>
                  </a:lnTo>
                  <a:lnTo>
                    <a:pt x="106684" y="15801"/>
                  </a:lnTo>
                  <a:lnTo>
                    <a:pt x="53342" y="7879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1978" name="pl481">
              <a:extLst>
                <a:ext uri="{FF2B5EF4-FFF2-40B4-BE49-F238E27FC236}">
                  <a16:creationId xmlns:a16="http://schemas.microsoft.com/office/drawing/2014/main" id="{2568DB67-0EC2-32E0-01B5-9C2B916828E1}"/>
                </a:ext>
              </a:extLst>
            </p:cNvPr>
            <p:cNvSpPr/>
            <p:nvPr/>
          </p:nvSpPr>
          <p:spPr>
            <a:xfrm>
              <a:off x="3597959" y="2632487"/>
              <a:ext cx="4214031" cy="1037132"/>
            </a:xfrm>
            <a:custGeom>
              <a:avLst/>
              <a:gdLst/>
              <a:ahLst/>
              <a:cxnLst/>
              <a:rect l="0" t="0" r="0" b="0"/>
              <a:pathLst>
                <a:path w="4214031" h="1037132">
                  <a:moveTo>
                    <a:pt x="0" y="0"/>
                  </a:moveTo>
                  <a:lnTo>
                    <a:pt x="53342" y="13128"/>
                  </a:lnTo>
                  <a:lnTo>
                    <a:pt x="106684" y="26256"/>
                  </a:lnTo>
                  <a:lnTo>
                    <a:pt x="160026" y="39384"/>
                  </a:lnTo>
                  <a:lnTo>
                    <a:pt x="213368" y="52513"/>
                  </a:lnTo>
                  <a:lnTo>
                    <a:pt x="266710" y="65641"/>
                  </a:lnTo>
                  <a:lnTo>
                    <a:pt x="320053" y="78769"/>
                  </a:lnTo>
                  <a:lnTo>
                    <a:pt x="373395" y="91897"/>
                  </a:lnTo>
                  <a:lnTo>
                    <a:pt x="426737" y="105026"/>
                  </a:lnTo>
                  <a:lnTo>
                    <a:pt x="480079" y="118154"/>
                  </a:lnTo>
                  <a:lnTo>
                    <a:pt x="533421" y="131282"/>
                  </a:lnTo>
                  <a:lnTo>
                    <a:pt x="586763" y="144410"/>
                  </a:lnTo>
                  <a:lnTo>
                    <a:pt x="640106" y="157539"/>
                  </a:lnTo>
                  <a:lnTo>
                    <a:pt x="693448" y="170667"/>
                  </a:lnTo>
                  <a:lnTo>
                    <a:pt x="746790" y="183795"/>
                  </a:lnTo>
                  <a:lnTo>
                    <a:pt x="800132" y="196923"/>
                  </a:lnTo>
                  <a:lnTo>
                    <a:pt x="853474" y="210052"/>
                  </a:lnTo>
                  <a:lnTo>
                    <a:pt x="906816" y="223180"/>
                  </a:lnTo>
                  <a:lnTo>
                    <a:pt x="960159" y="236308"/>
                  </a:lnTo>
                  <a:lnTo>
                    <a:pt x="1013501" y="249437"/>
                  </a:lnTo>
                  <a:lnTo>
                    <a:pt x="1066843" y="262565"/>
                  </a:lnTo>
                  <a:lnTo>
                    <a:pt x="1120185" y="275693"/>
                  </a:lnTo>
                  <a:lnTo>
                    <a:pt x="1173527" y="288821"/>
                  </a:lnTo>
                  <a:lnTo>
                    <a:pt x="1226869" y="301950"/>
                  </a:lnTo>
                  <a:lnTo>
                    <a:pt x="1280212" y="315078"/>
                  </a:lnTo>
                  <a:lnTo>
                    <a:pt x="1333554" y="328206"/>
                  </a:lnTo>
                  <a:lnTo>
                    <a:pt x="1386896" y="341334"/>
                  </a:lnTo>
                  <a:lnTo>
                    <a:pt x="1440238" y="354463"/>
                  </a:lnTo>
                  <a:lnTo>
                    <a:pt x="1493580" y="367591"/>
                  </a:lnTo>
                  <a:lnTo>
                    <a:pt x="1546922" y="380719"/>
                  </a:lnTo>
                  <a:lnTo>
                    <a:pt x="1600265" y="393847"/>
                  </a:lnTo>
                  <a:lnTo>
                    <a:pt x="1653607" y="406976"/>
                  </a:lnTo>
                  <a:lnTo>
                    <a:pt x="1706949" y="420104"/>
                  </a:lnTo>
                  <a:lnTo>
                    <a:pt x="1760291" y="433232"/>
                  </a:lnTo>
                  <a:lnTo>
                    <a:pt x="1813633" y="446361"/>
                  </a:lnTo>
                  <a:lnTo>
                    <a:pt x="1866976" y="459489"/>
                  </a:lnTo>
                  <a:lnTo>
                    <a:pt x="1920318" y="472617"/>
                  </a:lnTo>
                  <a:lnTo>
                    <a:pt x="1973660" y="485745"/>
                  </a:lnTo>
                  <a:lnTo>
                    <a:pt x="2027002" y="498874"/>
                  </a:lnTo>
                  <a:lnTo>
                    <a:pt x="2080344" y="512002"/>
                  </a:lnTo>
                  <a:lnTo>
                    <a:pt x="2133686" y="525130"/>
                  </a:lnTo>
                  <a:lnTo>
                    <a:pt x="2187029" y="538258"/>
                  </a:lnTo>
                  <a:lnTo>
                    <a:pt x="2240371" y="551387"/>
                  </a:lnTo>
                  <a:lnTo>
                    <a:pt x="2293713" y="564515"/>
                  </a:lnTo>
                  <a:lnTo>
                    <a:pt x="2347055" y="577643"/>
                  </a:lnTo>
                  <a:lnTo>
                    <a:pt x="2400397" y="590771"/>
                  </a:lnTo>
                  <a:lnTo>
                    <a:pt x="2453739" y="603900"/>
                  </a:lnTo>
                  <a:lnTo>
                    <a:pt x="2507082" y="617028"/>
                  </a:lnTo>
                  <a:lnTo>
                    <a:pt x="2560424" y="630156"/>
                  </a:lnTo>
                  <a:lnTo>
                    <a:pt x="2613766" y="643284"/>
                  </a:lnTo>
                  <a:lnTo>
                    <a:pt x="2667108" y="656413"/>
                  </a:lnTo>
                  <a:lnTo>
                    <a:pt x="2720450" y="669541"/>
                  </a:lnTo>
                  <a:lnTo>
                    <a:pt x="2773792" y="682669"/>
                  </a:lnTo>
                  <a:lnTo>
                    <a:pt x="2827135" y="695798"/>
                  </a:lnTo>
                  <a:lnTo>
                    <a:pt x="2880477" y="708926"/>
                  </a:lnTo>
                  <a:lnTo>
                    <a:pt x="2933819" y="722054"/>
                  </a:lnTo>
                  <a:lnTo>
                    <a:pt x="2987161" y="735182"/>
                  </a:lnTo>
                  <a:lnTo>
                    <a:pt x="3040503" y="748311"/>
                  </a:lnTo>
                  <a:lnTo>
                    <a:pt x="3093845" y="761439"/>
                  </a:lnTo>
                  <a:lnTo>
                    <a:pt x="3147188" y="774567"/>
                  </a:lnTo>
                  <a:lnTo>
                    <a:pt x="3200530" y="787695"/>
                  </a:lnTo>
                  <a:lnTo>
                    <a:pt x="3253872" y="800824"/>
                  </a:lnTo>
                  <a:lnTo>
                    <a:pt x="3307214" y="813952"/>
                  </a:lnTo>
                  <a:lnTo>
                    <a:pt x="3360556" y="827080"/>
                  </a:lnTo>
                  <a:lnTo>
                    <a:pt x="3413899" y="840208"/>
                  </a:lnTo>
                  <a:lnTo>
                    <a:pt x="3467241" y="853337"/>
                  </a:lnTo>
                  <a:lnTo>
                    <a:pt x="3520583" y="866465"/>
                  </a:lnTo>
                  <a:lnTo>
                    <a:pt x="3573925" y="879593"/>
                  </a:lnTo>
                  <a:lnTo>
                    <a:pt x="3627267" y="892722"/>
                  </a:lnTo>
                  <a:lnTo>
                    <a:pt x="3680609" y="905850"/>
                  </a:lnTo>
                  <a:lnTo>
                    <a:pt x="3733952" y="918978"/>
                  </a:lnTo>
                  <a:lnTo>
                    <a:pt x="3787294" y="932106"/>
                  </a:lnTo>
                  <a:lnTo>
                    <a:pt x="3840636" y="945235"/>
                  </a:lnTo>
                  <a:lnTo>
                    <a:pt x="3893978" y="958363"/>
                  </a:lnTo>
                  <a:lnTo>
                    <a:pt x="3947320" y="971491"/>
                  </a:lnTo>
                  <a:lnTo>
                    <a:pt x="4000662" y="984619"/>
                  </a:lnTo>
                  <a:lnTo>
                    <a:pt x="4054005" y="997748"/>
                  </a:lnTo>
                  <a:lnTo>
                    <a:pt x="4107347" y="1010876"/>
                  </a:lnTo>
                  <a:lnTo>
                    <a:pt x="4160689" y="1024004"/>
                  </a:lnTo>
                  <a:lnTo>
                    <a:pt x="4214031" y="1037132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9" name="tx482">
              <a:extLst>
                <a:ext uri="{FF2B5EF4-FFF2-40B4-BE49-F238E27FC236}">
                  <a16:creationId xmlns:a16="http://schemas.microsoft.com/office/drawing/2014/main" id="{DBA1D859-6E59-9F6C-9CB9-AC31E1334DE3}"/>
                </a:ext>
              </a:extLst>
            </p:cNvPr>
            <p:cNvSpPr/>
            <p:nvPr/>
          </p:nvSpPr>
          <p:spPr>
            <a:xfrm>
              <a:off x="3155112" y="4759925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1980" name="tx483">
              <a:extLst>
                <a:ext uri="{FF2B5EF4-FFF2-40B4-BE49-F238E27FC236}">
                  <a16:creationId xmlns:a16="http://schemas.microsoft.com/office/drawing/2014/main" id="{15172A82-D98A-8D65-4631-48BAAE451E93}"/>
                </a:ext>
              </a:extLst>
            </p:cNvPr>
            <p:cNvSpPr/>
            <p:nvPr/>
          </p:nvSpPr>
          <p:spPr>
            <a:xfrm>
              <a:off x="3155112" y="3819003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9</a:t>
              </a:r>
            </a:p>
          </p:txBody>
        </p:sp>
        <p:sp>
          <p:nvSpPr>
            <p:cNvPr id="1981" name="tx484">
              <a:extLst>
                <a:ext uri="{FF2B5EF4-FFF2-40B4-BE49-F238E27FC236}">
                  <a16:creationId xmlns:a16="http://schemas.microsoft.com/office/drawing/2014/main" id="{23735139-69E8-5F86-70AC-25AE583065F3}"/>
                </a:ext>
              </a:extLst>
            </p:cNvPr>
            <p:cNvSpPr/>
            <p:nvPr/>
          </p:nvSpPr>
          <p:spPr>
            <a:xfrm>
              <a:off x="2985597" y="2881801"/>
              <a:ext cx="339030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12</a:t>
              </a:r>
            </a:p>
          </p:txBody>
        </p:sp>
        <p:sp>
          <p:nvSpPr>
            <p:cNvPr id="1982" name="tx485">
              <a:extLst>
                <a:ext uri="{FF2B5EF4-FFF2-40B4-BE49-F238E27FC236}">
                  <a16:creationId xmlns:a16="http://schemas.microsoft.com/office/drawing/2014/main" id="{3EF01C14-46CB-D495-0132-E45E72BAF88D}"/>
                </a:ext>
              </a:extLst>
            </p:cNvPr>
            <p:cNvSpPr/>
            <p:nvPr/>
          </p:nvSpPr>
          <p:spPr>
            <a:xfrm>
              <a:off x="2985597" y="1937159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15</a:t>
              </a:r>
            </a:p>
          </p:txBody>
        </p:sp>
        <p:sp>
          <p:nvSpPr>
            <p:cNvPr id="1983" name="tx486">
              <a:extLst>
                <a:ext uri="{FF2B5EF4-FFF2-40B4-BE49-F238E27FC236}">
                  <a16:creationId xmlns:a16="http://schemas.microsoft.com/office/drawing/2014/main" id="{6F393FE2-394E-EE90-3150-303551DC20A9}"/>
                </a:ext>
              </a:extLst>
            </p:cNvPr>
            <p:cNvSpPr/>
            <p:nvPr/>
          </p:nvSpPr>
          <p:spPr>
            <a:xfrm>
              <a:off x="2985597" y="996237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18</a:t>
              </a:r>
            </a:p>
          </p:txBody>
        </p:sp>
        <p:sp>
          <p:nvSpPr>
            <p:cNvPr id="1984" name="pl487">
              <a:extLst>
                <a:ext uri="{FF2B5EF4-FFF2-40B4-BE49-F238E27FC236}">
                  <a16:creationId xmlns:a16="http://schemas.microsoft.com/office/drawing/2014/main" id="{40ABBD7E-AF7C-3F47-A955-B9B8FBF0DA49}"/>
                </a:ext>
              </a:extLst>
            </p:cNvPr>
            <p:cNvSpPr/>
            <p:nvPr/>
          </p:nvSpPr>
          <p:spPr>
            <a:xfrm>
              <a:off x="3352463" y="487362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85" name="pl488">
              <a:extLst>
                <a:ext uri="{FF2B5EF4-FFF2-40B4-BE49-F238E27FC236}">
                  <a16:creationId xmlns:a16="http://schemas.microsoft.com/office/drawing/2014/main" id="{E08F914E-022A-85CA-FE7A-20764332BF50}"/>
                </a:ext>
              </a:extLst>
            </p:cNvPr>
            <p:cNvSpPr/>
            <p:nvPr/>
          </p:nvSpPr>
          <p:spPr>
            <a:xfrm>
              <a:off x="3352463" y="393270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86" name="pl489">
              <a:extLst>
                <a:ext uri="{FF2B5EF4-FFF2-40B4-BE49-F238E27FC236}">
                  <a16:creationId xmlns:a16="http://schemas.microsoft.com/office/drawing/2014/main" id="{547D9353-D62D-22A2-3DF2-B78E52B0F0EB}"/>
                </a:ext>
              </a:extLst>
            </p:cNvPr>
            <p:cNvSpPr/>
            <p:nvPr/>
          </p:nvSpPr>
          <p:spPr>
            <a:xfrm>
              <a:off x="3352463" y="299178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87" name="pl490">
              <a:extLst>
                <a:ext uri="{FF2B5EF4-FFF2-40B4-BE49-F238E27FC236}">
                  <a16:creationId xmlns:a16="http://schemas.microsoft.com/office/drawing/2014/main" id="{E57C32AE-1473-8EE2-BA66-A4FB1DF25021}"/>
                </a:ext>
              </a:extLst>
            </p:cNvPr>
            <p:cNvSpPr/>
            <p:nvPr/>
          </p:nvSpPr>
          <p:spPr>
            <a:xfrm>
              <a:off x="3352463" y="2050863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88" name="pl491">
              <a:extLst>
                <a:ext uri="{FF2B5EF4-FFF2-40B4-BE49-F238E27FC236}">
                  <a16:creationId xmlns:a16="http://schemas.microsoft.com/office/drawing/2014/main" id="{C683DB2D-47F9-55EA-8ED7-F30F3C97A1FE}"/>
                </a:ext>
              </a:extLst>
            </p:cNvPr>
            <p:cNvSpPr/>
            <p:nvPr/>
          </p:nvSpPr>
          <p:spPr>
            <a:xfrm>
              <a:off x="3352463" y="1109942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89" name="pl492">
              <a:extLst>
                <a:ext uri="{FF2B5EF4-FFF2-40B4-BE49-F238E27FC236}">
                  <a16:creationId xmlns:a16="http://schemas.microsoft.com/office/drawing/2014/main" id="{DFA5376A-7C90-2156-F142-8A05E3D9E8ED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90" name="pl493">
              <a:extLst>
                <a:ext uri="{FF2B5EF4-FFF2-40B4-BE49-F238E27FC236}">
                  <a16:creationId xmlns:a16="http://schemas.microsoft.com/office/drawing/2014/main" id="{5D7DF5CD-2EB3-F0D1-45D0-4798C650250B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91" name="pl494">
              <a:extLst>
                <a:ext uri="{FF2B5EF4-FFF2-40B4-BE49-F238E27FC236}">
                  <a16:creationId xmlns:a16="http://schemas.microsoft.com/office/drawing/2014/main" id="{A9540BC3-C6B9-9C16-1CCB-69B5C41F81EE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92" name="pl495">
              <a:extLst>
                <a:ext uri="{FF2B5EF4-FFF2-40B4-BE49-F238E27FC236}">
                  <a16:creationId xmlns:a16="http://schemas.microsoft.com/office/drawing/2014/main" id="{DB3BD346-9A99-91E6-A4CB-7BEE6E3DF93C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93" name="tx496">
              <a:extLst>
                <a:ext uri="{FF2B5EF4-FFF2-40B4-BE49-F238E27FC236}">
                  <a16:creationId xmlns:a16="http://schemas.microsoft.com/office/drawing/2014/main" id="{AA6D2BEE-4C2D-3277-E863-664E18FE9922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1994" name="tx497">
              <a:extLst>
                <a:ext uri="{FF2B5EF4-FFF2-40B4-BE49-F238E27FC236}">
                  <a16:creationId xmlns:a16="http://schemas.microsoft.com/office/drawing/2014/main" id="{25C7A03D-5442-0E13-AB4C-6BEB8AF8718E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1995" name="tx498">
              <a:extLst>
                <a:ext uri="{FF2B5EF4-FFF2-40B4-BE49-F238E27FC236}">
                  <a16:creationId xmlns:a16="http://schemas.microsoft.com/office/drawing/2014/main" id="{6A575B15-8096-72A3-556E-222DA08AA53B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1996" name="tx499">
              <a:extLst>
                <a:ext uri="{FF2B5EF4-FFF2-40B4-BE49-F238E27FC236}">
                  <a16:creationId xmlns:a16="http://schemas.microsoft.com/office/drawing/2014/main" id="{95681E82-F23D-CB32-9D6A-A224324C0E42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1997" name="tx500">
              <a:extLst>
                <a:ext uri="{FF2B5EF4-FFF2-40B4-BE49-F238E27FC236}">
                  <a16:creationId xmlns:a16="http://schemas.microsoft.com/office/drawing/2014/main" id="{26BD9AB6-B855-3296-7520-9EB98390AB57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1998" name="tx501">
              <a:extLst>
                <a:ext uri="{FF2B5EF4-FFF2-40B4-BE49-F238E27FC236}">
                  <a16:creationId xmlns:a16="http://schemas.microsoft.com/office/drawing/2014/main" id="{AA43FEFB-9C6F-1482-7476-38FDAEBFE403}"/>
                </a:ext>
              </a:extLst>
            </p:cNvPr>
            <p:cNvSpPr/>
            <p:nvPr/>
          </p:nvSpPr>
          <p:spPr>
            <a:xfrm rot="-5400000">
              <a:off x="2569132" y="3344568"/>
              <a:ext cx="423416" cy="225623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CP</a:t>
              </a:r>
            </a:p>
          </p:txBody>
        </p:sp>
      </p:grpSp>
      <p:grpSp>
        <p:nvGrpSpPr>
          <p:cNvPr id="1999" name="グループ化 1998">
            <a:extLst>
              <a:ext uri="{FF2B5EF4-FFF2-40B4-BE49-F238E27FC236}">
                <a16:creationId xmlns:a16="http://schemas.microsoft.com/office/drawing/2014/main" id="{2273AC73-5964-E858-A503-A588C0377DD5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3692128"/>
            <a:ext cx="2228850" cy="2228850"/>
            <a:chOff x="2605882" y="1038225"/>
            <a:chExt cx="5486400" cy="5486400"/>
          </a:xfrm>
        </p:grpSpPr>
        <p:sp>
          <p:nvSpPr>
            <p:cNvPr id="2000" name="rc3">
              <a:extLst>
                <a:ext uri="{FF2B5EF4-FFF2-40B4-BE49-F238E27FC236}">
                  <a16:creationId xmlns:a16="http://schemas.microsoft.com/office/drawing/2014/main" id="{B2CA9A5D-D5C2-DF05-610F-C50269A55286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1" name="rc4">
              <a:extLst>
                <a:ext uri="{FF2B5EF4-FFF2-40B4-BE49-F238E27FC236}">
                  <a16:creationId xmlns:a16="http://schemas.microsoft.com/office/drawing/2014/main" id="{1F16BDD3-3EFA-2E7D-5C71-07287E9DD27F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2" name="rc5">
              <a:extLst>
                <a:ext uri="{FF2B5EF4-FFF2-40B4-BE49-F238E27FC236}">
                  <a16:creationId xmlns:a16="http://schemas.microsoft.com/office/drawing/2014/main" id="{9BF8F9B9-7E6F-CC94-E926-98DCDEA0FDA8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2003" name="pl6">
              <a:extLst>
                <a:ext uri="{FF2B5EF4-FFF2-40B4-BE49-F238E27FC236}">
                  <a16:creationId xmlns:a16="http://schemas.microsoft.com/office/drawing/2014/main" id="{65901EE0-9A28-7220-305A-41441356FF87}"/>
                </a:ext>
              </a:extLst>
            </p:cNvPr>
            <p:cNvSpPr/>
            <p:nvPr/>
          </p:nvSpPr>
          <p:spPr>
            <a:xfrm>
              <a:off x="3387257" y="489655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4" name="pl7">
              <a:extLst>
                <a:ext uri="{FF2B5EF4-FFF2-40B4-BE49-F238E27FC236}">
                  <a16:creationId xmlns:a16="http://schemas.microsoft.com/office/drawing/2014/main" id="{3A3B12D6-8E17-5CA4-B414-8D7FFE8E1435}"/>
                </a:ext>
              </a:extLst>
            </p:cNvPr>
            <p:cNvSpPr/>
            <p:nvPr/>
          </p:nvSpPr>
          <p:spPr>
            <a:xfrm>
              <a:off x="3387257" y="3671270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5" name="pl8">
              <a:extLst>
                <a:ext uri="{FF2B5EF4-FFF2-40B4-BE49-F238E27FC236}">
                  <a16:creationId xmlns:a16="http://schemas.microsoft.com/office/drawing/2014/main" id="{D7F88D0C-9CC7-8BA9-3BFE-1E365AC78872}"/>
                </a:ext>
              </a:extLst>
            </p:cNvPr>
            <p:cNvSpPr/>
            <p:nvPr/>
          </p:nvSpPr>
          <p:spPr>
            <a:xfrm>
              <a:off x="3387257" y="244598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6" name="pl9">
              <a:extLst>
                <a:ext uri="{FF2B5EF4-FFF2-40B4-BE49-F238E27FC236}">
                  <a16:creationId xmlns:a16="http://schemas.microsoft.com/office/drawing/2014/main" id="{490AA14C-31C4-C922-8962-F1796F819F33}"/>
                </a:ext>
              </a:extLst>
            </p:cNvPr>
            <p:cNvSpPr/>
            <p:nvPr/>
          </p:nvSpPr>
          <p:spPr>
            <a:xfrm>
              <a:off x="3387257" y="1220708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7" name="pl10">
              <a:extLst>
                <a:ext uri="{FF2B5EF4-FFF2-40B4-BE49-F238E27FC236}">
                  <a16:creationId xmlns:a16="http://schemas.microsoft.com/office/drawing/2014/main" id="{2C4F3BA2-D8A3-BB79-0E89-36181883121C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8" name="pl11">
              <a:extLst>
                <a:ext uri="{FF2B5EF4-FFF2-40B4-BE49-F238E27FC236}">
                  <a16:creationId xmlns:a16="http://schemas.microsoft.com/office/drawing/2014/main" id="{1F72CF4D-4F2F-0CF7-3EAB-9CD72A0B8CC8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9" name="pl12">
              <a:extLst>
                <a:ext uri="{FF2B5EF4-FFF2-40B4-BE49-F238E27FC236}">
                  <a16:creationId xmlns:a16="http://schemas.microsoft.com/office/drawing/2014/main" id="{1954863E-EB5B-09B0-2A04-AA0252ED8BCF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0" name="pl13">
              <a:extLst>
                <a:ext uri="{FF2B5EF4-FFF2-40B4-BE49-F238E27FC236}">
                  <a16:creationId xmlns:a16="http://schemas.microsoft.com/office/drawing/2014/main" id="{80DA02AC-A273-BA30-C140-603090B71AE6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1" name="pl14">
              <a:extLst>
                <a:ext uri="{FF2B5EF4-FFF2-40B4-BE49-F238E27FC236}">
                  <a16:creationId xmlns:a16="http://schemas.microsoft.com/office/drawing/2014/main" id="{8DC47737-C2D5-52EA-53C1-F13E710543D1}"/>
                </a:ext>
              </a:extLst>
            </p:cNvPr>
            <p:cNvSpPr/>
            <p:nvPr/>
          </p:nvSpPr>
          <p:spPr>
            <a:xfrm>
              <a:off x="3387257" y="550919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2" name="pl15">
              <a:extLst>
                <a:ext uri="{FF2B5EF4-FFF2-40B4-BE49-F238E27FC236}">
                  <a16:creationId xmlns:a16="http://schemas.microsoft.com/office/drawing/2014/main" id="{C37285AB-4FF7-DCC5-6934-D701EBBB1946}"/>
                </a:ext>
              </a:extLst>
            </p:cNvPr>
            <p:cNvSpPr/>
            <p:nvPr/>
          </p:nvSpPr>
          <p:spPr>
            <a:xfrm>
              <a:off x="3387257" y="4283910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3" name="pl16">
              <a:extLst>
                <a:ext uri="{FF2B5EF4-FFF2-40B4-BE49-F238E27FC236}">
                  <a16:creationId xmlns:a16="http://schemas.microsoft.com/office/drawing/2014/main" id="{D7F464A9-7471-6A6F-D4C7-E75B6152F844}"/>
                </a:ext>
              </a:extLst>
            </p:cNvPr>
            <p:cNvSpPr/>
            <p:nvPr/>
          </p:nvSpPr>
          <p:spPr>
            <a:xfrm>
              <a:off x="3387257" y="3058630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4" name="pl17">
              <a:extLst>
                <a:ext uri="{FF2B5EF4-FFF2-40B4-BE49-F238E27FC236}">
                  <a16:creationId xmlns:a16="http://schemas.microsoft.com/office/drawing/2014/main" id="{D2CD1576-C1B3-BAAB-D83D-BADD9FF02D34}"/>
                </a:ext>
              </a:extLst>
            </p:cNvPr>
            <p:cNvSpPr/>
            <p:nvPr/>
          </p:nvSpPr>
          <p:spPr>
            <a:xfrm>
              <a:off x="3387257" y="183334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5" name="pl18">
              <a:extLst>
                <a:ext uri="{FF2B5EF4-FFF2-40B4-BE49-F238E27FC236}">
                  <a16:creationId xmlns:a16="http://schemas.microsoft.com/office/drawing/2014/main" id="{C5CF9BD1-BF17-B274-C840-69073F9F162E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6" name="pl19">
              <a:extLst>
                <a:ext uri="{FF2B5EF4-FFF2-40B4-BE49-F238E27FC236}">
                  <a16:creationId xmlns:a16="http://schemas.microsoft.com/office/drawing/2014/main" id="{8DE8F4D3-694B-CE2D-E3A4-24AD9E00D274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7" name="pl20">
              <a:extLst>
                <a:ext uri="{FF2B5EF4-FFF2-40B4-BE49-F238E27FC236}">
                  <a16:creationId xmlns:a16="http://schemas.microsoft.com/office/drawing/2014/main" id="{9599B76A-DA9D-5D5A-9AEA-D941BA25AAC1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8" name="pl21">
              <a:extLst>
                <a:ext uri="{FF2B5EF4-FFF2-40B4-BE49-F238E27FC236}">
                  <a16:creationId xmlns:a16="http://schemas.microsoft.com/office/drawing/2014/main" id="{9111F5B0-7213-C702-C9E8-1D4EE038CD05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9" name="pt22">
              <a:extLst>
                <a:ext uri="{FF2B5EF4-FFF2-40B4-BE49-F238E27FC236}">
                  <a16:creationId xmlns:a16="http://schemas.microsoft.com/office/drawing/2014/main" id="{865E5402-C10E-C930-1971-C0B42978A5FD}"/>
                </a:ext>
              </a:extLst>
            </p:cNvPr>
            <p:cNvSpPr/>
            <p:nvPr/>
          </p:nvSpPr>
          <p:spPr>
            <a:xfrm>
              <a:off x="4299164" y="48126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0" name="pt23">
              <a:extLst>
                <a:ext uri="{FF2B5EF4-FFF2-40B4-BE49-F238E27FC236}">
                  <a16:creationId xmlns:a16="http://schemas.microsoft.com/office/drawing/2014/main" id="{3798382F-3DA3-7964-A34C-265EE19FDB81}"/>
                </a:ext>
              </a:extLst>
            </p:cNvPr>
            <p:cNvSpPr/>
            <p:nvPr/>
          </p:nvSpPr>
          <p:spPr>
            <a:xfrm>
              <a:off x="4877397" y="33835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1" name="pt24">
              <a:extLst>
                <a:ext uri="{FF2B5EF4-FFF2-40B4-BE49-F238E27FC236}">
                  <a16:creationId xmlns:a16="http://schemas.microsoft.com/office/drawing/2014/main" id="{32F330A0-E86C-E369-859D-1F3F86038BE3}"/>
                </a:ext>
              </a:extLst>
            </p:cNvPr>
            <p:cNvSpPr/>
            <p:nvPr/>
          </p:nvSpPr>
          <p:spPr>
            <a:xfrm>
              <a:off x="5133850" y="25883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2" name="pt25">
              <a:extLst>
                <a:ext uri="{FF2B5EF4-FFF2-40B4-BE49-F238E27FC236}">
                  <a16:creationId xmlns:a16="http://schemas.microsoft.com/office/drawing/2014/main" id="{97A7531E-5936-2229-3696-B1E046722C8E}"/>
                </a:ext>
              </a:extLst>
            </p:cNvPr>
            <p:cNvSpPr/>
            <p:nvPr/>
          </p:nvSpPr>
          <p:spPr>
            <a:xfrm>
              <a:off x="5294971" y="35663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3" name="pt26">
              <a:extLst>
                <a:ext uri="{FF2B5EF4-FFF2-40B4-BE49-F238E27FC236}">
                  <a16:creationId xmlns:a16="http://schemas.microsoft.com/office/drawing/2014/main" id="{3F2512CE-436A-EA3F-3AEB-2F4BAB9A8D65}"/>
                </a:ext>
              </a:extLst>
            </p:cNvPr>
            <p:cNvSpPr/>
            <p:nvPr/>
          </p:nvSpPr>
          <p:spPr>
            <a:xfrm>
              <a:off x="5370246" y="29988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4" name="pt27">
              <a:extLst>
                <a:ext uri="{FF2B5EF4-FFF2-40B4-BE49-F238E27FC236}">
                  <a16:creationId xmlns:a16="http://schemas.microsoft.com/office/drawing/2014/main" id="{624A85C2-60CC-A1C3-5B05-827C5FEF1F12}"/>
                </a:ext>
              </a:extLst>
            </p:cNvPr>
            <p:cNvSpPr/>
            <p:nvPr/>
          </p:nvSpPr>
          <p:spPr>
            <a:xfrm>
              <a:off x="5535376" y="39835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5" name="pt28">
              <a:extLst>
                <a:ext uri="{FF2B5EF4-FFF2-40B4-BE49-F238E27FC236}">
                  <a16:creationId xmlns:a16="http://schemas.microsoft.com/office/drawing/2014/main" id="{A9E3862D-C909-4C9B-7FF4-0E7CE68CC9A9}"/>
                </a:ext>
              </a:extLst>
            </p:cNvPr>
            <p:cNvSpPr/>
            <p:nvPr/>
          </p:nvSpPr>
          <p:spPr>
            <a:xfrm>
              <a:off x="5596696" y="23669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6" name="pt29">
              <a:extLst>
                <a:ext uri="{FF2B5EF4-FFF2-40B4-BE49-F238E27FC236}">
                  <a16:creationId xmlns:a16="http://schemas.microsoft.com/office/drawing/2014/main" id="{7D9293CD-A6C2-EB17-7160-A9BBD0688AFA}"/>
                </a:ext>
              </a:extLst>
            </p:cNvPr>
            <p:cNvSpPr/>
            <p:nvPr/>
          </p:nvSpPr>
          <p:spPr>
            <a:xfrm>
              <a:off x="4561897" y="27442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7" name="pt30">
              <a:extLst>
                <a:ext uri="{FF2B5EF4-FFF2-40B4-BE49-F238E27FC236}">
                  <a16:creationId xmlns:a16="http://schemas.microsoft.com/office/drawing/2014/main" id="{2391F8A9-5E3E-860E-A6FD-9A8261645846}"/>
                </a:ext>
              </a:extLst>
            </p:cNvPr>
            <p:cNvSpPr/>
            <p:nvPr/>
          </p:nvSpPr>
          <p:spPr>
            <a:xfrm>
              <a:off x="4377885" y="36737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8" name="pt31">
              <a:extLst>
                <a:ext uri="{FF2B5EF4-FFF2-40B4-BE49-F238E27FC236}">
                  <a16:creationId xmlns:a16="http://schemas.microsoft.com/office/drawing/2014/main" id="{4A46BEDC-C1E1-8369-3AC0-A79F8003E645}"/>
                </a:ext>
              </a:extLst>
            </p:cNvPr>
            <p:cNvSpPr/>
            <p:nvPr/>
          </p:nvSpPr>
          <p:spPr>
            <a:xfrm>
              <a:off x="5064319" y="41540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9" name="pt32">
              <a:extLst>
                <a:ext uri="{FF2B5EF4-FFF2-40B4-BE49-F238E27FC236}">
                  <a16:creationId xmlns:a16="http://schemas.microsoft.com/office/drawing/2014/main" id="{00030526-44F1-8E94-F123-A601C0E5BCDA}"/>
                </a:ext>
              </a:extLst>
            </p:cNvPr>
            <p:cNvSpPr/>
            <p:nvPr/>
          </p:nvSpPr>
          <p:spPr>
            <a:xfrm>
              <a:off x="4583042" y="41260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0" name="pt33">
              <a:extLst>
                <a:ext uri="{FF2B5EF4-FFF2-40B4-BE49-F238E27FC236}">
                  <a16:creationId xmlns:a16="http://schemas.microsoft.com/office/drawing/2014/main" id="{5D2681F7-81A0-9AED-54F9-6CF0B0D21F5B}"/>
                </a:ext>
              </a:extLst>
            </p:cNvPr>
            <p:cNvSpPr/>
            <p:nvPr/>
          </p:nvSpPr>
          <p:spPr>
            <a:xfrm>
              <a:off x="4313069" y="40056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1" name="pt34">
              <a:extLst>
                <a:ext uri="{FF2B5EF4-FFF2-40B4-BE49-F238E27FC236}">
                  <a16:creationId xmlns:a16="http://schemas.microsoft.com/office/drawing/2014/main" id="{F9CB688A-A7B0-6712-CEAF-4DF4F8CF7F9D}"/>
                </a:ext>
              </a:extLst>
            </p:cNvPr>
            <p:cNvSpPr/>
            <p:nvPr/>
          </p:nvSpPr>
          <p:spPr>
            <a:xfrm>
              <a:off x="4598055" y="36291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2" name="pt35">
              <a:extLst>
                <a:ext uri="{FF2B5EF4-FFF2-40B4-BE49-F238E27FC236}">
                  <a16:creationId xmlns:a16="http://schemas.microsoft.com/office/drawing/2014/main" id="{618D5370-0F49-7C2B-0F98-BC2C5BE11F64}"/>
                </a:ext>
              </a:extLst>
            </p:cNvPr>
            <p:cNvSpPr/>
            <p:nvPr/>
          </p:nvSpPr>
          <p:spPr>
            <a:xfrm>
              <a:off x="4599528" y="43919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3" name="pt36">
              <a:extLst>
                <a:ext uri="{FF2B5EF4-FFF2-40B4-BE49-F238E27FC236}">
                  <a16:creationId xmlns:a16="http://schemas.microsoft.com/office/drawing/2014/main" id="{7F36A899-DDCE-D6DF-44F4-6EB369AC03DC}"/>
                </a:ext>
              </a:extLst>
            </p:cNvPr>
            <p:cNvSpPr/>
            <p:nvPr/>
          </p:nvSpPr>
          <p:spPr>
            <a:xfrm>
              <a:off x="4252293" y="38311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4" name="pt37">
              <a:extLst>
                <a:ext uri="{FF2B5EF4-FFF2-40B4-BE49-F238E27FC236}">
                  <a16:creationId xmlns:a16="http://schemas.microsoft.com/office/drawing/2014/main" id="{15116B2E-C672-9AFA-0936-A512D7562635}"/>
                </a:ext>
              </a:extLst>
            </p:cNvPr>
            <p:cNvSpPr/>
            <p:nvPr/>
          </p:nvSpPr>
          <p:spPr>
            <a:xfrm>
              <a:off x="4654488" y="24774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5" name="pt38">
              <a:extLst>
                <a:ext uri="{FF2B5EF4-FFF2-40B4-BE49-F238E27FC236}">
                  <a16:creationId xmlns:a16="http://schemas.microsoft.com/office/drawing/2014/main" id="{4B26A100-A043-01F7-4FBC-623427367DE0}"/>
                </a:ext>
              </a:extLst>
            </p:cNvPr>
            <p:cNvSpPr/>
            <p:nvPr/>
          </p:nvSpPr>
          <p:spPr>
            <a:xfrm>
              <a:off x="4174254" y="26308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6" name="pt39">
              <a:extLst>
                <a:ext uri="{FF2B5EF4-FFF2-40B4-BE49-F238E27FC236}">
                  <a16:creationId xmlns:a16="http://schemas.microsoft.com/office/drawing/2014/main" id="{11787975-B984-5D8A-15E1-BEFCDC1004A4}"/>
                </a:ext>
              </a:extLst>
            </p:cNvPr>
            <p:cNvSpPr/>
            <p:nvPr/>
          </p:nvSpPr>
          <p:spPr>
            <a:xfrm>
              <a:off x="5424787" y="28798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7" name="pt40">
              <a:extLst>
                <a:ext uri="{FF2B5EF4-FFF2-40B4-BE49-F238E27FC236}">
                  <a16:creationId xmlns:a16="http://schemas.microsoft.com/office/drawing/2014/main" id="{A1E29162-E61B-E17F-5380-41D3553561FC}"/>
                </a:ext>
              </a:extLst>
            </p:cNvPr>
            <p:cNvSpPr/>
            <p:nvPr/>
          </p:nvSpPr>
          <p:spPr>
            <a:xfrm>
              <a:off x="4640045" y="33492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8" name="pt41">
              <a:extLst>
                <a:ext uri="{FF2B5EF4-FFF2-40B4-BE49-F238E27FC236}">
                  <a16:creationId xmlns:a16="http://schemas.microsoft.com/office/drawing/2014/main" id="{625968C4-8035-F5AC-E5D3-B2A2582D9639}"/>
                </a:ext>
              </a:extLst>
            </p:cNvPr>
            <p:cNvSpPr/>
            <p:nvPr/>
          </p:nvSpPr>
          <p:spPr>
            <a:xfrm>
              <a:off x="5146114" y="30202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9" name="pt42">
              <a:extLst>
                <a:ext uri="{FF2B5EF4-FFF2-40B4-BE49-F238E27FC236}">
                  <a16:creationId xmlns:a16="http://schemas.microsoft.com/office/drawing/2014/main" id="{0EA2706E-9A07-734A-2FAD-C5C9F8B6597C}"/>
                </a:ext>
              </a:extLst>
            </p:cNvPr>
            <p:cNvSpPr/>
            <p:nvPr/>
          </p:nvSpPr>
          <p:spPr>
            <a:xfrm>
              <a:off x="5775545" y="30412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0" name="pt43">
              <a:extLst>
                <a:ext uri="{FF2B5EF4-FFF2-40B4-BE49-F238E27FC236}">
                  <a16:creationId xmlns:a16="http://schemas.microsoft.com/office/drawing/2014/main" id="{05009839-63C5-87BF-DE79-DF9733D040C6}"/>
                </a:ext>
              </a:extLst>
            </p:cNvPr>
            <p:cNvSpPr/>
            <p:nvPr/>
          </p:nvSpPr>
          <p:spPr>
            <a:xfrm>
              <a:off x="4756446" y="40518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1" name="pt44">
              <a:extLst>
                <a:ext uri="{FF2B5EF4-FFF2-40B4-BE49-F238E27FC236}">
                  <a16:creationId xmlns:a16="http://schemas.microsoft.com/office/drawing/2014/main" id="{3314B786-9F46-DB1F-26CF-165EE1F60BDC}"/>
                </a:ext>
              </a:extLst>
            </p:cNvPr>
            <p:cNvSpPr/>
            <p:nvPr/>
          </p:nvSpPr>
          <p:spPr>
            <a:xfrm>
              <a:off x="7787164" y="51332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2" name="pt45">
              <a:extLst>
                <a:ext uri="{FF2B5EF4-FFF2-40B4-BE49-F238E27FC236}">
                  <a16:creationId xmlns:a16="http://schemas.microsoft.com/office/drawing/2014/main" id="{9688392A-5A56-29A9-1641-FB3B3DD900B8}"/>
                </a:ext>
              </a:extLst>
            </p:cNvPr>
            <p:cNvSpPr/>
            <p:nvPr/>
          </p:nvSpPr>
          <p:spPr>
            <a:xfrm>
              <a:off x="7371065" y="42034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3" name="pt46">
              <a:extLst>
                <a:ext uri="{FF2B5EF4-FFF2-40B4-BE49-F238E27FC236}">
                  <a16:creationId xmlns:a16="http://schemas.microsoft.com/office/drawing/2014/main" id="{B4ACD3AF-4151-0E78-7F0B-5774E4075EA9}"/>
                </a:ext>
              </a:extLst>
            </p:cNvPr>
            <p:cNvSpPr/>
            <p:nvPr/>
          </p:nvSpPr>
          <p:spPr>
            <a:xfrm>
              <a:off x="7664292" y="42192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4" name="pt47">
              <a:extLst>
                <a:ext uri="{FF2B5EF4-FFF2-40B4-BE49-F238E27FC236}">
                  <a16:creationId xmlns:a16="http://schemas.microsoft.com/office/drawing/2014/main" id="{2CB65B06-4DFD-0969-141E-FA02B6F97735}"/>
                </a:ext>
              </a:extLst>
            </p:cNvPr>
            <p:cNvSpPr/>
            <p:nvPr/>
          </p:nvSpPr>
          <p:spPr>
            <a:xfrm>
              <a:off x="7038252" y="43817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5" name="pt48">
              <a:extLst>
                <a:ext uri="{FF2B5EF4-FFF2-40B4-BE49-F238E27FC236}">
                  <a16:creationId xmlns:a16="http://schemas.microsoft.com/office/drawing/2014/main" id="{E14C9524-B760-9015-4749-6196695369B2}"/>
                </a:ext>
              </a:extLst>
            </p:cNvPr>
            <p:cNvSpPr/>
            <p:nvPr/>
          </p:nvSpPr>
          <p:spPr>
            <a:xfrm>
              <a:off x="7677725" y="42128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6" name="pt49">
              <a:extLst>
                <a:ext uri="{FF2B5EF4-FFF2-40B4-BE49-F238E27FC236}">
                  <a16:creationId xmlns:a16="http://schemas.microsoft.com/office/drawing/2014/main" id="{7C9C0C2E-C3D8-DE11-EE15-07518BD3F656}"/>
                </a:ext>
              </a:extLst>
            </p:cNvPr>
            <p:cNvSpPr/>
            <p:nvPr/>
          </p:nvSpPr>
          <p:spPr>
            <a:xfrm>
              <a:off x="7456557" y="46404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7" name="pt50">
              <a:extLst>
                <a:ext uri="{FF2B5EF4-FFF2-40B4-BE49-F238E27FC236}">
                  <a16:creationId xmlns:a16="http://schemas.microsoft.com/office/drawing/2014/main" id="{CB9F3F26-DD2C-CE76-7749-F1405AF087E4}"/>
                </a:ext>
              </a:extLst>
            </p:cNvPr>
            <p:cNvSpPr/>
            <p:nvPr/>
          </p:nvSpPr>
          <p:spPr>
            <a:xfrm>
              <a:off x="6889789" y="48749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8" name="pt51">
              <a:extLst>
                <a:ext uri="{FF2B5EF4-FFF2-40B4-BE49-F238E27FC236}">
                  <a16:creationId xmlns:a16="http://schemas.microsoft.com/office/drawing/2014/main" id="{3F255328-FFD4-1B04-B892-5AEEF33A8BB3}"/>
                </a:ext>
              </a:extLst>
            </p:cNvPr>
            <p:cNvSpPr/>
            <p:nvPr/>
          </p:nvSpPr>
          <p:spPr>
            <a:xfrm>
              <a:off x="4901127" y="37426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9" name="pt52">
              <a:extLst>
                <a:ext uri="{FF2B5EF4-FFF2-40B4-BE49-F238E27FC236}">
                  <a16:creationId xmlns:a16="http://schemas.microsoft.com/office/drawing/2014/main" id="{B70E407A-DB8E-F2D6-6FB2-F74331FF53EE}"/>
                </a:ext>
              </a:extLst>
            </p:cNvPr>
            <p:cNvSpPr/>
            <p:nvPr/>
          </p:nvSpPr>
          <p:spPr>
            <a:xfrm>
              <a:off x="4590700" y="28378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0" name="pt53">
              <a:extLst>
                <a:ext uri="{FF2B5EF4-FFF2-40B4-BE49-F238E27FC236}">
                  <a16:creationId xmlns:a16="http://schemas.microsoft.com/office/drawing/2014/main" id="{C286327D-78D5-0E8E-20B8-F1E586C919F0}"/>
                </a:ext>
              </a:extLst>
            </p:cNvPr>
            <p:cNvSpPr/>
            <p:nvPr/>
          </p:nvSpPr>
          <p:spPr>
            <a:xfrm>
              <a:off x="5234164" y="45896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1" name="pt54">
              <a:extLst>
                <a:ext uri="{FF2B5EF4-FFF2-40B4-BE49-F238E27FC236}">
                  <a16:creationId xmlns:a16="http://schemas.microsoft.com/office/drawing/2014/main" id="{B5639B82-D171-9545-C5F2-B1B24C02DB65}"/>
                </a:ext>
              </a:extLst>
            </p:cNvPr>
            <p:cNvSpPr/>
            <p:nvPr/>
          </p:nvSpPr>
          <p:spPr>
            <a:xfrm>
              <a:off x="5362942" y="49261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2" name="pt55">
              <a:extLst>
                <a:ext uri="{FF2B5EF4-FFF2-40B4-BE49-F238E27FC236}">
                  <a16:creationId xmlns:a16="http://schemas.microsoft.com/office/drawing/2014/main" id="{36772CD3-D6BB-B3A9-424F-F79896C86836}"/>
                </a:ext>
              </a:extLst>
            </p:cNvPr>
            <p:cNvSpPr/>
            <p:nvPr/>
          </p:nvSpPr>
          <p:spPr>
            <a:xfrm>
              <a:off x="5662001" y="32005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3" name="pt56">
              <a:extLst>
                <a:ext uri="{FF2B5EF4-FFF2-40B4-BE49-F238E27FC236}">
                  <a16:creationId xmlns:a16="http://schemas.microsoft.com/office/drawing/2014/main" id="{AE46F73D-6B0E-EBA9-EC47-24A4A8360583}"/>
                </a:ext>
              </a:extLst>
            </p:cNvPr>
            <p:cNvSpPr/>
            <p:nvPr/>
          </p:nvSpPr>
          <p:spPr>
            <a:xfrm>
              <a:off x="4793104" y="43762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4" name="pt57">
              <a:extLst>
                <a:ext uri="{FF2B5EF4-FFF2-40B4-BE49-F238E27FC236}">
                  <a16:creationId xmlns:a16="http://schemas.microsoft.com/office/drawing/2014/main" id="{3CA60000-63FC-AA32-EA41-432D7F64353D}"/>
                </a:ext>
              </a:extLst>
            </p:cNvPr>
            <p:cNvSpPr/>
            <p:nvPr/>
          </p:nvSpPr>
          <p:spPr>
            <a:xfrm>
              <a:off x="5355926" y="37693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5" name="pt58">
              <a:extLst>
                <a:ext uri="{FF2B5EF4-FFF2-40B4-BE49-F238E27FC236}">
                  <a16:creationId xmlns:a16="http://schemas.microsoft.com/office/drawing/2014/main" id="{7C37EC3B-323E-FB3A-B09F-A81153D70784}"/>
                </a:ext>
              </a:extLst>
            </p:cNvPr>
            <p:cNvSpPr/>
            <p:nvPr/>
          </p:nvSpPr>
          <p:spPr>
            <a:xfrm>
              <a:off x="4596973" y="39112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6" name="pt59">
              <a:extLst>
                <a:ext uri="{FF2B5EF4-FFF2-40B4-BE49-F238E27FC236}">
                  <a16:creationId xmlns:a16="http://schemas.microsoft.com/office/drawing/2014/main" id="{169692A0-996D-F600-F83A-8592E3E426A8}"/>
                </a:ext>
              </a:extLst>
            </p:cNvPr>
            <p:cNvSpPr/>
            <p:nvPr/>
          </p:nvSpPr>
          <p:spPr>
            <a:xfrm>
              <a:off x="4313567" y="31375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7" name="pt60">
              <a:extLst>
                <a:ext uri="{FF2B5EF4-FFF2-40B4-BE49-F238E27FC236}">
                  <a16:creationId xmlns:a16="http://schemas.microsoft.com/office/drawing/2014/main" id="{6045DFBB-BD7B-D5E5-E74E-A35329A80FCE}"/>
                </a:ext>
              </a:extLst>
            </p:cNvPr>
            <p:cNvSpPr/>
            <p:nvPr/>
          </p:nvSpPr>
          <p:spPr>
            <a:xfrm>
              <a:off x="5343928" y="42173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8" name="pt61">
              <a:extLst>
                <a:ext uri="{FF2B5EF4-FFF2-40B4-BE49-F238E27FC236}">
                  <a16:creationId xmlns:a16="http://schemas.microsoft.com/office/drawing/2014/main" id="{6B8DCFE0-8C2E-32BD-00FC-CA6B173E40EF}"/>
                </a:ext>
              </a:extLst>
            </p:cNvPr>
            <p:cNvSpPr/>
            <p:nvPr/>
          </p:nvSpPr>
          <p:spPr>
            <a:xfrm>
              <a:off x="5780880" y="54902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9" name="pt62">
              <a:extLst>
                <a:ext uri="{FF2B5EF4-FFF2-40B4-BE49-F238E27FC236}">
                  <a16:creationId xmlns:a16="http://schemas.microsoft.com/office/drawing/2014/main" id="{A81D71F2-EA06-01AD-AFB9-0581160E929C}"/>
                </a:ext>
              </a:extLst>
            </p:cNvPr>
            <p:cNvSpPr/>
            <p:nvPr/>
          </p:nvSpPr>
          <p:spPr>
            <a:xfrm>
              <a:off x="5132317" y="29720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0" name="pt63">
              <a:extLst>
                <a:ext uri="{FF2B5EF4-FFF2-40B4-BE49-F238E27FC236}">
                  <a16:creationId xmlns:a16="http://schemas.microsoft.com/office/drawing/2014/main" id="{4198EE9F-75AC-A1D3-8810-A36B516AB09B}"/>
                </a:ext>
              </a:extLst>
            </p:cNvPr>
            <p:cNvSpPr/>
            <p:nvPr/>
          </p:nvSpPr>
          <p:spPr>
            <a:xfrm>
              <a:off x="6239838" y="44363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1" name="pt64">
              <a:extLst>
                <a:ext uri="{FF2B5EF4-FFF2-40B4-BE49-F238E27FC236}">
                  <a16:creationId xmlns:a16="http://schemas.microsoft.com/office/drawing/2014/main" id="{AA6C4763-FC00-4AB9-554C-F6285BC0DFDB}"/>
                </a:ext>
              </a:extLst>
            </p:cNvPr>
            <p:cNvSpPr/>
            <p:nvPr/>
          </p:nvSpPr>
          <p:spPr>
            <a:xfrm>
              <a:off x="5448845" y="20714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2" name="pt65">
              <a:extLst>
                <a:ext uri="{FF2B5EF4-FFF2-40B4-BE49-F238E27FC236}">
                  <a16:creationId xmlns:a16="http://schemas.microsoft.com/office/drawing/2014/main" id="{22C57A7A-9D6A-5184-B755-38893202BCAD}"/>
                </a:ext>
              </a:extLst>
            </p:cNvPr>
            <p:cNvSpPr/>
            <p:nvPr/>
          </p:nvSpPr>
          <p:spPr>
            <a:xfrm>
              <a:off x="5959065" y="44276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3" name="pt66">
              <a:extLst>
                <a:ext uri="{FF2B5EF4-FFF2-40B4-BE49-F238E27FC236}">
                  <a16:creationId xmlns:a16="http://schemas.microsoft.com/office/drawing/2014/main" id="{01A34D58-8891-BC3A-7F0C-A221F352F522}"/>
                </a:ext>
              </a:extLst>
            </p:cNvPr>
            <p:cNvSpPr/>
            <p:nvPr/>
          </p:nvSpPr>
          <p:spPr>
            <a:xfrm>
              <a:off x="4837800" y="25661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4" name="pt67">
              <a:extLst>
                <a:ext uri="{FF2B5EF4-FFF2-40B4-BE49-F238E27FC236}">
                  <a16:creationId xmlns:a16="http://schemas.microsoft.com/office/drawing/2014/main" id="{F74C9808-8CC6-0641-68EF-C6E0FDE219C7}"/>
                </a:ext>
              </a:extLst>
            </p:cNvPr>
            <p:cNvSpPr/>
            <p:nvPr/>
          </p:nvSpPr>
          <p:spPr>
            <a:xfrm>
              <a:off x="5396781" y="33109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5" name="pt68">
              <a:extLst>
                <a:ext uri="{FF2B5EF4-FFF2-40B4-BE49-F238E27FC236}">
                  <a16:creationId xmlns:a16="http://schemas.microsoft.com/office/drawing/2014/main" id="{BB0D5E2D-9CA2-E8C2-B8A7-4149D923A35C}"/>
                </a:ext>
              </a:extLst>
            </p:cNvPr>
            <p:cNvSpPr/>
            <p:nvPr/>
          </p:nvSpPr>
          <p:spPr>
            <a:xfrm>
              <a:off x="4578545" y="32393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6" name="pt69">
              <a:extLst>
                <a:ext uri="{FF2B5EF4-FFF2-40B4-BE49-F238E27FC236}">
                  <a16:creationId xmlns:a16="http://schemas.microsoft.com/office/drawing/2014/main" id="{984244F2-AFCA-6C98-38C3-E230C385E775}"/>
                </a:ext>
              </a:extLst>
            </p:cNvPr>
            <p:cNvSpPr/>
            <p:nvPr/>
          </p:nvSpPr>
          <p:spPr>
            <a:xfrm>
              <a:off x="5667064" y="24010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7" name="pt70">
              <a:extLst>
                <a:ext uri="{FF2B5EF4-FFF2-40B4-BE49-F238E27FC236}">
                  <a16:creationId xmlns:a16="http://schemas.microsoft.com/office/drawing/2014/main" id="{30309A81-1666-4216-8403-00D2E4C7639E}"/>
                </a:ext>
              </a:extLst>
            </p:cNvPr>
            <p:cNvSpPr/>
            <p:nvPr/>
          </p:nvSpPr>
          <p:spPr>
            <a:xfrm>
              <a:off x="4455453" y="31079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8" name="pt71">
              <a:extLst>
                <a:ext uri="{FF2B5EF4-FFF2-40B4-BE49-F238E27FC236}">
                  <a16:creationId xmlns:a16="http://schemas.microsoft.com/office/drawing/2014/main" id="{0434CEEB-61A5-B1DD-E579-2DC7101E8DA3}"/>
                </a:ext>
              </a:extLst>
            </p:cNvPr>
            <p:cNvSpPr/>
            <p:nvPr/>
          </p:nvSpPr>
          <p:spPr>
            <a:xfrm>
              <a:off x="4602475" y="24997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9" name="pt72">
              <a:extLst>
                <a:ext uri="{FF2B5EF4-FFF2-40B4-BE49-F238E27FC236}">
                  <a16:creationId xmlns:a16="http://schemas.microsoft.com/office/drawing/2014/main" id="{9447E1D5-76D0-234F-BCDC-F2494BA71B30}"/>
                </a:ext>
              </a:extLst>
            </p:cNvPr>
            <p:cNvSpPr/>
            <p:nvPr/>
          </p:nvSpPr>
          <p:spPr>
            <a:xfrm>
              <a:off x="5159343" y="16171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0" name="pt73">
              <a:extLst>
                <a:ext uri="{FF2B5EF4-FFF2-40B4-BE49-F238E27FC236}">
                  <a16:creationId xmlns:a16="http://schemas.microsoft.com/office/drawing/2014/main" id="{49CED193-E167-9657-52B3-D8A2E02E4F7F}"/>
                </a:ext>
              </a:extLst>
            </p:cNvPr>
            <p:cNvSpPr/>
            <p:nvPr/>
          </p:nvSpPr>
          <p:spPr>
            <a:xfrm>
              <a:off x="4611418" y="26753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1" name="pt74">
              <a:extLst>
                <a:ext uri="{FF2B5EF4-FFF2-40B4-BE49-F238E27FC236}">
                  <a16:creationId xmlns:a16="http://schemas.microsoft.com/office/drawing/2014/main" id="{C2DBD0AE-E335-B9BA-0345-EE72513925FA}"/>
                </a:ext>
              </a:extLst>
            </p:cNvPr>
            <p:cNvSpPr/>
            <p:nvPr/>
          </p:nvSpPr>
          <p:spPr>
            <a:xfrm>
              <a:off x="5210241" y="34044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2" name="pt75">
              <a:extLst>
                <a:ext uri="{FF2B5EF4-FFF2-40B4-BE49-F238E27FC236}">
                  <a16:creationId xmlns:a16="http://schemas.microsoft.com/office/drawing/2014/main" id="{9EEB4D63-7C40-F90E-2F6E-D1B636F8B617}"/>
                </a:ext>
              </a:extLst>
            </p:cNvPr>
            <p:cNvSpPr/>
            <p:nvPr/>
          </p:nvSpPr>
          <p:spPr>
            <a:xfrm>
              <a:off x="4452610" y="26619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3" name="pt76">
              <a:extLst>
                <a:ext uri="{FF2B5EF4-FFF2-40B4-BE49-F238E27FC236}">
                  <a16:creationId xmlns:a16="http://schemas.microsoft.com/office/drawing/2014/main" id="{44B9FF0B-3845-0C3C-4530-BADF03DEE10C}"/>
                </a:ext>
              </a:extLst>
            </p:cNvPr>
            <p:cNvSpPr/>
            <p:nvPr/>
          </p:nvSpPr>
          <p:spPr>
            <a:xfrm>
              <a:off x="4173380" y="30369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4" name="pt77">
              <a:extLst>
                <a:ext uri="{FF2B5EF4-FFF2-40B4-BE49-F238E27FC236}">
                  <a16:creationId xmlns:a16="http://schemas.microsoft.com/office/drawing/2014/main" id="{986F91D0-B9E5-FAF8-9A38-E77E0A16F24B}"/>
                </a:ext>
              </a:extLst>
            </p:cNvPr>
            <p:cNvSpPr/>
            <p:nvPr/>
          </p:nvSpPr>
          <p:spPr>
            <a:xfrm>
              <a:off x="4314062" y="44070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5" name="pt78">
              <a:extLst>
                <a:ext uri="{FF2B5EF4-FFF2-40B4-BE49-F238E27FC236}">
                  <a16:creationId xmlns:a16="http://schemas.microsoft.com/office/drawing/2014/main" id="{3CCB6056-F96A-778A-5424-3D410D7CB624}"/>
                </a:ext>
              </a:extLst>
            </p:cNvPr>
            <p:cNvSpPr/>
            <p:nvPr/>
          </p:nvSpPr>
          <p:spPr>
            <a:xfrm>
              <a:off x="4594487" y="30011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6" name="pt79">
              <a:extLst>
                <a:ext uri="{FF2B5EF4-FFF2-40B4-BE49-F238E27FC236}">
                  <a16:creationId xmlns:a16="http://schemas.microsoft.com/office/drawing/2014/main" id="{A5A429AF-759F-2636-1E19-5BC40219BDFA}"/>
                </a:ext>
              </a:extLst>
            </p:cNvPr>
            <p:cNvSpPr/>
            <p:nvPr/>
          </p:nvSpPr>
          <p:spPr>
            <a:xfrm>
              <a:off x="4025564" y="41697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7" name="pt80">
              <a:extLst>
                <a:ext uri="{FF2B5EF4-FFF2-40B4-BE49-F238E27FC236}">
                  <a16:creationId xmlns:a16="http://schemas.microsoft.com/office/drawing/2014/main" id="{16C15F15-7FCB-253B-0867-4B0CFF87D0A6}"/>
                </a:ext>
              </a:extLst>
            </p:cNvPr>
            <p:cNvSpPr/>
            <p:nvPr/>
          </p:nvSpPr>
          <p:spPr>
            <a:xfrm>
              <a:off x="4330266" y="33546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8" name="pt81">
              <a:extLst>
                <a:ext uri="{FF2B5EF4-FFF2-40B4-BE49-F238E27FC236}">
                  <a16:creationId xmlns:a16="http://schemas.microsoft.com/office/drawing/2014/main" id="{4C774BE5-5087-E71A-27A7-04AA28832C9B}"/>
                </a:ext>
              </a:extLst>
            </p:cNvPr>
            <p:cNvSpPr/>
            <p:nvPr/>
          </p:nvSpPr>
          <p:spPr>
            <a:xfrm>
              <a:off x="4515159" y="27691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9" name="pt82">
              <a:extLst>
                <a:ext uri="{FF2B5EF4-FFF2-40B4-BE49-F238E27FC236}">
                  <a16:creationId xmlns:a16="http://schemas.microsoft.com/office/drawing/2014/main" id="{A9960A35-6C49-6059-6C3E-96131CFA8B13}"/>
                </a:ext>
              </a:extLst>
            </p:cNvPr>
            <p:cNvSpPr/>
            <p:nvPr/>
          </p:nvSpPr>
          <p:spPr>
            <a:xfrm>
              <a:off x="4680970" y="29067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0" name="pt83">
              <a:extLst>
                <a:ext uri="{FF2B5EF4-FFF2-40B4-BE49-F238E27FC236}">
                  <a16:creationId xmlns:a16="http://schemas.microsoft.com/office/drawing/2014/main" id="{42F7D5FA-D3AF-5897-4A40-40B67840A697}"/>
                </a:ext>
              </a:extLst>
            </p:cNvPr>
            <p:cNvSpPr/>
            <p:nvPr/>
          </p:nvSpPr>
          <p:spPr>
            <a:xfrm>
              <a:off x="4189501" y="30717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1" name="pt84">
              <a:extLst>
                <a:ext uri="{FF2B5EF4-FFF2-40B4-BE49-F238E27FC236}">
                  <a16:creationId xmlns:a16="http://schemas.microsoft.com/office/drawing/2014/main" id="{3A21BF25-5AA9-477D-5D5C-7BB26EAAFFD1}"/>
                </a:ext>
              </a:extLst>
            </p:cNvPr>
            <p:cNvSpPr/>
            <p:nvPr/>
          </p:nvSpPr>
          <p:spPr>
            <a:xfrm>
              <a:off x="4314216" y="40426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2" name="pt85">
              <a:extLst>
                <a:ext uri="{FF2B5EF4-FFF2-40B4-BE49-F238E27FC236}">
                  <a16:creationId xmlns:a16="http://schemas.microsoft.com/office/drawing/2014/main" id="{62D8AD62-4BE0-A4A8-2086-902B083D7735}"/>
                </a:ext>
              </a:extLst>
            </p:cNvPr>
            <p:cNvSpPr/>
            <p:nvPr/>
          </p:nvSpPr>
          <p:spPr>
            <a:xfrm>
              <a:off x="5281281" y="2502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3" name="pt86">
              <a:extLst>
                <a:ext uri="{FF2B5EF4-FFF2-40B4-BE49-F238E27FC236}">
                  <a16:creationId xmlns:a16="http://schemas.microsoft.com/office/drawing/2014/main" id="{2FB6372C-92C8-B830-0B03-BC5C12F1FB0B}"/>
                </a:ext>
              </a:extLst>
            </p:cNvPr>
            <p:cNvSpPr/>
            <p:nvPr/>
          </p:nvSpPr>
          <p:spPr>
            <a:xfrm>
              <a:off x="4511107" y="33026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4" name="pt87">
              <a:extLst>
                <a:ext uri="{FF2B5EF4-FFF2-40B4-BE49-F238E27FC236}">
                  <a16:creationId xmlns:a16="http://schemas.microsoft.com/office/drawing/2014/main" id="{30AC4A99-3571-7D16-F224-9603EB4E3178}"/>
                </a:ext>
              </a:extLst>
            </p:cNvPr>
            <p:cNvSpPr/>
            <p:nvPr/>
          </p:nvSpPr>
          <p:spPr>
            <a:xfrm>
              <a:off x="4713597" y="26234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5" name="pt88">
              <a:extLst>
                <a:ext uri="{FF2B5EF4-FFF2-40B4-BE49-F238E27FC236}">
                  <a16:creationId xmlns:a16="http://schemas.microsoft.com/office/drawing/2014/main" id="{8D33C6FC-8A3F-FBF8-6FC0-BFBA94DE3BD6}"/>
                </a:ext>
              </a:extLst>
            </p:cNvPr>
            <p:cNvSpPr/>
            <p:nvPr/>
          </p:nvSpPr>
          <p:spPr>
            <a:xfrm>
              <a:off x="4990545" y="29594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6" name="pt89">
              <a:extLst>
                <a:ext uri="{FF2B5EF4-FFF2-40B4-BE49-F238E27FC236}">
                  <a16:creationId xmlns:a16="http://schemas.microsoft.com/office/drawing/2014/main" id="{58B7C72F-A6E7-8BA5-E7E3-FD2374E0EEBD}"/>
                </a:ext>
              </a:extLst>
            </p:cNvPr>
            <p:cNvSpPr/>
            <p:nvPr/>
          </p:nvSpPr>
          <p:spPr>
            <a:xfrm>
              <a:off x="4994186" y="3700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7" name="pt90">
              <a:extLst>
                <a:ext uri="{FF2B5EF4-FFF2-40B4-BE49-F238E27FC236}">
                  <a16:creationId xmlns:a16="http://schemas.microsoft.com/office/drawing/2014/main" id="{A84B5995-D47E-B35D-85C4-547D659B3FF1}"/>
                </a:ext>
              </a:extLst>
            </p:cNvPr>
            <p:cNvSpPr/>
            <p:nvPr/>
          </p:nvSpPr>
          <p:spPr>
            <a:xfrm>
              <a:off x="5505835" y="27498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8" name="pt91">
              <a:extLst>
                <a:ext uri="{FF2B5EF4-FFF2-40B4-BE49-F238E27FC236}">
                  <a16:creationId xmlns:a16="http://schemas.microsoft.com/office/drawing/2014/main" id="{66C77D86-5CF9-8E73-5550-FB666E763A87}"/>
                </a:ext>
              </a:extLst>
            </p:cNvPr>
            <p:cNvSpPr/>
            <p:nvPr/>
          </p:nvSpPr>
          <p:spPr>
            <a:xfrm>
              <a:off x="6508791" y="46572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9" name="pt92">
              <a:extLst>
                <a:ext uri="{FF2B5EF4-FFF2-40B4-BE49-F238E27FC236}">
                  <a16:creationId xmlns:a16="http://schemas.microsoft.com/office/drawing/2014/main" id="{EF65D7B5-4423-3609-246E-0E65B25C1032}"/>
                </a:ext>
              </a:extLst>
            </p:cNvPr>
            <p:cNvSpPr/>
            <p:nvPr/>
          </p:nvSpPr>
          <p:spPr>
            <a:xfrm>
              <a:off x="4863666" y="28439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0" name="pt93">
              <a:extLst>
                <a:ext uri="{FF2B5EF4-FFF2-40B4-BE49-F238E27FC236}">
                  <a16:creationId xmlns:a16="http://schemas.microsoft.com/office/drawing/2014/main" id="{3EA9C687-A8D5-D326-C93F-5540BF047608}"/>
                </a:ext>
              </a:extLst>
            </p:cNvPr>
            <p:cNvSpPr/>
            <p:nvPr/>
          </p:nvSpPr>
          <p:spPr>
            <a:xfrm>
              <a:off x="6392882" y="46394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1" name="pt94">
              <a:extLst>
                <a:ext uri="{FF2B5EF4-FFF2-40B4-BE49-F238E27FC236}">
                  <a16:creationId xmlns:a16="http://schemas.microsoft.com/office/drawing/2014/main" id="{2E2849E3-D74F-F9B5-4E88-90E81CA2DF19}"/>
                </a:ext>
              </a:extLst>
            </p:cNvPr>
            <p:cNvSpPr/>
            <p:nvPr/>
          </p:nvSpPr>
          <p:spPr>
            <a:xfrm>
              <a:off x="5252615" y="36305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2" name="pt95">
              <a:extLst>
                <a:ext uri="{FF2B5EF4-FFF2-40B4-BE49-F238E27FC236}">
                  <a16:creationId xmlns:a16="http://schemas.microsoft.com/office/drawing/2014/main" id="{00826347-9775-AACE-E872-A2C585CE9884}"/>
                </a:ext>
              </a:extLst>
            </p:cNvPr>
            <p:cNvSpPr/>
            <p:nvPr/>
          </p:nvSpPr>
          <p:spPr>
            <a:xfrm>
              <a:off x="6037347" y="52627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3" name="pt96">
              <a:extLst>
                <a:ext uri="{FF2B5EF4-FFF2-40B4-BE49-F238E27FC236}">
                  <a16:creationId xmlns:a16="http://schemas.microsoft.com/office/drawing/2014/main" id="{5C8D889C-6285-4ADD-4049-9E1849B9ADE3}"/>
                </a:ext>
              </a:extLst>
            </p:cNvPr>
            <p:cNvSpPr/>
            <p:nvPr/>
          </p:nvSpPr>
          <p:spPr>
            <a:xfrm>
              <a:off x="4949296" y="21606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4" name="pt97">
              <a:extLst>
                <a:ext uri="{FF2B5EF4-FFF2-40B4-BE49-F238E27FC236}">
                  <a16:creationId xmlns:a16="http://schemas.microsoft.com/office/drawing/2014/main" id="{2638FCB6-3EAB-7165-0233-8D3846D817E0}"/>
                </a:ext>
              </a:extLst>
            </p:cNvPr>
            <p:cNvSpPr/>
            <p:nvPr/>
          </p:nvSpPr>
          <p:spPr>
            <a:xfrm>
              <a:off x="5894158" y="50774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5" name="pt98">
              <a:extLst>
                <a:ext uri="{FF2B5EF4-FFF2-40B4-BE49-F238E27FC236}">
                  <a16:creationId xmlns:a16="http://schemas.microsoft.com/office/drawing/2014/main" id="{8E693D60-93BA-FF79-82A8-34DEC5F7475B}"/>
                </a:ext>
              </a:extLst>
            </p:cNvPr>
            <p:cNvSpPr/>
            <p:nvPr/>
          </p:nvSpPr>
          <p:spPr>
            <a:xfrm>
              <a:off x="4995679" y="18998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6" name="pt99">
              <a:extLst>
                <a:ext uri="{FF2B5EF4-FFF2-40B4-BE49-F238E27FC236}">
                  <a16:creationId xmlns:a16="http://schemas.microsoft.com/office/drawing/2014/main" id="{7B70D1FB-637E-CE8C-1B12-6743122D3C81}"/>
                </a:ext>
              </a:extLst>
            </p:cNvPr>
            <p:cNvSpPr/>
            <p:nvPr/>
          </p:nvSpPr>
          <p:spPr>
            <a:xfrm>
              <a:off x="4431125" y="30095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7" name="pt100">
              <a:extLst>
                <a:ext uri="{FF2B5EF4-FFF2-40B4-BE49-F238E27FC236}">
                  <a16:creationId xmlns:a16="http://schemas.microsoft.com/office/drawing/2014/main" id="{C0603CFD-389E-D802-A694-996F1F020560}"/>
                </a:ext>
              </a:extLst>
            </p:cNvPr>
            <p:cNvSpPr/>
            <p:nvPr/>
          </p:nvSpPr>
          <p:spPr>
            <a:xfrm>
              <a:off x="4937107" y="26601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8" name="pt101">
              <a:extLst>
                <a:ext uri="{FF2B5EF4-FFF2-40B4-BE49-F238E27FC236}">
                  <a16:creationId xmlns:a16="http://schemas.microsoft.com/office/drawing/2014/main" id="{B8CF9CC8-1919-892A-CDF0-0771D2797296}"/>
                </a:ext>
              </a:extLst>
            </p:cNvPr>
            <p:cNvSpPr/>
            <p:nvPr/>
          </p:nvSpPr>
          <p:spPr>
            <a:xfrm>
              <a:off x="4318932" y="22217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9" name="pt102">
              <a:extLst>
                <a:ext uri="{FF2B5EF4-FFF2-40B4-BE49-F238E27FC236}">
                  <a16:creationId xmlns:a16="http://schemas.microsoft.com/office/drawing/2014/main" id="{D9630F50-6FD8-04B1-6F39-C408A2A567DE}"/>
                </a:ext>
              </a:extLst>
            </p:cNvPr>
            <p:cNvSpPr/>
            <p:nvPr/>
          </p:nvSpPr>
          <p:spPr>
            <a:xfrm>
              <a:off x="4164405" y="45129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0" name="pt103">
              <a:extLst>
                <a:ext uri="{FF2B5EF4-FFF2-40B4-BE49-F238E27FC236}">
                  <a16:creationId xmlns:a16="http://schemas.microsoft.com/office/drawing/2014/main" id="{1E5B7318-50F8-8F4E-DBA9-6657FFE0F3B9}"/>
                </a:ext>
              </a:extLst>
            </p:cNvPr>
            <p:cNvSpPr/>
            <p:nvPr/>
          </p:nvSpPr>
          <p:spPr>
            <a:xfrm>
              <a:off x="4540675" y="27676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1" name="pt104">
              <a:extLst>
                <a:ext uri="{FF2B5EF4-FFF2-40B4-BE49-F238E27FC236}">
                  <a16:creationId xmlns:a16="http://schemas.microsoft.com/office/drawing/2014/main" id="{51AA5EBE-E291-45F8-EF0E-BFF47F2F7328}"/>
                </a:ext>
              </a:extLst>
            </p:cNvPr>
            <p:cNvSpPr/>
            <p:nvPr/>
          </p:nvSpPr>
          <p:spPr>
            <a:xfrm>
              <a:off x="5090774" y="31003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2" name="pt105">
              <a:extLst>
                <a:ext uri="{FF2B5EF4-FFF2-40B4-BE49-F238E27FC236}">
                  <a16:creationId xmlns:a16="http://schemas.microsoft.com/office/drawing/2014/main" id="{C1DC50DC-0748-29FE-6FED-81243D22FEC6}"/>
                </a:ext>
              </a:extLst>
            </p:cNvPr>
            <p:cNvSpPr/>
            <p:nvPr/>
          </p:nvSpPr>
          <p:spPr>
            <a:xfrm>
              <a:off x="3750427" y="26974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3" name="pt106">
              <a:extLst>
                <a:ext uri="{FF2B5EF4-FFF2-40B4-BE49-F238E27FC236}">
                  <a16:creationId xmlns:a16="http://schemas.microsoft.com/office/drawing/2014/main" id="{049D48BB-A02F-284A-380E-19B81A039AE1}"/>
                </a:ext>
              </a:extLst>
            </p:cNvPr>
            <p:cNvSpPr/>
            <p:nvPr/>
          </p:nvSpPr>
          <p:spPr>
            <a:xfrm>
              <a:off x="4583148" y="26665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4" name="pt107">
              <a:extLst>
                <a:ext uri="{FF2B5EF4-FFF2-40B4-BE49-F238E27FC236}">
                  <a16:creationId xmlns:a16="http://schemas.microsoft.com/office/drawing/2014/main" id="{7DD768C7-5B74-9152-E540-525F20380F59}"/>
                </a:ext>
              </a:extLst>
            </p:cNvPr>
            <p:cNvSpPr/>
            <p:nvPr/>
          </p:nvSpPr>
          <p:spPr>
            <a:xfrm>
              <a:off x="4952056" y="27198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5" name="pt108">
              <a:extLst>
                <a:ext uri="{FF2B5EF4-FFF2-40B4-BE49-F238E27FC236}">
                  <a16:creationId xmlns:a16="http://schemas.microsoft.com/office/drawing/2014/main" id="{5C18DCFF-AA5D-D14E-791B-14C21F030AC9}"/>
                </a:ext>
              </a:extLst>
            </p:cNvPr>
            <p:cNvSpPr/>
            <p:nvPr/>
          </p:nvSpPr>
          <p:spPr>
            <a:xfrm>
              <a:off x="4854581" y="3244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6" name="pt109">
              <a:extLst>
                <a:ext uri="{FF2B5EF4-FFF2-40B4-BE49-F238E27FC236}">
                  <a16:creationId xmlns:a16="http://schemas.microsoft.com/office/drawing/2014/main" id="{CAA5D3F8-5D08-3BF9-92A7-10F16FB52CCB}"/>
                </a:ext>
              </a:extLst>
            </p:cNvPr>
            <p:cNvSpPr/>
            <p:nvPr/>
          </p:nvSpPr>
          <p:spPr>
            <a:xfrm>
              <a:off x="4318080" y="31211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7" name="pt110">
              <a:extLst>
                <a:ext uri="{FF2B5EF4-FFF2-40B4-BE49-F238E27FC236}">
                  <a16:creationId xmlns:a16="http://schemas.microsoft.com/office/drawing/2014/main" id="{8A535D8B-5149-DEB6-F3CF-2DDEB7D3C183}"/>
                </a:ext>
              </a:extLst>
            </p:cNvPr>
            <p:cNvSpPr/>
            <p:nvPr/>
          </p:nvSpPr>
          <p:spPr>
            <a:xfrm>
              <a:off x="3979729" y="37672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8" name="pt111">
              <a:extLst>
                <a:ext uri="{FF2B5EF4-FFF2-40B4-BE49-F238E27FC236}">
                  <a16:creationId xmlns:a16="http://schemas.microsoft.com/office/drawing/2014/main" id="{F65AE324-3D7B-16A3-EC2A-CDD8A5AF5DC7}"/>
                </a:ext>
              </a:extLst>
            </p:cNvPr>
            <p:cNvSpPr/>
            <p:nvPr/>
          </p:nvSpPr>
          <p:spPr>
            <a:xfrm>
              <a:off x="6138044" y="23869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9" name="pt112">
              <a:extLst>
                <a:ext uri="{FF2B5EF4-FFF2-40B4-BE49-F238E27FC236}">
                  <a16:creationId xmlns:a16="http://schemas.microsoft.com/office/drawing/2014/main" id="{31BF318A-DFD3-E524-F286-B2BF91CB3119}"/>
                </a:ext>
              </a:extLst>
            </p:cNvPr>
            <p:cNvSpPr/>
            <p:nvPr/>
          </p:nvSpPr>
          <p:spPr>
            <a:xfrm>
              <a:off x="4955497" y="32736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0" name="pt113">
              <a:extLst>
                <a:ext uri="{FF2B5EF4-FFF2-40B4-BE49-F238E27FC236}">
                  <a16:creationId xmlns:a16="http://schemas.microsoft.com/office/drawing/2014/main" id="{4853B7ED-321E-7026-8C3F-21B87E27E800}"/>
                </a:ext>
              </a:extLst>
            </p:cNvPr>
            <p:cNvSpPr/>
            <p:nvPr/>
          </p:nvSpPr>
          <p:spPr>
            <a:xfrm>
              <a:off x="4851696" y="36145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1" name="pt114">
              <a:extLst>
                <a:ext uri="{FF2B5EF4-FFF2-40B4-BE49-F238E27FC236}">
                  <a16:creationId xmlns:a16="http://schemas.microsoft.com/office/drawing/2014/main" id="{61894CC3-A00C-C25E-3452-0564E7A180F4}"/>
                </a:ext>
              </a:extLst>
            </p:cNvPr>
            <p:cNvSpPr/>
            <p:nvPr/>
          </p:nvSpPr>
          <p:spPr>
            <a:xfrm>
              <a:off x="5224225" y="47337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2" name="pt115">
              <a:extLst>
                <a:ext uri="{FF2B5EF4-FFF2-40B4-BE49-F238E27FC236}">
                  <a16:creationId xmlns:a16="http://schemas.microsoft.com/office/drawing/2014/main" id="{E6081364-8D24-DB00-1754-1839B0CA9558}"/>
                </a:ext>
              </a:extLst>
            </p:cNvPr>
            <p:cNvSpPr/>
            <p:nvPr/>
          </p:nvSpPr>
          <p:spPr>
            <a:xfrm>
              <a:off x="4989089" y="38442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3" name="pt116">
              <a:extLst>
                <a:ext uri="{FF2B5EF4-FFF2-40B4-BE49-F238E27FC236}">
                  <a16:creationId xmlns:a16="http://schemas.microsoft.com/office/drawing/2014/main" id="{7A5209F5-0446-E29E-C4B4-53B0CE4671D5}"/>
                </a:ext>
              </a:extLst>
            </p:cNvPr>
            <p:cNvSpPr/>
            <p:nvPr/>
          </p:nvSpPr>
          <p:spPr>
            <a:xfrm>
              <a:off x="5000117" y="39256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4" name="pt117">
              <a:extLst>
                <a:ext uri="{FF2B5EF4-FFF2-40B4-BE49-F238E27FC236}">
                  <a16:creationId xmlns:a16="http://schemas.microsoft.com/office/drawing/2014/main" id="{A7E5D610-BD25-E2B9-6A42-513789B6D1BA}"/>
                </a:ext>
              </a:extLst>
            </p:cNvPr>
            <p:cNvSpPr/>
            <p:nvPr/>
          </p:nvSpPr>
          <p:spPr>
            <a:xfrm>
              <a:off x="4748547" y="36735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5" name="pt118">
              <a:extLst>
                <a:ext uri="{FF2B5EF4-FFF2-40B4-BE49-F238E27FC236}">
                  <a16:creationId xmlns:a16="http://schemas.microsoft.com/office/drawing/2014/main" id="{1411904F-A42A-4E27-6F50-F2E765FF89D7}"/>
                </a:ext>
              </a:extLst>
            </p:cNvPr>
            <p:cNvSpPr/>
            <p:nvPr/>
          </p:nvSpPr>
          <p:spPr>
            <a:xfrm>
              <a:off x="5112954" y="29189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6" name="pt119">
              <a:extLst>
                <a:ext uri="{FF2B5EF4-FFF2-40B4-BE49-F238E27FC236}">
                  <a16:creationId xmlns:a16="http://schemas.microsoft.com/office/drawing/2014/main" id="{7D67EA5E-63C6-157A-3451-E6595367292A}"/>
                </a:ext>
              </a:extLst>
            </p:cNvPr>
            <p:cNvSpPr/>
            <p:nvPr/>
          </p:nvSpPr>
          <p:spPr>
            <a:xfrm>
              <a:off x="6018343" y="33372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7" name="pt120">
              <a:extLst>
                <a:ext uri="{FF2B5EF4-FFF2-40B4-BE49-F238E27FC236}">
                  <a16:creationId xmlns:a16="http://schemas.microsoft.com/office/drawing/2014/main" id="{80844CA9-5763-8F4C-6FFE-E6732CA0A732}"/>
                </a:ext>
              </a:extLst>
            </p:cNvPr>
            <p:cNvSpPr/>
            <p:nvPr/>
          </p:nvSpPr>
          <p:spPr>
            <a:xfrm>
              <a:off x="6257380" y="53948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8" name="pt121">
              <a:extLst>
                <a:ext uri="{FF2B5EF4-FFF2-40B4-BE49-F238E27FC236}">
                  <a16:creationId xmlns:a16="http://schemas.microsoft.com/office/drawing/2014/main" id="{2C8BB65C-7E51-D303-F0FB-3B4166B5DFD6}"/>
                </a:ext>
              </a:extLst>
            </p:cNvPr>
            <p:cNvSpPr/>
            <p:nvPr/>
          </p:nvSpPr>
          <p:spPr>
            <a:xfrm>
              <a:off x="5018251" y="28763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9" name="pt122">
              <a:extLst>
                <a:ext uri="{FF2B5EF4-FFF2-40B4-BE49-F238E27FC236}">
                  <a16:creationId xmlns:a16="http://schemas.microsoft.com/office/drawing/2014/main" id="{B23D50D5-ED6B-5459-27AE-DDBC4CDE376E}"/>
                </a:ext>
              </a:extLst>
            </p:cNvPr>
            <p:cNvSpPr/>
            <p:nvPr/>
          </p:nvSpPr>
          <p:spPr>
            <a:xfrm>
              <a:off x="4532953" y="43158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0" name="pt123">
              <a:extLst>
                <a:ext uri="{FF2B5EF4-FFF2-40B4-BE49-F238E27FC236}">
                  <a16:creationId xmlns:a16="http://schemas.microsoft.com/office/drawing/2014/main" id="{C9FAE2D2-C715-9D76-64D0-A90BD9D761FD}"/>
                </a:ext>
              </a:extLst>
            </p:cNvPr>
            <p:cNvSpPr/>
            <p:nvPr/>
          </p:nvSpPr>
          <p:spPr>
            <a:xfrm>
              <a:off x="6129631" y="50497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1" name="pt124">
              <a:extLst>
                <a:ext uri="{FF2B5EF4-FFF2-40B4-BE49-F238E27FC236}">
                  <a16:creationId xmlns:a16="http://schemas.microsoft.com/office/drawing/2014/main" id="{06F46752-DB8F-2BD9-EBF5-771986EE26C4}"/>
                </a:ext>
              </a:extLst>
            </p:cNvPr>
            <p:cNvSpPr/>
            <p:nvPr/>
          </p:nvSpPr>
          <p:spPr>
            <a:xfrm>
              <a:off x="5193280" y="27995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2" name="pt125">
              <a:extLst>
                <a:ext uri="{FF2B5EF4-FFF2-40B4-BE49-F238E27FC236}">
                  <a16:creationId xmlns:a16="http://schemas.microsoft.com/office/drawing/2014/main" id="{165173F2-46E3-2910-8A3D-DFDDB5590149}"/>
                </a:ext>
              </a:extLst>
            </p:cNvPr>
            <p:cNvSpPr/>
            <p:nvPr/>
          </p:nvSpPr>
          <p:spPr>
            <a:xfrm>
              <a:off x="5728543" y="47759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3" name="pt126">
              <a:extLst>
                <a:ext uri="{FF2B5EF4-FFF2-40B4-BE49-F238E27FC236}">
                  <a16:creationId xmlns:a16="http://schemas.microsoft.com/office/drawing/2014/main" id="{254774E4-B0E7-D9D8-1B37-BBBD7D6F04D6}"/>
                </a:ext>
              </a:extLst>
            </p:cNvPr>
            <p:cNvSpPr/>
            <p:nvPr/>
          </p:nvSpPr>
          <p:spPr>
            <a:xfrm>
              <a:off x="5304691" y="30371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4" name="pt127">
              <a:extLst>
                <a:ext uri="{FF2B5EF4-FFF2-40B4-BE49-F238E27FC236}">
                  <a16:creationId xmlns:a16="http://schemas.microsoft.com/office/drawing/2014/main" id="{4CF75144-C142-34E9-3929-57A3BE89E966}"/>
                </a:ext>
              </a:extLst>
            </p:cNvPr>
            <p:cNvSpPr/>
            <p:nvPr/>
          </p:nvSpPr>
          <p:spPr>
            <a:xfrm>
              <a:off x="5119208" y="27009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5" name="pt128">
              <a:extLst>
                <a:ext uri="{FF2B5EF4-FFF2-40B4-BE49-F238E27FC236}">
                  <a16:creationId xmlns:a16="http://schemas.microsoft.com/office/drawing/2014/main" id="{69078FF8-1570-FFB4-A25B-67A77F365F2B}"/>
                </a:ext>
              </a:extLst>
            </p:cNvPr>
            <p:cNvSpPr/>
            <p:nvPr/>
          </p:nvSpPr>
          <p:spPr>
            <a:xfrm>
              <a:off x="5297599" y="29162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6" name="pt129">
              <a:extLst>
                <a:ext uri="{FF2B5EF4-FFF2-40B4-BE49-F238E27FC236}">
                  <a16:creationId xmlns:a16="http://schemas.microsoft.com/office/drawing/2014/main" id="{35259780-A77A-4D49-16C6-A0583FBB45C1}"/>
                </a:ext>
              </a:extLst>
            </p:cNvPr>
            <p:cNvSpPr/>
            <p:nvPr/>
          </p:nvSpPr>
          <p:spPr>
            <a:xfrm>
              <a:off x="5085798" y="31668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7" name="pt130">
              <a:extLst>
                <a:ext uri="{FF2B5EF4-FFF2-40B4-BE49-F238E27FC236}">
                  <a16:creationId xmlns:a16="http://schemas.microsoft.com/office/drawing/2014/main" id="{ABC6386D-5885-EA6F-8A31-6F3B24F1BC16}"/>
                </a:ext>
              </a:extLst>
            </p:cNvPr>
            <p:cNvSpPr/>
            <p:nvPr/>
          </p:nvSpPr>
          <p:spPr>
            <a:xfrm>
              <a:off x="5717744" y="53990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8" name="pt131">
              <a:extLst>
                <a:ext uri="{FF2B5EF4-FFF2-40B4-BE49-F238E27FC236}">
                  <a16:creationId xmlns:a16="http://schemas.microsoft.com/office/drawing/2014/main" id="{C4C1F2D7-0935-8259-92C4-E6E744F95032}"/>
                </a:ext>
              </a:extLst>
            </p:cNvPr>
            <p:cNvSpPr/>
            <p:nvPr/>
          </p:nvSpPr>
          <p:spPr>
            <a:xfrm>
              <a:off x="5005985" y="33557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9" name="pt132">
              <a:extLst>
                <a:ext uri="{FF2B5EF4-FFF2-40B4-BE49-F238E27FC236}">
                  <a16:creationId xmlns:a16="http://schemas.microsoft.com/office/drawing/2014/main" id="{FB15FE3A-FB97-F343-9BE7-F9E6771B5D23}"/>
                </a:ext>
              </a:extLst>
            </p:cNvPr>
            <p:cNvSpPr/>
            <p:nvPr/>
          </p:nvSpPr>
          <p:spPr>
            <a:xfrm>
              <a:off x="4252107" y="28041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0" name="pt133">
              <a:extLst>
                <a:ext uri="{FF2B5EF4-FFF2-40B4-BE49-F238E27FC236}">
                  <a16:creationId xmlns:a16="http://schemas.microsoft.com/office/drawing/2014/main" id="{DA87A048-F03B-C159-AC56-85CFE91C2D80}"/>
                </a:ext>
              </a:extLst>
            </p:cNvPr>
            <p:cNvSpPr/>
            <p:nvPr/>
          </p:nvSpPr>
          <p:spPr>
            <a:xfrm>
              <a:off x="4914362" y="25494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1" name="pt134">
              <a:extLst>
                <a:ext uri="{FF2B5EF4-FFF2-40B4-BE49-F238E27FC236}">
                  <a16:creationId xmlns:a16="http://schemas.microsoft.com/office/drawing/2014/main" id="{F1EADB0B-ABDC-B5CE-94B8-CBCD9B3DAE93}"/>
                </a:ext>
              </a:extLst>
            </p:cNvPr>
            <p:cNvSpPr/>
            <p:nvPr/>
          </p:nvSpPr>
          <p:spPr>
            <a:xfrm>
              <a:off x="4090558" y="27683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2" name="pt135">
              <a:extLst>
                <a:ext uri="{FF2B5EF4-FFF2-40B4-BE49-F238E27FC236}">
                  <a16:creationId xmlns:a16="http://schemas.microsoft.com/office/drawing/2014/main" id="{30B21F2C-70F7-68D5-863A-6B3CEA07B563}"/>
                </a:ext>
              </a:extLst>
            </p:cNvPr>
            <p:cNvSpPr/>
            <p:nvPr/>
          </p:nvSpPr>
          <p:spPr>
            <a:xfrm>
              <a:off x="4750290" y="21753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3" name="pt136">
              <a:extLst>
                <a:ext uri="{FF2B5EF4-FFF2-40B4-BE49-F238E27FC236}">
                  <a16:creationId xmlns:a16="http://schemas.microsoft.com/office/drawing/2014/main" id="{9A773BBC-39AA-63C5-AFE1-047A09D22CDB}"/>
                </a:ext>
              </a:extLst>
            </p:cNvPr>
            <p:cNvSpPr/>
            <p:nvPr/>
          </p:nvSpPr>
          <p:spPr>
            <a:xfrm>
              <a:off x="5045348" y="30689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4" name="pt137">
              <a:extLst>
                <a:ext uri="{FF2B5EF4-FFF2-40B4-BE49-F238E27FC236}">
                  <a16:creationId xmlns:a16="http://schemas.microsoft.com/office/drawing/2014/main" id="{2EEBBE05-4231-229F-225E-1E5E2575E00F}"/>
                </a:ext>
              </a:extLst>
            </p:cNvPr>
            <p:cNvSpPr/>
            <p:nvPr/>
          </p:nvSpPr>
          <p:spPr>
            <a:xfrm>
              <a:off x="5202852" y="20702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5" name="pt138">
              <a:extLst>
                <a:ext uri="{FF2B5EF4-FFF2-40B4-BE49-F238E27FC236}">
                  <a16:creationId xmlns:a16="http://schemas.microsoft.com/office/drawing/2014/main" id="{5000B855-2D2E-D5F8-6FE0-E34FDD83087D}"/>
                </a:ext>
              </a:extLst>
            </p:cNvPr>
            <p:cNvSpPr/>
            <p:nvPr/>
          </p:nvSpPr>
          <p:spPr>
            <a:xfrm>
              <a:off x="5379556" y="28766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6" name="pt139">
              <a:extLst>
                <a:ext uri="{FF2B5EF4-FFF2-40B4-BE49-F238E27FC236}">
                  <a16:creationId xmlns:a16="http://schemas.microsoft.com/office/drawing/2014/main" id="{2FB98F52-D613-5AE5-EA86-69B8358F22DA}"/>
                </a:ext>
              </a:extLst>
            </p:cNvPr>
            <p:cNvSpPr/>
            <p:nvPr/>
          </p:nvSpPr>
          <p:spPr>
            <a:xfrm>
              <a:off x="5016163" y="36711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7" name="pt140">
              <a:extLst>
                <a:ext uri="{FF2B5EF4-FFF2-40B4-BE49-F238E27FC236}">
                  <a16:creationId xmlns:a16="http://schemas.microsoft.com/office/drawing/2014/main" id="{0DD31AF7-DBD4-6511-E409-4DE63C51BA44}"/>
                </a:ext>
              </a:extLst>
            </p:cNvPr>
            <p:cNvSpPr/>
            <p:nvPr/>
          </p:nvSpPr>
          <p:spPr>
            <a:xfrm>
              <a:off x="4853595" y="26373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8" name="pt141">
              <a:extLst>
                <a:ext uri="{FF2B5EF4-FFF2-40B4-BE49-F238E27FC236}">
                  <a16:creationId xmlns:a16="http://schemas.microsoft.com/office/drawing/2014/main" id="{F0E955C6-8F2C-F97A-7EC8-07F298DD95B4}"/>
                </a:ext>
              </a:extLst>
            </p:cNvPr>
            <p:cNvSpPr/>
            <p:nvPr/>
          </p:nvSpPr>
          <p:spPr>
            <a:xfrm>
              <a:off x="4725492" y="42782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9" name="pt142">
              <a:extLst>
                <a:ext uri="{FF2B5EF4-FFF2-40B4-BE49-F238E27FC236}">
                  <a16:creationId xmlns:a16="http://schemas.microsoft.com/office/drawing/2014/main" id="{5E367A53-A298-F70F-C3F6-1D2A3040CCEF}"/>
                </a:ext>
              </a:extLst>
            </p:cNvPr>
            <p:cNvSpPr/>
            <p:nvPr/>
          </p:nvSpPr>
          <p:spPr>
            <a:xfrm>
              <a:off x="5476184" y="39299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0" name="pt143">
              <a:extLst>
                <a:ext uri="{FF2B5EF4-FFF2-40B4-BE49-F238E27FC236}">
                  <a16:creationId xmlns:a16="http://schemas.microsoft.com/office/drawing/2014/main" id="{7444C372-4395-02E6-978D-274D0DE03097}"/>
                </a:ext>
              </a:extLst>
            </p:cNvPr>
            <p:cNvSpPr/>
            <p:nvPr/>
          </p:nvSpPr>
          <p:spPr>
            <a:xfrm>
              <a:off x="4478556" y="35547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1" name="pt144">
              <a:extLst>
                <a:ext uri="{FF2B5EF4-FFF2-40B4-BE49-F238E27FC236}">
                  <a16:creationId xmlns:a16="http://schemas.microsoft.com/office/drawing/2014/main" id="{F949B3FC-9B0B-842E-150B-C49D913344FD}"/>
                </a:ext>
              </a:extLst>
            </p:cNvPr>
            <p:cNvSpPr/>
            <p:nvPr/>
          </p:nvSpPr>
          <p:spPr>
            <a:xfrm>
              <a:off x="4948142" y="34243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2" name="pt145">
              <a:extLst>
                <a:ext uri="{FF2B5EF4-FFF2-40B4-BE49-F238E27FC236}">
                  <a16:creationId xmlns:a16="http://schemas.microsoft.com/office/drawing/2014/main" id="{FFEBECAB-545A-A306-543A-0E34B4E23F1A}"/>
                </a:ext>
              </a:extLst>
            </p:cNvPr>
            <p:cNvSpPr/>
            <p:nvPr/>
          </p:nvSpPr>
          <p:spPr>
            <a:xfrm>
              <a:off x="3593178" y="33335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3" name="pt146">
              <a:extLst>
                <a:ext uri="{FF2B5EF4-FFF2-40B4-BE49-F238E27FC236}">
                  <a16:creationId xmlns:a16="http://schemas.microsoft.com/office/drawing/2014/main" id="{D17744F0-0B47-6C79-6B8C-05CE6ABCBC1E}"/>
                </a:ext>
              </a:extLst>
            </p:cNvPr>
            <p:cNvSpPr/>
            <p:nvPr/>
          </p:nvSpPr>
          <p:spPr>
            <a:xfrm>
              <a:off x="5178404" y="35006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4" name="pt147">
              <a:extLst>
                <a:ext uri="{FF2B5EF4-FFF2-40B4-BE49-F238E27FC236}">
                  <a16:creationId xmlns:a16="http://schemas.microsoft.com/office/drawing/2014/main" id="{51980699-682F-A1AC-DB81-509650ED4D5A}"/>
                </a:ext>
              </a:extLst>
            </p:cNvPr>
            <p:cNvSpPr/>
            <p:nvPr/>
          </p:nvSpPr>
          <p:spPr>
            <a:xfrm>
              <a:off x="4861693" y="47946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5" name="pt148">
              <a:extLst>
                <a:ext uri="{FF2B5EF4-FFF2-40B4-BE49-F238E27FC236}">
                  <a16:creationId xmlns:a16="http://schemas.microsoft.com/office/drawing/2014/main" id="{49747A8C-0961-137C-B8C5-CE31949B92CF}"/>
                </a:ext>
              </a:extLst>
            </p:cNvPr>
            <p:cNvSpPr/>
            <p:nvPr/>
          </p:nvSpPr>
          <p:spPr>
            <a:xfrm>
              <a:off x="4842850" y="38326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6" name="pt149">
              <a:extLst>
                <a:ext uri="{FF2B5EF4-FFF2-40B4-BE49-F238E27FC236}">
                  <a16:creationId xmlns:a16="http://schemas.microsoft.com/office/drawing/2014/main" id="{4C0DC03C-35A2-9921-3A8C-5295A367236D}"/>
                </a:ext>
              </a:extLst>
            </p:cNvPr>
            <p:cNvSpPr/>
            <p:nvPr/>
          </p:nvSpPr>
          <p:spPr>
            <a:xfrm>
              <a:off x="4348652" y="22351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7" name="pt150">
              <a:extLst>
                <a:ext uri="{FF2B5EF4-FFF2-40B4-BE49-F238E27FC236}">
                  <a16:creationId xmlns:a16="http://schemas.microsoft.com/office/drawing/2014/main" id="{24DDB6DB-8062-4FBA-E49F-5413EC14E618}"/>
                </a:ext>
              </a:extLst>
            </p:cNvPr>
            <p:cNvSpPr/>
            <p:nvPr/>
          </p:nvSpPr>
          <p:spPr>
            <a:xfrm>
              <a:off x="4841237" y="36771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8" name="pt151">
              <a:extLst>
                <a:ext uri="{FF2B5EF4-FFF2-40B4-BE49-F238E27FC236}">
                  <a16:creationId xmlns:a16="http://schemas.microsoft.com/office/drawing/2014/main" id="{EBF51521-0219-78A5-2743-940EAE00589E}"/>
                </a:ext>
              </a:extLst>
            </p:cNvPr>
            <p:cNvSpPr/>
            <p:nvPr/>
          </p:nvSpPr>
          <p:spPr>
            <a:xfrm>
              <a:off x="4587748" y="37874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9" name="pt152">
              <a:extLst>
                <a:ext uri="{FF2B5EF4-FFF2-40B4-BE49-F238E27FC236}">
                  <a16:creationId xmlns:a16="http://schemas.microsoft.com/office/drawing/2014/main" id="{27E3D077-E087-8AB4-1A24-F1DFD1234612}"/>
                </a:ext>
              </a:extLst>
            </p:cNvPr>
            <p:cNvSpPr/>
            <p:nvPr/>
          </p:nvSpPr>
          <p:spPr>
            <a:xfrm>
              <a:off x="5258281" y="3426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0" name="pt153">
              <a:extLst>
                <a:ext uri="{FF2B5EF4-FFF2-40B4-BE49-F238E27FC236}">
                  <a16:creationId xmlns:a16="http://schemas.microsoft.com/office/drawing/2014/main" id="{ACFB8EB4-0927-F0D5-D06B-890FBB2F2D0F}"/>
                </a:ext>
              </a:extLst>
            </p:cNvPr>
            <p:cNvSpPr/>
            <p:nvPr/>
          </p:nvSpPr>
          <p:spPr>
            <a:xfrm>
              <a:off x="3898128" y="16453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1" name="pt154">
              <a:extLst>
                <a:ext uri="{FF2B5EF4-FFF2-40B4-BE49-F238E27FC236}">
                  <a16:creationId xmlns:a16="http://schemas.microsoft.com/office/drawing/2014/main" id="{65B5601E-7B65-A209-3282-A625528BCB26}"/>
                </a:ext>
              </a:extLst>
            </p:cNvPr>
            <p:cNvSpPr/>
            <p:nvPr/>
          </p:nvSpPr>
          <p:spPr>
            <a:xfrm>
              <a:off x="4249103" y="28733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2" name="pt155">
              <a:extLst>
                <a:ext uri="{FF2B5EF4-FFF2-40B4-BE49-F238E27FC236}">
                  <a16:creationId xmlns:a16="http://schemas.microsoft.com/office/drawing/2014/main" id="{9AB07E3C-35D1-ED2F-1885-52223387A1B1}"/>
                </a:ext>
              </a:extLst>
            </p:cNvPr>
            <p:cNvSpPr/>
            <p:nvPr/>
          </p:nvSpPr>
          <p:spPr>
            <a:xfrm>
              <a:off x="4648203" y="25837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3" name="pt156">
              <a:extLst>
                <a:ext uri="{FF2B5EF4-FFF2-40B4-BE49-F238E27FC236}">
                  <a16:creationId xmlns:a16="http://schemas.microsoft.com/office/drawing/2014/main" id="{FE1D041B-4AC9-DE55-9DF1-E09FCFE3CC3F}"/>
                </a:ext>
              </a:extLst>
            </p:cNvPr>
            <p:cNvSpPr/>
            <p:nvPr/>
          </p:nvSpPr>
          <p:spPr>
            <a:xfrm>
              <a:off x="4954917" y="34559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4" name="pt157">
              <a:extLst>
                <a:ext uri="{FF2B5EF4-FFF2-40B4-BE49-F238E27FC236}">
                  <a16:creationId xmlns:a16="http://schemas.microsoft.com/office/drawing/2014/main" id="{582E4412-59BE-6657-E09D-FEA22D475E3A}"/>
                </a:ext>
              </a:extLst>
            </p:cNvPr>
            <p:cNvSpPr/>
            <p:nvPr/>
          </p:nvSpPr>
          <p:spPr>
            <a:xfrm>
              <a:off x="4458512" y="50908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5" name="pt158">
              <a:extLst>
                <a:ext uri="{FF2B5EF4-FFF2-40B4-BE49-F238E27FC236}">
                  <a16:creationId xmlns:a16="http://schemas.microsoft.com/office/drawing/2014/main" id="{602D8626-568A-23C8-B32C-56BFA8421154}"/>
                </a:ext>
              </a:extLst>
            </p:cNvPr>
            <p:cNvSpPr/>
            <p:nvPr/>
          </p:nvSpPr>
          <p:spPr>
            <a:xfrm>
              <a:off x="4253405" y="31851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6" name="pt159">
              <a:extLst>
                <a:ext uri="{FF2B5EF4-FFF2-40B4-BE49-F238E27FC236}">
                  <a16:creationId xmlns:a16="http://schemas.microsoft.com/office/drawing/2014/main" id="{2E1BCC2A-18DE-603C-5A59-F782ADE29A02}"/>
                </a:ext>
              </a:extLst>
            </p:cNvPr>
            <p:cNvSpPr/>
            <p:nvPr/>
          </p:nvSpPr>
          <p:spPr>
            <a:xfrm>
              <a:off x="4989600" y="30334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7" name="pt160">
              <a:extLst>
                <a:ext uri="{FF2B5EF4-FFF2-40B4-BE49-F238E27FC236}">
                  <a16:creationId xmlns:a16="http://schemas.microsoft.com/office/drawing/2014/main" id="{E4878A8F-FD97-293A-E15E-3144DB51D022}"/>
                </a:ext>
              </a:extLst>
            </p:cNvPr>
            <p:cNvSpPr/>
            <p:nvPr/>
          </p:nvSpPr>
          <p:spPr>
            <a:xfrm>
              <a:off x="4658801" y="33916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8" name="pt161">
              <a:extLst>
                <a:ext uri="{FF2B5EF4-FFF2-40B4-BE49-F238E27FC236}">
                  <a16:creationId xmlns:a16="http://schemas.microsoft.com/office/drawing/2014/main" id="{7705C5FA-DF8E-8356-4DAD-462AC9E4DB2E}"/>
                </a:ext>
              </a:extLst>
            </p:cNvPr>
            <p:cNvSpPr/>
            <p:nvPr/>
          </p:nvSpPr>
          <p:spPr>
            <a:xfrm>
              <a:off x="4717673" y="25992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9" name="pt162">
              <a:extLst>
                <a:ext uri="{FF2B5EF4-FFF2-40B4-BE49-F238E27FC236}">
                  <a16:creationId xmlns:a16="http://schemas.microsoft.com/office/drawing/2014/main" id="{7EEA1F71-183C-F462-926F-45C1829E1791}"/>
                </a:ext>
              </a:extLst>
            </p:cNvPr>
            <p:cNvSpPr/>
            <p:nvPr/>
          </p:nvSpPr>
          <p:spPr>
            <a:xfrm>
              <a:off x="4149018" y="28598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0" name="pt163">
              <a:extLst>
                <a:ext uri="{FF2B5EF4-FFF2-40B4-BE49-F238E27FC236}">
                  <a16:creationId xmlns:a16="http://schemas.microsoft.com/office/drawing/2014/main" id="{E8DD119E-4F81-D044-9105-3F764933AB62}"/>
                </a:ext>
              </a:extLst>
            </p:cNvPr>
            <p:cNvSpPr/>
            <p:nvPr/>
          </p:nvSpPr>
          <p:spPr>
            <a:xfrm>
              <a:off x="4708100" y="30462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1" name="pt164">
              <a:extLst>
                <a:ext uri="{FF2B5EF4-FFF2-40B4-BE49-F238E27FC236}">
                  <a16:creationId xmlns:a16="http://schemas.microsoft.com/office/drawing/2014/main" id="{E1452E0A-A5B9-223E-24E1-9A27E25709CF}"/>
                </a:ext>
              </a:extLst>
            </p:cNvPr>
            <p:cNvSpPr/>
            <p:nvPr/>
          </p:nvSpPr>
          <p:spPr>
            <a:xfrm>
              <a:off x="4512162" y="31773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2" name="pt165">
              <a:extLst>
                <a:ext uri="{FF2B5EF4-FFF2-40B4-BE49-F238E27FC236}">
                  <a16:creationId xmlns:a16="http://schemas.microsoft.com/office/drawing/2014/main" id="{0551561B-2C7F-8B90-0C71-C37DC5F2C0DF}"/>
                </a:ext>
              </a:extLst>
            </p:cNvPr>
            <p:cNvSpPr/>
            <p:nvPr/>
          </p:nvSpPr>
          <p:spPr>
            <a:xfrm>
              <a:off x="4841725" y="29039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3" name="pt166">
              <a:extLst>
                <a:ext uri="{FF2B5EF4-FFF2-40B4-BE49-F238E27FC236}">
                  <a16:creationId xmlns:a16="http://schemas.microsoft.com/office/drawing/2014/main" id="{72EFF8B9-C50D-2F0C-BC1A-2BE92FDCFF33}"/>
                </a:ext>
              </a:extLst>
            </p:cNvPr>
            <p:cNvSpPr/>
            <p:nvPr/>
          </p:nvSpPr>
          <p:spPr>
            <a:xfrm>
              <a:off x="5240211" y="36452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4" name="pt167">
              <a:extLst>
                <a:ext uri="{FF2B5EF4-FFF2-40B4-BE49-F238E27FC236}">
                  <a16:creationId xmlns:a16="http://schemas.microsoft.com/office/drawing/2014/main" id="{B5FA5DF8-3AA3-5173-A799-64EEF3B1847E}"/>
                </a:ext>
              </a:extLst>
            </p:cNvPr>
            <p:cNvSpPr/>
            <p:nvPr/>
          </p:nvSpPr>
          <p:spPr>
            <a:xfrm>
              <a:off x="4490111" y="29830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5" name="pt168">
              <a:extLst>
                <a:ext uri="{FF2B5EF4-FFF2-40B4-BE49-F238E27FC236}">
                  <a16:creationId xmlns:a16="http://schemas.microsoft.com/office/drawing/2014/main" id="{1494417E-4044-9ECB-4C0F-7DA7AD25B961}"/>
                </a:ext>
              </a:extLst>
            </p:cNvPr>
            <p:cNvSpPr/>
            <p:nvPr/>
          </p:nvSpPr>
          <p:spPr>
            <a:xfrm>
              <a:off x="5379353" y="33217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6" name="pt169">
              <a:extLst>
                <a:ext uri="{FF2B5EF4-FFF2-40B4-BE49-F238E27FC236}">
                  <a16:creationId xmlns:a16="http://schemas.microsoft.com/office/drawing/2014/main" id="{7DF13470-E342-F1B8-A96A-59297D1077A2}"/>
                </a:ext>
              </a:extLst>
            </p:cNvPr>
            <p:cNvSpPr/>
            <p:nvPr/>
          </p:nvSpPr>
          <p:spPr>
            <a:xfrm>
              <a:off x="4747316" y="3048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7" name="pt170">
              <a:extLst>
                <a:ext uri="{FF2B5EF4-FFF2-40B4-BE49-F238E27FC236}">
                  <a16:creationId xmlns:a16="http://schemas.microsoft.com/office/drawing/2014/main" id="{F3CCD118-EDCA-F03B-4416-A2F0AB29F96B}"/>
                </a:ext>
              </a:extLst>
            </p:cNvPr>
            <p:cNvSpPr/>
            <p:nvPr/>
          </p:nvSpPr>
          <p:spPr>
            <a:xfrm>
              <a:off x="5490210" y="29587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8" name="pt171">
              <a:extLst>
                <a:ext uri="{FF2B5EF4-FFF2-40B4-BE49-F238E27FC236}">
                  <a16:creationId xmlns:a16="http://schemas.microsoft.com/office/drawing/2014/main" id="{41AAC5B1-40FE-88F8-73ED-AD4332887BE1}"/>
                </a:ext>
              </a:extLst>
            </p:cNvPr>
            <p:cNvSpPr/>
            <p:nvPr/>
          </p:nvSpPr>
          <p:spPr>
            <a:xfrm>
              <a:off x="5206398" y="33595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9" name="pt172">
              <a:extLst>
                <a:ext uri="{FF2B5EF4-FFF2-40B4-BE49-F238E27FC236}">
                  <a16:creationId xmlns:a16="http://schemas.microsoft.com/office/drawing/2014/main" id="{D7428AE1-A642-E0C1-CDFD-953E09736777}"/>
                </a:ext>
              </a:extLst>
            </p:cNvPr>
            <p:cNvSpPr/>
            <p:nvPr/>
          </p:nvSpPr>
          <p:spPr>
            <a:xfrm>
              <a:off x="4716357" y="28343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0" name="pt173">
              <a:extLst>
                <a:ext uri="{FF2B5EF4-FFF2-40B4-BE49-F238E27FC236}">
                  <a16:creationId xmlns:a16="http://schemas.microsoft.com/office/drawing/2014/main" id="{7D8F2970-C5A8-5366-2C71-E99747C8C0E7}"/>
                </a:ext>
              </a:extLst>
            </p:cNvPr>
            <p:cNvSpPr/>
            <p:nvPr/>
          </p:nvSpPr>
          <p:spPr>
            <a:xfrm>
              <a:off x="5345175" y="34788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1" name="pt174">
              <a:extLst>
                <a:ext uri="{FF2B5EF4-FFF2-40B4-BE49-F238E27FC236}">
                  <a16:creationId xmlns:a16="http://schemas.microsoft.com/office/drawing/2014/main" id="{3A98E903-2F9D-38AC-F794-3D1E65D4A480}"/>
                </a:ext>
              </a:extLst>
            </p:cNvPr>
            <p:cNvSpPr/>
            <p:nvPr/>
          </p:nvSpPr>
          <p:spPr>
            <a:xfrm>
              <a:off x="5574100" y="30538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2" name="pt175">
              <a:extLst>
                <a:ext uri="{FF2B5EF4-FFF2-40B4-BE49-F238E27FC236}">
                  <a16:creationId xmlns:a16="http://schemas.microsoft.com/office/drawing/2014/main" id="{44A22E11-81BE-7E73-4048-49CCBA8F236E}"/>
                </a:ext>
              </a:extLst>
            </p:cNvPr>
            <p:cNvSpPr/>
            <p:nvPr/>
          </p:nvSpPr>
          <p:spPr>
            <a:xfrm>
              <a:off x="5257427" y="2661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3" name="pt176">
              <a:extLst>
                <a:ext uri="{FF2B5EF4-FFF2-40B4-BE49-F238E27FC236}">
                  <a16:creationId xmlns:a16="http://schemas.microsoft.com/office/drawing/2014/main" id="{4E9797F5-443C-3703-F47F-84ADCD8FADE5}"/>
                </a:ext>
              </a:extLst>
            </p:cNvPr>
            <p:cNvSpPr/>
            <p:nvPr/>
          </p:nvSpPr>
          <p:spPr>
            <a:xfrm>
              <a:off x="5423206" y="44075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4" name="pt177">
              <a:extLst>
                <a:ext uri="{FF2B5EF4-FFF2-40B4-BE49-F238E27FC236}">
                  <a16:creationId xmlns:a16="http://schemas.microsoft.com/office/drawing/2014/main" id="{0D9EDFB4-8F6E-53B7-1958-F98EEA7B4856}"/>
                </a:ext>
              </a:extLst>
            </p:cNvPr>
            <p:cNvSpPr/>
            <p:nvPr/>
          </p:nvSpPr>
          <p:spPr>
            <a:xfrm>
              <a:off x="5271119" y="52025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5" name="pt178">
              <a:extLst>
                <a:ext uri="{FF2B5EF4-FFF2-40B4-BE49-F238E27FC236}">
                  <a16:creationId xmlns:a16="http://schemas.microsoft.com/office/drawing/2014/main" id="{3C1B190D-1953-C650-1802-0C7EC540E334}"/>
                </a:ext>
              </a:extLst>
            </p:cNvPr>
            <p:cNvSpPr/>
            <p:nvPr/>
          </p:nvSpPr>
          <p:spPr>
            <a:xfrm>
              <a:off x="4723326" y="32932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6" name="pt179">
              <a:extLst>
                <a:ext uri="{FF2B5EF4-FFF2-40B4-BE49-F238E27FC236}">
                  <a16:creationId xmlns:a16="http://schemas.microsoft.com/office/drawing/2014/main" id="{E38B18A0-E346-4A10-8A23-00E0B43BD805}"/>
                </a:ext>
              </a:extLst>
            </p:cNvPr>
            <p:cNvSpPr/>
            <p:nvPr/>
          </p:nvSpPr>
          <p:spPr>
            <a:xfrm>
              <a:off x="4831382" y="30055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7" name="pt180">
              <a:extLst>
                <a:ext uri="{FF2B5EF4-FFF2-40B4-BE49-F238E27FC236}">
                  <a16:creationId xmlns:a16="http://schemas.microsoft.com/office/drawing/2014/main" id="{3761F380-B126-8689-6E6E-AC35D5793A9A}"/>
                </a:ext>
              </a:extLst>
            </p:cNvPr>
            <p:cNvSpPr/>
            <p:nvPr/>
          </p:nvSpPr>
          <p:spPr>
            <a:xfrm>
              <a:off x="4198008" y="42543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8" name="pt181">
              <a:extLst>
                <a:ext uri="{FF2B5EF4-FFF2-40B4-BE49-F238E27FC236}">
                  <a16:creationId xmlns:a16="http://schemas.microsoft.com/office/drawing/2014/main" id="{7DDAF0E2-B739-207B-98E2-EA99D239D9C5}"/>
                </a:ext>
              </a:extLst>
            </p:cNvPr>
            <p:cNvSpPr/>
            <p:nvPr/>
          </p:nvSpPr>
          <p:spPr>
            <a:xfrm>
              <a:off x="4954170" y="38453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9" name="pt182">
              <a:extLst>
                <a:ext uri="{FF2B5EF4-FFF2-40B4-BE49-F238E27FC236}">
                  <a16:creationId xmlns:a16="http://schemas.microsoft.com/office/drawing/2014/main" id="{7B091C4F-13D8-3D0C-BA8C-A573BCD18685}"/>
                </a:ext>
              </a:extLst>
            </p:cNvPr>
            <p:cNvSpPr/>
            <p:nvPr/>
          </p:nvSpPr>
          <p:spPr>
            <a:xfrm>
              <a:off x="5069105" y="24054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0" name="pt183">
              <a:extLst>
                <a:ext uri="{FF2B5EF4-FFF2-40B4-BE49-F238E27FC236}">
                  <a16:creationId xmlns:a16="http://schemas.microsoft.com/office/drawing/2014/main" id="{E5513DAD-5BC1-13E9-9B78-C402405ACA69}"/>
                </a:ext>
              </a:extLst>
            </p:cNvPr>
            <p:cNvSpPr/>
            <p:nvPr/>
          </p:nvSpPr>
          <p:spPr>
            <a:xfrm>
              <a:off x="5036707" y="34085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1" name="pt184">
              <a:extLst>
                <a:ext uri="{FF2B5EF4-FFF2-40B4-BE49-F238E27FC236}">
                  <a16:creationId xmlns:a16="http://schemas.microsoft.com/office/drawing/2014/main" id="{797120CA-A1C8-A682-47CC-94BCF064BEBF}"/>
                </a:ext>
              </a:extLst>
            </p:cNvPr>
            <p:cNvSpPr/>
            <p:nvPr/>
          </p:nvSpPr>
          <p:spPr>
            <a:xfrm>
              <a:off x="5439891" y="41071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2" name="pt185">
              <a:extLst>
                <a:ext uri="{FF2B5EF4-FFF2-40B4-BE49-F238E27FC236}">
                  <a16:creationId xmlns:a16="http://schemas.microsoft.com/office/drawing/2014/main" id="{0CAF8805-0C9F-90FD-3C43-9EF083D50099}"/>
                </a:ext>
              </a:extLst>
            </p:cNvPr>
            <p:cNvSpPr/>
            <p:nvPr/>
          </p:nvSpPr>
          <p:spPr>
            <a:xfrm>
              <a:off x="6077498" y="22282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3" name="pt186">
              <a:extLst>
                <a:ext uri="{FF2B5EF4-FFF2-40B4-BE49-F238E27FC236}">
                  <a16:creationId xmlns:a16="http://schemas.microsoft.com/office/drawing/2014/main" id="{049A0375-8CFB-578A-8C9A-5CB22918B4AD}"/>
                </a:ext>
              </a:extLst>
            </p:cNvPr>
            <p:cNvSpPr/>
            <p:nvPr/>
          </p:nvSpPr>
          <p:spPr>
            <a:xfrm>
              <a:off x="4357391" y="34258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4" name="pt187">
              <a:extLst>
                <a:ext uri="{FF2B5EF4-FFF2-40B4-BE49-F238E27FC236}">
                  <a16:creationId xmlns:a16="http://schemas.microsoft.com/office/drawing/2014/main" id="{404C51EB-066D-4596-1EB4-4E341B721198}"/>
                </a:ext>
              </a:extLst>
            </p:cNvPr>
            <p:cNvSpPr/>
            <p:nvPr/>
          </p:nvSpPr>
          <p:spPr>
            <a:xfrm>
              <a:off x="4879451" y="34012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5" name="pt188">
              <a:extLst>
                <a:ext uri="{FF2B5EF4-FFF2-40B4-BE49-F238E27FC236}">
                  <a16:creationId xmlns:a16="http://schemas.microsoft.com/office/drawing/2014/main" id="{6D534D0A-E7A6-EF77-EB03-E728E491FF20}"/>
                </a:ext>
              </a:extLst>
            </p:cNvPr>
            <p:cNvSpPr/>
            <p:nvPr/>
          </p:nvSpPr>
          <p:spPr>
            <a:xfrm>
              <a:off x="4820705" y="19125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6" name="pt189">
              <a:extLst>
                <a:ext uri="{FF2B5EF4-FFF2-40B4-BE49-F238E27FC236}">
                  <a16:creationId xmlns:a16="http://schemas.microsoft.com/office/drawing/2014/main" id="{5F0A710C-B61B-CF6F-79B2-377A2C38D958}"/>
                </a:ext>
              </a:extLst>
            </p:cNvPr>
            <p:cNvSpPr/>
            <p:nvPr/>
          </p:nvSpPr>
          <p:spPr>
            <a:xfrm>
              <a:off x="3886453" y="35714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7" name="pt190">
              <a:extLst>
                <a:ext uri="{FF2B5EF4-FFF2-40B4-BE49-F238E27FC236}">
                  <a16:creationId xmlns:a16="http://schemas.microsoft.com/office/drawing/2014/main" id="{47312B5C-82DB-CA16-33FA-1305FA806308}"/>
                </a:ext>
              </a:extLst>
            </p:cNvPr>
            <p:cNvSpPr/>
            <p:nvPr/>
          </p:nvSpPr>
          <p:spPr>
            <a:xfrm>
              <a:off x="4542908" y="30481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8" name="pt191">
              <a:extLst>
                <a:ext uri="{FF2B5EF4-FFF2-40B4-BE49-F238E27FC236}">
                  <a16:creationId xmlns:a16="http://schemas.microsoft.com/office/drawing/2014/main" id="{3420AE76-0996-67C8-B722-F306A541BFE9}"/>
                </a:ext>
              </a:extLst>
            </p:cNvPr>
            <p:cNvSpPr/>
            <p:nvPr/>
          </p:nvSpPr>
          <p:spPr>
            <a:xfrm>
              <a:off x="4639268" y="35438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9" name="pt192">
              <a:extLst>
                <a:ext uri="{FF2B5EF4-FFF2-40B4-BE49-F238E27FC236}">
                  <a16:creationId xmlns:a16="http://schemas.microsoft.com/office/drawing/2014/main" id="{ECC6358A-4D58-B48A-8268-6C8EF2456641}"/>
                </a:ext>
              </a:extLst>
            </p:cNvPr>
            <p:cNvSpPr/>
            <p:nvPr/>
          </p:nvSpPr>
          <p:spPr>
            <a:xfrm>
              <a:off x="5239042" y="32641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0" name="pt193">
              <a:extLst>
                <a:ext uri="{FF2B5EF4-FFF2-40B4-BE49-F238E27FC236}">
                  <a16:creationId xmlns:a16="http://schemas.microsoft.com/office/drawing/2014/main" id="{E7C1F124-27C4-34FC-F5AF-84238157DF86}"/>
                </a:ext>
              </a:extLst>
            </p:cNvPr>
            <p:cNvSpPr/>
            <p:nvPr/>
          </p:nvSpPr>
          <p:spPr>
            <a:xfrm>
              <a:off x="4660859" y="24505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1" name="pt194">
              <a:extLst>
                <a:ext uri="{FF2B5EF4-FFF2-40B4-BE49-F238E27FC236}">
                  <a16:creationId xmlns:a16="http://schemas.microsoft.com/office/drawing/2014/main" id="{68560202-5A9D-DF2D-6045-07CD4751EA1F}"/>
                </a:ext>
              </a:extLst>
            </p:cNvPr>
            <p:cNvSpPr/>
            <p:nvPr/>
          </p:nvSpPr>
          <p:spPr>
            <a:xfrm>
              <a:off x="4686535" y="37912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2" name="pt195">
              <a:extLst>
                <a:ext uri="{FF2B5EF4-FFF2-40B4-BE49-F238E27FC236}">
                  <a16:creationId xmlns:a16="http://schemas.microsoft.com/office/drawing/2014/main" id="{36C0BFDD-753C-9320-7B97-6C7A2DADC109}"/>
                </a:ext>
              </a:extLst>
            </p:cNvPr>
            <p:cNvSpPr/>
            <p:nvPr/>
          </p:nvSpPr>
          <p:spPr>
            <a:xfrm>
              <a:off x="4686489" y="38988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3" name="pt196">
              <a:extLst>
                <a:ext uri="{FF2B5EF4-FFF2-40B4-BE49-F238E27FC236}">
                  <a16:creationId xmlns:a16="http://schemas.microsoft.com/office/drawing/2014/main" id="{EA629D1D-4511-6677-B1B2-E286EF65A5EA}"/>
                </a:ext>
              </a:extLst>
            </p:cNvPr>
            <p:cNvSpPr/>
            <p:nvPr/>
          </p:nvSpPr>
          <p:spPr>
            <a:xfrm>
              <a:off x="4490144" y="33431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4" name="pt197">
              <a:extLst>
                <a:ext uri="{FF2B5EF4-FFF2-40B4-BE49-F238E27FC236}">
                  <a16:creationId xmlns:a16="http://schemas.microsoft.com/office/drawing/2014/main" id="{EDEC0382-7F68-5C84-4880-7BF766832CDE}"/>
                </a:ext>
              </a:extLst>
            </p:cNvPr>
            <p:cNvSpPr/>
            <p:nvPr/>
          </p:nvSpPr>
          <p:spPr>
            <a:xfrm>
              <a:off x="4692845" y="40629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5" name="pt198">
              <a:extLst>
                <a:ext uri="{FF2B5EF4-FFF2-40B4-BE49-F238E27FC236}">
                  <a16:creationId xmlns:a16="http://schemas.microsoft.com/office/drawing/2014/main" id="{BFD881D2-9710-69EE-93F8-3ACFA22CB9DF}"/>
                </a:ext>
              </a:extLst>
            </p:cNvPr>
            <p:cNvSpPr/>
            <p:nvPr/>
          </p:nvSpPr>
          <p:spPr>
            <a:xfrm>
              <a:off x="5336449" y="36415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6" name="pt199">
              <a:extLst>
                <a:ext uri="{FF2B5EF4-FFF2-40B4-BE49-F238E27FC236}">
                  <a16:creationId xmlns:a16="http://schemas.microsoft.com/office/drawing/2014/main" id="{A8BE9867-4CD5-86BF-37A1-6778CDB2FA7D}"/>
                </a:ext>
              </a:extLst>
            </p:cNvPr>
            <p:cNvSpPr/>
            <p:nvPr/>
          </p:nvSpPr>
          <p:spPr>
            <a:xfrm>
              <a:off x="4192409" y="35488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7" name="pt200">
              <a:extLst>
                <a:ext uri="{FF2B5EF4-FFF2-40B4-BE49-F238E27FC236}">
                  <a16:creationId xmlns:a16="http://schemas.microsoft.com/office/drawing/2014/main" id="{8C73C695-80B6-022C-FC37-AAC0FE09CFC4}"/>
                </a:ext>
              </a:extLst>
            </p:cNvPr>
            <p:cNvSpPr/>
            <p:nvPr/>
          </p:nvSpPr>
          <p:spPr>
            <a:xfrm>
              <a:off x="4848098" y="33790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8" name="pt201">
              <a:extLst>
                <a:ext uri="{FF2B5EF4-FFF2-40B4-BE49-F238E27FC236}">
                  <a16:creationId xmlns:a16="http://schemas.microsoft.com/office/drawing/2014/main" id="{DC7C2456-3A74-6B9F-A66F-C5373A1B203B}"/>
                </a:ext>
              </a:extLst>
            </p:cNvPr>
            <p:cNvSpPr/>
            <p:nvPr/>
          </p:nvSpPr>
          <p:spPr>
            <a:xfrm>
              <a:off x="5090178" y="30737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9" name="pt202">
              <a:extLst>
                <a:ext uri="{FF2B5EF4-FFF2-40B4-BE49-F238E27FC236}">
                  <a16:creationId xmlns:a16="http://schemas.microsoft.com/office/drawing/2014/main" id="{A800CC65-E847-F736-4B99-3915A86A2DA8}"/>
                </a:ext>
              </a:extLst>
            </p:cNvPr>
            <p:cNvSpPr/>
            <p:nvPr/>
          </p:nvSpPr>
          <p:spPr>
            <a:xfrm>
              <a:off x="4950000" y="45250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0" name="pt203">
              <a:extLst>
                <a:ext uri="{FF2B5EF4-FFF2-40B4-BE49-F238E27FC236}">
                  <a16:creationId xmlns:a16="http://schemas.microsoft.com/office/drawing/2014/main" id="{45152D1B-46DE-901A-6EF4-0E8D72213B53}"/>
                </a:ext>
              </a:extLst>
            </p:cNvPr>
            <p:cNvSpPr/>
            <p:nvPr/>
          </p:nvSpPr>
          <p:spPr>
            <a:xfrm>
              <a:off x="4960685" y="27794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1" name="pt204">
              <a:extLst>
                <a:ext uri="{FF2B5EF4-FFF2-40B4-BE49-F238E27FC236}">
                  <a16:creationId xmlns:a16="http://schemas.microsoft.com/office/drawing/2014/main" id="{A00F5408-8CAD-ED00-DB42-713701E616F4}"/>
                </a:ext>
              </a:extLst>
            </p:cNvPr>
            <p:cNvSpPr/>
            <p:nvPr/>
          </p:nvSpPr>
          <p:spPr>
            <a:xfrm>
              <a:off x="4801221" y="33658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2" name="pt205">
              <a:extLst>
                <a:ext uri="{FF2B5EF4-FFF2-40B4-BE49-F238E27FC236}">
                  <a16:creationId xmlns:a16="http://schemas.microsoft.com/office/drawing/2014/main" id="{0D6F7784-6948-C1B8-60EA-EEF73EA67E1F}"/>
                </a:ext>
              </a:extLst>
            </p:cNvPr>
            <p:cNvSpPr/>
            <p:nvPr/>
          </p:nvSpPr>
          <p:spPr>
            <a:xfrm>
              <a:off x="5234427" y="31320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3" name="pt206">
              <a:extLst>
                <a:ext uri="{FF2B5EF4-FFF2-40B4-BE49-F238E27FC236}">
                  <a16:creationId xmlns:a16="http://schemas.microsoft.com/office/drawing/2014/main" id="{6A259446-45BA-BB38-3BD8-4C088D61F5B6}"/>
                </a:ext>
              </a:extLst>
            </p:cNvPr>
            <p:cNvSpPr/>
            <p:nvPr/>
          </p:nvSpPr>
          <p:spPr>
            <a:xfrm>
              <a:off x="4800759" y="33668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4" name="pt207">
              <a:extLst>
                <a:ext uri="{FF2B5EF4-FFF2-40B4-BE49-F238E27FC236}">
                  <a16:creationId xmlns:a16="http://schemas.microsoft.com/office/drawing/2014/main" id="{80B60DE1-7894-4ED7-1EE7-5E15E36A1DB7}"/>
                </a:ext>
              </a:extLst>
            </p:cNvPr>
            <p:cNvSpPr/>
            <p:nvPr/>
          </p:nvSpPr>
          <p:spPr>
            <a:xfrm>
              <a:off x="4648480" y="21200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5" name="pt208">
              <a:extLst>
                <a:ext uri="{FF2B5EF4-FFF2-40B4-BE49-F238E27FC236}">
                  <a16:creationId xmlns:a16="http://schemas.microsoft.com/office/drawing/2014/main" id="{5E6DAF9D-351D-EDFD-7286-556B2AC73FBD}"/>
                </a:ext>
              </a:extLst>
            </p:cNvPr>
            <p:cNvSpPr/>
            <p:nvPr/>
          </p:nvSpPr>
          <p:spPr>
            <a:xfrm>
              <a:off x="6539723" y="26426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6" name="pt209">
              <a:extLst>
                <a:ext uri="{FF2B5EF4-FFF2-40B4-BE49-F238E27FC236}">
                  <a16:creationId xmlns:a16="http://schemas.microsoft.com/office/drawing/2014/main" id="{AE50FD31-D5FF-059D-DD6E-3615FD61222E}"/>
                </a:ext>
              </a:extLst>
            </p:cNvPr>
            <p:cNvSpPr/>
            <p:nvPr/>
          </p:nvSpPr>
          <p:spPr>
            <a:xfrm>
              <a:off x="4436341" y="39709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7" name="pt210">
              <a:extLst>
                <a:ext uri="{FF2B5EF4-FFF2-40B4-BE49-F238E27FC236}">
                  <a16:creationId xmlns:a16="http://schemas.microsoft.com/office/drawing/2014/main" id="{9A069C50-8716-6D33-D5E4-E0F40F76DD4C}"/>
                </a:ext>
              </a:extLst>
            </p:cNvPr>
            <p:cNvSpPr/>
            <p:nvPr/>
          </p:nvSpPr>
          <p:spPr>
            <a:xfrm>
              <a:off x="4448818" y="32367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8" name="pt211">
              <a:extLst>
                <a:ext uri="{FF2B5EF4-FFF2-40B4-BE49-F238E27FC236}">
                  <a16:creationId xmlns:a16="http://schemas.microsoft.com/office/drawing/2014/main" id="{D1FC6E79-8DAD-B307-A110-C0D32A81F88E}"/>
                </a:ext>
              </a:extLst>
            </p:cNvPr>
            <p:cNvSpPr/>
            <p:nvPr/>
          </p:nvSpPr>
          <p:spPr>
            <a:xfrm>
              <a:off x="5044890" y="34285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9" name="pt212">
              <a:extLst>
                <a:ext uri="{FF2B5EF4-FFF2-40B4-BE49-F238E27FC236}">
                  <a16:creationId xmlns:a16="http://schemas.microsoft.com/office/drawing/2014/main" id="{C162097C-F0AA-8395-FA06-40D0306C58E3}"/>
                </a:ext>
              </a:extLst>
            </p:cNvPr>
            <p:cNvSpPr/>
            <p:nvPr/>
          </p:nvSpPr>
          <p:spPr>
            <a:xfrm>
              <a:off x="4215911" y="2794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0" name="pt213">
              <a:extLst>
                <a:ext uri="{FF2B5EF4-FFF2-40B4-BE49-F238E27FC236}">
                  <a16:creationId xmlns:a16="http://schemas.microsoft.com/office/drawing/2014/main" id="{FD6E78BB-B20F-8A6D-A816-5EA7A7021656}"/>
                </a:ext>
              </a:extLst>
            </p:cNvPr>
            <p:cNvSpPr/>
            <p:nvPr/>
          </p:nvSpPr>
          <p:spPr>
            <a:xfrm>
              <a:off x="5566709" y="49171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1" name="pt214">
              <a:extLst>
                <a:ext uri="{FF2B5EF4-FFF2-40B4-BE49-F238E27FC236}">
                  <a16:creationId xmlns:a16="http://schemas.microsoft.com/office/drawing/2014/main" id="{0F62CE55-FD57-89D8-0876-66240D19A87C}"/>
                </a:ext>
              </a:extLst>
            </p:cNvPr>
            <p:cNvSpPr/>
            <p:nvPr/>
          </p:nvSpPr>
          <p:spPr>
            <a:xfrm>
              <a:off x="5049366" y="35175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2" name="pt215">
              <a:extLst>
                <a:ext uri="{FF2B5EF4-FFF2-40B4-BE49-F238E27FC236}">
                  <a16:creationId xmlns:a16="http://schemas.microsoft.com/office/drawing/2014/main" id="{2CDA26BA-7238-79A2-A488-C48E49BA73C0}"/>
                </a:ext>
              </a:extLst>
            </p:cNvPr>
            <p:cNvSpPr/>
            <p:nvPr/>
          </p:nvSpPr>
          <p:spPr>
            <a:xfrm>
              <a:off x="4446521" y="41859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3" name="pt216">
              <a:extLst>
                <a:ext uri="{FF2B5EF4-FFF2-40B4-BE49-F238E27FC236}">
                  <a16:creationId xmlns:a16="http://schemas.microsoft.com/office/drawing/2014/main" id="{3CF9747A-C42D-6032-5E04-D5E08FF959A8}"/>
                </a:ext>
              </a:extLst>
            </p:cNvPr>
            <p:cNvSpPr/>
            <p:nvPr/>
          </p:nvSpPr>
          <p:spPr>
            <a:xfrm>
              <a:off x="3852222" y="4153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4" name="pt217">
              <a:extLst>
                <a:ext uri="{FF2B5EF4-FFF2-40B4-BE49-F238E27FC236}">
                  <a16:creationId xmlns:a16="http://schemas.microsoft.com/office/drawing/2014/main" id="{46B3AC26-8446-C401-4BD6-DE16EBB73FEC}"/>
                </a:ext>
              </a:extLst>
            </p:cNvPr>
            <p:cNvSpPr/>
            <p:nvPr/>
          </p:nvSpPr>
          <p:spPr>
            <a:xfrm>
              <a:off x="4766867" y="33446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5" name="pt218">
              <a:extLst>
                <a:ext uri="{FF2B5EF4-FFF2-40B4-BE49-F238E27FC236}">
                  <a16:creationId xmlns:a16="http://schemas.microsoft.com/office/drawing/2014/main" id="{7549E25F-E7B7-DE00-BFDF-58A6D159BF03}"/>
                </a:ext>
              </a:extLst>
            </p:cNvPr>
            <p:cNvSpPr/>
            <p:nvPr/>
          </p:nvSpPr>
          <p:spPr>
            <a:xfrm>
              <a:off x="5224522" y="40157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6" name="pt219">
              <a:extLst>
                <a:ext uri="{FF2B5EF4-FFF2-40B4-BE49-F238E27FC236}">
                  <a16:creationId xmlns:a16="http://schemas.microsoft.com/office/drawing/2014/main" id="{EB2FEFFC-794E-BC2E-AFE4-2EF378120564}"/>
                </a:ext>
              </a:extLst>
            </p:cNvPr>
            <p:cNvSpPr/>
            <p:nvPr/>
          </p:nvSpPr>
          <p:spPr>
            <a:xfrm>
              <a:off x="3937522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7" name="pt220">
              <a:extLst>
                <a:ext uri="{FF2B5EF4-FFF2-40B4-BE49-F238E27FC236}">
                  <a16:creationId xmlns:a16="http://schemas.microsoft.com/office/drawing/2014/main" id="{7DBA3E94-7B6A-8311-136C-F5F7E126EDB3}"/>
                </a:ext>
              </a:extLst>
            </p:cNvPr>
            <p:cNvSpPr/>
            <p:nvPr/>
          </p:nvSpPr>
          <p:spPr>
            <a:xfrm>
              <a:off x="5509183" y="35098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8" name="pt221">
              <a:extLst>
                <a:ext uri="{FF2B5EF4-FFF2-40B4-BE49-F238E27FC236}">
                  <a16:creationId xmlns:a16="http://schemas.microsoft.com/office/drawing/2014/main" id="{0FB685D1-321D-BF5B-9C9F-E9FE64A21ED5}"/>
                </a:ext>
              </a:extLst>
            </p:cNvPr>
            <p:cNvSpPr/>
            <p:nvPr/>
          </p:nvSpPr>
          <p:spPr>
            <a:xfrm>
              <a:off x="5174924" y="30084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9" name="pt222">
              <a:extLst>
                <a:ext uri="{FF2B5EF4-FFF2-40B4-BE49-F238E27FC236}">
                  <a16:creationId xmlns:a16="http://schemas.microsoft.com/office/drawing/2014/main" id="{BECE8B9A-A5A4-11FD-9AA4-3C4BF698EB75}"/>
                </a:ext>
              </a:extLst>
            </p:cNvPr>
            <p:cNvSpPr/>
            <p:nvPr/>
          </p:nvSpPr>
          <p:spPr>
            <a:xfrm>
              <a:off x="4261027" y="38530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0" name="pt223">
              <a:extLst>
                <a:ext uri="{FF2B5EF4-FFF2-40B4-BE49-F238E27FC236}">
                  <a16:creationId xmlns:a16="http://schemas.microsoft.com/office/drawing/2014/main" id="{B0A5D71D-80EA-621A-791B-DEC7B8F340D8}"/>
                </a:ext>
              </a:extLst>
            </p:cNvPr>
            <p:cNvSpPr/>
            <p:nvPr/>
          </p:nvSpPr>
          <p:spPr>
            <a:xfrm>
              <a:off x="4620745" y="27516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1" name="pt224">
              <a:extLst>
                <a:ext uri="{FF2B5EF4-FFF2-40B4-BE49-F238E27FC236}">
                  <a16:creationId xmlns:a16="http://schemas.microsoft.com/office/drawing/2014/main" id="{098E4B4B-7F41-BF91-1E25-507B5EC6FC88}"/>
                </a:ext>
              </a:extLst>
            </p:cNvPr>
            <p:cNvSpPr/>
            <p:nvPr/>
          </p:nvSpPr>
          <p:spPr>
            <a:xfrm>
              <a:off x="4758000" y="35203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2" name="pt225">
              <a:extLst>
                <a:ext uri="{FF2B5EF4-FFF2-40B4-BE49-F238E27FC236}">
                  <a16:creationId xmlns:a16="http://schemas.microsoft.com/office/drawing/2014/main" id="{56B6573E-C89C-CC18-EAEC-75F8FC2E3B42}"/>
                </a:ext>
              </a:extLst>
            </p:cNvPr>
            <p:cNvSpPr/>
            <p:nvPr/>
          </p:nvSpPr>
          <p:spPr>
            <a:xfrm>
              <a:off x="3998705" y="22971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3" name="pt226">
              <a:extLst>
                <a:ext uri="{FF2B5EF4-FFF2-40B4-BE49-F238E27FC236}">
                  <a16:creationId xmlns:a16="http://schemas.microsoft.com/office/drawing/2014/main" id="{A590476E-C178-7A9A-2273-A4F4D0E53DA8}"/>
                </a:ext>
              </a:extLst>
            </p:cNvPr>
            <p:cNvSpPr/>
            <p:nvPr/>
          </p:nvSpPr>
          <p:spPr>
            <a:xfrm>
              <a:off x="4831492" y="47461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4" name="pt227">
              <a:extLst>
                <a:ext uri="{FF2B5EF4-FFF2-40B4-BE49-F238E27FC236}">
                  <a16:creationId xmlns:a16="http://schemas.microsoft.com/office/drawing/2014/main" id="{DD5CBEE4-240E-15CC-B96E-17AAFD0A360F}"/>
                </a:ext>
              </a:extLst>
            </p:cNvPr>
            <p:cNvSpPr/>
            <p:nvPr/>
          </p:nvSpPr>
          <p:spPr>
            <a:xfrm>
              <a:off x="4290341" y="21465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5" name="pt228">
              <a:extLst>
                <a:ext uri="{FF2B5EF4-FFF2-40B4-BE49-F238E27FC236}">
                  <a16:creationId xmlns:a16="http://schemas.microsoft.com/office/drawing/2014/main" id="{46574F07-6006-B37C-2E80-DF0DBD578FF6}"/>
                </a:ext>
              </a:extLst>
            </p:cNvPr>
            <p:cNvSpPr/>
            <p:nvPr/>
          </p:nvSpPr>
          <p:spPr>
            <a:xfrm>
              <a:off x="4617649" y="31428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6" name="pt229">
              <a:extLst>
                <a:ext uri="{FF2B5EF4-FFF2-40B4-BE49-F238E27FC236}">
                  <a16:creationId xmlns:a16="http://schemas.microsoft.com/office/drawing/2014/main" id="{2FEB12EC-EE43-A405-7747-6CD48B033995}"/>
                </a:ext>
              </a:extLst>
            </p:cNvPr>
            <p:cNvSpPr/>
            <p:nvPr/>
          </p:nvSpPr>
          <p:spPr>
            <a:xfrm>
              <a:off x="4340196" y="40360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7" name="pt230">
              <a:extLst>
                <a:ext uri="{FF2B5EF4-FFF2-40B4-BE49-F238E27FC236}">
                  <a16:creationId xmlns:a16="http://schemas.microsoft.com/office/drawing/2014/main" id="{A28375C6-F330-3557-65B6-E6350500FD79}"/>
                </a:ext>
              </a:extLst>
            </p:cNvPr>
            <p:cNvSpPr/>
            <p:nvPr/>
          </p:nvSpPr>
          <p:spPr>
            <a:xfrm>
              <a:off x="4718871" y="35791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8" name="pt231">
              <a:extLst>
                <a:ext uri="{FF2B5EF4-FFF2-40B4-BE49-F238E27FC236}">
                  <a16:creationId xmlns:a16="http://schemas.microsoft.com/office/drawing/2014/main" id="{2DA9E519-F922-AF6D-07A3-F60F836C2ECE}"/>
                </a:ext>
              </a:extLst>
            </p:cNvPr>
            <p:cNvSpPr/>
            <p:nvPr/>
          </p:nvSpPr>
          <p:spPr>
            <a:xfrm>
              <a:off x="5032542" y="28884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9" name="pt232">
              <a:extLst>
                <a:ext uri="{FF2B5EF4-FFF2-40B4-BE49-F238E27FC236}">
                  <a16:creationId xmlns:a16="http://schemas.microsoft.com/office/drawing/2014/main" id="{161E8704-F6C3-F68E-E6B2-E5DB378DCFF7}"/>
                </a:ext>
              </a:extLst>
            </p:cNvPr>
            <p:cNvSpPr/>
            <p:nvPr/>
          </p:nvSpPr>
          <p:spPr>
            <a:xfrm>
              <a:off x="4587855" y="3258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0" name="pt233">
              <a:extLst>
                <a:ext uri="{FF2B5EF4-FFF2-40B4-BE49-F238E27FC236}">
                  <a16:creationId xmlns:a16="http://schemas.microsoft.com/office/drawing/2014/main" id="{43295D6F-D386-9A00-8179-6FF9152CF3B9}"/>
                </a:ext>
              </a:extLst>
            </p:cNvPr>
            <p:cNvSpPr/>
            <p:nvPr/>
          </p:nvSpPr>
          <p:spPr>
            <a:xfrm>
              <a:off x="4602221" y="33963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1" name="pt234">
              <a:extLst>
                <a:ext uri="{FF2B5EF4-FFF2-40B4-BE49-F238E27FC236}">
                  <a16:creationId xmlns:a16="http://schemas.microsoft.com/office/drawing/2014/main" id="{3D495061-A861-FD76-0D76-35AF618B707E}"/>
                </a:ext>
              </a:extLst>
            </p:cNvPr>
            <p:cNvSpPr/>
            <p:nvPr/>
          </p:nvSpPr>
          <p:spPr>
            <a:xfrm>
              <a:off x="4464664" y="40476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2" name="pt235">
              <a:extLst>
                <a:ext uri="{FF2B5EF4-FFF2-40B4-BE49-F238E27FC236}">
                  <a16:creationId xmlns:a16="http://schemas.microsoft.com/office/drawing/2014/main" id="{6B7EC12F-8E6B-2288-DB81-C5EC90DF5BE4}"/>
                </a:ext>
              </a:extLst>
            </p:cNvPr>
            <p:cNvSpPr/>
            <p:nvPr/>
          </p:nvSpPr>
          <p:spPr>
            <a:xfrm>
              <a:off x="4509025" y="35562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3" name="pt236">
              <a:extLst>
                <a:ext uri="{FF2B5EF4-FFF2-40B4-BE49-F238E27FC236}">
                  <a16:creationId xmlns:a16="http://schemas.microsoft.com/office/drawing/2014/main" id="{AB28EF51-2544-CD95-3144-40EEB0972048}"/>
                </a:ext>
              </a:extLst>
            </p:cNvPr>
            <p:cNvSpPr/>
            <p:nvPr/>
          </p:nvSpPr>
          <p:spPr>
            <a:xfrm>
              <a:off x="4591664" y="36227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4" name="pt237">
              <a:extLst>
                <a:ext uri="{FF2B5EF4-FFF2-40B4-BE49-F238E27FC236}">
                  <a16:creationId xmlns:a16="http://schemas.microsoft.com/office/drawing/2014/main" id="{B8A0F601-83C2-DBF1-55C2-C9608D2E13E0}"/>
                </a:ext>
              </a:extLst>
            </p:cNvPr>
            <p:cNvSpPr/>
            <p:nvPr/>
          </p:nvSpPr>
          <p:spPr>
            <a:xfrm>
              <a:off x="4091110" y="44469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5" name="pt238">
              <a:extLst>
                <a:ext uri="{FF2B5EF4-FFF2-40B4-BE49-F238E27FC236}">
                  <a16:creationId xmlns:a16="http://schemas.microsoft.com/office/drawing/2014/main" id="{AEDD8CC3-E7FA-2AFD-692D-3596C2F70D0E}"/>
                </a:ext>
              </a:extLst>
            </p:cNvPr>
            <p:cNvSpPr/>
            <p:nvPr/>
          </p:nvSpPr>
          <p:spPr>
            <a:xfrm>
              <a:off x="3731910" y="40725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6" name="pt239">
              <a:extLst>
                <a:ext uri="{FF2B5EF4-FFF2-40B4-BE49-F238E27FC236}">
                  <a16:creationId xmlns:a16="http://schemas.microsoft.com/office/drawing/2014/main" id="{73B352DB-445D-CDA7-26DE-95B95692644C}"/>
                </a:ext>
              </a:extLst>
            </p:cNvPr>
            <p:cNvSpPr/>
            <p:nvPr/>
          </p:nvSpPr>
          <p:spPr>
            <a:xfrm>
              <a:off x="4553621" y="39171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7" name="pt240">
              <a:extLst>
                <a:ext uri="{FF2B5EF4-FFF2-40B4-BE49-F238E27FC236}">
                  <a16:creationId xmlns:a16="http://schemas.microsoft.com/office/drawing/2014/main" id="{71A2ED77-666B-4994-2FB8-DE48DFBB8082}"/>
                </a:ext>
              </a:extLst>
            </p:cNvPr>
            <p:cNvSpPr/>
            <p:nvPr/>
          </p:nvSpPr>
          <p:spPr>
            <a:xfrm>
              <a:off x="4092579" y="38003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8" name="pt241">
              <a:extLst>
                <a:ext uri="{FF2B5EF4-FFF2-40B4-BE49-F238E27FC236}">
                  <a16:creationId xmlns:a16="http://schemas.microsoft.com/office/drawing/2014/main" id="{DCE77299-4588-8384-2D4F-BB4A8B7017D4}"/>
                </a:ext>
              </a:extLst>
            </p:cNvPr>
            <p:cNvSpPr/>
            <p:nvPr/>
          </p:nvSpPr>
          <p:spPr>
            <a:xfrm>
              <a:off x="4486439" y="45418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9" name="pt242">
              <a:extLst>
                <a:ext uri="{FF2B5EF4-FFF2-40B4-BE49-F238E27FC236}">
                  <a16:creationId xmlns:a16="http://schemas.microsoft.com/office/drawing/2014/main" id="{D2B6CFEB-3F92-58CA-27DD-03EB60018473}"/>
                </a:ext>
              </a:extLst>
            </p:cNvPr>
            <p:cNvSpPr/>
            <p:nvPr/>
          </p:nvSpPr>
          <p:spPr>
            <a:xfrm>
              <a:off x="3967078" y="21487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0" name="pt243">
              <a:extLst>
                <a:ext uri="{FF2B5EF4-FFF2-40B4-BE49-F238E27FC236}">
                  <a16:creationId xmlns:a16="http://schemas.microsoft.com/office/drawing/2014/main" id="{7CCDAF54-AB2B-89F5-43C6-DA408E7B6352}"/>
                </a:ext>
              </a:extLst>
            </p:cNvPr>
            <p:cNvSpPr/>
            <p:nvPr/>
          </p:nvSpPr>
          <p:spPr>
            <a:xfrm>
              <a:off x="4197605" y="24567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1" name="pt244">
              <a:extLst>
                <a:ext uri="{FF2B5EF4-FFF2-40B4-BE49-F238E27FC236}">
                  <a16:creationId xmlns:a16="http://schemas.microsoft.com/office/drawing/2014/main" id="{5F89452A-9F80-3936-8DDE-F485C5676312}"/>
                </a:ext>
              </a:extLst>
            </p:cNvPr>
            <p:cNvSpPr/>
            <p:nvPr/>
          </p:nvSpPr>
          <p:spPr>
            <a:xfrm>
              <a:off x="5067216" y="34144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2" name="pt245">
              <a:extLst>
                <a:ext uri="{FF2B5EF4-FFF2-40B4-BE49-F238E27FC236}">
                  <a16:creationId xmlns:a16="http://schemas.microsoft.com/office/drawing/2014/main" id="{D538B619-BD16-E2AE-52AE-3562796FB8AA}"/>
                </a:ext>
              </a:extLst>
            </p:cNvPr>
            <p:cNvSpPr/>
            <p:nvPr/>
          </p:nvSpPr>
          <p:spPr>
            <a:xfrm>
              <a:off x="4679008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3" name="pt246">
              <a:extLst>
                <a:ext uri="{FF2B5EF4-FFF2-40B4-BE49-F238E27FC236}">
                  <a16:creationId xmlns:a16="http://schemas.microsoft.com/office/drawing/2014/main" id="{5178EAB2-E338-68D5-33DD-E94A3431508F}"/>
                </a:ext>
              </a:extLst>
            </p:cNvPr>
            <p:cNvSpPr/>
            <p:nvPr/>
          </p:nvSpPr>
          <p:spPr>
            <a:xfrm>
              <a:off x="4372994" y="34892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4" name="pt247">
              <a:extLst>
                <a:ext uri="{FF2B5EF4-FFF2-40B4-BE49-F238E27FC236}">
                  <a16:creationId xmlns:a16="http://schemas.microsoft.com/office/drawing/2014/main" id="{3A95E8A9-817B-0372-2998-A2EE8DB40364}"/>
                </a:ext>
              </a:extLst>
            </p:cNvPr>
            <p:cNvSpPr/>
            <p:nvPr/>
          </p:nvSpPr>
          <p:spPr>
            <a:xfrm>
              <a:off x="4679846" y="26551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5" name="pt248">
              <a:extLst>
                <a:ext uri="{FF2B5EF4-FFF2-40B4-BE49-F238E27FC236}">
                  <a16:creationId xmlns:a16="http://schemas.microsoft.com/office/drawing/2014/main" id="{03E56674-ECFA-DCAC-5130-C51B0A8EFC6A}"/>
                </a:ext>
              </a:extLst>
            </p:cNvPr>
            <p:cNvSpPr/>
            <p:nvPr/>
          </p:nvSpPr>
          <p:spPr>
            <a:xfrm>
              <a:off x="4893407" y="28956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6" name="pt249">
              <a:extLst>
                <a:ext uri="{FF2B5EF4-FFF2-40B4-BE49-F238E27FC236}">
                  <a16:creationId xmlns:a16="http://schemas.microsoft.com/office/drawing/2014/main" id="{A7C2E9AE-EAB2-B4C1-F25F-3C7F82B48225}"/>
                </a:ext>
              </a:extLst>
            </p:cNvPr>
            <p:cNvSpPr/>
            <p:nvPr/>
          </p:nvSpPr>
          <p:spPr>
            <a:xfrm>
              <a:off x="5009806" y="38643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7" name="pt250">
              <a:extLst>
                <a:ext uri="{FF2B5EF4-FFF2-40B4-BE49-F238E27FC236}">
                  <a16:creationId xmlns:a16="http://schemas.microsoft.com/office/drawing/2014/main" id="{27CED9FA-ECF5-3B00-AB0B-5EA2F52D891E}"/>
                </a:ext>
              </a:extLst>
            </p:cNvPr>
            <p:cNvSpPr/>
            <p:nvPr/>
          </p:nvSpPr>
          <p:spPr>
            <a:xfrm>
              <a:off x="4497323" y="32402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8" name="pt251">
              <a:extLst>
                <a:ext uri="{FF2B5EF4-FFF2-40B4-BE49-F238E27FC236}">
                  <a16:creationId xmlns:a16="http://schemas.microsoft.com/office/drawing/2014/main" id="{627913B4-6D7A-DAD6-4624-711F2C46015D}"/>
                </a:ext>
              </a:extLst>
            </p:cNvPr>
            <p:cNvSpPr/>
            <p:nvPr/>
          </p:nvSpPr>
          <p:spPr>
            <a:xfrm>
              <a:off x="4839490" y="19805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9" name="pt252">
              <a:extLst>
                <a:ext uri="{FF2B5EF4-FFF2-40B4-BE49-F238E27FC236}">
                  <a16:creationId xmlns:a16="http://schemas.microsoft.com/office/drawing/2014/main" id="{FC01FC3F-B193-EFF2-EFE6-81AB6B1EF5D0}"/>
                </a:ext>
              </a:extLst>
            </p:cNvPr>
            <p:cNvSpPr/>
            <p:nvPr/>
          </p:nvSpPr>
          <p:spPr>
            <a:xfrm>
              <a:off x="4686796" y="32039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0" name="pt253">
              <a:extLst>
                <a:ext uri="{FF2B5EF4-FFF2-40B4-BE49-F238E27FC236}">
                  <a16:creationId xmlns:a16="http://schemas.microsoft.com/office/drawing/2014/main" id="{305EA756-9B24-B524-9FC5-DE650232D320}"/>
                </a:ext>
              </a:extLst>
            </p:cNvPr>
            <p:cNvSpPr/>
            <p:nvPr/>
          </p:nvSpPr>
          <p:spPr>
            <a:xfrm>
              <a:off x="4680627" y="44900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1" name="pt254">
              <a:extLst>
                <a:ext uri="{FF2B5EF4-FFF2-40B4-BE49-F238E27FC236}">
                  <a16:creationId xmlns:a16="http://schemas.microsoft.com/office/drawing/2014/main" id="{1B04EE84-2832-E04B-C5B7-DA9ED685C493}"/>
                </a:ext>
              </a:extLst>
            </p:cNvPr>
            <p:cNvSpPr/>
            <p:nvPr/>
          </p:nvSpPr>
          <p:spPr>
            <a:xfrm>
              <a:off x="5015873" y="32851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2" name="pt255">
              <a:extLst>
                <a:ext uri="{FF2B5EF4-FFF2-40B4-BE49-F238E27FC236}">
                  <a16:creationId xmlns:a16="http://schemas.microsoft.com/office/drawing/2014/main" id="{2BBDE266-280D-1B60-CC9C-099D6F7CB4AD}"/>
                </a:ext>
              </a:extLst>
            </p:cNvPr>
            <p:cNvSpPr/>
            <p:nvPr/>
          </p:nvSpPr>
          <p:spPr>
            <a:xfrm>
              <a:off x="4545449" y="21605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3" name="pt256">
              <a:extLst>
                <a:ext uri="{FF2B5EF4-FFF2-40B4-BE49-F238E27FC236}">
                  <a16:creationId xmlns:a16="http://schemas.microsoft.com/office/drawing/2014/main" id="{5508DF47-267D-1821-421D-0DBD1739FE86}"/>
                </a:ext>
              </a:extLst>
            </p:cNvPr>
            <p:cNvSpPr/>
            <p:nvPr/>
          </p:nvSpPr>
          <p:spPr>
            <a:xfrm>
              <a:off x="5096858" y="43231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4" name="pt257">
              <a:extLst>
                <a:ext uri="{FF2B5EF4-FFF2-40B4-BE49-F238E27FC236}">
                  <a16:creationId xmlns:a16="http://schemas.microsoft.com/office/drawing/2014/main" id="{CB15F941-CDBD-3756-087C-BCAD9F9DCF25}"/>
                </a:ext>
              </a:extLst>
            </p:cNvPr>
            <p:cNvSpPr/>
            <p:nvPr/>
          </p:nvSpPr>
          <p:spPr>
            <a:xfrm>
              <a:off x="5718253" y="28760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5" name="pt258">
              <a:extLst>
                <a:ext uri="{FF2B5EF4-FFF2-40B4-BE49-F238E27FC236}">
                  <a16:creationId xmlns:a16="http://schemas.microsoft.com/office/drawing/2014/main" id="{B8EBC11D-BAE2-FB5A-AD25-B2C2F79E0D3D}"/>
                </a:ext>
              </a:extLst>
            </p:cNvPr>
            <p:cNvSpPr/>
            <p:nvPr/>
          </p:nvSpPr>
          <p:spPr>
            <a:xfrm>
              <a:off x="5062450" y="34420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6" name="pt259">
              <a:extLst>
                <a:ext uri="{FF2B5EF4-FFF2-40B4-BE49-F238E27FC236}">
                  <a16:creationId xmlns:a16="http://schemas.microsoft.com/office/drawing/2014/main" id="{35546514-90E1-5B63-B862-74859B73D1D3}"/>
                </a:ext>
              </a:extLst>
            </p:cNvPr>
            <p:cNvSpPr/>
            <p:nvPr/>
          </p:nvSpPr>
          <p:spPr>
            <a:xfrm>
              <a:off x="5751234" y="34082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7" name="pt260">
              <a:extLst>
                <a:ext uri="{FF2B5EF4-FFF2-40B4-BE49-F238E27FC236}">
                  <a16:creationId xmlns:a16="http://schemas.microsoft.com/office/drawing/2014/main" id="{59C60FBD-F765-BB6A-ADBB-FA2299F05D16}"/>
                </a:ext>
              </a:extLst>
            </p:cNvPr>
            <p:cNvSpPr/>
            <p:nvPr/>
          </p:nvSpPr>
          <p:spPr>
            <a:xfrm>
              <a:off x="5647399" y="33718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8" name="pt261">
              <a:extLst>
                <a:ext uri="{FF2B5EF4-FFF2-40B4-BE49-F238E27FC236}">
                  <a16:creationId xmlns:a16="http://schemas.microsoft.com/office/drawing/2014/main" id="{0B87FECD-D9C0-88B0-2F2A-C3B316EFC377}"/>
                </a:ext>
              </a:extLst>
            </p:cNvPr>
            <p:cNvSpPr/>
            <p:nvPr/>
          </p:nvSpPr>
          <p:spPr>
            <a:xfrm>
              <a:off x="4396111" y="28639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9" name="pt262">
              <a:extLst>
                <a:ext uri="{FF2B5EF4-FFF2-40B4-BE49-F238E27FC236}">
                  <a16:creationId xmlns:a16="http://schemas.microsoft.com/office/drawing/2014/main" id="{2810B16F-551B-CA36-40D4-D3D0D24E3282}"/>
                </a:ext>
              </a:extLst>
            </p:cNvPr>
            <p:cNvSpPr/>
            <p:nvPr/>
          </p:nvSpPr>
          <p:spPr>
            <a:xfrm>
              <a:off x="5309291" y="33984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0" name="pt263">
              <a:extLst>
                <a:ext uri="{FF2B5EF4-FFF2-40B4-BE49-F238E27FC236}">
                  <a16:creationId xmlns:a16="http://schemas.microsoft.com/office/drawing/2014/main" id="{F3DC83FE-03BC-9E70-AB41-B1960B3C2A0F}"/>
                </a:ext>
              </a:extLst>
            </p:cNvPr>
            <p:cNvSpPr/>
            <p:nvPr/>
          </p:nvSpPr>
          <p:spPr>
            <a:xfrm>
              <a:off x="4490893" y="33448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1" name="pt264">
              <a:extLst>
                <a:ext uri="{FF2B5EF4-FFF2-40B4-BE49-F238E27FC236}">
                  <a16:creationId xmlns:a16="http://schemas.microsoft.com/office/drawing/2014/main" id="{6C03B6FB-6C35-E0C6-8BEF-07B2BEB0BF5A}"/>
                </a:ext>
              </a:extLst>
            </p:cNvPr>
            <p:cNvSpPr/>
            <p:nvPr/>
          </p:nvSpPr>
          <p:spPr>
            <a:xfrm>
              <a:off x="5237621" y="38460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2" name="pt265">
              <a:extLst>
                <a:ext uri="{FF2B5EF4-FFF2-40B4-BE49-F238E27FC236}">
                  <a16:creationId xmlns:a16="http://schemas.microsoft.com/office/drawing/2014/main" id="{9652EC4D-78C1-B107-C63D-91044BB8D5AE}"/>
                </a:ext>
              </a:extLst>
            </p:cNvPr>
            <p:cNvSpPr/>
            <p:nvPr/>
          </p:nvSpPr>
          <p:spPr>
            <a:xfrm>
              <a:off x="4838369" y="26721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3" name="pt266">
              <a:extLst>
                <a:ext uri="{FF2B5EF4-FFF2-40B4-BE49-F238E27FC236}">
                  <a16:creationId xmlns:a16="http://schemas.microsoft.com/office/drawing/2014/main" id="{5B7DB56F-60D7-F343-7B63-D06B17A8B1CE}"/>
                </a:ext>
              </a:extLst>
            </p:cNvPr>
            <p:cNvSpPr/>
            <p:nvPr/>
          </p:nvSpPr>
          <p:spPr>
            <a:xfrm>
              <a:off x="5407686" y="25782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4" name="pt267">
              <a:extLst>
                <a:ext uri="{FF2B5EF4-FFF2-40B4-BE49-F238E27FC236}">
                  <a16:creationId xmlns:a16="http://schemas.microsoft.com/office/drawing/2014/main" id="{954AFD68-3185-775C-1761-917DD6C35AAB}"/>
                </a:ext>
              </a:extLst>
            </p:cNvPr>
            <p:cNvSpPr/>
            <p:nvPr/>
          </p:nvSpPr>
          <p:spPr>
            <a:xfrm>
              <a:off x="5225646" y="20811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5" name="pt268">
              <a:extLst>
                <a:ext uri="{FF2B5EF4-FFF2-40B4-BE49-F238E27FC236}">
                  <a16:creationId xmlns:a16="http://schemas.microsoft.com/office/drawing/2014/main" id="{1960275D-45CE-1C08-9CC0-32B4AA8B7FF2}"/>
                </a:ext>
              </a:extLst>
            </p:cNvPr>
            <p:cNvSpPr/>
            <p:nvPr/>
          </p:nvSpPr>
          <p:spPr>
            <a:xfrm>
              <a:off x="4050645" y="23637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6" name="pt269">
              <a:extLst>
                <a:ext uri="{FF2B5EF4-FFF2-40B4-BE49-F238E27FC236}">
                  <a16:creationId xmlns:a16="http://schemas.microsoft.com/office/drawing/2014/main" id="{CB18D7FF-A82E-73DC-8A1F-9B82C691F5E5}"/>
                </a:ext>
              </a:extLst>
            </p:cNvPr>
            <p:cNvSpPr/>
            <p:nvPr/>
          </p:nvSpPr>
          <p:spPr>
            <a:xfrm>
              <a:off x="4655744" y="33550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7" name="pt270">
              <a:extLst>
                <a:ext uri="{FF2B5EF4-FFF2-40B4-BE49-F238E27FC236}">
                  <a16:creationId xmlns:a16="http://schemas.microsoft.com/office/drawing/2014/main" id="{4C0BA308-8EC7-23FC-1131-AE9A3681F78F}"/>
                </a:ext>
              </a:extLst>
            </p:cNvPr>
            <p:cNvSpPr/>
            <p:nvPr/>
          </p:nvSpPr>
          <p:spPr>
            <a:xfrm>
              <a:off x="4617071" y="37977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8" name="pt271">
              <a:extLst>
                <a:ext uri="{FF2B5EF4-FFF2-40B4-BE49-F238E27FC236}">
                  <a16:creationId xmlns:a16="http://schemas.microsoft.com/office/drawing/2014/main" id="{D803B0FA-5855-8A43-0D79-7FDB9C37CC77}"/>
                </a:ext>
              </a:extLst>
            </p:cNvPr>
            <p:cNvSpPr/>
            <p:nvPr/>
          </p:nvSpPr>
          <p:spPr>
            <a:xfrm>
              <a:off x="5212286" y="39145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9" name="pt272">
              <a:extLst>
                <a:ext uri="{FF2B5EF4-FFF2-40B4-BE49-F238E27FC236}">
                  <a16:creationId xmlns:a16="http://schemas.microsoft.com/office/drawing/2014/main" id="{2EB46969-39B4-6131-53BD-C7CC020E8919}"/>
                </a:ext>
              </a:extLst>
            </p:cNvPr>
            <p:cNvSpPr/>
            <p:nvPr/>
          </p:nvSpPr>
          <p:spPr>
            <a:xfrm>
              <a:off x="4423395" y="36461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0" name="pt273">
              <a:extLst>
                <a:ext uri="{FF2B5EF4-FFF2-40B4-BE49-F238E27FC236}">
                  <a16:creationId xmlns:a16="http://schemas.microsoft.com/office/drawing/2014/main" id="{50A6D334-589E-325A-EF9E-C57C286DB924}"/>
                </a:ext>
              </a:extLst>
            </p:cNvPr>
            <p:cNvSpPr/>
            <p:nvPr/>
          </p:nvSpPr>
          <p:spPr>
            <a:xfrm>
              <a:off x="5043185" y="23496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1" name="pt274">
              <a:extLst>
                <a:ext uri="{FF2B5EF4-FFF2-40B4-BE49-F238E27FC236}">
                  <a16:creationId xmlns:a16="http://schemas.microsoft.com/office/drawing/2014/main" id="{D9F87E83-54E6-4D7F-90A8-5FA5029AD73D}"/>
                </a:ext>
              </a:extLst>
            </p:cNvPr>
            <p:cNvSpPr/>
            <p:nvPr/>
          </p:nvSpPr>
          <p:spPr>
            <a:xfrm>
              <a:off x="5211090" y="32218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2" name="pt275">
              <a:extLst>
                <a:ext uri="{FF2B5EF4-FFF2-40B4-BE49-F238E27FC236}">
                  <a16:creationId xmlns:a16="http://schemas.microsoft.com/office/drawing/2014/main" id="{78126090-F787-769C-7B78-3A86577B02FA}"/>
                </a:ext>
              </a:extLst>
            </p:cNvPr>
            <p:cNvSpPr/>
            <p:nvPr/>
          </p:nvSpPr>
          <p:spPr>
            <a:xfrm>
              <a:off x="4594112" y="28391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3" name="pt276">
              <a:extLst>
                <a:ext uri="{FF2B5EF4-FFF2-40B4-BE49-F238E27FC236}">
                  <a16:creationId xmlns:a16="http://schemas.microsoft.com/office/drawing/2014/main" id="{EF79337C-F688-A7AD-2207-013B4030866C}"/>
                </a:ext>
              </a:extLst>
            </p:cNvPr>
            <p:cNvSpPr/>
            <p:nvPr/>
          </p:nvSpPr>
          <p:spPr>
            <a:xfrm>
              <a:off x="5109508" y="28779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4" name="pt277">
              <a:extLst>
                <a:ext uri="{FF2B5EF4-FFF2-40B4-BE49-F238E27FC236}">
                  <a16:creationId xmlns:a16="http://schemas.microsoft.com/office/drawing/2014/main" id="{C35C73C0-44CB-E375-085C-6675483803FA}"/>
                </a:ext>
              </a:extLst>
            </p:cNvPr>
            <p:cNvSpPr/>
            <p:nvPr/>
          </p:nvSpPr>
          <p:spPr>
            <a:xfrm>
              <a:off x="5458595" y="29507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5" name="pt278">
              <a:extLst>
                <a:ext uri="{FF2B5EF4-FFF2-40B4-BE49-F238E27FC236}">
                  <a16:creationId xmlns:a16="http://schemas.microsoft.com/office/drawing/2014/main" id="{53C4BFDC-B6BF-5C5F-C435-227B2AF4281A}"/>
                </a:ext>
              </a:extLst>
            </p:cNvPr>
            <p:cNvSpPr/>
            <p:nvPr/>
          </p:nvSpPr>
          <p:spPr>
            <a:xfrm>
              <a:off x="5091865" y="39645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6" name="pt279">
              <a:extLst>
                <a:ext uri="{FF2B5EF4-FFF2-40B4-BE49-F238E27FC236}">
                  <a16:creationId xmlns:a16="http://schemas.microsoft.com/office/drawing/2014/main" id="{7282BBED-1CF9-7189-B355-514E0DCD3080}"/>
                </a:ext>
              </a:extLst>
            </p:cNvPr>
            <p:cNvSpPr/>
            <p:nvPr/>
          </p:nvSpPr>
          <p:spPr>
            <a:xfrm>
              <a:off x="4587939" y="25142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7" name="pt280">
              <a:extLst>
                <a:ext uri="{FF2B5EF4-FFF2-40B4-BE49-F238E27FC236}">
                  <a16:creationId xmlns:a16="http://schemas.microsoft.com/office/drawing/2014/main" id="{B0BFF3C0-DD83-E3D5-C514-7A15F608F793}"/>
                </a:ext>
              </a:extLst>
            </p:cNvPr>
            <p:cNvSpPr/>
            <p:nvPr/>
          </p:nvSpPr>
          <p:spPr>
            <a:xfrm>
              <a:off x="4451841" y="38682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8" name="pt281">
              <a:extLst>
                <a:ext uri="{FF2B5EF4-FFF2-40B4-BE49-F238E27FC236}">
                  <a16:creationId xmlns:a16="http://schemas.microsoft.com/office/drawing/2014/main" id="{2B6902D2-33BC-BDC7-BE03-F988E210B3A7}"/>
                </a:ext>
              </a:extLst>
            </p:cNvPr>
            <p:cNvSpPr/>
            <p:nvPr/>
          </p:nvSpPr>
          <p:spPr>
            <a:xfrm>
              <a:off x="4604798" y="39265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9" name="pt282">
              <a:extLst>
                <a:ext uri="{FF2B5EF4-FFF2-40B4-BE49-F238E27FC236}">
                  <a16:creationId xmlns:a16="http://schemas.microsoft.com/office/drawing/2014/main" id="{8BD099EA-90BB-94FB-016F-6DB9198E1563}"/>
                </a:ext>
              </a:extLst>
            </p:cNvPr>
            <p:cNvSpPr/>
            <p:nvPr/>
          </p:nvSpPr>
          <p:spPr>
            <a:xfrm>
              <a:off x="4570289" y="27093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0" name="pt283">
              <a:extLst>
                <a:ext uri="{FF2B5EF4-FFF2-40B4-BE49-F238E27FC236}">
                  <a16:creationId xmlns:a16="http://schemas.microsoft.com/office/drawing/2014/main" id="{02EA0128-61EC-ED71-405E-834867DF8D93}"/>
                </a:ext>
              </a:extLst>
            </p:cNvPr>
            <p:cNvSpPr/>
            <p:nvPr/>
          </p:nvSpPr>
          <p:spPr>
            <a:xfrm>
              <a:off x="5129095" y="30596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1" name="pt284">
              <a:extLst>
                <a:ext uri="{FF2B5EF4-FFF2-40B4-BE49-F238E27FC236}">
                  <a16:creationId xmlns:a16="http://schemas.microsoft.com/office/drawing/2014/main" id="{3BCFAD33-2BE3-7E4F-8913-22DBA8A690E1}"/>
                </a:ext>
              </a:extLst>
            </p:cNvPr>
            <p:cNvSpPr/>
            <p:nvPr/>
          </p:nvSpPr>
          <p:spPr>
            <a:xfrm>
              <a:off x="5448758" y="45307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2" name="pt285">
              <a:extLst>
                <a:ext uri="{FF2B5EF4-FFF2-40B4-BE49-F238E27FC236}">
                  <a16:creationId xmlns:a16="http://schemas.microsoft.com/office/drawing/2014/main" id="{457E9B8A-EF32-4C71-E29D-534633584A1D}"/>
                </a:ext>
              </a:extLst>
            </p:cNvPr>
            <p:cNvSpPr/>
            <p:nvPr/>
          </p:nvSpPr>
          <p:spPr>
            <a:xfrm>
              <a:off x="4612616" y="23283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3" name="pt286">
              <a:extLst>
                <a:ext uri="{FF2B5EF4-FFF2-40B4-BE49-F238E27FC236}">
                  <a16:creationId xmlns:a16="http://schemas.microsoft.com/office/drawing/2014/main" id="{BB6C82E2-C5BF-5DC7-EE82-C43839DAE706}"/>
                </a:ext>
              </a:extLst>
            </p:cNvPr>
            <p:cNvSpPr/>
            <p:nvPr/>
          </p:nvSpPr>
          <p:spPr>
            <a:xfrm>
              <a:off x="5402723" y="47657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4" name="pt287">
              <a:extLst>
                <a:ext uri="{FF2B5EF4-FFF2-40B4-BE49-F238E27FC236}">
                  <a16:creationId xmlns:a16="http://schemas.microsoft.com/office/drawing/2014/main" id="{D139537B-95C1-5AD3-D55F-2C3EABF641AB}"/>
                </a:ext>
              </a:extLst>
            </p:cNvPr>
            <p:cNvSpPr/>
            <p:nvPr/>
          </p:nvSpPr>
          <p:spPr>
            <a:xfrm>
              <a:off x="5395063" y="25266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5" name="pt288">
              <a:extLst>
                <a:ext uri="{FF2B5EF4-FFF2-40B4-BE49-F238E27FC236}">
                  <a16:creationId xmlns:a16="http://schemas.microsoft.com/office/drawing/2014/main" id="{2AF5E270-B2F1-7CEF-731A-825EAC2E3628}"/>
                </a:ext>
              </a:extLst>
            </p:cNvPr>
            <p:cNvSpPr/>
            <p:nvPr/>
          </p:nvSpPr>
          <p:spPr>
            <a:xfrm>
              <a:off x="4998722" y="42687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6" name="pt289">
              <a:extLst>
                <a:ext uri="{FF2B5EF4-FFF2-40B4-BE49-F238E27FC236}">
                  <a16:creationId xmlns:a16="http://schemas.microsoft.com/office/drawing/2014/main" id="{A6ADA0CF-8E89-20E3-D9AD-B7C3CB36D9A0}"/>
                </a:ext>
              </a:extLst>
            </p:cNvPr>
            <p:cNvSpPr/>
            <p:nvPr/>
          </p:nvSpPr>
          <p:spPr>
            <a:xfrm>
              <a:off x="5028852" y="23376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7" name="pt290">
              <a:extLst>
                <a:ext uri="{FF2B5EF4-FFF2-40B4-BE49-F238E27FC236}">
                  <a16:creationId xmlns:a16="http://schemas.microsoft.com/office/drawing/2014/main" id="{FD41F168-2842-9971-5E11-9720712B6D0B}"/>
                </a:ext>
              </a:extLst>
            </p:cNvPr>
            <p:cNvSpPr/>
            <p:nvPr/>
          </p:nvSpPr>
          <p:spPr>
            <a:xfrm>
              <a:off x="4984317" y="43136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8" name="pt291">
              <a:extLst>
                <a:ext uri="{FF2B5EF4-FFF2-40B4-BE49-F238E27FC236}">
                  <a16:creationId xmlns:a16="http://schemas.microsoft.com/office/drawing/2014/main" id="{1775710B-A3F1-EA46-E4CB-8990C73C5D83}"/>
                </a:ext>
              </a:extLst>
            </p:cNvPr>
            <p:cNvSpPr/>
            <p:nvPr/>
          </p:nvSpPr>
          <p:spPr>
            <a:xfrm>
              <a:off x="5066373" y="41850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9" name="pt292">
              <a:extLst>
                <a:ext uri="{FF2B5EF4-FFF2-40B4-BE49-F238E27FC236}">
                  <a16:creationId xmlns:a16="http://schemas.microsoft.com/office/drawing/2014/main" id="{2EC663C6-D99F-56E1-C821-226DE2E9BE3F}"/>
                </a:ext>
              </a:extLst>
            </p:cNvPr>
            <p:cNvSpPr/>
            <p:nvPr/>
          </p:nvSpPr>
          <p:spPr>
            <a:xfrm>
              <a:off x="4249661" y="30709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0" name="pt293">
              <a:extLst>
                <a:ext uri="{FF2B5EF4-FFF2-40B4-BE49-F238E27FC236}">
                  <a16:creationId xmlns:a16="http://schemas.microsoft.com/office/drawing/2014/main" id="{F7CE2B1A-9595-108D-7167-39AC59CD3221}"/>
                </a:ext>
              </a:extLst>
            </p:cNvPr>
            <p:cNvSpPr/>
            <p:nvPr/>
          </p:nvSpPr>
          <p:spPr>
            <a:xfrm>
              <a:off x="4947509" y="41129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1" name="pt294">
              <a:extLst>
                <a:ext uri="{FF2B5EF4-FFF2-40B4-BE49-F238E27FC236}">
                  <a16:creationId xmlns:a16="http://schemas.microsoft.com/office/drawing/2014/main" id="{7D685111-C54B-4808-2310-C08BA8BA7E59}"/>
                </a:ext>
              </a:extLst>
            </p:cNvPr>
            <p:cNvSpPr/>
            <p:nvPr/>
          </p:nvSpPr>
          <p:spPr>
            <a:xfrm>
              <a:off x="4119723" y="33877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2" name="pt295">
              <a:extLst>
                <a:ext uri="{FF2B5EF4-FFF2-40B4-BE49-F238E27FC236}">
                  <a16:creationId xmlns:a16="http://schemas.microsoft.com/office/drawing/2014/main" id="{112BD516-E5A5-A19C-A346-591BE492781C}"/>
                </a:ext>
              </a:extLst>
            </p:cNvPr>
            <p:cNvSpPr/>
            <p:nvPr/>
          </p:nvSpPr>
          <p:spPr>
            <a:xfrm>
              <a:off x="4841921" y="36530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3" name="pt296">
              <a:extLst>
                <a:ext uri="{FF2B5EF4-FFF2-40B4-BE49-F238E27FC236}">
                  <a16:creationId xmlns:a16="http://schemas.microsoft.com/office/drawing/2014/main" id="{E5D437C0-89BC-2D88-757B-9717987F2FEC}"/>
                </a:ext>
              </a:extLst>
            </p:cNvPr>
            <p:cNvSpPr/>
            <p:nvPr/>
          </p:nvSpPr>
          <p:spPr>
            <a:xfrm>
              <a:off x="4415562" y="40916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4" name="pt297">
              <a:extLst>
                <a:ext uri="{FF2B5EF4-FFF2-40B4-BE49-F238E27FC236}">
                  <a16:creationId xmlns:a16="http://schemas.microsoft.com/office/drawing/2014/main" id="{C49B5B9D-B415-3906-E6E9-AF0F32CB85EB}"/>
                </a:ext>
              </a:extLst>
            </p:cNvPr>
            <p:cNvSpPr/>
            <p:nvPr/>
          </p:nvSpPr>
          <p:spPr>
            <a:xfrm>
              <a:off x="4687082" y="31500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5" name="pt298">
              <a:extLst>
                <a:ext uri="{FF2B5EF4-FFF2-40B4-BE49-F238E27FC236}">
                  <a16:creationId xmlns:a16="http://schemas.microsoft.com/office/drawing/2014/main" id="{382D8DD3-81EA-CCFD-05D0-A86D3609D3C2}"/>
                </a:ext>
              </a:extLst>
            </p:cNvPr>
            <p:cNvSpPr/>
            <p:nvPr/>
          </p:nvSpPr>
          <p:spPr>
            <a:xfrm>
              <a:off x="5196601" y="30933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6" name="pt299">
              <a:extLst>
                <a:ext uri="{FF2B5EF4-FFF2-40B4-BE49-F238E27FC236}">
                  <a16:creationId xmlns:a16="http://schemas.microsoft.com/office/drawing/2014/main" id="{AF838D68-C3C5-D372-4462-39C36D4E8FD2}"/>
                </a:ext>
              </a:extLst>
            </p:cNvPr>
            <p:cNvSpPr/>
            <p:nvPr/>
          </p:nvSpPr>
          <p:spPr>
            <a:xfrm>
              <a:off x="5101382" y="22437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7" name="pt300">
              <a:extLst>
                <a:ext uri="{FF2B5EF4-FFF2-40B4-BE49-F238E27FC236}">
                  <a16:creationId xmlns:a16="http://schemas.microsoft.com/office/drawing/2014/main" id="{F3E6D33D-BEE4-FF2F-3116-5CFBCFBE974A}"/>
                </a:ext>
              </a:extLst>
            </p:cNvPr>
            <p:cNvSpPr/>
            <p:nvPr/>
          </p:nvSpPr>
          <p:spPr>
            <a:xfrm>
              <a:off x="4893577" y="30219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8" name="pt301">
              <a:extLst>
                <a:ext uri="{FF2B5EF4-FFF2-40B4-BE49-F238E27FC236}">
                  <a16:creationId xmlns:a16="http://schemas.microsoft.com/office/drawing/2014/main" id="{0D348575-9638-0FB2-E06C-E293FD3333EE}"/>
                </a:ext>
              </a:extLst>
            </p:cNvPr>
            <p:cNvSpPr/>
            <p:nvPr/>
          </p:nvSpPr>
          <p:spPr>
            <a:xfrm>
              <a:off x="4840171" y="40574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9" name="pt302">
              <a:extLst>
                <a:ext uri="{FF2B5EF4-FFF2-40B4-BE49-F238E27FC236}">
                  <a16:creationId xmlns:a16="http://schemas.microsoft.com/office/drawing/2014/main" id="{734EDD1D-7EBF-3C09-F026-3C076AF2A753}"/>
                </a:ext>
              </a:extLst>
            </p:cNvPr>
            <p:cNvSpPr/>
            <p:nvPr/>
          </p:nvSpPr>
          <p:spPr>
            <a:xfrm>
              <a:off x="4819811" y="32440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0" name="pt303">
              <a:extLst>
                <a:ext uri="{FF2B5EF4-FFF2-40B4-BE49-F238E27FC236}">
                  <a16:creationId xmlns:a16="http://schemas.microsoft.com/office/drawing/2014/main" id="{B2114EC5-F054-4FC2-4B83-FBFB04212F04}"/>
                </a:ext>
              </a:extLst>
            </p:cNvPr>
            <p:cNvSpPr/>
            <p:nvPr/>
          </p:nvSpPr>
          <p:spPr>
            <a:xfrm>
              <a:off x="5090976" y="31747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1" name="pt304">
              <a:extLst>
                <a:ext uri="{FF2B5EF4-FFF2-40B4-BE49-F238E27FC236}">
                  <a16:creationId xmlns:a16="http://schemas.microsoft.com/office/drawing/2014/main" id="{3A02BA08-6661-FA32-B047-87A1A197AA6C}"/>
                </a:ext>
              </a:extLst>
            </p:cNvPr>
            <p:cNvSpPr/>
            <p:nvPr/>
          </p:nvSpPr>
          <p:spPr>
            <a:xfrm>
              <a:off x="4245773" y="42472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2" name="pt305">
              <a:extLst>
                <a:ext uri="{FF2B5EF4-FFF2-40B4-BE49-F238E27FC236}">
                  <a16:creationId xmlns:a16="http://schemas.microsoft.com/office/drawing/2014/main" id="{6F97D384-2285-EBEA-FECD-26FAFAFA89BF}"/>
                </a:ext>
              </a:extLst>
            </p:cNvPr>
            <p:cNvSpPr/>
            <p:nvPr/>
          </p:nvSpPr>
          <p:spPr>
            <a:xfrm>
              <a:off x="5092458" y="27898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3" name="pt306">
              <a:extLst>
                <a:ext uri="{FF2B5EF4-FFF2-40B4-BE49-F238E27FC236}">
                  <a16:creationId xmlns:a16="http://schemas.microsoft.com/office/drawing/2014/main" id="{AE310F3A-51D8-3476-8DA0-FEC5856CEBE3}"/>
                </a:ext>
              </a:extLst>
            </p:cNvPr>
            <p:cNvSpPr/>
            <p:nvPr/>
          </p:nvSpPr>
          <p:spPr>
            <a:xfrm>
              <a:off x="4515312" y="49834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4" name="pt307">
              <a:extLst>
                <a:ext uri="{FF2B5EF4-FFF2-40B4-BE49-F238E27FC236}">
                  <a16:creationId xmlns:a16="http://schemas.microsoft.com/office/drawing/2014/main" id="{921DB60F-0835-2D61-ED5F-8D1909FF1B68}"/>
                </a:ext>
              </a:extLst>
            </p:cNvPr>
            <p:cNvSpPr/>
            <p:nvPr/>
          </p:nvSpPr>
          <p:spPr>
            <a:xfrm>
              <a:off x="5407974" y="53024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5" name="pt308">
              <a:extLst>
                <a:ext uri="{FF2B5EF4-FFF2-40B4-BE49-F238E27FC236}">
                  <a16:creationId xmlns:a16="http://schemas.microsoft.com/office/drawing/2014/main" id="{8222F7AD-7CFE-5204-8DAC-A7D9B56DAC2B}"/>
                </a:ext>
              </a:extLst>
            </p:cNvPr>
            <p:cNvSpPr/>
            <p:nvPr/>
          </p:nvSpPr>
          <p:spPr>
            <a:xfrm>
              <a:off x="4269863" y="35439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6" name="pt309">
              <a:extLst>
                <a:ext uri="{FF2B5EF4-FFF2-40B4-BE49-F238E27FC236}">
                  <a16:creationId xmlns:a16="http://schemas.microsoft.com/office/drawing/2014/main" id="{8C83132C-E246-E728-F3A2-31097FCDCBCB}"/>
                </a:ext>
              </a:extLst>
            </p:cNvPr>
            <p:cNvSpPr/>
            <p:nvPr/>
          </p:nvSpPr>
          <p:spPr>
            <a:xfrm>
              <a:off x="5138155" y="39131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7" name="pt310">
              <a:extLst>
                <a:ext uri="{FF2B5EF4-FFF2-40B4-BE49-F238E27FC236}">
                  <a16:creationId xmlns:a16="http://schemas.microsoft.com/office/drawing/2014/main" id="{648B4844-3066-27CC-9625-131D183C0BBD}"/>
                </a:ext>
              </a:extLst>
            </p:cNvPr>
            <p:cNvSpPr/>
            <p:nvPr/>
          </p:nvSpPr>
          <p:spPr>
            <a:xfrm>
              <a:off x="5198831" y="38586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8" name="pt311">
              <a:extLst>
                <a:ext uri="{FF2B5EF4-FFF2-40B4-BE49-F238E27FC236}">
                  <a16:creationId xmlns:a16="http://schemas.microsoft.com/office/drawing/2014/main" id="{43C04D99-07B6-9F70-6231-9B416F8CA531}"/>
                </a:ext>
              </a:extLst>
            </p:cNvPr>
            <p:cNvSpPr/>
            <p:nvPr/>
          </p:nvSpPr>
          <p:spPr>
            <a:xfrm>
              <a:off x="4394736" y="40782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9" name="pt312">
              <a:extLst>
                <a:ext uri="{FF2B5EF4-FFF2-40B4-BE49-F238E27FC236}">
                  <a16:creationId xmlns:a16="http://schemas.microsoft.com/office/drawing/2014/main" id="{B6D86616-BE34-F3CD-D01D-E6DEFE7CBE8E}"/>
                </a:ext>
              </a:extLst>
            </p:cNvPr>
            <p:cNvSpPr/>
            <p:nvPr/>
          </p:nvSpPr>
          <p:spPr>
            <a:xfrm>
              <a:off x="5843594" y="38632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0" name="pt313">
              <a:extLst>
                <a:ext uri="{FF2B5EF4-FFF2-40B4-BE49-F238E27FC236}">
                  <a16:creationId xmlns:a16="http://schemas.microsoft.com/office/drawing/2014/main" id="{3E67D62E-89C4-5C2E-BDFB-FF01F857803C}"/>
                </a:ext>
              </a:extLst>
            </p:cNvPr>
            <p:cNvSpPr/>
            <p:nvPr/>
          </p:nvSpPr>
          <p:spPr>
            <a:xfrm>
              <a:off x="4586731" y="39149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1" name="pt314">
              <a:extLst>
                <a:ext uri="{FF2B5EF4-FFF2-40B4-BE49-F238E27FC236}">
                  <a16:creationId xmlns:a16="http://schemas.microsoft.com/office/drawing/2014/main" id="{257FFF57-B5B2-5636-66A7-21F4DE71959B}"/>
                </a:ext>
              </a:extLst>
            </p:cNvPr>
            <p:cNvSpPr/>
            <p:nvPr/>
          </p:nvSpPr>
          <p:spPr>
            <a:xfrm>
              <a:off x="4609986" y="31717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2" name="pt315">
              <a:extLst>
                <a:ext uri="{FF2B5EF4-FFF2-40B4-BE49-F238E27FC236}">
                  <a16:creationId xmlns:a16="http://schemas.microsoft.com/office/drawing/2014/main" id="{3FF4CFC2-6ACF-6AB7-11B0-4875E0921CA5}"/>
                </a:ext>
              </a:extLst>
            </p:cNvPr>
            <p:cNvSpPr/>
            <p:nvPr/>
          </p:nvSpPr>
          <p:spPr>
            <a:xfrm>
              <a:off x="4849443" y="40879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3" name="pt316">
              <a:extLst>
                <a:ext uri="{FF2B5EF4-FFF2-40B4-BE49-F238E27FC236}">
                  <a16:creationId xmlns:a16="http://schemas.microsoft.com/office/drawing/2014/main" id="{00E83CF7-B145-05B3-41AA-EFF9D766F98D}"/>
                </a:ext>
              </a:extLst>
            </p:cNvPr>
            <p:cNvSpPr/>
            <p:nvPr/>
          </p:nvSpPr>
          <p:spPr>
            <a:xfrm>
              <a:off x="4844991" y="32882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4" name="pt317">
              <a:extLst>
                <a:ext uri="{FF2B5EF4-FFF2-40B4-BE49-F238E27FC236}">
                  <a16:creationId xmlns:a16="http://schemas.microsoft.com/office/drawing/2014/main" id="{D780DD01-F1B5-986D-B54C-6774C64AAFA5}"/>
                </a:ext>
              </a:extLst>
            </p:cNvPr>
            <p:cNvSpPr/>
            <p:nvPr/>
          </p:nvSpPr>
          <p:spPr>
            <a:xfrm>
              <a:off x="5101316" y="27574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5" name="pt318">
              <a:extLst>
                <a:ext uri="{FF2B5EF4-FFF2-40B4-BE49-F238E27FC236}">
                  <a16:creationId xmlns:a16="http://schemas.microsoft.com/office/drawing/2014/main" id="{50AD1B91-57E6-4BB8-D5D1-7A909256E4AA}"/>
                </a:ext>
              </a:extLst>
            </p:cNvPr>
            <p:cNvSpPr/>
            <p:nvPr/>
          </p:nvSpPr>
          <p:spPr>
            <a:xfrm>
              <a:off x="4177275" y="38137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6" name="pt319">
              <a:extLst>
                <a:ext uri="{FF2B5EF4-FFF2-40B4-BE49-F238E27FC236}">
                  <a16:creationId xmlns:a16="http://schemas.microsoft.com/office/drawing/2014/main" id="{70379D17-A03B-973E-7293-ECCA734EEC54}"/>
                </a:ext>
              </a:extLst>
            </p:cNvPr>
            <p:cNvSpPr/>
            <p:nvPr/>
          </p:nvSpPr>
          <p:spPr>
            <a:xfrm>
              <a:off x="4855128" y="40482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7" name="pt320">
              <a:extLst>
                <a:ext uri="{FF2B5EF4-FFF2-40B4-BE49-F238E27FC236}">
                  <a16:creationId xmlns:a16="http://schemas.microsoft.com/office/drawing/2014/main" id="{0D2141F0-C9E0-9580-2C15-23E89C54C7D2}"/>
                </a:ext>
              </a:extLst>
            </p:cNvPr>
            <p:cNvSpPr/>
            <p:nvPr/>
          </p:nvSpPr>
          <p:spPr>
            <a:xfrm>
              <a:off x="4947494" y="29409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8" name="pt321">
              <a:extLst>
                <a:ext uri="{FF2B5EF4-FFF2-40B4-BE49-F238E27FC236}">
                  <a16:creationId xmlns:a16="http://schemas.microsoft.com/office/drawing/2014/main" id="{01287978-C3FA-BDE1-5247-C4F8DB58F364}"/>
                </a:ext>
              </a:extLst>
            </p:cNvPr>
            <p:cNvSpPr/>
            <p:nvPr/>
          </p:nvSpPr>
          <p:spPr>
            <a:xfrm>
              <a:off x="5049611" y="33502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9" name="pt322">
              <a:extLst>
                <a:ext uri="{FF2B5EF4-FFF2-40B4-BE49-F238E27FC236}">
                  <a16:creationId xmlns:a16="http://schemas.microsoft.com/office/drawing/2014/main" id="{3812944C-573F-BA03-BF94-163FE7CAD4B2}"/>
                </a:ext>
              </a:extLst>
            </p:cNvPr>
            <p:cNvSpPr/>
            <p:nvPr/>
          </p:nvSpPr>
          <p:spPr>
            <a:xfrm>
              <a:off x="5470044" y="28535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0" name="pt323">
              <a:extLst>
                <a:ext uri="{FF2B5EF4-FFF2-40B4-BE49-F238E27FC236}">
                  <a16:creationId xmlns:a16="http://schemas.microsoft.com/office/drawing/2014/main" id="{73FB4F70-7532-6049-1E2F-2A9D3F4A007C}"/>
                </a:ext>
              </a:extLst>
            </p:cNvPr>
            <p:cNvSpPr/>
            <p:nvPr/>
          </p:nvSpPr>
          <p:spPr>
            <a:xfrm>
              <a:off x="5047077" y="34276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1" name="pt324">
              <a:extLst>
                <a:ext uri="{FF2B5EF4-FFF2-40B4-BE49-F238E27FC236}">
                  <a16:creationId xmlns:a16="http://schemas.microsoft.com/office/drawing/2014/main" id="{B3B4DFDD-0E5A-326F-7575-200427C7ABF0}"/>
                </a:ext>
              </a:extLst>
            </p:cNvPr>
            <p:cNvSpPr/>
            <p:nvPr/>
          </p:nvSpPr>
          <p:spPr>
            <a:xfrm>
              <a:off x="5035824" y="21286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2" name="pt325">
              <a:extLst>
                <a:ext uri="{FF2B5EF4-FFF2-40B4-BE49-F238E27FC236}">
                  <a16:creationId xmlns:a16="http://schemas.microsoft.com/office/drawing/2014/main" id="{51726DAB-A5EB-FA45-91C0-7B8B018EDA58}"/>
                </a:ext>
              </a:extLst>
            </p:cNvPr>
            <p:cNvSpPr/>
            <p:nvPr/>
          </p:nvSpPr>
          <p:spPr>
            <a:xfrm>
              <a:off x="4293862" y="36983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3" name="pt326">
              <a:extLst>
                <a:ext uri="{FF2B5EF4-FFF2-40B4-BE49-F238E27FC236}">
                  <a16:creationId xmlns:a16="http://schemas.microsoft.com/office/drawing/2014/main" id="{2B495B13-9319-F49D-9F94-A69D3E0E873E}"/>
                </a:ext>
              </a:extLst>
            </p:cNvPr>
            <p:cNvSpPr/>
            <p:nvPr/>
          </p:nvSpPr>
          <p:spPr>
            <a:xfrm>
              <a:off x="4652295" y="25917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4" name="pt327">
              <a:extLst>
                <a:ext uri="{FF2B5EF4-FFF2-40B4-BE49-F238E27FC236}">
                  <a16:creationId xmlns:a16="http://schemas.microsoft.com/office/drawing/2014/main" id="{93EC1780-A9AE-762C-62AC-58FF653F5197}"/>
                </a:ext>
              </a:extLst>
            </p:cNvPr>
            <p:cNvSpPr/>
            <p:nvPr/>
          </p:nvSpPr>
          <p:spPr>
            <a:xfrm>
              <a:off x="4615131" y="4357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5" name="pt328">
              <a:extLst>
                <a:ext uri="{FF2B5EF4-FFF2-40B4-BE49-F238E27FC236}">
                  <a16:creationId xmlns:a16="http://schemas.microsoft.com/office/drawing/2014/main" id="{7CB6AADC-592C-BE5B-FF47-C714940D09DC}"/>
                </a:ext>
              </a:extLst>
            </p:cNvPr>
            <p:cNvSpPr/>
            <p:nvPr/>
          </p:nvSpPr>
          <p:spPr>
            <a:xfrm>
              <a:off x="4914345" y="34831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6" name="pt329">
              <a:extLst>
                <a:ext uri="{FF2B5EF4-FFF2-40B4-BE49-F238E27FC236}">
                  <a16:creationId xmlns:a16="http://schemas.microsoft.com/office/drawing/2014/main" id="{D5B72B01-9295-5E65-3B6F-01A41DAF5C03}"/>
                </a:ext>
              </a:extLst>
            </p:cNvPr>
            <p:cNvSpPr/>
            <p:nvPr/>
          </p:nvSpPr>
          <p:spPr>
            <a:xfrm>
              <a:off x="4249043" y="45300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7" name="pt330">
              <a:extLst>
                <a:ext uri="{FF2B5EF4-FFF2-40B4-BE49-F238E27FC236}">
                  <a16:creationId xmlns:a16="http://schemas.microsoft.com/office/drawing/2014/main" id="{05139A44-77E9-17DC-12AD-F426BE6A11E2}"/>
                </a:ext>
              </a:extLst>
            </p:cNvPr>
            <p:cNvSpPr/>
            <p:nvPr/>
          </p:nvSpPr>
          <p:spPr>
            <a:xfrm>
              <a:off x="4243212" y="24888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8" name="pt331">
              <a:extLst>
                <a:ext uri="{FF2B5EF4-FFF2-40B4-BE49-F238E27FC236}">
                  <a16:creationId xmlns:a16="http://schemas.microsoft.com/office/drawing/2014/main" id="{CD803C56-85F0-32E0-F5DE-335C802E377D}"/>
                </a:ext>
              </a:extLst>
            </p:cNvPr>
            <p:cNvSpPr/>
            <p:nvPr/>
          </p:nvSpPr>
          <p:spPr>
            <a:xfrm>
              <a:off x="4721461" y="29117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9" name="pt332">
              <a:extLst>
                <a:ext uri="{FF2B5EF4-FFF2-40B4-BE49-F238E27FC236}">
                  <a16:creationId xmlns:a16="http://schemas.microsoft.com/office/drawing/2014/main" id="{7E0B3548-37AB-70A2-767A-89B46EDD3A69}"/>
                </a:ext>
              </a:extLst>
            </p:cNvPr>
            <p:cNvSpPr/>
            <p:nvPr/>
          </p:nvSpPr>
          <p:spPr>
            <a:xfrm>
              <a:off x="4742018" y="34335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0" name="pt333">
              <a:extLst>
                <a:ext uri="{FF2B5EF4-FFF2-40B4-BE49-F238E27FC236}">
                  <a16:creationId xmlns:a16="http://schemas.microsoft.com/office/drawing/2014/main" id="{8D9A15CE-73CB-153A-CE06-8F9353C93DFD}"/>
                </a:ext>
              </a:extLst>
            </p:cNvPr>
            <p:cNvSpPr/>
            <p:nvPr/>
          </p:nvSpPr>
          <p:spPr>
            <a:xfrm>
              <a:off x="4379026" y="37728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1" name="pt334">
              <a:extLst>
                <a:ext uri="{FF2B5EF4-FFF2-40B4-BE49-F238E27FC236}">
                  <a16:creationId xmlns:a16="http://schemas.microsoft.com/office/drawing/2014/main" id="{F874F226-B168-E1B5-09E8-C02132A3D676}"/>
                </a:ext>
              </a:extLst>
            </p:cNvPr>
            <p:cNvSpPr/>
            <p:nvPr/>
          </p:nvSpPr>
          <p:spPr>
            <a:xfrm>
              <a:off x="4899082" y="35534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2" name="pt335">
              <a:extLst>
                <a:ext uri="{FF2B5EF4-FFF2-40B4-BE49-F238E27FC236}">
                  <a16:creationId xmlns:a16="http://schemas.microsoft.com/office/drawing/2014/main" id="{A885F6A5-63A4-0C36-FB0E-6D253BB2F7C0}"/>
                </a:ext>
              </a:extLst>
            </p:cNvPr>
            <p:cNvSpPr/>
            <p:nvPr/>
          </p:nvSpPr>
          <p:spPr>
            <a:xfrm>
              <a:off x="4604483" y="29084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3" name="pt336">
              <a:extLst>
                <a:ext uri="{FF2B5EF4-FFF2-40B4-BE49-F238E27FC236}">
                  <a16:creationId xmlns:a16="http://schemas.microsoft.com/office/drawing/2014/main" id="{C89B9F5D-F874-FDBF-5191-0593022EA194}"/>
                </a:ext>
              </a:extLst>
            </p:cNvPr>
            <p:cNvSpPr/>
            <p:nvPr/>
          </p:nvSpPr>
          <p:spPr>
            <a:xfrm>
              <a:off x="4617208" y="45797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4" name="pt337">
              <a:extLst>
                <a:ext uri="{FF2B5EF4-FFF2-40B4-BE49-F238E27FC236}">
                  <a16:creationId xmlns:a16="http://schemas.microsoft.com/office/drawing/2014/main" id="{0A19A227-D2AD-7024-5250-39887F0181CA}"/>
                </a:ext>
              </a:extLst>
            </p:cNvPr>
            <p:cNvSpPr/>
            <p:nvPr/>
          </p:nvSpPr>
          <p:spPr>
            <a:xfrm>
              <a:off x="4896220" y="48976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5" name="pt338">
              <a:extLst>
                <a:ext uri="{FF2B5EF4-FFF2-40B4-BE49-F238E27FC236}">
                  <a16:creationId xmlns:a16="http://schemas.microsoft.com/office/drawing/2014/main" id="{54A93390-EF3E-580B-D513-BDDEE5CD7B2A}"/>
                </a:ext>
              </a:extLst>
            </p:cNvPr>
            <p:cNvSpPr/>
            <p:nvPr/>
          </p:nvSpPr>
          <p:spPr>
            <a:xfrm>
              <a:off x="4494767" y="38416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6" name="pt339">
              <a:extLst>
                <a:ext uri="{FF2B5EF4-FFF2-40B4-BE49-F238E27FC236}">
                  <a16:creationId xmlns:a16="http://schemas.microsoft.com/office/drawing/2014/main" id="{72F0018F-98F6-F2C5-36D0-81059D20E4B0}"/>
                </a:ext>
              </a:extLst>
            </p:cNvPr>
            <p:cNvSpPr/>
            <p:nvPr/>
          </p:nvSpPr>
          <p:spPr>
            <a:xfrm>
              <a:off x="4580581" y="32100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7" name="pt340">
              <a:extLst>
                <a:ext uri="{FF2B5EF4-FFF2-40B4-BE49-F238E27FC236}">
                  <a16:creationId xmlns:a16="http://schemas.microsoft.com/office/drawing/2014/main" id="{CCD54A78-6AEA-FE01-FA99-0473533860B0}"/>
                </a:ext>
              </a:extLst>
            </p:cNvPr>
            <p:cNvSpPr/>
            <p:nvPr/>
          </p:nvSpPr>
          <p:spPr>
            <a:xfrm>
              <a:off x="4040864" y="35892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8" name="pt341">
              <a:extLst>
                <a:ext uri="{FF2B5EF4-FFF2-40B4-BE49-F238E27FC236}">
                  <a16:creationId xmlns:a16="http://schemas.microsoft.com/office/drawing/2014/main" id="{B23FC457-8A92-6A81-657E-D93B7D082B2B}"/>
                </a:ext>
              </a:extLst>
            </p:cNvPr>
            <p:cNvSpPr/>
            <p:nvPr/>
          </p:nvSpPr>
          <p:spPr>
            <a:xfrm>
              <a:off x="4270168" y="30209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9" name="pt342">
              <a:extLst>
                <a:ext uri="{FF2B5EF4-FFF2-40B4-BE49-F238E27FC236}">
                  <a16:creationId xmlns:a16="http://schemas.microsoft.com/office/drawing/2014/main" id="{47B1EF15-73D4-7BA8-0A77-11439C6FAC02}"/>
                </a:ext>
              </a:extLst>
            </p:cNvPr>
            <p:cNvSpPr/>
            <p:nvPr/>
          </p:nvSpPr>
          <p:spPr>
            <a:xfrm>
              <a:off x="4795376" y="27608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0" name="pt343">
              <a:extLst>
                <a:ext uri="{FF2B5EF4-FFF2-40B4-BE49-F238E27FC236}">
                  <a16:creationId xmlns:a16="http://schemas.microsoft.com/office/drawing/2014/main" id="{692EEC28-B609-2150-AA80-18C54A2D334E}"/>
                </a:ext>
              </a:extLst>
            </p:cNvPr>
            <p:cNvSpPr/>
            <p:nvPr/>
          </p:nvSpPr>
          <p:spPr>
            <a:xfrm>
              <a:off x="5047158" y="26952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1" name="pt344">
              <a:extLst>
                <a:ext uri="{FF2B5EF4-FFF2-40B4-BE49-F238E27FC236}">
                  <a16:creationId xmlns:a16="http://schemas.microsoft.com/office/drawing/2014/main" id="{B97D76E9-71F3-58E7-DDD4-34D6FCC9B0A9}"/>
                </a:ext>
              </a:extLst>
            </p:cNvPr>
            <p:cNvSpPr/>
            <p:nvPr/>
          </p:nvSpPr>
          <p:spPr>
            <a:xfrm>
              <a:off x="5360084" y="32580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2" name="pt345">
              <a:extLst>
                <a:ext uri="{FF2B5EF4-FFF2-40B4-BE49-F238E27FC236}">
                  <a16:creationId xmlns:a16="http://schemas.microsoft.com/office/drawing/2014/main" id="{A7E3439E-0E2F-92F1-855C-413E6E28CEB9}"/>
                </a:ext>
              </a:extLst>
            </p:cNvPr>
            <p:cNvSpPr/>
            <p:nvPr/>
          </p:nvSpPr>
          <p:spPr>
            <a:xfrm>
              <a:off x="4751005" y="27560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3" name="pt346">
              <a:extLst>
                <a:ext uri="{FF2B5EF4-FFF2-40B4-BE49-F238E27FC236}">
                  <a16:creationId xmlns:a16="http://schemas.microsoft.com/office/drawing/2014/main" id="{B6732189-632F-0054-6FE2-7939E2B81B00}"/>
                </a:ext>
              </a:extLst>
            </p:cNvPr>
            <p:cNvSpPr/>
            <p:nvPr/>
          </p:nvSpPr>
          <p:spPr>
            <a:xfrm>
              <a:off x="4311393" y="24329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4" name="pt347">
              <a:extLst>
                <a:ext uri="{FF2B5EF4-FFF2-40B4-BE49-F238E27FC236}">
                  <a16:creationId xmlns:a16="http://schemas.microsoft.com/office/drawing/2014/main" id="{5F47BD36-D8F7-31F7-840E-D4B55936022A}"/>
                </a:ext>
              </a:extLst>
            </p:cNvPr>
            <p:cNvSpPr/>
            <p:nvPr/>
          </p:nvSpPr>
          <p:spPr>
            <a:xfrm>
              <a:off x="4798996" y="36273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5" name="pt348">
              <a:extLst>
                <a:ext uri="{FF2B5EF4-FFF2-40B4-BE49-F238E27FC236}">
                  <a16:creationId xmlns:a16="http://schemas.microsoft.com/office/drawing/2014/main" id="{EAF2E575-0FA5-4D80-D5C9-E5B52AE09581}"/>
                </a:ext>
              </a:extLst>
            </p:cNvPr>
            <p:cNvSpPr/>
            <p:nvPr/>
          </p:nvSpPr>
          <p:spPr>
            <a:xfrm>
              <a:off x="4567727" y="36807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6" name="pt349">
              <a:extLst>
                <a:ext uri="{FF2B5EF4-FFF2-40B4-BE49-F238E27FC236}">
                  <a16:creationId xmlns:a16="http://schemas.microsoft.com/office/drawing/2014/main" id="{F1315E77-4AF3-CBE6-8CA4-1D694BC76A8D}"/>
                </a:ext>
              </a:extLst>
            </p:cNvPr>
            <p:cNvSpPr/>
            <p:nvPr/>
          </p:nvSpPr>
          <p:spPr>
            <a:xfrm>
              <a:off x="4440812" y="35693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7" name="pt350">
              <a:extLst>
                <a:ext uri="{FF2B5EF4-FFF2-40B4-BE49-F238E27FC236}">
                  <a16:creationId xmlns:a16="http://schemas.microsoft.com/office/drawing/2014/main" id="{32FEDEDC-F481-800F-BF3A-BBBD5E5FD137}"/>
                </a:ext>
              </a:extLst>
            </p:cNvPr>
            <p:cNvSpPr/>
            <p:nvPr/>
          </p:nvSpPr>
          <p:spPr>
            <a:xfrm>
              <a:off x="4967516" y="38529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8" name="pt351">
              <a:extLst>
                <a:ext uri="{FF2B5EF4-FFF2-40B4-BE49-F238E27FC236}">
                  <a16:creationId xmlns:a16="http://schemas.microsoft.com/office/drawing/2014/main" id="{B677A2DC-355E-5ECE-D68A-D6A3667A4D5D}"/>
                </a:ext>
              </a:extLst>
            </p:cNvPr>
            <p:cNvSpPr/>
            <p:nvPr/>
          </p:nvSpPr>
          <p:spPr>
            <a:xfrm>
              <a:off x="4439982" y="37475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9" name="pt352">
              <a:extLst>
                <a:ext uri="{FF2B5EF4-FFF2-40B4-BE49-F238E27FC236}">
                  <a16:creationId xmlns:a16="http://schemas.microsoft.com/office/drawing/2014/main" id="{76ED9DC1-8302-66A4-B1C6-92122D77EB14}"/>
                </a:ext>
              </a:extLst>
            </p:cNvPr>
            <p:cNvSpPr/>
            <p:nvPr/>
          </p:nvSpPr>
          <p:spPr>
            <a:xfrm>
              <a:off x="3770533" y="36136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0" name="pt353">
              <a:extLst>
                <a:ext uri="{FF2B5EF4-FFF2-40B4-BE49-F238E27FC236}">
                  <a16:creationId xmlns:a16="http://schemas.microsoft.com/office/drawing/2014/main" id="{6A8572E8-6C86-F547-8B0C-1D06BEF29079}"/>
                </a:ext>
              </a:extLst>
            </p:cNvPr>
            <p:cNvSpPr/>
            <p:nvPr/>
          </p:nvSpPr>
          <p:spPr>
            <a:xfrm>
              <a:off x="4941037" y="31440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1" name="pt354">
              <a:extLst>
                <a:ext uri="{FF2B5EF4-FFF2-40B4-BE49-F238E27FC236}">
                  <a16:creationId xmlns:a16="http://schemas.microsoft.com/office/drawing/2014/main" id="{B1011642-541D-B74A-8A8B-ACCF226FAA4F}"/>
                </a:ext>
              </a:extLst>
            </p:cNvPr>
            <p:cNvSpPr/>
            <p:nvPr/>
          </p:nvSpPr>
          <p:spPr>
            <a:xfrm>
              <a:off x="4861771" y="36245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2" name="pt355">
              <a:extLst>
                <a:ext uri="{FF2B5EF4-FFF2-40B4-BE49-F238E27FC236}">
                  <a16:creationId xmlns:a16="http://schemas.microsoft.com/office/drawing/2014/main" id="{79355677-2A32-51DF-71F7-6F9050AC05DA}"/>
                </a:ext>
              </a:extLst>
            </p:cNvPr>
            <p:cNvSpPr/>
            <p:nvPr/>
          </p:nvSpPr>
          <p:spPr>
            <a:xfrm>
              <a:off x="4214509" y="37358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3" name="pt356">
              <a:extLst>
                <a:ext uri="{FF2B5EF4-FFF2-40B4-BE49-F238E27FC236}">
                  <a16:creationId xmlns:a16="http://schemas.microsoft.com/office/drawing/2014/main" id="{27391122-F232-1269-59E1-D21308288BDD}"/>
                </a:ext>
              </a:extLst>
            </p:cNvPr>
            <p:cNvSpPr/>
            <p:nvPr/>
          </p:nvSpPr>
          <p:spPr>
            <a:xfrm>
              <a:off x="5056565" y="39605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4" name="pt357">
              <a:extLst>
                <a:ext uri="{FF2B5EF4-FFF2-40B4-BE49-F238E27FC236}">
                  <a16:creationId xmlns:a16="http://schemas.microsoft.com/office/drawing/2014/main" id="{DA3B6E46-C169-316C-781E-BA0DB4842BE9}"/>
                </a:ext>
              </a:extLst>
            </p:cNvPr>
            <p:cNvSpPr/>
            <p:nvPr/>
          </p:nvSpPr>
          <p:spPr>
            <a:xfrm>
              <a:off x="4765892" y="25826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5" name="pt358">
              <a:extLst>
                <a:ext uri="{FF2B5EF4-FFF2-40B4-BE49-F238E27FC236}">
                  <a16:creationId xmlns:a16="http://schemas.microsoft.com/office/drawing/2014/main" id="{05847281-F200-3133-BE03-51BBE3314FA4}"/>
                </a:ext>
              </a:extLst>
            </p:cNvPr>
            <p:cNvSpPr/>
            <p:nvPr/>
          </p:nvSpPr>
          <p:spPr>
            <a:xfrm>
              <a:off x="4423150" y="26687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6" name="pt359">
              <a:extLst>
                <a:ext uri="{FF2B5EF4-FFF2-40B4-BE49-F238E27FC236}">
                  <a16:creationId xmlns:a16="http://schemas.microsoft.com/office/drawing/2014/main" id="{DEF6EB06-F81D-0263-6588-5184038B20C4}"/>
                </a:ext>
              </a:extLst>
            </p:cNvPr>
            <p:cNvSpPr/>
            <p:nvPr/>
          </p:nvSpPr>
          <p:spPr>
            <a:xfrm>
              <a:off x="4402637" y="33084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7" name="pt360">
              <a:extLst>
                <a:ext uri="{FF2B5EF4-FFF2-40B4-BE49-F238E27FC236}">
                  <a16:creationId xmlns:a16="http://schemas.microsoft.com/office/drawing/2014/main" id="{94F83EE5-6B5B-BAD8-BEF8-F7D1C6988F53}"/>
                </a:ext>
              </a:extLst>
            </p:cNvPr>
            <p:cNvSpPr/>
            <p:nvPr/>
          </p:nvSpPr>
          <p:spPr>
            <a:xfrm>
              <a:off x="4933005" y="33826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8" name="pt361">
              <a:extLst>
                <a:ext uri="{FF2B5EF4-FFF2-40B4-BE49-F238E27FC236}">
                  <a16:creationId xmlns:a16="http://schemas.microsoft.com/office/drawing/2014/main" id="{0CEDB41F-D9D4-F169-B886-DF1F4ECC72B2}"/>
                </a:ext>
              </a:extLst>
            </p:cNvPr>
            <p:cNvSpPr/>
            <p:nvPr/>
          </p:nvSpPr>
          <p:spPr>
            <a:xfrm>
              <a:off x="3622729" y="35262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9" name="pt362">
              <a:extLst>
                <a:ext uri="{FF2B5EF4-FFF2-40B4-BE49-F238E27FC236}">
                  <a16:creationId xmlns:a16="http://schemas.microsoft.com/office/drawing/2014/main" id="{CAED909E-FFF7-B6E6-2C46-F48F769100B1}"/>
                </a:ext>
              </a:extLst>
            </p:cNvPr>
            <p:cNvSpPr/>
            <p:nvPr/>
          </p:nvSpPr>
          <p:spPr>
            <a:xfrm>
              <a:off x="5445441" y="28989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0" name="pt363">
              <a:extLst>
                <a:ext uri="{FF2B5EF4-FFF2-40B4-BE49-F238E27FC236}">
                  <a16:creationId xmlns:a16="http://schemas.microsoft.com/office/drawing/2014/main" id="{116E69EA-B070-F7FA-A2A9-1D9543567157}"/>
                </a:ext>
              </a:extLst>
            </p:cNvPr>
            <p:cNvSpPr/>
            <p:nvPr/>
          </p:nvSpPr>
          <p:spPr>
            <a:xfrm>
              <a:off x="5068279" y="35349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1" name="pt364">
              <a:extLst>
                <a:ext uri="{FF2B5EF4-FFF2-40B4-BE49-F238E27FC236}">
                  <a16:creationId xmlns:a16="http://schemas.microsoft.com/office/drawing/2014/main" id="{E1511B93-9208-0FA3-5B48-75DC39AE2124}"/>
                </a:ext>
              </a:extLst>
            </p:cNvPr>
            <p:cNvSpPr/>
            <p:nvPr/>
          </p:nvSpPr>
          <p:spPr>
            <a:xfrm>
              <a:off x="4760976" y="34487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2" name="pt365">
              <a:extLst>
                <a:ext uri="{FF2B5EF4-FFF2-40B4-BE49-F238E27FC236}">
                  <a16:creationId xmlns:a16="http://schemas.microsoft.com/office/drawing/2014/main" id="{609FB0D1-A867-7903-4BC9-9C43DC06F207}"/>
                </a:ext>
              </a:extLst>
            </p:cNvPr>
            <p:cNvSpPr/>
            <p:nvPr/>
          </p:nvSpPr>
          <p:spPr>
            <a:xfrm>
              <a:off x="4904866" y="30700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3" name="pt366">
              <a:extLst>
                <a:ext uri="{FF2B5EF4-FFF2-40B4-BE49-F238E27FC236}">
                  <a16:creationId xmlns:a16="http://schemas.microsoft.com/office/drawing/2014/main" id="{2F8DABEC-3F22-B975-A0EB-AED48343B7EE}"/>
                </a:ext>
              </a:extLst>
            </p:cNvPr>
            <p:cNvSpPr/>
            <p:nvPr/>
          </p:nvSpPr>
          <p:spPr>
            <a:xfrm>
              <a:off x="5096330" y="3268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4" name="pt367">
              <a:extLst>
                <a:ext uri="{FF2B5EF4-FFF2-40B4-BE49-F238E27FC236}">
                  <a16:creationId xmlns:a16="http://schemas.microsoft.com/office/drawing/2014/main" id="{5582F8AD-C8CA-0F6D-9148-0DF5E2946888}"/>
                </a:ext>
              </a:extLst>
            </p:cNvPr>
            <p:cNvSpPr/>
            <p:nvPr/>
          </p:nvSpPr>
          <p:spPr>
            <a:xfrm>
              <a:off x="4561655" y="36076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5" name="pt368">
              <a:extLst>
                <a:ext uri="{FF2B5EF4-FFF2-40B4-BE49-F238E27FC236}">
                  <a16:creationId xmlns:a16="http://schemas.microsoft.com/office/drawing/2014/main" id="{AAA5C7F1-07DD-DE47-51CA-B7EB474ABE49}"/>
                </a:ext>
              </a:extLst>
            </p:cNvPr>
            <p:cNvSpPr/>
            <p:nvPr/>
          </p:nvSpPr>
          <p:spPr>
            <a:xfrm>
              <a:off x="5121987" y="22443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6" name="pt369">
              <a:extLst>
                <a:ext uri="{FF2B5EF4-FFF2-40B4-BE49-F238E27FC236}">
                  <a16:creationId xmlns:a16="http://schemas.microsoft.com/office/drawing/2014/main" id="{2B940920-43AE-E2D8-48DB-60C966320C37}"/>
                </a:ext>
              </a:extLst>
            </p:cNvPr>
            <p:cNvSpPr/>
            <p:nvPr/>
          </p:nvSpPr>
          <p:spPr>
            <a:xfrm>
              <a:off x="6193876" y="40981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7" name="pt370">
              <a:extLst>
                <a:ext uri="{FF2B5EF4-FFF2-40B4-BE49-F238E27FC236}">
                  <a16:creationId xmlns:a16="http://schemas.microsoft.com/office/drawing/2014/main" id="{A4492406-7A8F-BBB5-3E74-7A0A45B09D03}"/>
                </a:ext>
              </a:extLst>
            </p:cNvPr>
            <p:cNvSpPr/>
            <p:nvPr/>
          </p:nvSpPr>
          <p:spPr>
            <a:xfrm>
              <a:off x="5291271" y="18745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8" name="pt371">
              <a:extLst>
                <a:ext uri="{FF2B5EF4-FFF2-40B4-BE49-F238E27FC236}">
                  <a16:creationId xmlns:a16="http://schemas.microsoft.com/office/drawing/2014/main" id="{AC91B73B-3523-FB96-D4C0-41981A47D93C}"/>
                </a:ext>
              </a:extLst>
            </p:cNvPr>
            <p:cNvSpPr/>
            <p:nvPr/>
          </p:nvSpPr>
          <p:spPr>
            <a:xfrm>
              <a:off x="5382513" y="55376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9" name="pt372">
              <a:extLst>
                <a:ext uri="{FF2B5EF4-FFF2-40B4-BE49-F238E27FC236}">
                  <a16:creationId xmlns:a16="http://schemas.microsoft.com/office/drawing/2014/main" id="{952C5665-5317-1724-C643-EB97F6E0D867}"/>
                </a:ext>
              </a:extLst>
            </p:cNvPr>
            <p:cNvSpPr/>
            <p:nvPr/>
          </p:nvSpPr>
          <p:spPr>
            <a:xfrm>
              <a:off x="4318690" y="38960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0" name="pt373">
              <a:extLst>
                <a:ext uri="{FF2B5EF4-FFF2-40B4-BE49-F238E27FC236}">
                  <a16:creationId xmlns:a16="http://schemas.microsoft.com/office/drawing/2014/main" id="{060884C4-2595-6D07-5E30-FDC6CBF9B6CF}"/>
                </a:ext>
              </a:extLst>
            </p:cNvPr>
            <p:cNvSpPr/>
            <p:nvPr/>
          </p:nvSpPr>
          <p:spPr>
            <a:xfrm>
              <a:off x="3798699" y="25823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1" name="pt374">
              <a:extLst>
                <a:ext uri="{FF2B5EF4-FFF2-40B4-BE49-F238E27FC236}">
                  <a16:creationId xmlns:a16="http://schemas.microsoft.com/office/drawing/2014/main" id="{99CA0C08-DB28-3079-207F-CBC86BA2D234}"/>
                </a:ext>
              </a:extLst>
            </p:cNvPr>
            <p:cNvSpPr/>
            <p:nvPr/>
          </p:nvSpPr>
          <p:spPr>
            <a:xfrm>
              <a:off x="4967067" y="18375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2" name="pt375">
              <a:extLst>
                <a:ext uri="{FF2B5EF4-FFF2-40B4-BE49-F238E27FC236}">
                  <a16:creationId xmlns:a16="http://schemas.microsoft.com/office/drawing/2014/main" id="{145D461A-1427-EAC1-53F9-DEA12D2C3129}"/>
                </a:ext>
              </a:extLst>
            </p:cNvPr>
            <p:cNvSpPr/>
            <p:nvPr/>
          </p:nvSpPr>
          <p:spPr>
            <a:xfrm>
              <a:off x="4873147" y="33125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3" name="pt376">
              <a:extLst>
                <a:ext uri="{FF2B5EF4-FFF2-40B4-BE49-F238E27FC236}">
                  <a16:creationId xmlns:a16="http://schemas.microsoft.com/office/drawing/2014/main" id="{75F88802-C894-85FF-0D5D-EFE9307214BC}"/>
                </a:ext>
              </a:extLst>
            </p:cNvPr>
            <p:cNvSpPr/>
            <p:nvPr/>
          </p:nvSpPr>
          <p:spPr>
            <a:xfrm>
              <a:off x="4964816" y="30955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4" name="pt377">
              <a:extLst>
                <a:ext uri="{FF2B5EF4-FFF2-40B4-BE49-F238E27FC236}">
                  <a16:creationId xmlns:a16="http://schemas.microsoft.com/office/drawing/2014/main" id="{7E7A177F-2650-14E9-1AA4-CD303E484674}"/>
                </a:ext>
              </a:extLst>
            </p:cNvPr>
            <p:cNvSpPr/>
            <p:nvPr/>
          </p:nvSpPr>
          <p:spPr>
            <a:xfrm>
              <a:off x="5175841" y="44148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5" name="pt378">
              <a:extLst>
                <a:ext uri="{FF2B5EF4-FFF2-40B4-BE49-F238E27FC236}">
                  <a16:creationId xmlns:a16="http://schemas.microsoft.com/office/drawing/2014/main" id="{D2297BFC-B406-C457-9A2C-2D7E32416073}"/>
                </a:ext>
              </a:extLst>
            </p:cNvPr>
            <p:cNvSpPr/>
            <p:nvPr/>
          </p:nvSpPr>
          <p:spPr>
            <a:xfrm>
              <a:off x="5386085" y="38620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6" name="pt379">
              <a:extLst>
                <a:ext uri="{FF2B5EF4-FFF2-40B4-BE49-F238E27FC236}">
                  <a16:creationId xmlns:a16="http://schemas.microsoft.com/office/drawing/2014/main" id="{B5D6FC78-7C91-82AC-C224-B92D148E0705}"/>
                </a:ext>
              </a:extLst>
            </p:cNvPr>
            <p:cNvSpPr/>
            <p:nvPr/>
          </p:nvSpPr>
          <p:spPr>
            <a:xfrm>
              <a:off x="5580830" y="30010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7" name="pt380">
              <a:extLst>
                <a:ext uri="{FF2B5EF4-FFF2-40B4-BE49-F238E27FC236}">
                  <a16:creationId xmlns:a16="http://schemas.microsoft.com/office/drawing/2014/main" id="{045F0380-92CB-F5E5-5B03-91BC9AF2B2CD}"/>
                </a:ext>
              </a:extLst>
            </p:cNvPr>
            <p:cNvSpPr/>
            <p:nvPr/>
          </p:nvSpPr>
          <p:spPr>
            <a:xfrm>
              <a:off x="4459724" y="39100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8" name="pt381">
              <a:extLst>
                <a:ext uri="{FF2B5EF4-FFF2-40B4-BE49-F238E27FC236}">
                  <a16:creationId xmlns:a16="http://schemas.microsoft.com/office/drawing/2014/main" id="{351820AB-1515-0D8C-71BF-FBDC1758BFE7}"/>
                </a:ext>
              </a:extLst>
            </p:cNvPr>
            <p:cNvSpPr/>
            <p:nvPr/>
          </p:nvSpPr>
          <p:spPr>
            <a:xfrm>
              <a:off x="4561360" y="36639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9" name="pt382">
              <a:extLst>
                <a:ext uri="{FF2B5EF4-FFF2-40B4-BE49-F238E27FC236}">
                  <a16:creationId xmlns:a16="http://schemas.microsoft.com/office/drawing/2014/main" id="{7868BCF7-D357-C287-418E-37E45828BBAE}"/>
                </a:ext>
              </a:extLst>
            </p:cNvPr>
            <p:cNvSpPr/>
            <p:nvPr/>
          </p:nvSpPr>
          <p:spPr>
            <a:xfrm>
              <a:off x="4916130" y="32353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0" name="pt383">
              <a:extLst>
                <a:ext uri="{FF2B5EF4-FFF2-40B4-BE49-F238E27FC236}">
                  <a16:creationId xmlns:a16="http://schemas.microsoft.com/office/drawing/2014/main" id="{2802262B-AEC2-714F-C629-283E97DB72CE}"/>
                </a:ext>
              </a:extLst>
            </p:cNvPr>
            <p:cNvSpPr/>
            <p:nvPr/>
          </p:nvSpPr>
          <p:spPr>
            <a:xfrm>
              <a:off x="4660352" y="31509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1" name="pt384">
              <a:extLst>
                <a:ext uri="{FF2B5EF4-FFF2-40B4-BE49-F238E27FC236}">
                  <a16:creationId xmlns:a16="http://schemas.microsoft.com/office/drawing/2014/main" id="{B7D6BC6C-900E-CED2-FEB2-A6FFF6F16D2F}"/>
                </a:ext>
              </a:extLst>
            </p:cNvPr>
            <p:cNvSpPr/>
            <p:nvPr/>
          </p:nvSpPr>
          <p:spPr>
            <a:xfrm>
              <a:off x="4421663" y="28933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2" name="pt385">
              <a:extLst>
                <a:ext uri="{FF2B5EF4-FFF2-40B4-BE49-F238E27FC236}">
                  <a16:creationId xmlns:a16="http://schemas.microsoft.com/office/drawing/2014/main" id="{9C726862-BF24-1586-9275-BEF78F45BFF0}"/>
                </a:ext>
              </a:extLst>
            </p:cNvPr>
            <p:cNvSpPr/>
            <p:nvPr/>
          </p:nvSpPr>
          <p:spPr>
            <a:xfrm>
              <a:off x="4444059" y="26654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3" name="pt386">
              <a:extLst>
                <a:ext uri="{FF2B5EF4-FFF2-40B4-BE49-F238E27FC236}">
                  <a16:creationId xmlns:a16="http://schemas.microsoft.com/office/drawing/2014/main" id="{98EDD63F-7452-96B0-36E8-2FB597B1CC34}"/>
                </a:ext>
              </a:extLst>
            </p:cNvPr>
            <p:cNvSpPr/>
            <p:nvPr/>
          </p:nvSpPr>
          <p:spPr>
            <a:xfrm>
              <a:off x="4206681" y="30011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4" name="pt387">
              <a:extLst>
                <a:ext uri="{FF2B5EF4-FFF2-40B4-BE49-F238E27FC236}">
                  <a16:creationId xmlns:a16="http://schemas.microsoft.com/office/drawing/2014/main" id="{931C9DA0-56D5-1579-7D7E-2EFEB3BBC6CD}"/>
                </a:ext>
              </a:extLst>
            </p:cNvPr>
            <p:cNvSpPr/>
            <p:nvPr/>
          </p:nvSpPr>
          <p:spPr>
            <a:xfrm>
              <a:off x="5952834" y="35466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5" name="pt388">
              <a:extLst>
                <a:ext uri="{FF2B5EF4-FFF2-40B4-BE49-F238E27FC236}">
                  <a16:creationId xmlns:a16="http://schemas.microsoft.com/office/drawing/2014/main" id="{8EA5C18D-6BF7-958C-310A-2FE68F22FD2E}"/>
                </a:ext>
              </a:extLst>
            </p:cNvPr>
            <p:cNvSpPr/>
            <p:nvPr/>
          </p:nvSpPr>
          <p:spPr>
            <a:xfrm>
              <a:off x="4560049" y="29727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6" name="pt389">
              <a:extLst>
                <a:ext uri="{FF2B5EF4-FFF2-40B4-BE49-F238E27FC236}">
                  <a16:creationId xmlns:a16="http://schemas.microsoft.com/office/drawing/2014/main" id="{E48943C0-FD33-BF3A-F1DB-9E54F7774E2A}"/>
                </a:ext>
              </a:extLst>
            </p:cNvPr>
            <p:cNvSpPr/>
            <p:nvPr/>
          </p:nvSpPr>
          <p:spPr>
            <a:xfrm>
              <a:off x="4799374" y="25851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7" name="pt390">
              <a:extLst>
                <a:ext uri="{FF2B5EF4-FFF2-40B4-BE49-F238E27FC236}">
                  <a16:creationId xmlns:a16="http://schemas.microsoft.com/office/drawing/2014/main" id="{CD7C68BE-4266-3EAA-4306-AF7BDE6293FF}"/>
                </a:ext>
              </a:extLst>
            </p:cNvPr>
            <p:cNvSpPr/>
            <p:nvPr/>
          </p:nvSpPr>
          <p:spPr>
            <a:xfrm>
              <a:off x="5054785" y="25303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8" name="pt391">
              <a:extLst>
                <a:ext uri="{FF2B5EF4-FFF2-40B4-BE49-F238E27FC236}">
                  <a16:creationId xmlns:a16="http://schemas.microsoft.com/office/drawing/2014/main" id="{96490811-E4C0-13AD-DD81-E05C65C3E947}"/>
                </a:ext>
              </a:extLst>
            </p:cNvPr>
            <p:cNvSpPr/>
            <p:nvPr/>
          </p:nvSpPr>
          <p:spPr>
            <a:xfrm>
              <a:off x="4161455" y="26014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9" name="pt392">
              <a:extLst>
                <a:ext uri="{FF2B5EF4-FFF2-40B4-BE49-F238E27FC236}">
                  <a16:creationId xmlns:a16="http://schemas.microsoft.com/office/drawing/2014/main" id="{28EA2083-063E-4BC3-01DC-6A5FEDF465F5}"/>
                </a:ext>
              </a:extLst>
            </p:cNvPr>
            <p:cNvSpPr/>
            <p:nvPr/>
          </p:nvSpPr>
          <p:spPr>
            <a:xfrm>
              <a:off x="4575476" y="31188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0" name="pt393">
              <a:extLst>
                <a:ext uri="{FF2B5EF4-FFF2-40B4-BE49-F238E27FC236}">
                  <a16:creationId xmlns:a16="http://schemas.microsoft.com/office/drawing/2014/main" id="{E3A1672C-2565-62FC-7A90-60DFF2A82819}"/>
                </a:ext>
              </a:extLst>
            </p:cNvPr>
            <p:cNvSpPr/>
            <p:nvPr/>
          </p:nvSpPr>
          <p:spPr>
            <a:xfrm>
              <a:off x="4280450" y="33969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1" name="pt394">
              <a:extLst>
                <a:ext uri="{FF2B5EF4-FFF2-40B4-BE49-F238E27FC236}">
                  <a16:creationId xmlns:a16="http://schemas.microsoft.com/office/drawing/2014/main" id="{A0189139-7F74-A1DE-7DCB-19A7605EA41D}"/>
                </a:ext>
              </a:extLst>
            </p:cNvPr>
            <p:cNvSpPr/>
            <p:nvPr/>
          </p:nvSpPr>
          <p:spPr>
            <a:xfrm>
              <a:off x="4871508" y="33328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2" name="pt395">
              <a:extLst>
                <a:ext uri="{FF2B5EF4-FFF2-40B4-BE49-F238E27FC236}">
                  <a16:creationId xmlns:a16="http://schemas.microsoft.com/office/drawing/2014/main" id="{1A0FC668-D4C6-C962-D241-E3475B805FDA}"/>
                </a:ext>
              </a:extLst>
            </p:cNvPr>
            <p:cNvSpPr/>
            <p:nvPr/>
          </p:nvSpPr>
          <p:spPr>
            <a:xfrm>
              <a:off x="4472558" y="40845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3" name="pt396">
              <a:extLst>
                <a:ext uri="{FF2B5EF4-FFF2-40B4-BE49-F238E27FC236}">
                  <a16:creationId xmlns:a16="http://schemas.microsoft.com/office/drawing/2014/main" id="{54DAEF70-CF7B-434A-6513-17CF48376A74}"/>
                </a:ext>
              </a:extLst>
            </p:cNvPr>
            <p:cNvSpPr/>
            <p:nvPr/>
          </p:nvSpPr>
          <p:spPr>
            <a:xfrm>
              <a:off x="4619247" y="25724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4" name="pt397">
              <a:extLst>
                <a:ext uri="{FF2B5EF4-FFF2-40B4-BE49-F238E27FC236}">
                  <a16:creationId xmlns:a16="http://schemas.microsoft.com/office/drawing/2014/main" id="{CB397A10-1B48-1AE5-ABED-F73314C486D5}"/>
                </a:ext>
              </a:extLst>
            </p:cNvPr>
            <p:cNvSpPr/>
            <p:nvPr/>
          </p:nvSpPr>
          <p:spPr>
            <a:xfrm>
              <a:off x="4682412" y="19632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5" name="pt398">
              <a:extLst>
                <a:ext uri="{FF2B5EF4-FFF2-40B4-BE49-F238E27FC236}">
                  <a16:creationId xmlns:a16="http://schemas.microsoft.com/office/drawing/2014/main" id="{925EBA13-6397-4FF0-7C72-E7C2F01783B6}"/>
                </a:ext>
              </a:extLst>
            </p:cNvPr>
            <p:cNvSpPr/>
            <p:nvPr/>
          </p:nvSpPr>
          <p:spPr>
            <a:xfrm>
              <a:off x="4634596" y="33663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6" name="pt399">
              <a:extLst>
                <a:ext uri="{FF2B5EF4-FFF2-40B4-BE49-F238E27FC236}">
                  <a16:creationId xmlns:a16="http://schemas.microsoft.com/office/drawing/2014/main" id="{2F487685-F9D4-0ECA-3E9D-71EF643A6EBD}"/>
                </a:ext>
              </a:extLst>
            </p:cNvPr>
            <p:cNvSpPr/>
            <p:nvPr/>
          </p:nvSpPr>
          <p:spPr>
            <a:xfrm>
              <a:off x="4789018" y="22928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7" name="pt400">
              <a:extLst>
                <a:ext uri="{FF2B5EF4-FFF2-40B4-BE49-F238E27FC236}">
                  <a16:creationId xmlns:a16="http://schemas.microsoft.com/office/drawing/2014/main" id="{52CF58AB-39DC-7366-65CD-E75D394D255F}"/>
                </a:ext>
              </a:extLst>
            </p:cNvPr>
            <p:cNvSpPr/>
            <p:nvPr/>
          </p:nvSpPr>
          <p:spPr>
            <a:xfrm>
              <a:off x="4914833" y="35163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8" name="pt401">
              <a:extLst>
                <a:ext uri="{FF2B5EF4-FFF2-40B4-BE49-F238E27FC236}">
                  <a16:creationId xmlns:a16="http://schemas.microsoft.com/office/drawing/2014/main" id="{32F71077-71E0-CA08-73AE-5185DCE32B32}"/>
                </a:ext>
              </a:extLst>
            </p:cNvPr>
            <p:cNvSpPr/>
            <p:nvPr/>
          </p:nvSpPr>
          <p:spPr>
            <a:xfrm>
              <a:off x="5721054" y="3529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9" name="pt402">
              <a:extLst>
                <a:ext uri="{FF2B5EF4-FFF2-40B4-BE49-F238E27FC236}">
                  <a16:creationId xmlns:a16="http://schemas.microsoft.com/office/drawing/2014/main" id="{D4EEAD9E-722C-DB98-856C-D2FA76552F32}"/>
                </a:ext>
              </a:extLst>
            </p:cNvPr>
            <p:cNvSpPr/>
            <p:nvPr/>
          </p:nvSpPr>
          <p:spPr>
            <a:xfrm>
              <a:off x="5423516" y="32552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0" name="pt403">
              <a:extLst>
                <a:ext uri="{FF2B5EF4-FFF2-40B4-BE49-F238E27FC236}">
                  <a16:creationId xmlns:a16="http://schemas.microsoft.com/office/drawing/2014/main" id="{8E36B81B-050A-C337-22ED-EEDBA7423230}"/>
                </a:ext>
              </a:extLst>
            </p:cNvPr>
            <p:cNvSpPr/>
            <p:nvPr/>
          </p:nvSpPr>
          <p:spPr>
            <a:xfrm>
              <a:off x="5406822" y="44166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1" name="pt404">
              <a:extLst>
                <a:ext uri="{FF2B5EF4-FFF2-40B4-BE49-F238E27FC236}">
                  <a16:creationId xmlns:a16="http://schemas.microsoft.com/office/drawing/2014/main" id="{56DCCA2B-3F15-F455-CBA6-0A2B44D140F8}"/>
                </a:ext>
              </a:extLst>
            </p:cNvPr>
            <p:cNvSpPr/>
            <p:nvPr/>
          </p:nvSpPr>
          <p:spPr>
            <a:xfrm>
              <a:off x="5162211" y="31012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2" name="pt405">
              <a:extLst>
                <a:ext uri="{FF2B5EF4-FFF2-40B4-BE49-F238E27FC236}">
                  <a16:creationId xmlns:a16="http://schemas.microsoft.com/office/drawing/2014/main" id="{246562C4-F85C-7379-A682-6DD1525D26E1}"/>
                </a:ext>
              </a:extLst>
            </p:cNvPr>
            <p:cNvSpPr/>
            <p:nvPr/>
          </p:nvSpPr>
          <p:spPr>
            <a:xfrm>
              <a:off x="5242131" y="25546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3" name="pt406">
              <a:extLst>
                <a:ext uri="{FF2B5EF4-FFF2-40B4-BE49-F238E27FC236}">
                  <a16:creationId xmlns:a16="http://schemas.microsoft.com/office/drawing/2014/main" id="{A29B3929-F1F7-6B9B-19FC-5AD670B4CD96}"/>
                </a:ext>
              </a:extLst>
            </p:cNvPr>
            <p:cNvSpPr/>
            <p:nvPr/>
          </p:nvSpPr>
          <p:spPr>
            <a:xfrm>
              <a:off x="5204453" y="4008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4" name="pt407">
              <a:extLst>
                <a:ext uri="{FF2B5EF4-FFF2-40B4-BE49-F238E27FC236}">
                  <a16:creationId xmlns:a16="http://schemas.microsoft.com/office/drawing/2014/main" id="{94171D88-ADD2-BBCE-3DA6-F6AA69462F7C}"/>
                </a:ext>
              </a:extLst>
            </p:cNvPr>
            <p:cNvSpPr/>
            <p:nvPr/>
          </p:nvSpPr>
          <p:spPr>
            <a:xfrm>
              <a:off x="5260868" y="33369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5" name="pt408">
              <a:extLst>
                <a:ext uri="{FF2B5EF4-FFF2-40B4-BE49-F238E27FC236}">
                  <a16:creationId xmlns:a16="http://schemas.microsoft.com/office/drawing/2014/main" id="{C925624D-65B7-9728-2FAE-FBC025FB6BF1}"/>
                </a:ext>
              </a:extLst>
            </p:cNvPr>
            <p:cNvSpPr/>
            <p:nvPr/>
          </p:nvSpPr>
          <p:spPr>
            <a:xfrm>
              <a:off x="5218508" y="40626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6" name="pt409">
              <a:extLst>
                <a:ext uri="{FF2B5EF4-FFF2-40B4-BE49-F238E27FC236}">
                  <a16:creationId xmlns:a16="http://schemas.microsoft.com/office/drawing/2014/main" id="{BC47C906-120C-E284-A95D-FAF271BC272A}"/>
                </a:ext>
              </a:extLst>
            </p:cNvPr>
            <p:cNvSpPr/>
            <p:nvPr/>
          </p:nvSpPr>
          <p:spPr>
            <a:xfrm>
              <a:off x="4122351" y="48746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7" name="pt410">
              <a:extLst>
                <a:ext uri="{FF2B5EF4-FFF2-40B4-BE49-F238E27FC236}">
                  <a16:creationId xmlns:a16="http://schemas.microsoft.com/office/drawing/2014/main" id="{7CD70582-5B09-8C5C-4D69-B1EDA9FA7493}"/>
                </a:ext>
              </a:extLst>
            </p:cNvPr>
            <p:cNvSpPr/>
            <p:nvPr/>
          </p:nvSpPr>
          <p:spPr>
            <a:xfrm>
              <a:off x="5055505" y="41209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8" name="pt411">
              <a:extLst>
                <a:ext uri="{FF2B5EF4-FFF2-40B4-BE49-F238E27FC236}">
                  <a16:creationId xmlns:a16="http://schemas.microsoft.com/office/drawing/2014/main" id="{D51B32AB-70E7-604E-9721-C6A61A80D39A}"/>
                </a:ext>
              </a:extLst>
            </p:cNvPr>
            <p:cNvSpPr/>
            <p:nvPr/>
          </p:nvSpPr>
          <p:spPr>
            <a:xfrm>
              <a:off x="4821882" y="42748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9" name="pt412">
              <a:extLst>
                <a:ext uri="{FF2B5EF4-FFF2-40B4-BE49-F238E27FC236}">
                  <a16:creationId xmlns:a16="http://schemas.microsoft.com/office/drawing/2014/main" id="{65584BF9-F23E-DB4A-229D-3AA2C604671E}"/>
                </a:ext>
              </a:extLst>
            </p:cNvPr>
            <p:cNvSpPr/>
            <p:nvPr/>
          </p:nvSpPr>
          <p:spPr>
            <a:xfrm>
              <a:off x="4610335" y="28810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0" name="pt413">
              <a:extLst>
                <a:ext uri="{FF2B5EF4-FFF2-40B4-BE49-F238E27FC236}">
                  <a16:creationId xmlns:a16="http://schemas.microsoft.com/office/drawing/2014/main" id="{81C37560-9E9D-4242-0366-CDD74DF68195}"/>
                </a:ext>
              </a:extLst>
            </p:cNvPr>
            <p:cNvSpPr/>
            <p:nvPr/>
          </p:nvSpPr>
          <p:spPr>
            <a:xfrm>
              <a:off x="4506291" y="22945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1" name="pt414">
              <a:extLst>
                <a:ext uri="{FF2B5EF4-FFF2-40B4-BE49-F238E27FC236}">
                  <a16:creationId xmlns:a16="http://schemas.microsoft.com/office/drawing/2014/main" id="{3020CB87-F7CF-3627-677D-8A3F1BA87B4C}"/>
                </a:ext>
              </a:extLst>
            </p:cNvPr>
            <p:cNvSpPr/>
            <p:nvPr/>
          </p:nvSpPr>
          <p:spPr>
            <a:xfrm>
              <a:off x="5072519" y="34801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2" name="pt415">
              <a:extLst>
                <a:ext uri="{FF2B5EF4-FFF2-40B4-BE49-F238E27FC236}">
                  <a16:creationId xmlns:a16="http://schemas.microsoft.com/office/drawing/2014/main" id="{17CD0B7D-CBA1-F509-8C8B-AC1D7D5606B4}"/>
                </a:ext>
              </a:extLst>
            </p:cNvPr>
            <p:cNvSpPr/>
            <p:nvPr/>
          </p:nvSpPr>
          <p:spPr>
            <a:xfrm>
              <a:off x="5136395" y="39402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3" name="pt416">
              <a:extLst>
                <a:ext uri="{FF2B5EF4-FFF2-40B4-BE49-F238E27FC236}">
                  <a16:creationId xmlns:a16="http://schemas.microsoft.com/office/drawing/2014/main" id="{E73795A1-9855-ADA2-3AFE-9FD6F568D44E}"/>
                </a:ext>
              </a:extLst>
            </p:cNvPr>
            <p:cNvSpPr/>
            <p:nvPr/>
          </p:nvSpPr>
          <p:spPr>
            <a:xfrm>
              <a:off x="4197995" y="27961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4" name="pt417">
              <a:extLst>
                <a:ext uri="{FF2B5EF4-FFF2-40B4-BE49-F238E27FC236}">
                  <a16:creationId xmlns:a16="http://schemas.microsoft.com/office/drawing/2014/main" id="{280D30A5-1159-0E83-CA13-4DE036F13D98}"/>
                </a:ext>
              </a:extLst>
            </p:cNvPr>
            <p:cNvSpPr/>
            <p:nvPr/>
          </p:nvSpPr>
          <p:spPr>
            <a:xfrm>
              <a:off x="4954948" y="44084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5" name="pt418">
              <a:extLst>
                <a:ext uri="{FF2B5EF4-FFF2-40B4-BE49-F238E27FC236}">
                  <a16:creationId xmlns:a16="http://schemas.microsoft.com/office/drawing/2014/main" id="{68DB7E1A-93A1-3BEB-A733-79E89F97ED01}"/>
                </a:ext>
              </a:extLst>
            </p:cNvPr>
            <p:cNvSpPr/>
            <p:nvPr/>
          </p:nvSpPr>
          <p:spPr>
            <a:xfrm>
              <a:off x="4589552" y="36827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6" name="pt419">
              <a:extLst>
                <a:ext uri="{FF2B5EF4-FFF2-40B4-BE49-F238E27FC236}">
                  <a16:creationId xmlns:a16="http://schemas.microsoft.com/office/drawing/2014/main" id="{5AE58885-80DF-1284-CB5D-56C20F272EB1}"/>
                </a:ext>
              </a:extLst>
            </p:cNvPr>
            <p:cNvSpPr/>
            <p:nvPr/>
          </p:nvSpPr>
          <p:spPr>
            <a:xfrm>
              <a:off x="4238721" y="28781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7" name="pt420">
              <a:extLst>
                <a:ext uri="{FF2B5EF4-FFF2-40B4-BE49-F238E27FC236}">
                  <a16:creationId xmlns:a16="http://schemas.microsoft.com/office/drawing/2014/main" id="{816DEA5B-2546-50E1-E863-956119A85DB2}"/>
                </a:ext>
              </a:extLst>
            </p:cNvPr>
            <p:cNvSpPr/>
            <p:nvPr/>
          </p:nvSpPr>
          <p:spPr>
            <a:xfrm>
              <a:off x="5053265" y="44869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8" name="pt421">
              <a:extLst>
                <a:ext uri="{FF2B5EF4-FFF2-40B4-BE49-F238E27FC236}">
                  <a16:creationId xmlns:a16="http://schemas.microsoft.com/office/drawing/2014/main" id="{DCAA4197-FC65-54A7-6030-80A8A7B121CF}"/>
                </a:ext>
              </a:extLst>
            </p:cNvPr>
            <p:cNvSpPr/>
            <p:nvPr/>
          </p:nvSpPr>
          <p:spPr>
            <a:xfrm>
              <a:off x="4358817" y="34091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9" name="pt422">
              <a:extLst>
                <a:ext uri="{FF2B5EF4-FFF2-40B4-BE49-F238E27FC236}">
                  <a16:creationId xmlns:a16="http://schemas.microsoft.com/office/drawing/2014/main" id="{8A951429-6CB5-2C6C-6B4E-FCC89A58E60D}"/>
                </a:ext>
              </a:extLst>
            </p:cNvPr>
            <p:cNvSpPr/>
            <p:nvPr/>
          </p:nvSpPr>
          <p:spPr>
            <a:xfrm>
              <a:off x="5148578" y="36357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0" name="pt423">
              <a:extLst>
                <a:ext uri="{FF2B5EF4-FFF2-40B4-BE49-F238E27FC236}">
                  <a16:creationId xmlns:a16="http://schemas.microsoft.com/office/drawing/2014/main" id="{F05CFD55-3C93-E7B3-E2FC-9971C32BB9F1}"/>
                </a:ext>
              </a:extLst>
            </p:cNvPr>
            <p:cNvSpPr/>
            <p:nvPr/>
          </p:nvSpPr>
          <p:spPr>
            <a:xfrm>
              <a:off x="4359762" y="46883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1" name="pt424">
              <a:extLst>
                <a:ext uri="{FF2B5EF4-FFF2-40B4-BE49-F238E27FC236}">
                  <a16:creationId xmlns:a16="http://schemas.microsoft.com/office/drawing/2014/main" id="{064364AD-C0DE-FCE2-E8B0-E47D59925ED2}"/>
                </a:ext>
              </a:extLst>
            </p:cNvPr>
            <p:cNvSpPr/>
            <p:nvPr/>
          </p:nvSpPr>
          <p:spPr>
            <a:xfrm>
              <a:off x="4460737" y="38930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2" name="pt425">
              <a:extLst>
                <a:ext uri="{FF2B5EF4-FFF2-40B4-BE49-F238E27FC236}">
                  <a16:creationId xmlns:a16="http://schemas.microsoft.com/office/drawing/2014/main" id="{82857B15-EC7F-F21E-1D2B-0DBF8AD051D0}"/>
                </a:ext>
              </a:extLst>
            </p:cNvPr>
            <p:cNvSpPr/>
            <p:nvPr/>
          </p:nvSpPr>
          <p:spPr>
            <a:xfrm>
              <a:off x="5595119" y="32956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3" name="pt426">
              <a:extLst>
                <a:ext uri="{FF2B5EF4-FFF2-40B4-BE49-F238E27FC236}">
                  <a16:creationId xmlns:a16="http://schemas.microsoft.com/office/drawing/2014/main" id="{9948D45D-FE8C-FA60-4EF3-F3FCBF4421E8}"/>
                </a:ext>
              </a:extLst>
            </p:cNvPr>
            <p:cNvSpPr/>
            <p:nvPr/>
          </p:nvSpPr>
          <p:spPr>
            <a:xfrm>
              <a:off x="4686996" y="31185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4" name="pt427">
              <a:extLst>
                <a:ext uri="{FF2B5EF4-FFF2-40B4-BE49-F238E27FC236}">
                  <a16:creationId xmlns:a16="http://schemas.microsoft.com/office/drawing/2014/main" id="{3C2350B7-97F3-01F5-0930-1D596DD69D58}"/>
                </a:ext>
              </a:extLst>
            </p:cNvPr>
            <p:cNvSpPr/>
            <p:nvPr/>
          </p:nvSpPr>
          <p:spPr>
            <a:xfrm>
              <a:off x="4523237" y="32203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5" name="pt428">
              <a:extLst>
                <a:ext uri="{FF2B5EF4-FFF2-40B4-BE49-F238E27FC236}">
                  <a16:creationId xmlns:a16="http://schemas.microsoft.com/office/drawing/2014/main" id="{0249E4F9-8E64-4EB8-9291-214B3589F1FD}"/>
                </a:ext>
              </a:extLst>
            </p:cNvPr>
            <p:cNvSpPr/>
            <p:nvPr/>
          </p:nvSpPr>
          <p:spPr>
            <a:xfrm>
              <a:off x="5187078" y="36269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6" name="pt429">
              <a:extLst>
                <a:ext uri="{FF2B5EF4-FFF2-40B4-BE49-F238E27FC236}">
                  <a16:creationId xmlns:a16="http://schemas.microsoft.com/office/drawing/2014/main" id="{1FADEF13-A89A-3FE2-0DA5-15C1C5D8ACC1}"/>
                </a:ext>
              </a:extLst>
            </p:cNvPr>
            <p:cNvSpPr/>
            <p:nvPr/>
          </p:nvSpPr>
          <p:spPr>
            <a:xfrm>
              <a:off x="5116045" y="25644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7" name="pt430">
              <a:extLst>
                <a:ext uri="{FF2B5EF4-FFF2-40B4-BE49-F238E27FC236}">
                  <a16:creationId xmlns:a16="http://schemas.microsoft.com/office/drawing/2014/main" id="{AB58F7C0-B2A7-E653-C8FC-727264A5EF06}"/>
                </a:ext>
              </a:extLst>
            </p:cNvPr>
            <p:cNvSpPr/>
            <p:nvPr/>
          </p:nvSpPr>
          <p:spPr>
            <a:xfrm>
              <a:off x="5091393" y="41144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8" name="pt431">
              <a:extLst>
                <a:ext uri="{FF2B5EF4-FFF2-40B4-BE49-F238E27FC236}">
                  <a16:creationId xmlns:a16="http://schemas.microsoft.com/office/drawing/2014/main" id="{EB010D26-1151-43EF-E083-94E666190585}"/>
                </a:ext>
              </a:extLst>
            </p:cNvPr>
            <p:cNvSpPr/>
            <p:nvPr/>
          </p:nvSpPr>
          <p:spPr>
            <a:xfrm>
              <a:off x="4431158" y="35444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9" name="pt432">
              <a:extLst>
                <a:ext uri="{FF2B5EF4-FFF2-40B4-BE49-F238E27FC236}">
                  <a16:creationId xmlns:a16="http://schemas.microsoft.com/office/drawing/2014/main" id="{87FEE87F-C18E-7D0F-335A-DA851CA2211B}"/>
                </a:ext>
              </a:extLst>
            </p:cNvPr>
            <p:cNvSpPr/>
            <p:nvPr/>
          </p:nvSpPr>
          <p:spPr>
            <a:xfrm>
              <a:off x="4493487" y="3385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0" name="pt433">
              <a:extLst>
                <a:ext uri="{FF2B5EF4-FFF2-40B4-BE49-F238E27FC236}">
                  <a16:creationId xmlns:a16="http://schemas.microsoft.com/office/drawing/2014/main" id="{021B774C-C75D-3E2D-9F79-63F45251A4F9}"/>
                </a:ext>
              </a:extLst>
            </p:cNvPr>
            <p:cNvSpPr/>
            <p:nvPr/>
          </p:nvSpPr>
          <p:spPr>
            <a:xfrm>
              <a:off x="4542545" y="31765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1" name="pt434">
              <a:extLst>
                <a:ext uri="{FF2B5EF4-FFF2-40B4-BE49-F238E27FC236}">
                  <a16:creationId xmlns:a16="http://schemas.microsoft.com/office/drawing/2014/main" id="{A836FB1F-D0CE-CEBF-E6F2-5323DDF4F7F6}"/>
                </a:ext>
              </a:extLst>
            </p:cNvPr>
            <p:cNvSpPr/>
            <p:nvPr/>
          </p:nvSpPr>
          <p:spPr>
            <a:xfrm>
              <a:off x="5201443" y="34395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2" name="pt435">
              <a:extLst>
                <a:ext uri="{FF2B5EF4-FFF2-40B4-BE49-F238E27FC236}">
                  <a16:creationId xmlns:a16="http://schemas.microsoft.com/office/drawing/2014/main" id="{2BB12389-D91E-D4F5-0C68-52AE92985AD3}"/>
                </a:ext>
              </a:extLst>
            </p:cNvPr>
            <p:cNvSpPr/>
            <p:nvPr/>
          </p:nvSpPr>
          <p:spPr>
            <a:xfrm>
              <a:off x="4553934" y="2997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3" name="pt436">
              <a:extLst>
                <a:ext uri="{FF2B5EF4-FFF2-40B4-BE49-F238E27FC236}">
                  <a16:creationId xmlns:a16="http://schemas.microsoft.com/office/drawing/2014/main" id="{9A989C80-0F4F-5B2B-34F8-7F6745FA3E00}"/>
                </a:ext>
              </a:extLst>
            </p:cNvPr>
            <p:cNvSpPr/>
            <p:nvPr/>
          </p:nvSpPr>
          <p:spPr>
            <a:xfrm>
              <a:off x="4076421" y="21907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4" name="pt437">
              <a:extLst>
                <a:ext uri="{FF2B5EF4-FFF2-40B4-BE49-F238E27FC236}">
                  <a16:creationId xmlns:a16="http://schemas.microsoft.com/office/drawing/2014/main" id="{21355053-3301-D71C-8DEE-873542A6F721}"/>
                </a:ext>
              </a:extLst>
            </p:cNvPr>
            <p:cNvSpPr/>
            <p:nvPr/>
          </p:nvSpPr>
          <p:spPr>
            <a:xfrm>
              <a:off x="5406623" y="44028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5" name="pt438">
              <a:extLst>
                <a:ext uri="{FF2B5EF4-FFF2-40B4-BE49-F238E27FC236}">
                  <a16:creationId xmlns:a16="http://schemas.microsoft.com/office/drawing/2014/main" id="{99108833-63FA-2CE6-5656-CB4DC7F266C7}"/>
                </a:ext>
              </a:extLst>
            </p:cNvPr>
            <p:cNvSpPr/>
            <p:nvPr/>
          </p:nvSpPr>
          <p:spPr>
            <a:xfrm>
              <a:off x="4751119" y="33499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6" name="pt439">
              <a:extLst>
                <a:ext uri="{FF2B5EF4-FFF2-40B4-BE49-F238E27FC236}">
                  <a16:creationId xmlns:a16="http://schemas.microsoft.com/office/drawing/2014/main" id="{6B6D9CC3-5352-418B-586D-53FE0B255E13}"/>
                </a:ext>
              </a:extLst>
            </p:cNvPr>
            <p:cNvSpPr/>
            <p:nvPr/>
          </p:nvSpPr>
          <p:spPr>
            <a:xfrm>
              <a:off x="4164608" y="40292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7" name="pt440">
              <a:extLst>
                <a:ext uri="{FF2B5EF4-FFF2-40B4-BE49-F238E27FC236}">
                  <a16:creationId xmlns:a16="http://schemas.microsoft.com/office/drawing/2014/main" id="{58357839-0445-62DC-F90E-622B029CB015}"/>
                </a:ext>
              </a:extLst>
            </p:cNvPr>
            <p:cNvSpPr/>
            <p:nvPr/>
          </p:nvSpPr>
          <p:spPr>
            <a:xfrm>
              <a:off x="4522371" y="43926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8" name="pt441">
              <a:extLst>
                <a:ext uri="{FF2B5EF4-FFF2-40B4-BE49-F238E27FC236}">
                  <a16:creationId xmlns:a16="http://schemas.microsoft.com/office/drawing/2014/main" id="{EA317025-73F5-58B1-866A-BC1E38C195E5}"/>
                </a:ext>
              </a:extLst>
            </p:cNvPr>
            <p:cNvSpPr/>
            <p:nvPr/>
          </p:nvSpPr>
          <p:spPr>
            <a:xfrm>
              <a:off x="4806099" y="34884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9" name="pt442">
              <a:extLst>
                <a:ext uri="{FF2B5EF4-FFF2-40B4-BE49-F238E27FC236}">
                  <a16:creationId xmlns:a16="http://schemas.microsoft.com/office/drawing/2014/main" id="{1DD12C58-CE88-AA92-0132-549645BAC652}"/>
                </a:ext>
              </a:extLst>
            </p:cNvPr>
            <p:cNvSpPr/>
            <p:nvPr/>
          </p:nvSpPr>
          <p:spPr>
            <a:xfrm>
              <a:off x="4971889" y="29925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0" name="pt443">
              <a:extLst>
                <a:ext uri="{FF2B5EF4-FFF2-40B4-BE49-F238E27FC236}">
                  <a16:creationId xmlns:a16="http://schemas.microsoft.com/office/drawing/2014/main" id="{BD55AAB8-93DF-6622-71EF-BC56B6E9B45A}"/>
                </a:ext>
              </a:extLst>
            </p:cNvPr>
            <p:cNvSpPr/>
            <p:nvPr/>
          </p:nvSpPr>
          <p:spPr>
            <a:xfrm>
              <a:off x="4582177" y="34799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1" name="pt444">
              <a:extLst>
                <a:ext uri="{FF2B5EF4-FFF2-40B4-BE49-F238E27FC236}">
                  <a16:creationId xmlns:a16="http://schemas.microsoft.com/office/drawing/2014/main" id="{9EE64EA5-01F8-7A08-F1CF-848DEE0E9A94}"/>
                </a:ext>
              </a:extLst>
            </p:cNvPr>
            <p:cNvSpPr/>
            <p:nvPr/>
          </p:nvSpPr>
          <p:spPr>
            <a:xfrm>
              <a:off x="4110773" y="39406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2" name="pt445">
              <a:extLst>
                <a:ext uri="{FF2B5EF4-FFF2-40B4-BE49-F238E27FC236}">
                  <a16:creationId xmlns:a16="http://schemas.microsoft.com/office/drawing/2014/main" id="{48197842-5D9F-F86D-36B6-5680F58E39C6}"/>
                </a:ext>
              </a:extLst>
            </p:cNvPr>
            <p:cNvSpPr/>
            <p:nvPr/>
          </p:nvSpPr>
          <p:spPr>
            <a:xfrm>
              <a:off x="4141196" y="31813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3" name="pt446">
              <a:extLst>
                <a:ext uri="{FF2B5EF4-FFF2-40B4-BE49-F238E27FC236}">
                  <a16:creationId xmlns:a16="http://schemas.microsoft.com/office/drawing/2014/main" id="{96908BA9-FEDB-FE7B-44E0-7D2E8065EC17}"/>
                </a:ext>
              </a:extLst>
            </p:cNvPr>
            <p:cNvSpPr/>
            <p:nvPr/>
          </p:nvSpPr>
          <p:spPr>
            <a:xfrm>
              <a:off x="4761842" y="23962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4" name="pt447">
              <a:extLst>
                <a:ext uri="{FF2B5EF4-FFF2-40B4-BE49-F238E27FC236}">
                  <a16:creationId xmlns:a16="http://schemas.microsoft.com/office/drawing/2014/main" id="{430B5DC6-2B48-B83C-E114-0A642D332DD2}"/>
                </a:ext>
              </a:extLst>
            </p:cNvPr>
            <p:cNvSpPr/>
            <p:nvPr/>
          </p:nvSpPr>
          <p:spPr>
            <a:xfrm>
              <a:off x="4549964" y="25472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5" name="pt448">
              <a:extLst>
                <a:ext uri="{FF2B5EF4-FFF2-40B4-BE49-F238E27FC236}">
                  <a16:creationId xmlns:a16="http://schemas.microsoft.com/office/drawing/2014/main" id="{C94B7271-FA29-097E-FE17-436B2725EF38}"/>
                </a:ext>
              </a:extLst>
            </p:cNvPr>
            <p:cNvSpPr/>
            <p:nvPr/>
          </p:nvSpPr>
          <p:spPr>
            <a:xfrm>
              <a:off x="4455164" y="31855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6" name="pt449">
              <a:extLst>
                <a:ext uri="{FF2B5EF4-FFF2-40B4-BE49-F238E27FC236}">
                  <a16:creationId xmlns:a16="http://schemas.microsoft.com/office/drawing/2014/main" id="{9E4443E0-3DA4-900A-D8DA-0B19A8C77006}"/>
                </a:ext>
              </a:extLst>
            </p:cNvPr>
            <p:cNvSpPr/>
            <p:nvPr/>
          </p:nvSpPr>
          <p:spPr>
            <a:xfrm>
              <a:off x="4245513" y="32380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7" name="pt450">
              <a:extLst>
                <a:ext uri="{FF2B5EF4-FFF2-40B4-BE49-F238E27FC236}">
                  <a16:creationId xmlns:a16="http://schemas.microsoft.com/office/drawing/2014/main" id="{073E938A-3561-76F6-57C7-8B058F097EF2}"/>
                </a:ext>
              </a:extLst>
            </p:cNvPr>
            <p:cNvSpPr/>
            <p:nvPr/>
          </p:nvSpPr>
          <p:spPr>
            <a:xfrm>
              <a:off x="4325488" y="21170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8" name="pt451">
              <a:extLst>
                <a:ext uri="{FF2B5EF4-FFF2-40B4-BE49-F238E27FC236}">
                  <a16:creationId xmlns:a16="http://schemas.microsoft.com/office/drawing/2014/main" id="{B7188D38-966E-1183-1A45-D63F81B1437F}"/>
                </a:ext>
              </a:extLst>
            </p:cNvPr>
            <p:cNvSpPr/>
            <p:nvPr/>
          </p:nvSpPr>
          <p:spPr>
            <a:xfrm>
              <a:off x="4365573" y="28988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9" name="pt452">
              <a:extLst>
                <a:ext uri="{FF2B5EF4-FFF2-40B4-BE49-F238E27FC236}">
                  <a16:creationId xmlns:a16="http://schemas.microsoft.com/office/drawing/2014/main" id="{4B04C214-B8EE-EA54-EE50-00E989A88B41}"/>
                </a:ext>
              </a:extLst>
            </p:cNvPr>
            <p:cNvSpPr/>
            <p:nvPr/>
          </p:nvSpPr>
          <p:spPr>
            <a:xfrm>
              <a:off x="4269848" y="38993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0" name="pt453">
              <a:extLst>
                <a:ext uri="{FF2B5EF4-FFF2-40B4-BE49-F238E27FC236}">
                  <a16:creationId xmlns:a16="http://schemas.microsoft.com/office/drawing/2014/main" id="{927ABF98-B958-3292-1D04-693C79C82B94}"/>
                </a:ext>
              </a:extLst>
            </p:cNvPr>
            <p:cNvSpPr/>
            <p:nvPr/>
          </p:nvSpPr>
          <p:spPr>
            <a:xfrm>
              <a:off x="4690531" y="34552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1" name="pt454">
              <a:extLst>
                <a:ext uri="{FF2B5EF4-FFF2-40B4-BE49-F238E27FC236}">
                  <a16:creationId xmlns:a16="http://schemas.microsoft.com/office/drawing/2014/main" id="{C9FC2419-3883-409F-29A9-5BE4F9CAC217}"/>
                </a:ext>
              </a:extLst>
            </p:cNvPr>
            <p:cNvSpPr/>
            <p:nvPr/>
          </p:nvSpPr>
          <p:spPr>
            <a:xfrm>
              <a:off x="3932744" y="36953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2" name="pt455">
              <a:extLst>
                <a:ext uri="{FF2B5EF4-FFF2-40B4-BE49-F238E27FC236}">
                  <a16:creationId xmlns:a16="http://schemas.microsoft.com/office/drawing/2014/main" id="{A9F165E9-8F44-EFC0-41DB-1591873AD674}"/>
                </a:ext>
              </a:extLst>
            </p:cNvPr>
            <p:cNvSpPr/>
            <p:nvPr/>
          </p:nvSpPr>
          <p:spPr>
            <a:xfrm>
              <a:off x="4942967" y="27821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3" name="pt456">
              <a:extLst>
                <a:ext uri="{FF2B5EF4-FFF2-40B4-BE49-F238E27FC236}">
                  <a16:creationId xmlns:a16="http://schemas.microsoft.com/office/drawing/2014/main" id="{D7CF0F09-1B62-9FC9-3DAA-BA167E72B689}"/>
                </a:ext>
              </a:extLst>
            </p:cNvPr>
            <p:cNvSpPr/>
            <p:nvPr/>
          </p:nvSpPr>
          <p:spPr>
            <a:xfrm>
              <a:off x="4622965" y="27884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4" name="pt457">
              <a:extLst>
                <a:ext uri="{FF2B5EF4-FFF2-40B4-BE49-F238E27FC236}">
                  <a16:creationId xmlns:a16="http://schemas.microsoft.com/office/drawing/2014/main" id="{878A70F4-3B2F-511D-6A3A-55909BFD2AE6}"/>
                </a:ext>
              </a:extLst>
            </p:cNvPr>
            <p:cNvSpPr/>
            <p:nvPr/>
          </p:nvSpPr>
          <p:spPr>
            <a:xfrm>
              <a:off x="4258021" y="30764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5" name="pt458">
              <a:extLst>
                <a:ext uri="{FF2B5EF4-FFF2-40B4-BE49-F238E27FC236}">
                  <a16:creationId xmlns:a16="http://schemas.microsoft.com/office/drawing/2014/main" id="{469DD549-A4E5-BA6C-3817-FC03A2F71092}"/>
                </a:ext>
              </a:extLst>
            </p:cNvPr>
            <p:cNvSpPr/>
            <p:nvPr/>
          </p:nvSpPr>
          <p:spPr>
            <a:xfrm>
              <a:off x="4597936" y="3251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6" name="pt459">
              <a:extLst>
                <a:ext uri="{FF2B5EF4-FFF2-40B4-BE49-F238E27FC236}">
                  <a16:creationId xmlns:a16="http://schemas.microsoft.com/office/drawing/2014/main" id="{61937F24-B8BE-85B7-58D6-B10BFB322C6D}"/>
                </a:ext>
              </a:extLst>
            </p:cNvPr>
            <p:cNvSpPr/>
            <p:nvPr/>
          </p:nvSpPr>
          <p:spPr>
            <a:xfrm>
              <a:off x="3573133" y="40252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7" name="pt460">
              <a:extLst>
                <a:ext uri="{FF2B5EF4-FFF2-40B4-BE49-F238E27FC236}">
                  <a16:creationId xmlns:a16="http://schemas.microsoft.com/office/drawing/2014/main" id="{35B843C8-ED9C-4F50-4DC0-DB7F76BF7032}"/>
                </a:ext>
              </a:extLst>
            </p:cNvPr>
            <p:cNvSpPr/>
            <p:nvPr/>
          </p:nvSpPr>
          <p:spPr>
            <a:xfrm>
              <a:off x="4647880" y="26396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8" name="pt461">
              <a:extLst>
                <a:ext uri="{FF2B5EF4-FFF2-40B4-BE49-F238E27FC236}">
                  <a16:creationId xmlns:a16="http://schemas.microsoft.com/office/drawing/2014/main" id="{32E61362-77E2-8888-9EE9-B775F2E1FC07}"/>
                </a:ext>
              </a:extLst>
            </p:cNvPr>
            <p:cNvSpPr/>
            <p:nvPr/>
          </p:nvSpPr>
          <p:spPr>
            <a:xfrm>
              <a:off x="4658661" y="44629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9" name="pt462">
              <a:extLst>
                <a:ext uri="{FF2B5EF4-FFF2-40B4-BE49-F238E27FC236}">
                  <a16:creationId xmlns:a16="http://schemas.microsoft.com/office/drawing/2014/main" id="{61649E57-E788-34C6-D48D-BD1F80A83B31}"/>
                </a:ext>
              </a:extLst>
            </p:cNvPr>
            <p:cNvSpPr/>
            <p:nvPr/>
          </p:nvSpPr>
          <p:spPr>
            <a:xfrm>
              <a:off x="4495183" y="38147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0" name="pt463">
              <a:extLst>
                <a:ext uri="{FF2B5EF4-FFF2-40B4-BE49-F238E27FC236}">
                  <a16:creationId xmlns:a16="http://schemas.microsoft.com/office/drawing/2014/main" id="{FD67F44B-A530-E48D-E476-D35F5A5F8E3B}"/>
                </a:ext>
              </a:extLst>
            </p:cNvPr>
            <p:cNvSpPr/>
            <p:nvPr/>
          </p:nvSpPr>
          <p:spPr>
            <a:xfrm>
              <a:off x="4489445" y="32558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1" name="pt464">
              <a:extLst>
                <a:ext uri="{FF2B5EF4-FFF2-40B4-BE49-F238E27FC236}">
                  <a16:creationId xmlns:a16="http://schemas.microsoft.com/office/drawing/2014/main" id="{18625528-9852-18DE-BABC-4F407E981921}"/>
                </a:ext>
              </a:extLst>
            </p:cNvPr>
            <p:cNvSpPr/>
            <p:nvPr/>
          </p:nvSpPr>
          <p:spPr>
            <a:xfrm>
              <a:off x="4231359" y="5339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2" name="pt465">
              <a:extLst>
                <a:ext uri="{FF2B5EF4-FFF2-40B4-BE49-F238E27FC236}">
                  <a16:creationId xmlns:a16="http://schemas.microsoft.com/office/drawing/2014/main" id="{4B9AFCA5-94C4-A0A2-6151-D369E8991CC0}"/>
                </a:ext>
              </a:extLst>
            </p:cNvPr>
            <p:cNvSpPr/>
            <p:nvPr/>
          </p:nvSpPr>
          <p:spPr>
            <a:xfrm>
              <a:off x="4674526" y="4256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3" name="pt466">
              <a:extLst>
                <a:ext uri="{FF2B5EF4-FFF2-40B4-BE49-F238E27FC236}">
                  <a16:creationId xmlns:a16="http://schemas.microsoft.com/office/drawing/2014/main" id="{AFFBCCCB-6222-E363-7DF3-2BB051312150}"/>
                </a:ext>
              </a:extLst>
            </p:cNvPr>
            <p:cNvSpPr/>
            <p:nvPr/>
          </p:nvSpPr>
          <p:spPr>
            <a:xfrm>
              <a:off x="5022334" y="29715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4" name="pt467">
              <a:extLst>
                <a:ext uri="{FF2B5EF4-FFF2-40B4-BE49-F238E27FC236}">
                  <a16:creationId xmlns:a16="http://schemas.microsoft.com/office/drawing/2014/main" id="{EF9B49D0-62F1-CF82-1092-400B9D83B59C}"/>
                </a:ext>
              </a:extLst>
            </p:cNvPr>
            <p:cNvSpPr/>
            <p:nvPr/>
          </p:nvSpPr>
          <p:spPr>
            <a:xfrm>
              <a:off x="4674641" y="28166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5" name="pt468">
              <a:extLst>
                <a:ext uri="{FF2B5EF4-FFF2-40B4-BE49-F238E27FC236}">
                  <a16:creationId xmlns:a16="http://schemas.microsoft.com/office/drawing/2014/main" id="{5849481C-227A-3FD6-25CA-AA5224266FF9}"/>
                </a:ext>
              </a:extLst>
            </p:cNvPr>
            <p:cNvSpPr/>
            <p:nvPr/>
          </p:nvSpPr>
          <p:spPr>
            <a:xfrm>
              <a:off x="4360735" y="32466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6" name="pt469">
              <a:extLst>
                <a:ext uri="{FF2B5EF4-FFF2-40B4-BE49-F238E27FC236}">
                  <a16:creationId xmlns:a16="http://schemas.microsoft.com/office/drawing/2014/main" id="{BF127710-A520-AD1B-533D-7953730888F1}"/>
                </a:ext>
              </a:extLst>
            </p:cNvPr>
            <p:cNvSpPr/>
            <p:nvPr/>
          </p:nvSpPr>
          <p:spPr>
            <a:xfrm>
              <a:off x="4301211" y="30065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7" name="pt470">
              <a:extLst>
                <a:ext uri="{FF2B5EF4-FFF2-40B4-BE49-F238E27FC236}">
                  <a16:creationId xmlns:a16="http://schemas.microsoft.com/office/drawing/2014/main" id="{F9E443D0-B07B-AF0F-5081-31ED2615A9E8}"/>
                </a:ext>
              </a:extLst>
            </p:cNvPr>
            <p:cNvSpPr/>
            <p:nvPr/>
          </p:nvSpPr>
          <p:spPr>
            <a:xfrm>
              <a:off x="5661319" y="38066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8" name="pt471">
              <a:extLst>
                <a:ext uri="{FF2B5EF4-FFF2-40B4-BE49-F238E27FC236}">
                  <a16:creationId xmlns:a16="http://schemas.microsoft.com/office/drawing/2014/main" id="{2DFFA5AA-91D0-7B14-187D-25929C586705}"/>
                </a:ext>
              </a:extLst>
            </p:cNvPr>
            <p:cNvSpPr/>
            <p:nvPr/>
          </p:nvSpPr>
          <p:spPr>
            <a:xfrm>
              <a:off x="5221599" y="31206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9" name="pt472">
              <a:extLst>
                <a:ext uri="{FF2B5EF4-FFF2-40B4-BE49-F238E27FC236}">
                  <a16:creationId xmlns:a16="http://schemas.microsoft.com/office/drawing/2014/main" id="{9394A56B-068D-EB8C-3B1F-E16C93EFF036}"/>
                </a:ext>
              </a:extLst>
            </p:cNvPr>
            <p:cNvSpPr/>
            <p:nvPr/>
          </p:nvSpPr>
          <p:spPr>
            <a:xfrm>
              <a:off x="5349608" y="18644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70" name="pt473">
              <a:extLst>
                <a:ext uri="{FF2B5EF4-FFF2-40B4-BE49-F238E27FC236}">
                  <a16:creationId xmlns:a16="http://schemas.microsoft.com/office/drawing/2014/main" id="{E2962F28-A89A-324A-0579-C08B59D49001}"/>
                </a:ext>
              </a:extLst>
            </p:cNvPr>
            <p:cNvSpPr/>
            <p:nvPr/>
          </p:nvSpPr>
          <p:spPr>
            <a:xfrm>
              <a:off x="4245840" y="30923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71" name="pt474">
              <a:extLst>
                <a:ext uri="{FF2B5EF4-FFF2-40B4-BE49-F238E27FC236}">
                  <a16:creationId xmlns:a16="http://schemas.microsoft.com/office/drawing/2014/main" id="{B399F151-B34C-BBA1-A14E-4323D38D52EC}"/>
                </a:ext>
              </a:extLst>
            </p:cNvPr>
            <p:cNvSpPr/>
            <p:nvPr/>
          </p:nvSpPr>
          <p:spPr>
            <a:xfrm>
              <a:off x="4457193" y="40011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72" name="pt475">
              <a:extLst>
                <a:ext uri="{FF2B5EF4-FFF2-40B4-BE49-F238E27FC236}">
                  <a16:creationId xmlns:a16="http://schemas.microsoft.com/office/drawing/2014/main" id="{BD9FEEE4-6623-00A4-7159-B1C65962EDE7}"/>
                </a:ext>
              </a:extLst>
            </p:cNvPr>
            <p:cNvSpPr/>
            <p:nvPr/>
          </p:nvSpPr>
          <p:spPr>
            <a:xfrm>
              <a:off x="4661036" y="47118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73" name="pg476">
              <a:extLst>
                <a:ext uri="{FF2B5EF4-FFF2-40B4-BE49-F238E27FC236}">
                  <a16:creationId xmlns:a16="http://schemas.microsoft.com/office/drawing/2014/main" id="{30151714-4D44-3E7B-D77B-6A0E92C6E7D5}"/>
                </a:ext>
              </a:extLst>
            </p:cNvPr>
            <p:cNvSpPr/>
            <p:nvPr/>
          </p:nvSpPr>
          <p:spPr>
            <a:xfrm>
              <a:off x="3597959" y="2926285"/>
              <a:ext cx="4214031" cy="1612431"/>
            </a:xfrm>
            <a:custGeom>
              <a:avLst/>
              <a:gdLst/>
              <a:ahLst/>
              <a:cxnLst/>
              <a:rect l="0" t="0" r="0" b="0"/>
              <a:pathLst>
                <a:path w="4214031" h="1612431">
                  <a:moveTo>
                    <a:pt x="0" y="0"/>
                  </a:moveTo>
                  <a:lnTo>
                    <a:pt x="53342" y="19558"/>
                  </a:lnTo>
                  <a:lnTo>
                    <a:pt x="106684" y="39071"/>
                  </a:lnTo>
                  <a:lnTo>
                    <a:pt x="160026" y="58535"/>
                  </a:lnTo>
                  <a:lnTo>
                    <a:pt x="213368" y="77943"/>
                  </a:lnTo>
                  <a:lnTo>
                    <a:pt x="266710" y="97288"/>
                  </a:lnTo>
                  <a:lnTo>
                    <a:pt x="320053" y="116564"/>
                  </a:lnTo>
                  <a:lnTo>
                    <a:pt x="373395" y="135761"/>
                  </a:lnTo>
                  <a:lnTo>
                    <a:pt x="426737" y="154868"/>
                  </a:lnTo>
                  <a:lnTo>
                    <a:pt x="480079" y="173875"/>
                  </a:lnTo>
                  <a:lnTo>
                    <a:pt x="533421" y="192766"/>
                  </a:lnTo>
                  <a:lnTo>
                    <a:pt x="586763" y="211526"/>
                  </a:lnTo>
                  <a:lnTo>
                    <a:pt x="640106" y="230137"/>
                  </a:lnTo>
                  <a:lnTo>
                    <a:pt x="693448" y="248576"/>
                  </a:lnTo>
                  <a:lnTo>
                    <a:pt x="746790" y="266818"/>
                  </a:lnTo>
                  <a:lnTo>
                    <a:pt x="800132" y="284835"/>
                  </a:lnTo>
                  <a:lnTo>
                    <a:pt x="853474" y="302594"/>
                  </a:lnTo>
                  <a:lnTo>
                    <a:pt x="906816" y="320058"/>
                  </a:lnTo>
                  <a:lnTo>
                    <a:pt x="960159" y="337187"/>
                  </a:lnTo>
                  <a:lnTo>
                    <a:pt x="1013501" y="353939"/>
                  </a:lnTo>
                  <a:lnTo>
                    <a:pt x="1066843" y="370269"/>
                  </a:lnTo>
                  <a:lnTo>
                    <a:pt x="1120185" y="386134"/>
                  </a:lnTo>
                  <a:lnTo>
                    <a:pt x="1173527" y="401496"/>
                  </a:lnTo>
                  <a:lnTo>
                    <a:pt x="1226869" y="416321"/>
                  </a:lnTo>
                  <a:lnTo>
                    <a:pt x="1280212" y="430590"/>
                  </a:lnTo>
                  <a:lnTo>
                    <a:pt x="1333554" y="444292"/>
                  </a:lnTo>
                  <a:lnTo>
                    <a:pt x="1386896" y="457433"/>
                  </a:lnTo>
                  <a:lnTo>
                    <a:pt x="1440238" y="470032"/>
                  </a:lnTo>
                  <a:lnTo>
                    <a:pt x="1493580" y="482117"/>
                  </a:lnTo>
                  <a:lnTo>
                    <a:pt x="1546922" y="493728"/>
                  </a:lnTo>
                  <a:lnTo>
                    <a:pt x="1600265" y="504905"/>
                  </a:lnTo>
                  <a:lnTo>
                    <a:pt x="1653607" y="515693"/>
                  </a:lnTo>
                  <a:lnTo>
                    <a:pt x="1706949" y="526135"/>
                  </a:lnTo>
                  <a:lnTo>
                    <a:pt x="1760291" y="536273"/>
                  </a:lnTo>
                  <a:lnTo>
                    <a:pt x="1813633" y="546144"/>
                  </a:lnTo>
                  <a:lnTo>
                    <a:pt x="1866976" y="555781"/>
                  </a:lnTo>
                  <a:lnTo>
                    <a:pt x="1920318" y="565214"/>
                  </a:lnTo>
                  <a:lnTo>
                    <a:pt x="1973660" y="574469"/>
                  </a:lnTo>
                  <a:lnTo>
                    <a:pt x="2027002" y="583570"/>
                  </a:lnTo>
                  <a:lnTo>
                    <a:pt x="2080344" y="592534"/>
                  </a:lnTo>
                  <a:lnTo>
                    <a:pt x="2133686" y="601380"/>
                  </a:lnTo>
                  <a:lnTo>
                    <a:pt x="2187029" y="610121"/>
                  </a:lnTo>
                  <a:lnTo>
                    <a:pt x="2240371" y="618769"/>
                  </a:lnTo>
                  <a:lnTo>
                    <a:pt x="2293713" y="627337"/>
                  </a:lnTo>
                  <a:lnTo>
                    <a:pt x="2347055" y="635832"/>
                  </a:lnTo>
                  <a:lnTo>
                    <a:pt x="2400397" y="644263"/>
                  </a:lnTo>
                  <a:lnTo>
                    <a:pt x="2453739" y="652637"/>
                  </a:lnTo>
                  <a:lnTo>
                    <a:pt x="2507082" y="660960"/>
                  </a:lnTo>
                  <a:lnTo>
                    <a:pt x="2560424" y="669236"/>
                  </a:lnTo>
                  <a:lnTo>
                    <a:pt x="2613766" y="677471"/>
                  </a:lnTo>
                  <a:lnTo>
                    <a:pt x="2667108" y="685669"/>
                  </a:lnTo>
                  <a:lnTo>
                    <a:pt x="2720450" y="693833"/>
                  </a:lnTo>
                  <a:lnTo>
                    <a:pt x="2773792" y="701966"/>
                  </a:lnTo>
                  <a:lnTo>
                    <a:pt x="2827135" y="710072"/>
                  </a:lnTo>
                  <a:lnTo>
                    <a:pt x="2880477" y="718152"/>
                  </a:lnTo>
                  <a:lnTo>
                    <a:pt x="2933819" y="726208"/>
                  </a:lnTo>
                  <a:lnTo>
                    <a:pt x="2987161" y="734244"/>
                  </a:lnTo>
                  <a:lnTo>
                    <a:pt x="3040503" y="742259"/>
                  </a:lnTo>
                  <a:lnTo>
                    <a:pt x="3093845" y="750257"/>
                  </a:lnTo>
                  <a:lnTo>
                    <a:pt x="3147188" y="758238"/>
                  </a:lnTo>
                  <a:lnTo>
                    <a:pt x="3200530" y="766204"/>
                  </a:lnTo>
                  <a:lnTo>
                    <a:pt x="3253872" y="774155"/>
                  </a:lnTo>
                  <a:lnTo>
                    <a:pt x="3307214" y="782093"/>
                  </a:lnTo>
                  <a:lnTo>
                    <a:pt x="3360556" y="790020"/>
                  </a:lnTo>
                  <a:lnTo>
                    <a:pt x="3413899" y="797934"/>
                  </a:lnTo>
                  <a:lnTo>
                    <a:pt x="3467241" y="805838"/>
                  </a:lnTo>
                  <a:lnTo>
                    <a:pt x="3520583" y="813732"/>
                  </a:lnTo>
                  <a:lnTo>
                    <a:pt x="3573925" y="821617"/>
                  </a:lnTo>
                  <a:lnTo>
                    <a:pt x="3627267" y="829494"/>
                  </a:lnTo>
                  <a:lnTo>
                    <a:pt x="3680609" y="837362"/>
                  </a:lnTo>
                  <a:lnTo>
                    <a:pt x="3733952" y="845222"/>
                  </a:lnTo>
                  <a:lnTo>
                    <a:pt x="3787294" y="853076"/>
                  </a:lnTo>
                  <a:lnTo>
                    <a:pt x="3840636" y="860922"/>
                  </a:lnTo>
                  <a:lnTo>
                    <a:pt x="3893978" y="868763"/>
                  </a:lnTo>
                  <a:lnTo>
                    <a:pt x="3947320" y="876597"/>
                  </a:lnTo>
                  <a:lnTo>
                    <a:pt x="4000662" y="884426"/>
                  </a:lnTo>
                  <a:lnTo>
                    <a:pt x="4054005" y="892249"/>
                  </a:lnTo>
                  <a:lnTo>
                    <a:pt x="4107347" y="900068"/>
                  </a:lnTo>
                  <a:lnTo>
                    <a:pt x="4160689" y="907881"/>
                  </a:lnTo>
                  <a:lnTo>
                    <a:pt x="4214031" y="915690"/>
                  </a:lnTo>
                  <a:lnTo>
                    <a:pt x="4214031" y="1612431"/>
                  </a:lnTo>
                  <a:lnTo>
                    <a:pt x="4160689" y="1592416"/>
                  </a:lnTo>
                  <a:lnTo>
                    <a:pt x="4107347" y="1572407"/>
                  </a:lnTo>
                  <a:lnTo>
                    <a:pt x="4054005" y="1552401"/>
                  </a:lnTo>
                  <a:lnTo>
                    <a:pt x="4000662" y="1532401"/>
                  </a:lnTo>
                  <a:lnTo>
                    <a:pt x="3947320" y="1512407"/>
                  </a:lnTo>
                  <a:lnTo>
                    <a:pt x="3893978" y="1492417"/>
                  </a:lnTo>
                  <a:lnTo>
                    <a:pt x="3840636" y="1472434"/>
                  </a:lnTo>
                  <a:lnTo>
                    <a:pt x="3787294" y="1452457"/>
                  </a:lnTo>
                  <a:lnTo>
                    <a:pt x="3733952" y="1432487"/>
                  </a:lnTo>
                  <a:lnTo>
                    <a:pt x="3680609" y="1412524"/>
                  </a:lnTo>
                  <a:lnTo>
                    <a:pt x="3627267" y="1392569"/>
                  </a:lnTo>
                  <a:lnTo>
                    <a:pt x="3573925" y="1372622"/>
                  </a:lnTo>
                  <a:lnTo>
                    <a:pt x="3520583" y="1352683"/>
                  </a:lnTo>
                  <a:lnTo>
                    <a:pt x="3467241" y="1332754"/>
                  </a:lnTo>
                  <a:lnTo>
                    <a:pt x="3413899" y="1312834"/>
                  </a:lnTo>
                  <a:lnTo>
                    <a:pt x="3360556" y="1292925"/>
                  </a:lnTo>
                  <a:lnTo>
                    <a:pt x="3307214" y="1273028"/>
                  </a:lnTo>
                  <a:lnTo>
                    <a:pt x="3253872" y="1253143"/>
                  </a:lnTo>
                  <a:lnTo>
                    <a:pt x="3200530" y="1233271"/>
                  </a:lnTo>
                  <a:lnTo>
                    <a:pt x="3147188" y="1213413"/>
                  </a:lnTo>
                  <a:lnTo>
                    <a:pt x="3093845" y="1193570"/>
                  </a:lnTo>
                  <a:lnTo>
                    <a:pt x="3040503" y="1173745"/>
                  </a:lnTo>
                  <a:lnTo>
                    <a:pt x="2987161" y="1153937"/>
                  </a:lnTo>
                  <a:lnTo>
                    <a:pt x="2933819" y="1134149"/>
                  </a:lnTo>
                  <a:lnTo>
                    <a:pt x="2880477" y="1114382"/>
                  </a:lnTo>
                  <a:lnTo>
                    <a:pt x="2827135" y="1094638"/>
                  </a:lnTo>
                  <a:lnTo>
                    <a:pt x="2773792" y="1074920"/>
                  </a:lnTo>
                  <a:lnTo>
                    <a:pt x="2720450" y="1055230"/>
                  </a:lnTo>
                  <a:lnTo>
                    <a:pt x="2667108" y="1035570"/>
                  </a:lnTo>
                  <a:lnTo>
                    <a:pt x="2613766" y="1015945"/>
                  </a:lnTo>
                  <a:lnTo>
                    <a:pt x="2560424" y="996356"/>
                  </a:lnTo>
                  <a:lnTo>
                    <a:pt x="2507082" y="976809"/>
                  </a:lnTo>
                  <a:lnTo>
                    <a:pt x="2453739" y="957308"/>
                  </a:lnTo>
                  <a:lnTo>
                    <a:pt x="2400397" y="937859"/>
                  </a:lnTo>
                  <a:lnTo>
                    <a:pt x="2347055" y="918466"/>
                  </a:lnTo>
                  <a:lnTo>
                    <a:pt x="2293713" y="899138"/>
                  </a:lnTo>
                  <a:lnTo>
                    <a:pt x="2240371" y="879882"/>
                  </a:lnTo>
                  <a:lnTo>
                    <a:pt x="2187029" y="860707"/>
                  </a:lnTo>
                  <a:lnTo>
                    <a:pt x="2133686" y="841625"/>
                  </a:lnTo>
                  <a:lnTo>
                    <a:pt x="2080344" y="822647"/>
                  </a:lnTo>
                  <a:lnTo>
                    <a:pt x="2027002" y="803788"/>
                  </a:lnTo>
                  <a:lnTo>
                    <a:pt x="1973660" y="785065"/>
                  </a:lnTo>
                  <a:lnTo>
                    <a:pt x="1920318" y="766497"/>
                  </a:lnTo>
                  <a:lnTo>
                    <a:pt x="1866976" y="748106"/>
                  </a:lnTo>
                  <a:lnTo>
                    <a:pt x="1813633" y="729920"/>
                  </a:lnTo>
                  <a:lnTo>
                    <a:pt x="1760291" y="711967"/>
                  </a:lnTo>
                  <a:lnTo>
                    <a:pt x="1706949" y="694281"/>
                  </a:lnTo>
                  <a:lnTo>
                    <a:pt x="1653607" y="676900"/>
                  </a:lnTo>
                  <a:lnTo>
                    <a:pt x="1600265" y="659865"/>
                  </a:lnTo>
                  <a:lnTo>
                    <a:pt x="1546922" y="643218"/>
                  </a:lnTo>
                  <a:lnTo>
                    <a:pt x="1493580" y="627005"/>
                  </a:lnTo>
                  <a:lnTo>
                    <a:pt x="1440238" y="611267"/>
                  </a:lnTo>
                  <a:lnTo>
                    <a:pt x="1386896" y="596042"/>
                  </a:lnTo>
                  <a:lnTo>
                    <a:pt x="1333554" y="581360"/>
                  </a:lnTo>
                  <a:lnTo>
                    <a:pt x="1280212" y="567239"/>
                  </a:lnTo>
                  <a:lnTo>
                    <a:pt x="1226869" y="553684"/>
                  </a:lnTo>
                  <a:lnTo>
                    <a:pt x="1173527" y="540686"/>
                  </a:lnTo>
                  <a:lnTo>
                    <a:pt x="1120185" y="528224"/>
                  </a:lnTo>
                  <a:lnTo>
                    <a:pt x="1066843" y="516265"/>
                  </a:lnTo>
                  <a:lnTo>
                    <a:pt x="1013501" y="504772"/>
                  </a:lnTo>
                  <a:lnTo>
                    <a:pt x="960159" y="493700"/>
                  </a:lnTo>
                  <a:lnTo>
                    <a:pt x="906816" y="483006"/>
                  </a:lnTo>
                  <a:lnTo>
                    <a:pt x="853474" y="472647"/>
                  </a:lnTo>
                  <a:lnTo>
                    <a:pt x="800132" y="462582"/>
                  </a:lnTo>
                  <a:lnTo>
                    <a:pt x="746790" y="452775"/>
                  </a:lnTo>
                  <a:lnTo>
                    <a:pt x="693448" y="443194"/>
                  </a:lnTo>
                  <a:lnTo>
                    <a:pt x="640106" y="433809"/>
                  </a:lnTo>
                  <a:lnTo>
                    <a:pt x="586763" y="424596"/>
                  </a:lnTo>
                  <a:lnTo>
                    <a:pt x="533421" y="415533"/>
                  </a:lnTo>
                  <a:lnTo>
                    <a:pt x="480079" y="406601"/>
                  </a:lnTo>
                  <a:lnTo>
                    <a:pt x="426737" y="397784"/>
                  </a:lnTo>
                  <a:lnTo>
                    <a:pt x="373395" y="389068"/>
                  </a:lnTo>
                  <a:lnTo>
                    <a:pt x="320053" y="380441"/>
                  </a:lnTo>
                  <a:lnTo>
                    <a:pt x="266710" y="371894"/>
                  </a:lnTo>
                  <a:lnTo>
                    <a:pt x="213368" y="363416"/>
                  </a:lnTo>
                  <a:lnTo>
                    <a:pt x="160026" y="355000"/>
                  </a:lnTo>
                  <a:lnTo>
                    <a:pt x="106684" y="346640"/>
                  </a:lnTo>
                  <a:lnTo>
                    <a:pt x="53342" y="338330"/>
                  </a:lnTo>
                  <a:lnTo>
                    <a:pt x="0" y="330065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2474" name="pl477">
              <a:extLst>
                <a:ext uri="{FF2B5EF4-FFF2-40B4-BE49-F238E27FC236}">
                  <a16:creationId xmlns:a16="http://schemas.microsoft.com/office/drawing/2014/main" id="{1B6BCC15-DE6F-F22C-CA79-354956B796EC}"/>
                </a:ext>
              </a:extLst>
            </p:cNvPr>
            <p:cNvSpPr/>
            <p:nvPr/>
          </p:nvSpPr>
          <p:spPr>
            <a:xfrm>
              <a:off x="3597959" y="2926285"/>
              <a:ext cx="4214031" cy="915690"/>
            </a:xfrm>
            <a:custGeom>
              <a:avLst/>
              <a:gdLst/>
              <a:ahLst/>
              <a:cxnLst/>
              <a:rect l="0" t="0" r="0" b="0"/>
              <a:pathLst>
                <a:path w="4214031" h="915690">
                  <a:moveTo>
                    <a:pt x="0" y="0"/>
                  </a:moveTo>
                  <a:lnTo>
                    <a:pt x="53342" y="19558"/>
                  </a:lnTo>
                  <a:lnTo>
                    <a:pt x="106684" y="39071"/>
                  </a:lnTo>
                  <a:lnTo>
                    <a:pt x="160026" y="58535"/>
                  </a:lnTo>
                  <a:lnTo>
                    <a:pt x="213368" y="77943"/>
                  </a:lnTo>
                  <a:lnTo>
                    <a:pt x="266710" y="97288"/>
                  </a:lnTo>
                  <a:lnTo>
                    <a:pt x="320053" y="116564"/>
                  </a:lnTo>
                  <a:lnTo>
                    <a:pt x="373395" y="135761"/>
                  </a:lnTo>
                  <a:lnTo>
                    <a:pt x="426737" y="154868"/>
                  </a:lnTo>
                  <a:lnTo>
                    <a:pt x="480079" y="173875"/>
                  </a:lnTo>
                  <a:lnTo>
                    <a:pt x="533421" y="192766"/>
                  </a:lnTo>
                  <a:lnTo>
                    <a:pt x="586763" y="211526"/>
                  </a:lnTo>
                  <a:lnTo>
                    <a:pt x="640106" y="230137"/>
                  </a:lnTo>
                  <a:lnTo>
                    <a:pt x="693448" y="248576"/>
                  </a:lnTo>
                  <a:lnTo>
                    <a:pt x="746790" y="266818"/>
                  </a:lnTo>
                  <a:lnTo>
                    <a:pt x="800132" y="284835"/>
                  </a:lnTo>
                  <a:lnTo>
                    <a:pt x="853474" y="302594"/>
                  </a:lnTo>
                  <a:lnTo>
                    <a:pt x="906816" y="320058"/>
                  </a:lnTo>
                  <a:lnTo>
                    <a:pt x="960159" y="337187"/>
                  </a:lnTo>
                  <a:lnTo>
                    <a:pt x="1013501" y="353939"/>
                  </a:lnTo>
                  <a:lnTo>
                    <a:pt x="1066843" y="370269"/>
                  </a:lnTo>
                  <a:lnTo>
                    <a:pt x="1120185" y="386134"/>
                  </a:lnTo>
                  <a:lnTo>
                    <a:pt x="1173527" y="401496"/>
                  </a:lnTo>
                  <a:lnTo>
                    <a:pt x="1226869" y="416321"/>
                  </a:lnTo>
                  <a:lnTo>
                    <a:pt x="1280212" y="430590"/>
                  </a:lnTo>
                  <a:lnTo>
                    <a:pt x="1333554" y="444292"/>
                  </a:lnTo>
                  <a:lnTo>
                    <a:pt x="1386896" y="457433"/>
                  </a:lnTo>
                  <a:lnTo>
                    <a:pt x="1440238" y="470032"/>
                  </a:lnTo>
                  <a:lnTo>
                    <a:pt x="1493580" y="482117"/>
                  </a:lnTo>
                  <a:lnTo>
                    <a:pt x="1546922" y="493728"/>
                  </a:lnTo>
                  <a:lnTo>
                    <a:pt x="1600265" y="504905"/>
                  </a:lnTo>
                  <a:lnTo>
                    <a:pt x="1653607" y="515693"/>
                  </a:lnTo>
                  <a:lnTo>
                    <a:pt x="1706949" y="526135"/>
                  </a:lnTo>
                  <a:lnTo>
                    <a:pt x="1760291" y="536273"/>
                  </a:lnTo>
                  <a:lnTo>
                    <a:pt x="1813633" y="546144"/>
                  </a:lnTo>
                  <a:lnTo>
                    <a:pt x="1866976" y="555781"/>
                  </a:lnTo>
                  <a:lnTo>
                    <a:pt x="1920318" y="565214"/>
                  </a:lnTo>
                  <a:lnTo>
                    <a:pt x="1973660" y="574469"/>
                  </a:lnTo>
                  <a:lnTo>
                    <a:pt x="2027002" y="583570"/>
                  </a:lnTo>
                  <a:lnTo>
                    <a:pt x="2080344" y="592534"/>
                  </a:lnTo>
                  <a:lnTo>
                    <a:pt x="2133686" y="601380"/>
                  </a:lnTo>
                  <a:lnTo>
                    <a:pt x="2187029" y="610121"/>
                  </a:lnTo>
                  <a:lnTo>
                    <a:pt x="2240371" y="618769"/>
                  </a:lnTo>
                  <a:lnTo>
                    <a:pt x="2293713" y="627337"/>
                  </a:lnTo>
                  <a:lnTo>
                    <a:pt x="2347055" y="635832"/>
                  </a:lnTo>
                  <a:lnTo>
                    <a:pt x="2400397" y="644263"/>
                  </a:lnTo>
                  <a:lnTo>
                    <a:pt x="2453739" y="652637"/>
                  </a:lnTo>
                  <a:lnTo>
                    <a:pt x="2507082" y="660960"/>
                  </a:lnTo>
                  <a:lnTo>
                    <a:pt x="2560424" y="669236"/>
                  </a:lnTo>
                  <a:lnTo>
                    <a:pt x="2613766" y="677471"/>
                  </a:lnTo>
                  <a:lnTo>
                    <a:pt x="2667108" y="685669"/>
                  </a:lnTo>
                  <a:lnTo>
                    <a:pt x="2720450" y="693833"/>
                  </a:lnTo>
                  <a:lnTo>
                    <a:pt x="2773792" y="701966"/>
                  </a:lnTo>
                  <a:lnTo>
                    <a:pt x="2827135" y="710072"/>
                  </a:lnTo>
                  <a:lnTo>
                    <a:pt x="2880477" y="718152"/>
                  </a:lnTo>
                  <a:lnTo>
                    <a:pt x="2933819" y="726208"/>
                  </a:lnTo>
                  <a:lnTo>
                    <a:pt x="2987161" y="734244"/>
                  </a:lnTo>
                  <a:lnTo>
                    <a:pt x="3040503" y="742259"/>
                  </a:lnTo>
                  <a:lnTo>
                    <a:pt x="3093845" y="750257"/>
                  </a:lnTo>
                  <a:lnTo>
                    <a:pt x="3147188" y="758238"/>
                  </a:lnTo>
                  <a:lnTo>
                    <a:pt x="3200530" y="766204"/>
                  </a:lnTo>
                  <a:lnTo>
                    <a:pt x="3253872" y="774155"/>
                  </a:lnTo>
                  <a:lnTo>
                    <a:pt x="3307214" y="782093"/>
                  </a:lnTo>
                  <a:lnTo>
                    <a:pt x="3360556" y="790020"/>
                  </a:lnTo>
                  <a:lnTo>
                    <a:pt x="3413899" y="797934"/>
                  </a:lnTo>
                  <a:lnTo>
                    <a:pt x="3467241" y="805838"/>
                  </a:lnTo>
                  <a:lnTo>
                    <a:pt x="3520583" y="813732"/>
                  </a:lnTo>
                  <a:lnTo>
                    <a:pt x="3573925" y="821617"/>
                  </a:lnTo>
                  <a:lnTo>
                    <a:pt x="3627267" y="829494"/>
                  </a:lnTo>
                  <a:lnTo>
                    <a:pt x="3680609" y="837362"/>
                  </a:lnTo>
                  <a:lnTo>
                    <a:pt x="3733952" y="845222"/>
                  </a:lnTo>
                  <a:lnTo>
                    <a:pt x="3787294" y="853076"/>
                  </a:lnTo>
                  <a:lnTo>
                    <a:pt x="3840636" y="860922"/>
                  </a:lnTo>
                  <a:lnTo>
                    <a:pt x="3893978" y="868763"/>
                  </a:lnTo>
                  <a:lnTo>
                    <a:pt x="3947320" y="876597"/>
                  </a:lnTo>
                  <a:lnTo>
                    <a:pt x="4000662" y="884426"/>
                  </a:lnTo>
                  <a:lnTo>
                    <a:pt x="4054005" y="892249"/>
                  </a:lnTo>
                  <a:lnTo>
                    <a:pt x="4107347" y="900068"/>
                  </a:lnTo>
                  <a:lnTo>
                    <a:pt x="4160689" y="907881"/>
                  </a:lnTo>
                  <a:lnTo>
                    <a:pt x="4214031" y="91569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2475" name="pl478">
              <a:extLst>
                <a:ext uri="{FF2B5EF4-FFF2-40B4-BE49-F238E27FC236}">
                  <a16:creationId xmlns:a16="http://schemas.microsoft.com/office/drawing/2014/main" id="{63728FFE-A71E-A264-A1FA-D6C9C737A966}"/>
                </a:ext>
              </a:extLst>
            </p:cNvPr>
            <p:cNvSpPr/>
            <p:nvPr/>
          </p:nvSpPr>
          <p:spPr>
            <a:xfrm>
              <a:off x="3597959" y="3256350"/>
              <a:ext cx="4214031" cy="1282366"/>
            </a:xfrm>
            <a:custGeom>
              <a:avLst/>
              <a:gdLst/>
              <a:ahLst/>
              <a:cxnLst/>
              <a:rect l="0" t="0" r="0" b="0"/>
              <a:pathLst>
                <a:path w="4214031" h="1282366">
                  <a:moveTo>
                    <a:pt x="4214031" y="1282366"/>
                  </a:moveTo>
                  <a:lnTo>
                    <a:pt x="4160689" y="1262351"/>
                  </a:lnTo>
                  <a:lnTo>
                    <a:pt x="4107347" y="1242341"/>
                  </a:lnTo>
                  <a:lnTo>
                    <a:pt x="4054005" y="1222336"/>
                  </a:lnTo>
                  <a:lnTo>
                    <a:pt x="4000662" y="1202336"/>
                  </a:lnTo>
                  <a:lnTo>
                    <a:pt x="3947320" y="1182341"/>
                  </a:lnTo>
                  <a:lnTo>
                    <a:pt x="3893978" y="1162352"/>
                  </a:lnTo>
                  <a:lnTo>
                    <a:pt x="3840636" y="1142369"/>
                  </a:lnTo>
                  <a:lnTo>
                    <a:pt x="3787294" y="1122392"/>
                  </a:lnTo>
                  <a:lnTo>
                    <a:pt x="3733952" y="1102422"/>
                  </a:lnTo>
                  <a:lnTo>
                    <a:pt x="3680609" y="1082459"/>
                  </a:lnTo>
                  <a:lnTo>
                    <a:pt x="3627267" y="1062504"/>
                  </a:lnTo>
                  <a:lnTo>
                    <a:pt x="3573925" y="1042556"/>
                  </a:lnTo>
                  <a:lnTo>
                    <a:pt x="3520583" y="1022618"/>
                  </a:lnTo>
                  <a:lnTo>
                    <a:pt x="3467241" y="1002689"/>
                  </a:lnTo>
                  <a:lnTo>
                    <a:pt x="3413899" y="982769"/>
                  </a:lnTo>
                  <a:lnTo>
                    <a:pt x="3360556" y="962860"/>
                  </a:lnTo>
                  <a:lnTo>
                    <a:pt x="3307214" y="942963"/>
                  </a:lnTo>
                  <a:lnTo>
                    <a:pt x="3253872" y="923078"/>
                  </a:lnTo>
                  <a:lnTo>
                    <a:pt x="3200530" y="903206"/>
                  </a:lnTo>
                  <a:lnTo>
                    <a:pt x="3147188" y="883348"/>
                  </a:lnTo>
                  <a:lnTo>
                    <a:pt x="3093845" y="863505"/>
                  </a:lnTo>
                  <a:lnTo>
                    <a:pt x="3040503" y="843679"/>
                  </a:lnTo>
                  <a:lnTo>
                    <a:pt x="2987161" y="823872"/>
                  </a:lnTo>
                  <a:lnTo>
                    <a:pt x="2933819" y="804083"/>
                  </a:lnTo>
                  <a:lnTo>
                    <a:pt x="2880477" y="784316"/>
                  </a:lnTo>
                  <a:lnTo>
                    <a:pt x="2827135" y="764573"/>
                  </a:lnTo>
                  <a:lnTo>
                    <a:pt x="2773792" y="744855"/>
                  </a:lnTo>
                  <a:lnTo>
                    <a:pt x="2720450" y="725165"/>
                  </a:lnTo>
                  <a:lnTo>
                    <a:pt x="2667108" y="705505"/>
                  </a:lnTo>
                  <a:lnTo>
                    <a:pt x="2613766" y="685879"/>
                  </a:lnTo>
                  <a:lnTo>
                    <a:pt x="2560424" y="666291"/>
                  </a:lnTo>
                  <a:lnTo>
                    <a:pt x="2507082" y="646744"/>
                  </a:lnTo>
                  <a:lnTo>
                    <a:pt x="2453739" y="627243"/>
                  </a:lnTo>
                  <a:lnTo>
                    <a:pt x="2400397" y="607793"/>
                  </a:lnTo>
                  <a:lnTo>
                    <a:pt x="2347055" y="588401"/>
                  </a:lnTo>
                  <a:lnTo>
                    <a:pt x="2293713" y="569073"/>
                  </a:lnTo>
                  <a:lnTo>
                    <a:pt x="2240371" y="549817"/>
                  </a:lnTo>
                  <a:lnTo>
                    <a:pt x="2187029" y="530642"/>
                  </a:lnTo>
                  <a:lnTo>
                    <a:pt x="2133686" y="511560"/>
                  </a:lnTo>
                  <a:lnTo>
                    <a:pt x="2080344" y="492582"/>
                  </a:lnTo>
                  <a:lnTo>
                    <a:pt x="2027002" y="473723"/>
                  </a:lnTo>
                  <a:lnTo>
                    <a:pt x="1973660" y="454999"/>
                  </a:lnTo>
                  <a:lnTo>
                    <a:pt x="1920318" y="436431"/>
                  </a:lnTo>
                  <a:lnTo>
                    <a:pt x="1866976" y="418041"/>
                  </a:lnTo>
                  <a:lnTo>
                    <a:pt x="1813633" y="399855"/>
                  </a:lnTo>
                  <a:lnTo>
                    <a:pt x="1760291" y="381902"/>
                  </a:lnTo>
                  <a:lnTo>
                    <a:pt x="1706949" y="364216"/>
                  </a:lnTo>
                  <a:lnTo>
                    <a:pt x="1653607" y="346835"/>
                  </a:lnTo>
                  <a:lnTo>
                    <a:pt x="1600265" y="329799"/>
                  </a:lnTo>
                  <a:lnTo>
                    <a:pt x="1546922" y="313153"/>
                  </a:lnTo>
                  <a:lnTo>
                    <a:pt x="1493580" y="296940"/>
                  </a:lnTo>
                  <a:lnTo>
                    <a:pt x="1440238" y="281202"/>
                  </a:lnTo>
                  <a:lnTo>
                    <a:pt x="1386896" y="265977"/>
                  </a:lnTo>
                  <a:lnTo>
                    <a:pt x="1333554" y="251295"/>
                  </a:lnTo>
                  <a:lnTo>
                    <a:pt x="1280212" y="237174"/>
                  </a:lnTo>
                  <a:lnTo>
                    <a:pt x="1226869" y="223618"/>
                  </a:lnTo>
                  <a:lnTo>
                    <a:pt x="1173527" y="210620"/>
                  </a:lnTo>
                  <a:lnTo>
                    <a:pt x="1120185" y="198158"/>
                  </a:lnTo>
                  <a:lnTo>
                    <a:pt x="1066843" y="186200"/>
                  </a:lnTo>
                  <a:lnTo>
                    <a:pt x="1013501" y="174707"/>
                  </a:lnTo>
                  <a:lnTo>
                    <a:pt x="960159" y="163635"/>
                  </a:lnTo>
                  <a:lnTo>
                    <a:pt x="906816" y="152941"/>
                  </a:lnTo>
                  <a:lnTo>
                    <a:pt x="853474" y="142582"/>
                  </a:lnTo>
                  <a:lnTo>
                    <a:pt x="800132" y="132517"/>
                  </a:lnTo>
                  <a:lnTo>
                    <a:pt x="746790" y="122710"/>
                  </a:lnTo>
                  <a:lnTo>
                    <a:pt x="693448" y="113129"/>
                  </a:lnTo>
                  <a:lnTo>
                    <a:pt x="640106" y="103744"/>
                  </a:lnTo>
                  <a:lnTo>
                    <a:pt x="586763" y="94531"/>
                  </a:lnTo>
                  <a:lnTo>
                    <a:pt x="533421" y="85468"/>
                  </a:lnTo>
                  <a:lnTo>
                    <a:pt x="480079" y="76536"/>
                  </a:lnTo>
                  <a:lnTo>
                    <a:pt x="426737" y="67719"/>
                  </a:lnTo>
                  <a:lnTo>
                    <a:pt x="373395" y="59003"/>
                  </a:lnTo>
                  <a:lnTo>
                    <a:pt x="320053" y="50376"/>
                  </a:lnTo>
                  <a:lnTo>
                    <a:pt x="266710" y="41828"/>
                  </a:lnTo>
                  <a:lnTo>
                    <a:pt x="213368" y="33350"/>
                  </a:lnTo>
                  <a:lnTo>
                    <a:pt x="160026" y="24935"/>
                  </a:lnTo>
                  <a:lnTo>
                    <a:pt x="106684" y="16575"/>
                  </a:lnTo>
                  <a:lnTo>
                    <a:pt x="53342" y="8265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2476" name="pl479">
              <a:extLst>
                <a:ext uri="{FF2B5EF4-FFF2-40B4-BE49-F238E27FC236}">
                  <a16:creationId xmlns:a16="http://schemas.microsoft.com/office/drawing/2014/main" id="{3D72E545-76F1-FA65-D5F2-032831608A78}"/>
                </a:ext>
              </a:extLst>
            </p:cNvPr>
            <p:cNvSpPr/>
            <p:nvPr/>
          </p:nvSpPr>
          <p:spPr>
            <a:xfrm>
              <a:off x="3597959" y="3091318"/>
              <a:ext cx="4214031" cy="1099028"/>
            </a:xfrm>
            <a:custGeom>
              <a:avLst/>
              <a:gdLst/>
              <a:ahLst/>
              <a:cxnLst/>
              <a:rect l="0" t="0" r="0" b="0"/>
              <a:pathLst>
                <a:path w="4214031" h="1099028">
                  <a:moveTo>
                    <a:pt x="0" y="0"/>
                  </a:moveTo>
                  <a:lnTo>
                    <a:pt x="53342" y="13911"/>
                  </a:lnTo>
                  <a:lnTo>
                    <a:pt x="106684" y="27823"/>
                  </a:lnTo>
                  <a:lnTo>
                    <a:pt x="160026" y="41735"/>
                  </a:lnTo>
                  <a:lnTo>
                    <a:pt x="213368" y="55647"/>
                  </a:lnTo>
                  <a:lnTo>
                    <a:pt x="266710" y="69558"/>
                  </a:lnTo>
                  <a:lnTo>
                    <a:pt x="320053" y="83470"/>
                  </a:lnTo>
                  <a:lnTo>
                    <a:pt x="373395" y="97382"/>
                  </a:lnTo>
                  <a:lnTo>
                    <a:pt x="426737" y="111294"/>
                  </a:lnTo>
                  <a:lnTo>
                    <a:pt x="480079" y="125205"/>
                  </a:lnTo>
                  <a:lnTo>
                    <a:pt x="533421" y="139117"/>
                  </a:lnTo>
                  <a:lnTo>
                    <a:pt x="586763" y="153029"/>
                  </a:lnTo>
                  <a:lnTo>
                    <a:pt x="640106" y="166941"/>
                  </a:lnTo>
                  <a:lnTo>
                    <a:pt x="693448" y="180852"/>
                  </a:lnTo>
                  <a:lnTo>
                    <a:pt x="746790" y="194764"/>
                  </a:lnTo>
                  <a:lnTo>
                    <a:pt x="800132" y="208676"/>
                  </a:lnTo>
                  <a:lnTo>
                    <a:pt x="853474" y="222588"/>
                  </a:lnTo>
                  <a:lnTo>
                    <a:pt x="906816" y="236499"/>
                  </a:lnTo>
                  <a:lnTo>
                    <a:pt x="960159" y="250411"/>
                  </a:lnTo>
                  <a:lnTo>
                    <a:pt x="1013501" y="264323"/>
                  </a:lnTo>
                  <a:lnTo>
                    <a:pt x="1066843" y="278235"/>
                  </a:lnTo>
                  <a:lnTo>
                    <a:pt x="1120185" y="292146"/>
                  </a:lnTo>
                  <a:lnTo>
                    <a:pt x="1173527" y="306058"/>
                  </a:lnTo>
                  <a:lnTo>
                    <a:pt x="1226869" y="319970"/>
                  </a:lnTo>
                  <a:lnTo>
                    <a:pt x="1280212" y="333882"/>
                  </a:lnTo>
                  <a:lnTo>
                    <a:pt x="1333554" y="347793"/>
                  </a:lnTo>
                  <a:lnTo>
                    <a:pt x="1386896" y="361705"/>
                  </a:lnTo>
                  <a:lnTo>
                    <a:pt x="1440238" y="375617"/>
                  </a:lnTo>
                  <a:lnTo>
                    <a:pt x="1493580" y="389529"/>
                  </a:lnTo>
                  <a:lnTo>
                    <a:pt x="1546922" y="403440"/>
                  </a:lnTo>
                  <a:lnTo>
                    <a:pt x="1600265" y="417352"/>
                  </a:lnTo>
                  <a:lnTo>
                    <a:pt x="1653607" y="431264"/>
                  </a:lnTo>
                  <a:lnTo>
                    <a:pt x="1706949" y="445176"/>
                  </a:lnTo>
                  <a:lnTo>
                    <a:pt x="1760291" y="459087"/>
                  </a:lnTo>
                  <a:lnTo>
                    <a:pt x="1813633" y="472999"/>
                  </a:lnTo>
                  <a:lnTo>
                    <a:pt x="1866976" y="486911"/>
                  </a:lnTo>
                  <a:lnTo>
                    <a:pt x="1920318" y="500823"/>
                  </a:lnTo>
                  <a:lnTo>
                    <a:pt x="1973660" y="514734"/>
                  </a:lnTo>
                  <a:lnTo>
                    <a:pt x="2027002" y="528646"/>
                  </a:lnTo>
                  <a:lnTo>
                    <a:pt x="2080344" y="542558"/>
                  </a:lnTo>
                  <a:lnTo>
                    <a:pt x="2133686" y="556470"/>
                  </a:lnTo>
                  <a:lnTo>
                    <a:pt x="2187029" y="570381"/>
                  </a:lnTo>
                  <a:lnTo>
                    <a:pt x="2240371" y="584293"/>
                  </a:lnTo>
                  <a:lnTo>
                    <a:pt x="2293713" y="598205"/>
                  </a:lnTo>
                  <a:lnTo>
                    <a:pt x="2347055" y="612117"/>
                  </a:lnTo>
                  <a:lnTo>
                    <a:pt x="2400397" y="626028"/>
                  </a:lnTo>
                  <a:lnTo>
                    <a:pt x="2453739" y="639940"/>
                  </a:lnTo>
                  <a:lnTo>
                    <a:pt x="2507082" y="653852"/>
                  </a:lnTo>
                  <a:lnTo>
                    <a:pt x="2560424" y="667764"/>
                  </a:lnTo>
                  <a:lnTo>
                    <a:pt x="2613766" y="681675"/>
                  </a:lnTo>
                  <a:lnTo>
                    <a:pt x="2667108" y="695587"/>
                  </a:lnTo>
                  <a:lnTo>
                    <a:pt x="2720450" y="709499"/>
                  </a:lnTo>
                  <a:lnTo>
                    <a:pt x="2773792" y="723411"/>
                  </a:lnTo>
                  <a:lnTo>
                    <a:pt x="2827135" y="737322"/>
                  </a:lnTo>
                  <a:lnTo>
                    <a:pt x="2880477" y="751234"/>
                  </a:lnTo>
                  <a:lnTo>
                    <a:pt x="2933819" y="765146"/>
                  </a:lnTo>
                  <a:lnTo>
                    <a:pt x="2987161" y="779058"/>
                  </a:lnTo>
                  <a:lnTo>
                    <a:pt x="3040503" y="792969"/>
                  </a:lnTo>
                  <a:lnTo>
                    <a:pt x="3093845" y="806881"/>
                  </a:lnTo>
                  <a:lnTo>
                    <a:pt x="3147188" y="820793"/>
                  </a:lnTo>
                  <a:lnTo>
                    <a:pt x="3200530" y="834705"/>
                  </a:lnTo>
                  <a:lnTo>
                    <a:pt x="3253872" y="848616"/>
                  </a:lnTo>
                  <a:lnTo>
                    <a:pt x="3307214" y="862528"/>
                  </a:lnTo>
                  <a:lnTo>
                    <a:pt x="3360556" y="876440"/>
                  </a:lnTo>
                  <a:lnTo>
                    <a:pt x="3413899" y="890352"/>
                  </a:lnTo>
                  <a:lnTo>
                    <a:pt x="3467241" y="904263"/>
                  </a:lnTo>
                  <a:lnTo>
                    <a:pt x="3520583" y="918175"/>
                  </a:lnTo>
                  <a:lnTo>
                    <a:pt x="3573925" y="932087"/>
                  </a:lnTo>
                  <a:lnTo>
                    <a:pt x="3627267" y="945999"/>
                  </a:lnTo>
                  <a:lnTo>
                    <a:pt x="3680609" y="959910"/>
                  </a:lnTo>
                  <a:lnTo>
                    <a:pt x="3733952" y="973822"/>
                  </a:lnTo>
                  <a:lnTo>
                    <a:pt x="3787294" y="987734"/>
                  </a:lnTo>
                  <a:lnTo>
                    <a:pt x="3840636" y="1001646"/>
                  </a:lnTo>
                  <a:lnTo>
                    <a:pt x="3893978" y="1015557"/>
                  </a:lnTo>
                  <a:lnTo>
                    <a:pt x="3947320" y="1029469"/>
                  </a:lnTo>
                  <a:lnTo>
                    <a:pt x="4000662" y="1043381"/>
                  </a:lnTo>
                  <a:lnTo>
                    <a:pt x="4054005" y="1057293"/>
                  </a:lnTo>
                  <a:lnTo>
                    <a:pt x="4107347" y="1071204"/>
                  </a:lnTo>
                  <a:lnTo>
                    <a:pt x="4160689" y="1085116"/>
                  </a:lnTo>
                  <a:lnTo>
                    <a:pt x="4214031" y="1099028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77" name="tx480">
              <a:extLst>
                <a:ext uri="{FF2B5EF4-FFF2-40B4-BE49-F238E27FC236}">
                  <a16:creationId xmlns:a16="http://schemas.microsoft.com/office/drawing/2014/main" id="{DA6A7EFE-36FA-34AF-A1C8-57AB46B1935F}"/>
                </a:ext>
              </a:extLst>
            </p:cNvPr>
            <p:cNvSpPr/>
            <p:nvPr/>
          </p:nvSpPr>
          <p:spPr>
            <a:xfrm>
              <a:off x="3155112" y="5400100"/>
              <a:ext cx="169515" cy="218182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2478" name="tx481">
              <a:extLst>
                <a:ext uri="{FF2B5EF4-FFF2-40B4-BE49-F238E27FC236}">
                  <a16:creationId xmlns:a16="http://schemas.microsoft.com/office/drawing/2014/main" id="{E4BCF8A2-DF9C-39A9-894E-EED20692F93F}"/>
                </a:ext>
              </a:extLst>
            </p:cNvPr>
            <p:cNvSpPr/>
            <p:nvPr/>
          </p:nvSpPr>
          <p:spPr>
            <a:xfrm>
              <a:off x="3155112" y="4170206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2479" name="tx482">
              <a:extLst>
                <a:ext uri="{FF2B5EF4-FFF2-40B4-BE49-F238E27FC236}">
                  <a16:creationId xmlns:a16="http://schemas.microsoft.com/office/drawing/2014/main" id="{7F46D353-FB5F-B4B2-56BE-346BA80413C9}"/>
                </a:ext>
              </a:extLst>
            </p:cNvPr>
            <p:cNvSpPr/>
            <p:nvPr/>
          </p:nvSpPr>
          <p:spPr>
            <a:xfrm>
              <a:off x="3155112" y="2944925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2480" name="tx483">
              <a:extLst>
                <a:ext uri="{FF2B5EF4-FFF2-40B4-BE49-F238E27FC236}">
                  <a16:creationId xmlns:a16="http://schemas.microsoft.com/office/drawing/2014/main" id="{8B850B3D-6DDD-0B24-1A71-8073E04A3DE5}"/>
                </a:ext>
              </a:extLst>
            </p:cNvPr>
            <p:cNvSpPr/>
            <p:nvPr/>
          </p:nvSpPr>
          <p:spPr>
            <a:xfrm>
              <a:off x="2985597" y="1719644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</a:t>
              </a:r>
            </a:p>
          </p:txBody>
        </p:sp>
        <p:sp>
          <p:nvSpPr>
            <p:cNvPr id="2481" name="pl484">
              <a:extLst>
                <a:ext uri="{FF2B5EF4-FFF2-40B4-BE49-F238E27FC236}">
                  <a16:creationId xmlns:a16="http://schemas.microsoft.com/office/drawing/2014/main" id="{F3C380EF-E2F1-20EE-B3C3-3972B326B4A6}"/>
                </a:ext>
              </a:extLst>
            </p:cNvPr>
            <p:cNvSpPr/>
            <p:nvPr/>
          </p:nvSpPr>
          <p:spPr>
            <a:xfrm>
              <a:off x="3352463" y="550919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2" name="pl485">
              <a:extLst>
                <a:ext uri="{FF2B5EF4-FFF2-40B4-BE49-F238E27FC236}">
                  <a16:creationId xmlns:a16="http://schemas.microsoft.com/office/drawing/2014/main" id="{F2452D22-53EC-F783-03C4-061981529917}"/>
                </a:ext>
              </a:extLst>
            </p:cNvPr>
            <p:cNvSpPr/>
            <p:nvPr/>
          </p:nvSpPr>
          <p:spPr>
            <a:xfrm>
              <a:off x="3352463" y="4283910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3" name="pl486">
              <a:extLst>
                <a:ext uri="{FF2B5EF4-FFF2-40B4-BE49-F238E27FC236}">
                  <a16:creationId xmlns:a16="http://schemas.microsoft.com/office/drawing/2014/main" id="{2E846568-EBC9-30A6-75DA-68297347F61B}"/>
                </a:ext>
              </a:extLst>
            </p:cNvPr>
            <p:cNvSpPr/>
            <p:nvPr/>
          </p:nvSpPr>
          <p:spPr>
            <a:xfrm>
              <a:off x="3352463" y="3058630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4" name="pl487">
              <a:extLst>
                <a:ext uri="{FF2B5EF4-FFF2-40B4-BE49-F238E27FC236}">
                  <a16:creationId xmlns:a16="http://schemas.microsoft.com/office/drawing/2014/main" id="{4F93D80E-C8BD-C370-0CB9-D1862AC6C3B6}"/>
                </a:ext>
              </a:extLst>
            </p:cNvPr>
            <p:cNvSpPr/>
            <p:nvPr/>
          </p:nvSpPr>
          <p:spPr>
            <a:xfrm>
              <a:off x="3352463" y="183334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5" name="pl488">
              <a:extLst>
                <a:ext uri="{FF2B5EF4-FFF2-40B4-BE49-F238E27FC236}">
                  <a16:creationId xmlns:a16="http://schemas.microsoft.com/office/drawing/2014/main" id="{531B77D8-177E-7E6A-7604-48B6F6B585A1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6" name="pl489">
              <a:extLst>
                <a:ext uri="{FF2B5EF4-FFF2-40B4-BE49-F238E27FC236}">
                  <a16:creationId xmlns:a16="http://schemas.microsoft.com/office/drawing/2014/main" id="{DABE8E1C-A30F-42AE-69C0-71DD440D83CB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7" name="pl490">
              <a:extLst>
                <a:ext uri="{FF2B5EF4-FFF2-40B4-BE49-F238E27FC236}">
                  <a16:creationId xmlns:a16="http://schemas.microsoft.com/office/drawing/2014/main" id="{D4853AAA-48BA-0639-26CF-8EF60C8B1384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8" name="pl491">
              <a:extLst>
                <a:ext uri="{FF2B5EF4-FFF2-40B4-BE49-F238E27FC236}">
                  <a16:creationId xmlns:a16="http://schemas.microsoft.com/office/drawing/2014/main" id="{04B772E6-8BEA-3D44-E8C5-79383FD7F9B7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9" name="tx492">
              <a:extLst>
                <a:ext uri="{FF2B5EF4-FFF2-40B4-BE49-F238E27FC236}">
                  <a16:creationId xmlns:a16="http://schemas.microsoft.com/office/drawing/2014/main" id="{A040165B-9CC9-98BE-A848-7776B1B1742C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2490" name="tx493">
              <a:extLst>
                <a:ext uri="{FF2B5EF4-FFF2-40B4-BE49-F238E27FC236}">
                  <a16:creationId xmlns:a16="http://schemas.microsoft.com/office/drawing/2014/main" id="{C548DE8B-B9A2-24C7-3CD7-DACA14B35D5C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2491" name="tx494">
              <a:extLst>
                <a:ext uri="{FF2B5EF4-FFF2-40B4-BE49-F238E27FC236}">
                  <a16:creationId xmlns:a16="http://schemas.microsoft.com/office/drawing/2014/main" id="{E11B75F0-810E-B2E3-696A-3BECD83DA35B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2492" name="tx495">
              <a:extLst>
                <a:ext uri="{FF2B5EF4-FFF2-40B4-BE49-F238E27FC236}">
                  <a16:creationId xmlns:a16="http://schemas.microsoft.com/office/drawing/2014/main" id="{9174956A-3536-DF7A-78D5-5A2CCE5DA028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2493" name="tx496">
              <a:extLst>
                <a:ext uri="{FF2B5EF4-FFF2-40B4-BE49-F238E27FC236}">
                  <a16:creationId xmlns:a16="http://schemas.microsoft.com/office/drawing/2014/main" id="{13AA0C1C-5741-DCBE-CCC9-9C29168B9E92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2494" name="tx497">
              <a:extLst>
                <a:ext uri="{FF2B5EF4-FFF2-40B4-BE49-F238E27FC236}">
                  <a16:creationId xmlns:a16="http://schemas.microsoft.com/office/drawing/2014/main" id="{4BCFAB13-0860-D7E4-C0D2-5154D94E6B60}"/>
                </a:ext>
              </a:extLst>
            </p:cNvPr>
            <p:cNvSpPr/>
            <p:nvPr/>
          </p:nvSpPr>
          <p:spPr>
            <a:xfrm rot="-5400000">
              <a:off x="2213433" y="3344568"/>
              <a:ext cx="1134814" cy="225623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GPRIN1</a:t>
              </a:r>
            </a:p>
          </p:txBody>
        </p:sp>
      </p:grpSp>
      <p:grpSp>
        <p:nvGrpSpPr>
          <p:cNvPr id="2495" name="グループ化 2494">
            <a:extLst>
              <a:ext uri="{FF2B5EF4-FFF2-40B4-BE49-F238E27FC236}">
                <a16:creationId xmlns:a16="http://schemas.microsoft.com/office/drawing/2014/main" id="{ABE31A74-AE13-E97F-838A-231A4CDF0499}"/>
              </a:ext>
            </a:extLst>
          </p:cNvPr>
          <p:cNvGrpSpPr>
            <a:grpSpLocks noChangeAspect="1"/>
          </p:cNvGrpSpPr>
          <p:nvPr/>
        </p:nvGrpSpPr>
        <p:grpSpPr>
          <a:xfrm>
            <a:off x="2559050" y="3692128"/>
            <a:ext cx="2228850" cy="2228850"/>
            <a:chOff x="2605882" y="1038225"/>
            <a:chExt cx="5486400" cy="5486400"/>
          </a:xfrm>
        </p:grpSpPr>
        <p:sp>
          <p:nvSpPr>
            <p:cNvPr id="2496" name="rc3">
              <a:extLst>
                <a:ext uri="{FF2B5EF4-FFF2-40B4-BE49-F238E27FC236}">
                  <a16:creationId xmlns:a16="http://schemas.microsoft.com/office/drawing/2014/main" id="{52896099-504D-1464-512D-BDEA264C4DF8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97" name="rc4">
              <a:extLst>
                <a:ext uri="{FF2B5EF4-FFF2-40B4-BE49-F238E27FC236}">
                  <a16:creationId xmlns:a16="http://schemas.microsoft.com/office/drawing/2014/main" id="{AF8D6CA8-385D-F9D8-BB38-A0DAC63A8038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98" name="rc5">
              <a:extLst>
                <a:ext uri="{FF2B5EF4-FFF2-40B4-BE49-F238E27FC236}">
                  <a16:creationId xmlns:a16="http://schemas.microsoft.com/office/drawing/2014/main" id="{2FB405C9-9E13-7A5B-8014-5308830000B6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2499" name="pl6">
              <a:extLst>
                <a:ext uri="{FF2B5EF4-FFF2-40B4-BE49-F238E27FC236}">
                  <a16:creationId xmlns:a16="http://schemas.microsoft.com/office/drawing/2014/main" id="{54521BE6-A762-7460-B144-8A3469E01B22}"/>
                </a:ext>
              </a:extLst>
            </p:cNvPr>
            <p:cNvSpPr/>
            <p:nvPr/>
          </p:nvSpPr>
          <p:spPr>
            <a:xfrm>
              <a:off x="3387257" y="5199925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0" name="pl7">
              <a:extLst>
                <a:ext uri="{FF2B5EF4-FFF2-40B4-BE49-F238E27FC236}">
                  <a16:creationId xmlns:a16="http://schemas.microsoft.com/office/drawing/2014/main" id="{98777E37-86DF-B251-5223-89B0947FB63B}"/>
                </a:ext>
              </a:extLst>
            </p:cNvPr>
            <p:cNvSpPr/>
            <p:nvPr/>
          </p:nvSpPr>
          <p:spPr>
            <a:xfrm>
              <a:off x="3387257" y="427900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1" name="pl8">
              <a:extLst>
                <a:ext uri="{FF2B5EF4-FFF2-40B4-BE49-F238E27FC236}">
                  <a16:creationId xmlns:a16="http://schemas.microsoft.com/office/drawing/2014/main" id="{CA950D56-A4CD-CDCF-5699-40201F92CDBB}"/>
                </a:ext>
              </a:extLst>
            </p:cNvPr>
            <p:cNvSpPr/>
            <p:nvPr/>
          </p:nvSpPr>
          <p:spPr>
            <a:xfrm>
              <a:off x="3387257" y="3358093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2" name="pl9">
              <a:extLst>
                <a:ext uri="{FF2B5EF4-FFF2-40B4-BE49-F238E27FC236}">
                  <a16:creationId xmlns:a16="http://schemas.microsoft.com/office/drawing/2014/main" id="{5EF1D7EB-A9FF-FB4C-9FBB-B88A532E49F9}"/>
                </a:ext>
              </a:extLst>
            </p:cNvPr>
            <p:cNvSpPr/>
            <p:nvPr/>
          </p:nvSpPr>
          <p:spPr>
            <a:xfrm>
              <a:off x="3387257" y="2437177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3" name="pl10">
              <a:extLst>
                <a:ext uri="{FF2B5EF4-FFF2-40B4-BE49-F238E27FC236}">
                  <a16:creationId xmlns:a16="http://schemas.microsoft.com/office/drawing/2014/main" id="{B2B1C211-9068-A3D5-5E81-4DF24E91EA84}"/>
                </a:ext>
              </a:extLst>
            </p:cNvPr>
            <p:cNvSpPr/>
            <p:nvPr/>
          </p:nvSpPr>
          <p:spPr>
            <a:xfrm>
              <a:off x="3387257" y="151626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4" name="pl11">
              <a:extLst>
                <a:ext uri="{FF2B5EF4-FFF2-40B4-BE49-F238E27FC236}">
                  <a16:creationId xmlns:a16="http://schemas.microsoft.com/office/drawing/2014/main" id="{F89061A4-5C32-6823-800A-207C8301D0D2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5" name="pl12">
              <a:extLst>
                <a:ext uri="{FF2B5EF4-FFF2-40B4-BE49-F238E27FC236}">
                  <a16:creationId xmlns:a16="http://schemas.microsoft.com/office/drawing/2014/main" id="{4FC99453-F6ED-0773-3261-F172276DC01E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6" name="pl13">
              <a:extLst>
                <a:ext uri="{FF2B5EF4-FFF2-40B4-BE49-F238E27FC236}">
                  <a16:creationId xmlns:a16="http://schemas.microsoft.com/office/drawing/2014/main" id="{6BFA0AC3-1368-1AE3-54CC-2A577496AC99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7" name="pl14">
              <a:extLst>
                <a:ext uri="{FF2B5EF4-FFF2-40B4-BE49-F238E27FC236}">
                  <a16:creationId xmlns:a16="http://schemas.microsoft.com/office/drawing/2014/main" id="{CB15F700-13D3-A66F-4CFA-BA1BBE0C2A39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8" name="pl15">
              <a:extLst>
                <a:ext uri="{FF2B5EF4-FFF2-40B4-BE49-F238E27FC236}">
                  <a16:creationId xmlns:a16="http://schemas.microsoft.com/office/drawing/2014/main" id="{9697D95D-8F42-576D-A60E-DF3EBE9EBE59}"/>
                </a:ext>
              </a:extLst>
            </p:cNvPr>
            <p:cNvSpPr/>
            <p:nvPr/>
          </p:nvSpPr>
          <p:spPr>
            <a:xfrm>
              <a:off x="3387257" y="5660383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9" name="pl16">
              <a:extLst>
                <a:ext uri="{FF2B5EF4-FFF2-40B4-BE49-F238E27FC236}">
                  <a16:creationId xmlns:a16="http://schemas.microsoft.com/office/drawing/2014/main" id="{7C9D0FAD-349F-9892-A1B7-6C3FF49DA623}"/>
                </a:ext>
              </a:extLst>
            </p:cNvPr>
            <p:cNvSpPr/>
            <p:nvPr/>
          </p:nvSpPr>
          <p:spPr>
            <a:xfrm>
              <a:off x="3387257" y="4739467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0" name="pl17">
              <a:extLst>
                <a:ext uri="{FF2B5EF4-FFF2-40B4-BE49-F238E27FC236}">
                  <a16:creationId xmlns:a16="http://schemas.microsoft.com/office/drawing/2014/main" id="{46ECAEA5-1425-D76D-6DA4-83A5C0C71DE5}"/>
                </a:ext>
              </a:extLst>
            </p:cNvPr>
            <p:cNvSpPr/>
            <p:nvPr/>
          </p:nvSpPr>
          <p:spPr>
            <a:xfrm>
              <a:off x="3387257" y="381855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1" name="pl18">
              <a:extLst>
                <a:ext uri="{FF2B5EF4-FFF2-40B4-BE49-F238E27FC236}">
                  <a16:creationId xmlns:a16="http://schemas.microsoft.com/office/drawing/2014/main" id="{1F961A50-405F-A6E8-E464-B229BEBCDEEC}"/>
                </a:ext>
              </a:extLst>
            </p:cNvPr>
            <p:cNvSpPr/>
            <p:nvPr/>
          </p:nvSpPr>
          <p:spPr>
            <a:xfrm>
              <a:off x="3387257" y="2897635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2" name="pl19">
              <a:extLst>
                <a:ext uri="{FF2B5EF4-FFF2-40B4-BE49-F238E27FC236}">
                  <a16:creationId xmlns:a16="http://schemas.microsoft.com/office/drawing/2014/main" id="{71EDA15E-8D7F-1BA0-DECB-F44870BAB665}"/>
                </a:ext>
              </a:extLst>
            </p:cNvPr>
            <p:cNvSpPr/>
            <p:nvPr/>
          </p:nvSpPr>
          <p:spPr>
            <a:xfrm>
              <a:off x="3387257" y="197671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3" name="pl20">
              <a:extLst>
                <a:ext uri="{FF2B5EF4-FFF2-40B4-BE49-F238E27FC236}">
                  <a16:creationId xmlns:a16="http://schemas.microsoft.com/office/drawing/2014/main" id="{756DB568-00E2-06CB-B888-11CE267FD0DF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4" name="pl21">
              <a:extLst>
                <a:ext uri="{FF2B5EF4-FFF2-40B4-BE49-F238E27FC236}">
                  <a16:creationId xmlns:a16="http://schemas.microsoft.com/office/drawing/2014/main" id="{609C8330-1565-3A41-0B10-6CC4A74FDABE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5" name="pl22">
              <a:extLst>
                <a:ext uri="{FF2B5EF4-FFF2-40B4-BE49-F238E27FC236}">
                  <a16:creationId xmlns:a16="http://schemas.microsoft.com/office/drawing/2014/main" id="{A99C6829-773E-C7E7-2036-DCFE37D54F68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6" name="pl23">
              <a:extLst>
                <a:ext uri="{FF2B5EF4-FFF2-40B4-BE49-F238E27FC236}">
                  <a16:creationId xmlns:a16="http://schemas.microsoft.com/office/drawing/2014/main" id="{C6AF2CC2-ED3D-3E92-FA5B-A202AF15B06C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7" name="pt24">
              <a:extLst>
                <a:ext uri="{FF2B5EF4-FFF2-40B4-BE49-F238E27FC236}">
                  <a16:creationId xmlns:a16="http://schemas.microsoft.com/office/drawing/2014/main" id="{AD6257E6-24FE-1757-3386-A5C19BFF7C22}"/>
                </a:ext>
              </a:extLst>
            </p:cNvPr>
            <p:cNvSpPr/>
            <p:nvPr/>
          </p:nvSpPr>
          <p:spPr>
            <a:xfrm>
              <a:off x="4299164" y="21121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8" name="pt25">
              <a:extLst>
                <a:ext uri="{FF2B5EF4-FFF2-40B4-BE49-F238E27FC236}">
                  <a16:creationId xmlns:a16="http://schemas.microsoft.com/office/drawing/2014/main" id="{E3EA3732-053C-07C5-F780-6C416EE76C22}"/>
                </a:ext>
              </a:extLst>
            </p:cNvPr>
            <p:cNvSpPr/>
            <p:nvPr/>
          </p:nvSpPr>
          <p:spPr>
            <a:xfrm>
              <a:off x="4877397" y="25222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9" name="pt26">
              <a:extLst>
                <a:ext uri="{FF2B5EF4-FFF2-40B4-BE49-F238E27FC236}">
                  <a16:creationId xmlns:a16="http://schemas.microsoft.com/office/drawing/2014/main" id="{E516B0D8-C7C5-8DAC-4ECF-B196DA9722D2}"/>
                </a:ext>
              </a:extLst>
            </p:cNvPr>
            <p:cNvSpPr/>
            <p:nvPr/>
          </p:nvSpPr>
          <p:spPr>
            <a:xfrm>
              <a:off x="5133850" y="34480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0" name="pt27">
              <a:extLst>
                <a:ext uri="{FF2B5EF4-FFF2-40B4-BE49-F238E27FC236}">
                  <a16:creationId xmlns:a16="http://schemas.microsoft.com/office/drawing/2014/main" id="{777836AA-1DB1-C617-913F-CB0DAE976B7C}"/>
                </a:ext>
              </a:extLst>
            </p:cNvPr>
            <p:cNvSpPr/>
            <p:nvPr/>
          </p:nvSpPr>
          <p:spPr>
            <a:xfrm>
              <a:off x="5294971" y="37145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1" name="pt28">
              <a:extLst>
                <a:ext uri="{FF2B5EF4-FFF2-40B4-BE49-F238E27FC236}">
                  <a16:creationId xmlns:a16="http://schemas.microsoft.com/office/drawing/2014/main" id="{A51E5F2B-5598-4EBD-5357-6D0BFA1546E1}"/>
                </a:ext>
              </a:extLst>
            </p:cNvPr>
            <p:cNvSpPr/>
            <p:nvPr/>
          </p:nvSpPr>
          <p:spPr>
            <a:xfrm>
              <a:off x="5370246" y="17270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2" name="pt29">
              <a:extLst>
                <a:ext uri="{FF2B5EF4-FFF2-40B4-BE49-F238E27FC236}">
                  <a16:creationId xmlns:a16="http://schemas.microsoft.com/office/drawing/2014/main" id="{B3755E4B-2931-B37F-6975-0F357C6D3902}"/>
                </a:ext>
              </a:extLst>
            </p:cNvPr>
            <p:cNvSpPr/>
            <p:nvPr/>
          </p:nvSpPr>
          <p:spPr>
            <a:xfrm>
              <a:off x="5535376" y="29805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3" name="pt30">
              <a:extLst>
                <a:ext uri="{FF2B5EF4-FFF2-40B4-BE49-F238E27FC236}">
                  <a16:creationId xmlns:a16="http://schemas.microsoft.com/office/drawing/2014/main" id="{B3C5A02F-E3FC-7626-28B3-910C28A63C5E}"/>
                </a:ext>
              </a:extLst>
            </p:cNvPr>
            <p:cNvSpPr/>
            <p:nvPr/>
          </p:nvSpPr>
          <p:spPr>
            <a:xfrm>
              <a:off x="5596696" y="25002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4" name="pt31">
              <a:extLst>
                <a:ext uri="{FF2B5EF4-FFF2-40B4-BE49-F238E27FC236}">
                  <a16:creationId xmlns:a16="http://schemas.microsoft.com/office/drawing/2014/main" id="{06B32582-B8E7-D0F7-0D3D-12F6CB92A1E3}"/>
                </a:ext>
              </a:extLst>
            </p:cNvPr>
            <p:cNvSpPr/>
            <p:nvPr/>
          </p:nvSpPr>
          <p:spPr>
            <a:xfrm>
              <a:off x="4561897" y="27728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5" name="pt32">
              <a:extLst>
                <a:ext uri="{FF2B5EF4-FFF2-40B4-BE49-F238E27FC236}">
                  <a16:creationId xmlns:a16="http://schemas.microsoft.com/office/drawing/2014/main" id="{CA5B077E-8954-E2C5-4F23-3DD94860F411}"/>
                </a:ext>
              </a:extLst>
            </p:cNvPr>
            <p:cNvSpPr/>
            <p:nvPr/>
          </p:nvSpPr>
          <p:spPr>
            <a:xfrm>
              <a:off x="4377885" y="40144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6" name="pt33">
              <a:extLst>
                <a:ext uri="{FF2B5EF4-FFF2-40B4-BE49-F238E27FC236}">
                  <a16:creationId xmlns:a16="http://schemas.microsoft.com/office/drawing/2014/main" id="{05CF2BCA-99B7-4162-2EAE-B3D01C69E939}"/>
                </a:ext>
              </a:extLst>
            </p:cNvPr>
            <p:cNvSpPr/>
            <p:nvPr/>
          </p:nvSpPr>
          <p:spPr>
            <a:xfrm>
              <a:off x="5064319" y="27419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7" name="pt34">
              <a:extLst>
                <a:ext uri="{FF2B5EF4-FFF2-40B4-BE49-F238E27FC236}">
                  <a16:creationId xmlns:a16="http://schemas.microsoft.com/office/drawing/2014/main" id="{D95424C4-E258-3C57-1D0E-0A838E3738C6}"/>
                </a:ext>
              </a:extLst>
            </p:cNvPr>
            <p:cNvSpPr/>
            <p:nvPr/>
          </p:nvSpPr>
          <p:spPr>
            <a:xfrm>
              <a:off x="4583042" y="22332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8" name="pt35">
              <a:extLst>
                <a:ext uri="{FF2B5EF4-FFF2-40B4-BE49-F238E27FC236}">
                  <a16:creationId xmlns:a16="http://schemas.microsoft.com/office/drawing/2014/main" id="{37500FDF-ABA6-FA29-6ACB-46D55D1FA698}"/>
                </a:ext>
              </a:extLst>
            </p:cNvPr>
            <p:cNvSpPr/>
            <p:nvPr/>
          </p:nvSpPr>
          <p:spPr>
            <a:xfrm>
              <a:off x="4313069" y="39374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9" name="pt36">
              <a:extLst>
                <a:ext uri="{FF2B5EF4-FFF2-40B4-BE49-F238E27FC236}">
                  <a16:creationId xmlns:a16="http://schemas.microsoft.com/office/drawing/2014/main" id="{25589D18-294F-7AE2-1F7D-0190E1789AD4}"/>
                </a:ext>
              </a:extLst>
            </p:cNvPr>
            <p:cNvSpPr/>
            <p:nvPr/>
          </p:nvSpPr>
          <p:spPr>
            <a:xfrm>
              <a:off x="4598055" y="23076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0" name="pt37">
              <a:extLst>
                <a:ext uri="{FF2B5EF4-FFF2-40B4-BE49-F238E27FC236}">
                  <a16:creationId xmlns:a16="http://schemas.microsoft.com/office/drawing/2014/main" id="{F225C839-473E-2AC6-58F4-4CAC1C711DC6}"/>
                </a:ext>
              </a:extLst>
            </p:cNvPr>
            <p:cNvSpPr/>
            <p:nvPr/>
          </p:nvSpPr>
          <p:spPr>
            <a:xfrm>
              <a:off x="4599528" y="36425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1" name="pt38">
              <a:extLst>
                <a:ext uri="{FF2B5EF4-FFF2-40B4-BE49-F238E27FC236}">
                  <a16:creationId xmlns:a16="http://schemas.microsoft.com/office/drawing/2014/main" id="{E1675A92-6034-93B4-FC83-55D7A8AD21A6}"/>
                </a:ext>
              </a:extLst>
            </p:cNvPr>
            <p:cNvSpPr/>
            <p:nvPr/>
          </p:nvSpPr>
          <p:spPr>
            <a:xfrm>
              <a:off x="4252293" y="22460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2" name="pt39">
              <a:extLst>
                <a:ext uri="{FF2B5EF4-FFF2-40B4-BE49-F238E27FC236}">
                  <a16:creationId xmlns:a16="http://schemas.microsoft.com/office/drawing/2014/main" id="{9DBCFC02-E910-CE4C-68D0-F1659E8BE4EF}"/>
                </a:ext>
              </a:extLst>
            </p:cNvPr>
            <p:cNvSpPr/>
            <p:nvPr/>
          </p:nvSpPr>
          <p:spPr>
            <a:xfrm>
              <a:off x="4654488" y="25521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3" name="pt40">
              <a:extLst>
                <a:ext uri="{FF2B5EF4-FFF2-40B4-BE49-F238E27FC236}">
                  <a16:creationId xmlns:a16="http://schemas.microsoft.com/office/drawing/2014/main" id="{171D0AA2-A261-9D8D-5212-90C21258E679}"/>
                </a:ext>
              </a:extLst>
            </p:cNvPr>
            <p:cNvSpPr/>
            <p:nvPr/>
          </p:nvSpPr>
          <p:spPr>
            <a:xfrm>
              <a:off x="4174254" y="18190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4" name="pt41">
              <a:extLst>
                <a:ext uri="{FF2B5EF4-FFF2-40B4-BE49-F238E27FC236}">
                  <a16:creationId xmlns:a16="http://schemas.microsoft.com/office/drawing/2014/main" id="{C6781BAC-3403-C17A-B4BA-AD2F3183ECC0}"/>
                </a:ext>
              </a:extLst>
            </p:cNvPr>
            <p:cNvSpPr/>
            <p:nvPr/>
          </p:nvSpPr>
          <p:spPr>
            <a:xfrm>
              <a:off x="5424787" y="20219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5" name="pt42">
              <a:extLst>
                <a:ext uri="{FF2B5EF4-FFF2-40B4-BE49-F238E27FC236}">
                  <a16:creationId xmlns:a16="http://schemas.microsoft.com/office/drawing/2014/main" id="{9CEB77C7-5D97-2555-9E91-FE60AF39F442}"/>
                </a:ext>
              </a:extLst>
            </p:cNvPr>
            <p:cNvSpPr/>
            <p:nvPr/>
          </p:nvSpPr>
          <p:spPr>
            <a:xfrm>
              <a:off x="4640045" y="24503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6" name="pt43">
              <a:extLst>
                <a:ext uri="{FF2B5EF4-FFF2-40B4-BE49-F238E27FC236}">
                  <a16:creationId xmlns:a16="http://schemas.microsoft.com/office/drawing/2014/main" id="{643ABBB1-1C35-8CDD-BB3A-225F8620ADEA}"/>
                </a:ext>
              </a:extLst>
            </p:cNvPr>
            <p:cNvSpPr/>
            <p:nvPr/>
          </p:nvSpPr>
          <p:spPr>
            <a:xfrm>
              <a:off x="5146114" y="28089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7" name="pt44">
              <a:extLst>
                <a:ext uri="{FF2B5EF4-FFF2-40B4-BE49-F238E27FC236}">
                  <a16:creationId xmlns:a16="http://schemas.microsoft.com/office/drawing/2014/main" id="{EDE77F05-448E-BF8A-9D76-5D7269700003}"/>
                </a:ext>
              </a:extLst>
            </p:cNvPr>
            <p:cNvSpPr/>
            <p:nvPr/>
          </p:nvSpPr>
          <p:spPr>
            <a:xfrm>
              <a:off x="5775545" y="29978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8" name="pt45">
              <a:extLst>
                <a:ext uri="{FF2B5EF4-FFF2-40B4-BE49-F238E27FC236}">
                  <a16:creationId xmlns:a16="http://schemas.microsoft.com/office/drawing/2014/main" id="{C81852C9-9E30-E527-9003-26F5E24A1AEE}"/>
                </a:ext>
              </a:extLst>
            </p:cNvPr>
            <p:cNvSpPr/>
            <p:nvPr/>
          </p:nvSpPr>
          <p:spPr>
            <a:xfrm>
              <a:off x="4756446" y="30010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9" name="pt46">
              <a:extLst>
                <a:ext uri="{FF2B5EF4-FFF2-40B4-BE49-F238E27FC236}">
                  <a16:creationId xmlns:a16="http://schemas.microsoft.com/office/drawing/2014/main" id="{A19B391E-23BA-C1DA-E564-8B8D6E2D3408}"/>
                </a:ext>
              </a:extLst>
            </p:cNvPr>
            <p:cNvSpPr/>
            <p:nvPr/>
          </p:nvSpPr>
          <p:spPr>
            <a:xfrm>
              <a:off x="7787164" y="32340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0" name="pt47">
              <a:extLst>
                <a:ext uri="{FF2B5EF4-FFF2-40B4-BE49-F238E27FC236}">
                  <a16:creationId xmlns:a16="http://schemas.microsoft.com/office/drawing/2014/main" id="{27AABB94-4A2E-F62E-BFD0-07B818914C03}"/>
                </a:ext>
              </a:extLst>
            </p:cNvPr>
            <p:cNvSpPr/>
            <p:nvPr/>
          </p:nvSpPr>
          <p:spPr>
            <a:xfrm>
              <a:off x="7371065" y="34496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1" name="pt48">
              <a:extLst>
                <a:ext uri="{FF2B5EF4-FFF2-40B4-BE49-F238E27FC236}">
                  <a16:creationId xmlns:a16="http://schemas.microsoft.com/office/drawing/2014/main" id="{D51F64F6-423A-AA14-559E-959A20FBB32F}"/>
                </a:ext>
              </a:extLst>
            </p:cNvPr>
            <p:cNvSpPr/>
            <p:nvPr/>
          </p:nvSpPr>
          <p:spPr>
            <a:xfrm>
              <a:off x="7664292" y="33035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2" name="pt49">
              <a:extLst>
                <a:ext uri="{FF2B5EF4-FFF2-40B4-BE49-F238E27FC236}">
                  <a16:creationId xmlns:a16="http://schemas.microsoft.com/office/drawing/2014/main" id="{2BFC145B-128A-1B4B-6E32-7CCA7C539631}"/>
                </a:ext>
              </a:extLst>
            </p:cNvPr>
            <p:cNvSpPr/>
            <p:nvPr/>
          </p:nvSpPr>
          <p:spPr>
            <a:xfrm>
              <a:off x="7038252" y="31641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3" name="pt50">
              <a:extLst>
                <a:ext uri="{FF2B5EF4-FFF2-40B4-BE49-F238E27FC236}">
                  <a16:creationId xmlns:a16="http://schemas.microsoft.com/office/drawing/2014/main" id="{C9526921-E3DD-4187-1040-278C36179322}"/>
                </a:ext>
              </a:extLst>
            </p:cNvPr>
            <p:cNvSpPr/>
            <p:nvPr/>
          </p:nvSpPr>
          <p:spPr>
            <a:xfrm>
              <a:off x="7677725" y="32077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4" name="pt51">
              <a:extLst>
                <a:ext uri="{FF2B5EF4-FFF2-40B4-BE49-F238E27FC236}">
                  <a16:creationId xmlns:a16="http://schemas.microsoft.com/office/drawing/2014/main" id="{D62D42B8-3C21-C541-33B7-2BC12DF230C4}"/>
                </a:ext>
              </a:extLst>
            </p:cNvPr>
            <p:cNvSpPr/>
            <p:nvPr/>
          </p:nvSpPr>
          <p:spPr>
            <a:xfrm>
              <a:off x="7456557" y="34689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5" name="pt52">
              <a:extLst>
                <a:ext uri="{FF2B5EF4-FFF2-40B4-BE49-F238E27FC236}">
                  <a16:creationId xmlns:a16="http://schemas.microsoft.com/office/drawing/2014/main" id="{335D837A-7682-5664-5760-2BD383191D0A}"/>
                </a:ext>
              </a:extLst>
            </p:cNvPr>
            <p:cNvSpPr/>
            <p:nvPr/>
          </p:nvSpPr>
          <p:spPr>
            <a:xfrm>
              <a:off x="6889789" y="35088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6" name="pt53">
              <a:extLst>
                <a:ext uri="{FF2B5EF4-FFF2-40B4-BE49-F238E27FC236}">
                  <a16:creationId xmlns:a16="http://schemas.microsoft.com/office/drawing/2014/main" id="{C252BCB0-1065-C433-7089-B030182D7623}"/>
                </a:ext>
              </a:extLst>
            </p:cNvPr>
            <p:cNvSpPr/>
            <p:nvPr/>
          </p:nvSpPr>
          <p:spPr>
            <a:xfrm>
              <a:off x="4901127" y="24384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7" name="pt54">
              <a:extLst>
                <a:ext uri="{FF2B5EF4-FFF2-40B4-BE49-F238E27FC236}">
                  <a16:creationId xmlns:a16="http://schemas.microsoft.com/office/drawing/2014/main" id="{E1CAE2DE-D267-BA1A-D538-BF685B920B38}"/>
                </a:ext>
              </a:extLst>
            </p:cNvPr>
            <p:cNvSpPr/>
            <p:nvPr/>
          </p:nvSpPr>
          <p:spPr>
            <a:xfrm>
              <a:off x="4590700" y="2393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8" name="pt55">
              <a:extLst>
                <a:ext uri="{FF2B5EF4-FFF2-40B4-BE49-F238E27FC236}">
                  <a16:creationId xmlns:a16="http://schemas.microsoft.com/office/drawing/2014/main" id="{3A3A8FAE-0559-62EC-6790-8D27003C6542}"/>
                </a:ext>
              </a:extLst>
            </p:cNvPr>
            <p:cNvSpPr/>
            <p:nvPr/>
          </p:nvSpPr>
          <p:spPr>
            <a:xfrm>
              <a:off x="5234164" y="37302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9" name="pt56">
              <a:extLst>
                <a:ext uri="{FF2B5EF4-FFF2-40B4-BE49-F238E27FC236}">
                  <a16:creationId xmlns:a16="http://schemas.microsoft.com/office/drawing/2014/main" id="{E0724E25-906A-D8F6-9389-5B6373A40AEF}"/>
                </a:ext>
              </a:extLst>
            </p:cNvPr>
            <p:cNvSpPr/>
            <p:nvPr/>
          </p:nvSpPr>
          <p:spPr>
            <a:xfrm>
              <a:off x="5362942" y="36970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0" name="pt57">
              <a:extLst>
                <a:ext uri="{FF2B5EF4-FFF2-40B4-BE49-F238E27FC236}">
                  <a16:creationId xmlns:a16="http://schemas.microsoft.com/office/drawing/2014/main" id="{D07C53EC-BEC0-6DAE-0572-2E3C8E51C6AF}"/>
                </a:ext>
              </a:extLst>
            </p:cNvPr>
            <p:cNvSpPr/>
            <p:nvPr/>
          </p:nvSpPr>
          <p:spPr>
            <a:xfrm>
              <a:off x="5662001" y="24598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1" name="pt58">
              <a:extLst>
                <a:ext uri="{FF2B5EF4-FFF2-40B4-BE49-F238E27FC236}">
                  <a16:creationId xmlns:a16="http://schemas.microsoft.com/office/drawing/2014/main" id="{C8F46BD2-F522-8380-261C-E0CDC502211E}"/>
                </a:ext>
              </a:extLst>
            </p:cNvPr>
            <p:cNvSpPr/>
            <p:nvPr/>
          </p:nvSpPr>
          <p:spPr>
            <a:xfrm>
              <a:off x="4793104" y="24394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2" name="pt59">
              <a:extLst>
                <a:ext uri="{FF2B5EF4-FFF2-40B4-BE49-F238E27FC236}">
                  <a16:creationId xmlns:a16="http://schemas.microsoft.com/office/drawing/2014/main" id="{CFB70186-A900-727E-FEB9-CC20AE95CDEC}"/>
                </a:ext>
              </a:extLst>
            </p:cNvPr>
            <p:cNvSpPr/>
            <p:nvPr/>
          </p:nvSpPr>
          <p:spPr>
            <a:xfrm>
              <a:off x="5355926" y="29552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3" name="pt60">
              <a:extLst>
                <a:ext uri="{FF2B5EF4-FFF2-40B4-BE49-F238E27FC236}">
                  <a16:creationId xmlns:a16="http://schemas.microsoft.com/office/drawing/2014/main" id="{CAA75D9D-D898-9D8D-BFCD-7875D45356C3}"/>
                </a:ext>
              </a:extLst>
            </p:cNvPr>
            <p:cNvSpPr/>
            <p:nvPr/>
          </p:nvSpPr>
          <p:spPr>
            <a:xfrm>
              <a:off x="4596973" y="30011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4" name="pt61">
              <a:extLst>
                <a:ext uri="{FF2B5EF4-FFF2-40B4-BE49-F238E27FC236}">
                  <a16:creationId xmlns:a16="http://schemas.microsoft.com/office/drawing/2014/main" id="{C90C0163-6F15-4A95-4E0C-D3B314262CE3}"/>
                </a:ext>
              </a:extLst>
            </p:cNvPr>
            <p:cNvSpPr/>
            <p:nvPr/>
          </p:nvSpPr>
          <p:spPr>
            <a:xfrm>
              <a:off x="4313567" y="29233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5" name="pt62">
              <a:extLst>
                <a:ext uri="{FF2B5EF4-FFF2-40B4-BE49-F238E27FC236}">
                  <a16:creationId xmlns:a16="http://schemas.microsoft.com/office/drawing/2014/main" id="{35CE0F39-3058-6F35-2EA6-5F43B1A4F50A}"/>
                </a:ext>
              </a:extLst>
            </p:cNvPr>
            <p:cNvSpPr/>
            <p:nvPr/>
          </p:nvSpPr>
          <p:spPr>
            <a:xfrm>
              <a:off x="5343928" y="38456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6" name="pt63">
              <a:extLst>
                <a:ext uri="{FF2B5EF4-FFF2-40B4-BE49-F238E27FC236}">
                  <a16:creationId xmlns:a16="http://schemas.microsoft.com/office/drawing/2014/main" id="{95007FFC-FFFA-0B93-5230-816167688971}"/>
                </a:ext>
              </a:extLst>
            </p:cNvPr>
            <p:cNvSpPr/>
            <p:nvPr/>
          </p:nvSpPr>
          <p:spPr>
            <a:xfrm>
              <a:off x="5780880" y="37637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7" name="pt64">
              <a:extLst>
                <a:ext uri="{FF2B5EF4-FFF2-40B4-BE49-F238E27FC236}">
                  <a16:creationId xmlns:a16="http://schemas.microsoft.com/office/drawing/2014/main" id="{EF3DB106-A52F-8821-82FE-A73E05F5CF78}"/>
                </a:ext>
              </a:extLst>
            </p:cNvPr>
            <p:cNvSpPr/>
            <p:nvPr/>
          </p:nvSpPr>
          <p:spPr>
            <a:xfrm>
              <a:off x="5132317" y="32546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8" name="pt65">
              <a:extLst>
                <a:ext uri="{FF2B5EF4-FFF2-40B4-BE49-F238E27FC236}">
                  <a16:creationId xmlns:a16="http://schemas.microsoft.com/office/drawing/2014/main" id="{B9A72139-AFF9-58D5-231E-E8CC2ECF5505}"/>
                </a:ext>
              </a:extLst>
            </p:cNvPr>
            <p:cNvSpPr/>
            <p:nvPr/>
          </p:nvSpPr>
          <p:spPr>
            <a:xfrm>
              <a:off x="6239838" y="35698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9" name="pt66">
              <a:extLst>
                <a:ext uri="{FF2B5EF4-FFF2-40B4-BE49-F238E27FC236}">
                  <a16:creationId xmlns:a16="http://schemas.microsoft.com/office/drawing/2014/main" id="{EE5F7E06-655C-3B44-C543-0E398F5AC093}"/>
                </a:ext>
              </a:extLst>
            </p:cNvPr>
            <p:cNvSpPr/>
            <p:nvPr/>
          </p:nvSpPr>
          <p:spPr>
            <a:xfrm>
              <a:off x="5448845" y="24259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0" name="pt67">
              <a:extLst>
                <a:ext uri="{FF2B5EF4-FFF2-40B4-BE49-F238E27FC236}">
                  <a16:creationId xmlns:a16="http://schemas.microsoft.com/office/drawing/2014/main" id="{382B29B1-9F2A-6FEA-8CD2-5453AA3CC6B1}"/>
                </a:ext>
              </a:extLst>
            </p:cNvPr>
            <p:cNvSpPr/>
            <p:nvPr/>
          </p:nvSpPr>
          <p:spPr>
            <a:xfrm>
              <a:off x="5959065" y="33854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1" name="pt68">
              <a:extLst>
                <a:ext uri="{FF2B5EF4-FFF2-40B4-BE49-F238E27FC236}">
                  <a16:creationId xmlns:a16="http://schemas.microsoft.com/office/drawing/2014/main" id="{63D3B797-D3A9-87AD-8BDF-2C705E02FE42}"/>
                </a:ext>
              </a:extLst>
            </p:cNvPr>
            <p:cNvSpPr/>
            <p:nvPr/>
          </p:nvSpPr>
          <p:spPr>
            <a:xfrm>
              <a:off x="4837800" y="27856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2" name="pt69">
              <a:extLst>
                <a:ext uri="{FF2B5EF4-FFF2-40B4-BE49-F238E27FC236}">
                  <a16:creationId xmlns:a16="http://schemas.microsoft.com/office/drawing/2014/main" id="{273E81D9-200D-6207-941D-4053DE3A7A78}"/>
                </a:ext>
              </a:extLst>
            </p:cNvPr>
            <p:cNvSpPr/>
            <p:nvPr/>
          </p:nvSpPr>
          <p:spPr>
            <a:xfrm>
              <a:off x="5396781" y="43631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3" name="pt70">
              <a:extLst>
                <a:ext uri="{FF2B5EF4-FFF2-40B4-BE49-F238E27FC236}">
                  <a16:creationId xmlns:a16="http://schemas.microsoft.com/office/drawing/2014/main" id="{40702AED-2FE1-8268-CE1B-351AEDF8A054}"/>
                </a:ext>
              </a:extLst>
            </p:cNvPr>
            <p:cNvSpPr/>
            <p:nvPr/>
          </p:nvSpPr>
          <p:spPr>
            <a:xfrm>
              <a:off x="4578545" y="20864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4" name="pt71">
              <a:extLst>
                <a:ext uri="{FF2B5EF4-FFF2-40B4-BE49-F238E27FC236}">
                  <a16:creationId xmlns:a16="http://schemas.microsoft.com/office/drawing/2014/main" id="{227F9227-FDB2-D439-06B9-C920911FAD29}"/>
                </a:ext>
              </a:extLst>
            </p:cNvPr>
            <p:cNvSpPr/>
            <p:nvPr/>
          </p:nvSpPr>
          <p:spPr>
            <a:xfrm>
              <a:off x="5667064" y="26791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5" name="pt72">
              <a:extLst>
                <a:ext uri="{FF2B5EF4-FFF2-40B4-BE49-F238E27FC236}">
                  <a16:creationId xmlns:a16="http://schemas.microsoft.com/office/drawing/2014/main" id="{E3C0177E-E3EF-4F70-03B1-E36CA1BB973F}"/>
                </a:ext>
              </a:extLst>
            </p:cNvPr>
            <p:cNvSpPr/>
            <p:nvPr/>
          </p:nvSpPr>
          <p:spPr>
            <a:xfrm>
              <a:off x="4455453" y="24740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6" name="pt73">
              <a:extLst>
                <a:ext uri="{FF2B5EF4-FFF2-40B4-BE49-F238E27FC236}">
                  <a16:creationId xmlns:a16="http://schemas.microsoft.com/office/drawing/2014/main" id="{EE090397-1BCA-9793-448D-ECC0AF414AB1}"/>
                </a:ext>
              </a:extLst>
            </p:cNvPr>
            <p:cNvSpPr/>
            <p:nvPr/>
          </p:nvSpPr>
          <p:spPr>
            <a:xfrm>
              <a:off x="4602475" y="21972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7" name="pt74">
              <a:extLst>
                <a:ext uri="{FF2B5EF4-FFF2-40B4-BE49-F238E27FC236}">
                  <a16:creationId xmlns:a16="http://schemas.microsoft.com/office/drawing/2014/main" id="{390CB625-2303-913F-13E6-E110947AB84F}"/>
                </a:ext>
              </a:extLst>
            </p:cNvPr>
            <p:cNvSpPr/>
            <p:nvPr/>
          </p:nvSpPr>
          <p:spPr>
            <a:xfrm>
              <a:off x="5159343" y="19871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8" name="pt75">
              <a:extLst>
                <a:ext uri="{FF2B5EF4-FFF2-40B4-BE49-F238E27FC236}">
                  <a16:creationId xmlns:a16="http://schemas.microsoft.com/office/drawing/2014/main" id="{9E6EB860-B011-0F2D-2362-7616A4CB5295}"/>
                </a:ext>
              </a:extLst>
            </p:cNvPr>
            <p:cNvSpPr/>
            <p:nvPr/>
          </p:nvSpPr>
          <p:spPr>
            <a:xfrm>
              <a:off x="4611418" y="23488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9" name="pt76">
              <a:extLst>
                <a:ext uri="{FF2B5EF4-FFF2-40B4-BE49-F238E27FC236}">
                  <a16:creationId xmlns:a16="http://schemas.microsoft.com/office/drawing/2014/main" id="{1FF37908-5809-869B-4AAF-CC6EA3BD97BF}"/>
                </a:ext>
              </a:extLst>
            </p:cNvPr>
            <p:cNvSpPr/>
            <p:nvPr/>
          </p:nvSpPr>
          <p:spPr>
            <a:xfrm>
              <a:off x="5210241" y="29987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0" name="pt77">
              <a:extLst>
                <a:ext uri="{FF2B5EF4-FFF2-40B4-BE49-F238E27FC236}">
                  <a16:creationId xmlns:a16="http://schemas.microsoft.com/office/drawing/2014/main" id="{7DE1568F-072D-C854-5CC2-67177E9AD0A4}"/>
                </a:ext>
              </a:extLst>
            </p:cNvPr>
            <p:cNvSpPr/>
            <p:nvPr/>
          </p:nvSpPr>
          <p:spPr>
            <a:xfrm>
              <a:off x="4452610" y="2969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1" name="pt78">
              <a:extLst>
                <a:ext uri="{FF2B5EF4-FFF2-40B4-BE49-F238E27FC236}">
                  <a16:creationId xmlns:a16="http://schemas.microsoft.com/office/drawing/2014/main" id="{44E16D6B-D20B-DF36-9846-995615B3131C}"/>
                </a:ext>
              </a:extLst>
            </p:cNvPr>
            <p:cNvSpPr/>
            <p:nvPr/>
          </p:nvSpPr>
          <p:spPr>
            <a:xfrm>
              <a:off x="4173380" y="29962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2" name="pt79">
              <a:extLst>
                <a:ext uri="{FF2B5EF4-FFF2-40B4-BE49-F238E27FC236}">
                  <a16:creationId xmlns:a16="http://schemas.microsoft.com/office/drawing/2014/main" id="{711D09B8-E5DF-F805-20ED-7B61B03ACCAA}"/>
                </a:ext>
              </a:extLst>
            </p:cNvPr>
            <p:cNvSpPr/>
            <p:nvPr/>
          </p:nvSpPr>
          <p:spPr>
            <a:xfrm>
              <a:off x="4314062" y="28946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3" name="pt80">
              <a:extLst>
                <a:ext uri="{FF2B5EF4-FFF2-40B4-BE49-F238E27FC236}">
                  <a16:creationId xmlns:a16="http://schemas.microsoft.com/office/drawing/2014/main" id="{CF734A15-3FCE-2A58-9227-3368A462EFAE}"/>
                </a:ext>
              </a:extLst>
            </p:cNvPr>
            <p:cNvSpPr/>
            <p:nvPr/>
          </p:nvSpPr>
          <p:spPr>
            <a:xfrm>
              <a:off x="4594487" y="37871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4" name="pt81">
              <a:extLst>
                <a:ext uri="{FF2B5EF4-FFF2-40B4-BE49-F238E27FC236}">
                  <a16:creationId xmlns:a16="http://schemas.microsoft.com/office/drawing/2014/main" id="{B87B6551-01CB-998A-9DBC-6CF77FC5F59C}"/>
                </a:ext>
              </a:extLst>
            </p:cNvPr>
            <p:cNvSpPr/>
            <p:nvPr/>
          </p:nvSpPr>
          <p:spPr>
            <a:xfrm>
              <a:off x="4025564" y="32021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5" name="pt82">
              <a:extLst>
                <a:ext uri="{FF2B5EF4-FFF2-40B4-BE49-F238E27FC236}">
                  <a16:creationId xmlns:a16="http://schemas.microsoft.com/office/drawing/2014/main" id="{A3D06ED8-C0C5-DA25-A621-C8F0ACBD40B4}"/>
                </a:ext>
              </a:extLst>
            </p:cNvPr>
            <p:cNvSpPr/>
            <p:nvPr/>
          </p:nvSpPr>
          <p:spPr>
            <a:xfrm>
              <a:off x="4330266" y="25245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6" name="pt83">
              <a:extLst>
                <a:ext uri="{FF2B5EF4-FFF2-40B4-BE49-F238E27FC236}">
                  <a16:creationId xmlns:a16="http://schemas.microsoft.com/office/drawing/2014/main" id="{432D002B-C9BA-CCE7-CB93-503764AC5A5F}"/>
                </a:ext>
              </a:extLst>
            </p:cNvPr>
            <p:cNvSpPr/>
            <p:nvPr/>
          </p:nvSpPr>
          <p:spPr>
            <a:xfrm>
              <a:off x="4515159" y="35565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7" name="pt84">
              <a:extLst>
                <a:ext uri="{FF2B5EF4-FFF2-40B4-BE49-F238E27FC236}">
                  <a16:creationId xmlns:a16="http://schemas.microsoft.com/office/drawing/2014/main" id="{CA03672A-217A-9FAE-F65F-048D628D065B}"/>
                </a:ext>
              </a:extLst>
            </p:cNvPr>
            <p:cNvSpPr/>
            <p:nvPr/>
          </p:nvSpPr>
          <p:spPr>
            <a:xfrm>
              <a:off x="4680970" y="32919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8" name="pt85">
              <a:extLst>
                <a:ext uri="{FF2B5EF4-FFF2-40B4-BE49-F238E27FC236}">
                  <a16:creationId xmlns:a16="http://schemas.microsoft.com/office/drawing/2014/main" id="{3C8C374D-02F3-563A-55C7-1CA453BBCFFD}"/>
                </a:ext>
              </a:extLst>
            </p:cNvPr>
            <p:cNvSpPr/>
            <p:nvPr/>
          </p:nvSpPr>
          <p:spPr>
            <a:xfrm>
              <a:off x="4189501" y="25785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9" name="pt86">
              <a:extLst>
                <a:ext uri="{FF2B5EF4-FFF2-40B4-BE49-F238E27FC236}">
                  <a16:creationId xmlns:a16="http://schemas.microsoft.com/office/drawing/2014/main" id="{5DFEF868-C468-9DB0-08FA-AC42CFDAA9F5}"/>
                </a:ext>
              </a:extLst>
            </p:cNvPr>
            <p:cNvSpPr/>
            <p:nvPr/>
          </p:nvSpPr>
          <p:spPr>
            <a:xfrm>
              <a:off x="4314216" y="33695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0" name="pt87">
              <a:extLst>
                <a:ext uri="{FF2B5EF4-FFF2-40B4-BE49-F238E27FC236}">
                  <a16:creationId xmlns:a16="http://schemas.microsoft.com/office/drawing/2014/main" id="{7C926E19-C6CB-7F6F-CF9B-93910833A909}"/>
                </a:ext>
              </a:extLst>
            </p:cNvPr>
            <p:cNvSpPr/>
            <p:nvPr/>
          </p:nvSpPr>
          <p:spPr>
            <a:xfrm>
              <a:off x="5281281" y="21281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1" name="pt88">
              <a:extLst>
                <a:ext uri="{FF2B5EF4-FFF2-40B4-BE49-F238E27FC236}">
                  <a16:creationId xmlns:a16="http://schemas.microsoft.com/office/drawing/2014/main" id="{6C702A94-9A8C-3DF9-DEEA-007744B7D075}"/>
                </a:ext>
              </a:extLst>
            </p:cNvPr>
            <p:cNvSpPr/>
            <p:nvPr/>
          </p:nvSpPr>
          <p:spPr>
            <a:xfrm>
              <a:off x="4511107" y="35742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2" name="pt89">
              <a:extLst>
                <a:ext uri="{FF2B5EF4-FFF2-40B4-BE49-F238E27FC236}">
                  <a16:creationId xmlns:a16="http://schemas.microsoft.com/office/drawing/2014/main" id="{B480FE05-B7BF-1F08-83B1-4A26BD23D8E6}"/>
                </a:ext>
              </a:extLst>
            </p:cNvPr>
            <p:cNvSpPr/>
            <p:nvPr/>
          </p:nvSpPr>
          <p:spPr>
            <a:xfrm>
              <a:off x="4713597" y="28738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3" name="pt90">
              <a:extLst>
                <a:ext uri="{FF2B5EF4-FFF2-40B4-BE49-F238E27FC236}">
                  <a16:creationId xmlns:a16="http://schemas.microsoft.com/office/drawing/2014/main" id="{2F5187F8-5038-CF6B-508C-24513B2EAF98}"/>
                </a:ext>
              </a:extLst>
            </p:cNvPr>
            <p:cNvSpPr/>
            <p:nvPr/>
          </p:nvSpPr>
          <p:spPr>
            <a:xfrm>
              <a:off x="4990545" y="32916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4" name="pt91">
              <a:extLst>
                <a:ext uri="{FF2B5EF4-FFF2-40B4-BE49-F238E27FC236}">
                  <a16:creationId xmlns:a16="http://schemas.microsoft.com/office/drawing/2014/main" id="{0E02E68E-A9DB-9754-5CC0-35D15EEBDFF7}"/>
                </a:ext>
              </a:extLst>
            </p:cNvPr>
            <p:cNvSpPr/>
            <p:nvPr/>
          </p:nvSpPr>
          <p:spPr>
            <a:xfrm>
              <a:off x="4994186" y="19194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5" name="pt92">
              <a:extLst>
                <a:ext uri="{FF2B5EF4-FFF2-40B4-BE49-F238E27FC236}">
                  <a16:creationId xmlns:a16="http://schemas.microsoft.com/office/drawing/2014/main" id="{C1FFEAAF-3E66-8F6C-76BE-EB0233E0E3EC}"/>
                </a:ext>
              </a:extLst>
            </p:cNvPr>
            <p:cNvSpPr/>
            <p:nvPr/>
          </p:nvSpPr>
          <p:spPr>
            <a:xfrm>
              <a:off x="5505835" y="21978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6" name="pt93">
              <a:extLst>
                <a:ext uri="{FF2B5EF4-FFF2-40B4-BE49-F238E27FC236}">
                  <a16:creationId xmlns:a16="http://schemas.microsoft.com/office/drawing/2014/main" id="{712BC4D2-FFD7-55FB-4C4A-75A091A7F5A4}"/>
                </a:ext>
              </a:extLst>
            </p:cNvPr>
            <p:cNvSpPr/>
            <p:nvPr/>
          </p:nvSpPr>
          <p:spPr>
            <a:xfrm>
              <a:off x="6508791" y="34941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7" name="pt94">
              <a:extLst>
                <a:ext uri="{FF2B5EF4-FFF2-40B4-BE49-F238E27FC236}">
                  <a16:creationId xmlns:a16="http://schemas.microsoft.com/office/drawing/2014/main" id="{A52DAB70-02DA-D110-C899-1645A489A48D}"/>
                </a:ext>
              </a:extLst>
            </p:cNvPr>
            <p:cNvSpPr/>
            <p:nvPr/>
          </p:nvSpPr>
          <p:spPr>
            <a:xfrm>
              <a:off x="4863666" y="21316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8" name="pt95">
              <a:extLst>
                <a:ext uri="{FF2B5EF4-FFF2-40B4-BE49-F238E27FC236}">
                  <a16:creationId xmlns:a16="http://schemas.microsoft.com/office/drawing/2014/main" id="{96875438-7729-AED8-8C98-90DE368FDFED}"/>
                </a:ext>
              </a:extLst>
            </p:cNvPr>
            <p:cNvSpPr/>
            <p:nvPr/>
          </p:nvSpPr>
          <p:spPr>
            <a:xfrm>
              <a:off x="6392882" y="33382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9" name="pt96">
              <a:extLst>
                <a:ext uri="{FF2B5EF4-FFF2-40B4-BE49-F238E27FC236}">
                  <a16:creationId xmlns:a16="http://schemas.microsoft.com/office/drawing/2014/main" id="{9049C15D-485F-BE1A-AFDE-AC6A84176C0C}"/>
                </a:ext>
              </a:extLst>
            </p:cNvPr>
            <p:cNvSpPr/>
            <p:nvPr/>
          </p:nvSpPr>
          <p:spPr>
            <a:xfrm>
              <a:off x="5252615" y="31751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0" name="pt97">
              <a:extLst>
                <a:ext uri="{FF2B5EF4-FFF2-40B4-BE49-F238E27FC236}">
                  <a16:creationId xmlns:a16="http://schemas.microsoft.com/office/drawing/2014/main" id="{66138F7E-5F20-602A-D4E0-BDB33C4080FC}"/>
                </a:ext>
              </a:extLst>
            </p:cNvPr>
            <p:cNvSpPr/>
            <p:nvPr/>
          </p:nvSpPr>
          <p:spPr>
            <a:xfrm>
              <a:off x="6037347" y="36518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1" name="pt98">
              <a:extLst>
                <a:ext uri="{FF2B5EF4-FFF2-40B4-BE49-F238E27FC236}">
                  <a16:creationId xmlns:a16="http://schemas.microsoft.com/office/drawing/2014/main" id="{037F306C-6B13-A40E-5944-BA438B110FE8}"/>
                </a:ext>
              </a:extLst>
            </p:cNvPr>
            <p:cNvSpPr/>
            <p:nvPr/>
          </p:nvSpPr>
          <p:spPr>
            <a:xfrm>
              <a:off x="4949296" y="33848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2" name="pt99">
              <a:extLst>
                <a:ext uri="{FF2B5EF4-FFF2-40B4-BE49-F238E27FC236}">
                  <a16:creationId xmlns:a16="http://schemas.microsoft.com/office/drawing/2014/main" id="{4D9A1F10-1158-E44B-6289-08EF1D35B288}"/>
                </a:ext>
              </a:extLst>
            </p:cNvPr>
            <p:cNvSpPr/>
            <p:nvPr/>
          </p:nvSpPr>
          <p:spPr>
            <a:xfrm>
              <a:off x="5894158" y="33530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3" name="pt100">
              <a:extLst>
                <a:ext uri="{FF2B5EF4-FFF2-40B4-BE49-F238E27FC236}">
                  <a16:creationId xmlns:a16="http://schemas.microsoft.com/office/drawing/2014/main" id="{EEF06E16-713D-3D6D-097D-53FC6B338EC3}"/>
                </a:ext>
              </a:extLst>
            </p:cNvPr>
            <p:cNvSpPr/>
            <p:nvPr/>
          </p:nvSpPr>
          <p:spPr>
            <a:xfrm>
              <a:off x="4995679" y="34640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4" name="pt101">
              <a:extLst>
                <a:ext uri="{FF2B5EF4-FFF2-40B4-BE49-F238E27FC236}">
                  <a16:creationId xmlns:a16="http://schemas.microsoft.com/office/drawing/2014/main" id="{B0410BCA-1861-2575-9F28-305B94A52265}"/>
                </a:ext>
              </a:extLst>
            </p:cNvPr>
            <p:cNvSpPr/>
            <p:nvPr/>
          </p:nvSpPr>
          <p:spPr>
            <a:xfrm>
              <a:off x="4431125" y="25319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5" name="pt102">
              <a:extLst>
                <a:ext uri="{FF2B5EF4-FFF2-40B4-BE49-F238E27FC236}">
                  <a16:creationId xmlns:a16="http://schemas.microsoft.com/office/drawing/2014/main" id="{22E04030-B033-E27E-44D4-0F26CD19CDCB}"/>
                </a:ext>
              </a:extLst>
            </p:cNvPr>
            <p:cNvSpPr/>
            <p:nvPr/>
          </p:nvSpPr>
          <p:spPr>
            <a:xfrm>
              <a:off x="4937107" y="27634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6" name="pt103">
              <a:extLst>
                <a:ext uri="{FF2B5EF4-FFF2-40B4-BE49-F238E27FC236}">
                  <a16:creationId xmlns:a16="http://schemas.microsoft.com/office/drawing/2014/main" id="{78A96611-4378-F53F-7762-5147C2BEF512}"/>
                </a:ext>
              </a:extLst>
            </p:cNvPr>
            <p:cNvSpPr/>
            <p:nvPr/>
          </p:nvSpPr>
          <p:spPr>
            <a:xfrm>
              <a:off x="4318932" y="26160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7" name="pt104">
              <a:extLst>
                <a:ext uri="{FF2B5EF4-FFF2-40B4-BE49-F238E27FC236}">
                  <a16:creationId xmlns:a16="http://schemas.microsoft.com/office/drawing/2014/main" id="{69B53956-0FCE-EAE8-5A4F-FB6FA569DFA4}"/>
                </a:ext>
              </a:extLst>
            </p:cNvPr>
            <p:cNvSpPr/>
            <p:nvPr/>
          </p:nvSpPr>
          <p:spPr>
            <a:xfrm>
              <a:off x="4164405" y="22601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8" name="pt105">
              <a:extLst>
                <a:ext uri="{FF2B5EF4-FFF2-40B4-BE49-F238E27FC236}">
                  <a16:creationId xmlns:a16="http://schemas.microsoft.com/office/drawing/2014/main" id="{5FC3CAFB-B402-06ED-08F4-B2849109DC8F}"/>
                </a:ext>
              </a:extLst>
            </p:cNvPr>
            <p:cNvSpPr/>
            <p:nvPr/>
          </p:nvSpPr>
          <p:spPr>
            <a:xfrm>
              <a:off x="4540675" y="23095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9" name="pt106">
              <a:extLst>
                <a:ext uri="{FF2B5EF4-FFF2-40B4-BE49-F238E27FC236}">
                  <a16:creationId xmlns:a16="http://schemas.microsoft.com/office/drawing/2014/main" id="{45328F13-707A-E3C5-C98E-108726823094}"/>
                </a:ext>
              </a:extLst>
            </p:cNvPr>
            <p:cNvSpPr/>
            <p:nvPr/>
          </p:nvSpPr>
          <p:spPr>
            <a:xfrm>
              <a:off x="5090774" y="31623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0" name="pt107">
              <a:extLst>
                <a:ext uri="{FF2B5EF4-FFF2-40B4-BE49-F238E27FC236}">
                  <a16:creationId xmlns:a16="http://schemas.microsoft.com/office/drawing/2014/main" id="{44C65CC1-C096-AD82-8CCF-2BEC09A59841}"/>
                </a:ext>
              </a:extLst>
            </p:cNvPr>
            <p:cNvSpPr/>
            <p:nvPr/>
          </p:nvSpPr>
          <p:spPr>
            <a:xfrm>
              <a:off x="3750427" y="21101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1" name="pt108">
              <a:extLst>
                <a:ext uri="{FF2B5EF4-FFF2-40B4-BE49-F238E27FC236}">
                  <a16:creationId xmlns:a16="http://schemas.microsoft.com/office/drawing/2014/main" id="{9AF09023-D75E-1C3C-E366-5E144E839ECC}"/>
                </a:ext>
              </a:extLst>
            </p:cNvPr>
            <p:cNvSpPr/>
            <p:nvPr/>
          </p:nvSpPr>
          <p:spPr>
            <a:xfrm>
              <a:off x="4583148" y="19887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2" name="pt109">
              <a:extLst>
                <a:ext uri="{FF2B5EF4-FFF2-40B4-BE49-F238E27FC236}">
                  <a16:creationId xmlns:a16="http://schemas.microsoft.com/office/drawing/2014/main" id="{B335394D-D982-D86B-9013-B7D411DE0C0D}"/>
                </a:ext>
              </a:extLst>
            </p:cNvPr>
            <p:cNvSpPr/>
            <p:nvPr/>
          </p:nvSpPr>
          <p:spPr>
            <a:xfrm>
              <a:off x="4952056" y="28291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3" name="pt110">
              <a:extLst>
                <a:ext uri="{FF2B5EF4-FFF2-40B4-BE49-F238E27FC236}">
                  <a16:creationId xmlns:a16="http://schemas.microsoft.com/office/drawing/2014/main" id="{D1F94DC4-CDFC-EE66-2CE4-1687D8ECDA5F}"/>
                </a:ext>
              </a:extLst>
            </p:cNvPr>
            <p:cNvSpPr/>
            <p:nvPr/>
          </p:nvSpPr>
          <p:spPr>
            <a:xfrm>
              <a:off x="4854581" y="32113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4" name="pt111">
              <a:extLst>
                <a:ext uri="{FF2B5EF4-FFF2-40B4-BE49-F238E27FC236}">
                  <a16:creationId xmlns:a16="http://schemas.microsoft.com/office/drawing/2014/main" id="{B0D25E2E-A461-459A-1562-0A9BB30CEB4A}"/>
                </a:ext>
              </a:extLst>
            </p:cNvPr>
            <p:cNvSpPr/>
            <p:nvPr/>
          </p:nvSpPr>
          <p:spPr>
            <a:xfrm>
              <a:off x="4318080" y="28918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5" name="pt112">
              <a:extLst>
                <a:ext uri="{FF2B5EF4-FFF2-40B4-BE49-F238E27FC236}">
                  <a16:creationId xmlns:a16="http://schemas.microsoft.com/office/drawing/2014/main" id="{36C54B0D-DED0-B4E4-1320-94C0ED3D78CF}"/>
                </a:ext>
              </a:extLst>
            </p:cNvPr>
            <p:cNvSpPr/>
            <p:nvPr/>
          </p:nvSpPr>
          <p:spPr>
            <a:xfrm>
              <a:off x="3979729" y="18497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6" name="pt113">
              <a:extLst>
                <a:ext uri="{FF2B5EF4-FFF2-40B4-BE49-F238E27FC236}">
                  <a16:creationId xmlns:a16="http://schemas.microsoft.com/office/drawing/2014/main" id="{E9FE52B2-DCF5-7FE7-DFB8-5F8B0F047166}"/>
                </a:ext>
              </a:extLst>
            </p:cNvPr>
            <p:cNvSpPr/>
            <p:nvPr/>
          </p:nvSpPr>
          <p:spPr>
            <a:xfrm>
              <a:off x="6138044" y="20177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7" name="pt114">
              <a:extLst>
                <a:ext uri="{FF2B5EF4-FFF2-40B4-BE49-F238E27FC236}">
                  <a16:creationId xmlns:a16="http://schemas.microsoft.com/office/drawing/2014/main" id="{32FB7E75-88D3-3861-407E-5077CAE82B85}"/>
                </a:ext>
              </a:extLst>
            </p:cNvPr>
            <p:cNvSpPr/>
            <p:nvPr/>
          </p:nvSpPr>
          <p:spPr>
            <a:xfrm>
              <a:off x="4955497" y="28792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8" name="pt115">
              <a:extLst>
                <a:ext uri="{FF2B5EF4-FFF2-40B4-BE49-F238E27FC236}">
                  <a16:creationId xmlns:a16="http://schemas.microsoft.com/office/drawing/2014/main" id="{599CF4D0-D14C-5BB6-5F73-C85600E0AC32}"/>
                </a:ext>
              </a:extLst>
            </p:cNvPr>
            <p:cNvSpPr/>
            <p:nvPr/>
          </p:nvSpPr>
          <p:spPr>
            <a:xfrm>
              <a:off x="4851696" y="26384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9" name="pt116">
              <a:extLst>
                <a:ext uri="{FF2B5EF4-FFF2-40B4-BE49-F238E27FC236}">
                  <a16:creationId xmlns:a16="http://schemas.microsoft.com/office/drawing/2014/main" id="{82649088-99B4-9E3F-E96A-D8C1F1E44AAC}"/>
                </a:ext>
              </a:extLst>
            </p:cNvPr>
            <p:cNvSpPr/>
            <p:nvPr/>
          </p:nvSpPr>
          <p:spPr>
            <a:xfrm>
              <a:off x="5224225" y="25700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0" name="pt117">
              <a:extLst>
                <a:ext uri="{FF2B5EF4-FFF2-40B4-BE49-F238E27FC236}">
                  <a16:creationId xmlns:a16="http://schemas.microsoft.com/office/drawing/2014/main" id="{1AC9A04A-33F7-078E-3FB4-B947FBFAC3AD}"/>
                </a:ext>
              </a:extLst>
            </p:cNvPr>
            <p:cNvSpPr/>
            <p:nvPr/>
          </p:nvSpPr>
          <p:spPr>
            <a:xfrm>
              <a:off x="4989089" y="27975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1" name="pt118">
              <a:extLst>
                <a:ext uri="{FF2B5EF4-FFF2-40B4-BE49-F238E27FC236}">
                  <a16:creationId xmlns:a16="http://schemas.microsoft.com/office/drawing/2014/main" id="{5FFBA99C-3C55-6585-5844-D1C12E8D8ECA}"/>
                </a:ext>
              </a:extLst>
            </p:cNvPr>
            <p:cNvSpPr/>
            <p:nvPr/>
          </p:nvSpPr>
          <p:spPr>
            <a:xfrm>
              <a:off x="5000117" y="2463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2" name="pt119">
              <a:extLst>
                <a:ext uri="{FF2B5EF4-FFF2-40B4-BE49-F238E27FC236}">
                  <a16:creationId xmlns:a16="http://schemas.microsoft.com/office/drawing/2014/main" id="{69BC77FD-6E63-A5F5-2141-9B6DF5CA506B}"/>
                </a:ext>
              </a:extLst>
            </p:cNvPr>
            <p:cNvSpPr/>
            <p:nvPr/>
          </p:nvSpPr>
          <p:spPr>
            <a:xfrm>
              <a:off x="4748547" y="26445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3" name="pt120">
              <a:extLst>
                <a:ext uri="{FF2B5EF4-FFF2-40B4-BE49-F238E27FC236}">
                  <a16:creationId xmlns:a16="http://schemas.microsoft.com/office/drawing/2014/main" id="{65D881B6-697A-BEF7-5D6B-B723A985D0FB}"/>
                </a:ext>
              </a:extLst>
            </p:cNvPr>
            <p:cNvSpPr/>
            <p:nvPr/>
          </p:nvSpPr>
          <p:spPr>
            <a:xfrm>
              <a:off x="5112954" y="18770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4" name="pt121">
              <a:extLst>
                <a:ext uri="{FF2B5EF4-FFF2-40B4-BE49-F238E27FC236}">
                  <a16:creationId xmlns:a16="http://schemas.microsoft.com/office/drawing/2014/main" id="{E89795CB-1788-C8D0-CF1F-710F656AF44C}"/>
                </a:ext>
              </a:extLst>
            </p:cNvPr>
            <p:cNvSpPr/>
            <p:nvPr/>
          </p:nvSpPr>
          <p:spPr>
            <a:xfrm>
              <a:off x="6018343" y="25513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5" name="pt122">
              <a:extLst>
                <a:ext uri="{FF2B5EF4-FFF2-40B4-BE49-F238E27FC236}">
                  <a16:creationId xmlns:a16="http://schemas.microsoft.com/office/drawing/2014/main" id="{5978916D-5309-6C7D-BC53-F8D0BB72A6B5}"/>
                </a:ext>
              </a:extLst>
            </p:cNvPr>
            <p:cNvSpPr/>
            <p:nvPr/>
          </p:nvSpPr>
          <p:spPr>
            <a:xfrm>
              <a:off x="6257380" y="34792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6" name="pt123">
              <a:extLst>
                <a:ext uri="{FF2B5EF4-FFF2-40B4-BE49-F238E27FC236}">
                  <a16:creationId xmlns:a16="http://schemas.microsoft.com/office/drawing/2014/main" id="{CF9E5783-ECA5-F22B-F5FE-F90713A6A022}"/>
                </a:ext>
              </a:extLst>
            </p:cNvPr>
            <p:cNvSpPr/>
            <p:nvPr/>
          </p:nvSpPr>
          <p:spPr>
            <a:xfrm>
              <a:off x="5018251" y="18427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7" name="pt124">
              <a:extLst>
                <a:ext uri="{FF2B5EF4-FFF2-40B4-BE49-F238E27FC236}">
                  <a16:creationId xmlns:a16="http://schemas.microsoft.com/office/drawing/2014/main" id="{DBA64164-3EEC-970C-FC50-4A5A2A2D423F}"/>
                </a:ext>
              </a:extLst>
            </p:cNvPr>
            <p:cNvSpPr/>
            <p:nvPr/>
          </p:nvSpPr>
          <p:spPr>
            <a:xfrm>
              <a:off x="4532953" y="34841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8" name="pt125">
              <a:extLst>
                <a:ext uri="{FF2B5EF4-FFF2-40B4-BE49-F238E27FC236}">
                  <a16:creationId xmlns:a16="http://schemas.microsoft.com/office/drawing/2014/main" id="{593F2AF4-66C8-C754-07BB-89BB748A5D74}"/>
                </a:ext>
              </a:extLst>
            </p:cNvPr>
            <p:cNvSpPr/>
            <p:nvPr/>
          </p:nvSpPr>
          <p:spPr>
            <a:xfrm>
              <a:off x="6129631" y="36824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9" name="pt126">
              <a:extLst>
                <a:ext uri="{FF2B5EF4-FFF2-40B4-BE49-F238E27FC236}">
                  <a16:creationId xmlns:a16="http://schemas.microsoft.com/office/drawing/2014/main" id="{7ED4FD40-DE65-A682-0E82-902ED9E52CDB}"/>
                </a:ext>
              </a:extLst>
            </p:cNvPr>
            <p:cNvSpPr/>
            <p:nvPr/>
          </p:nvSpPr>
          <p:spPr>
            <a:xfrm>
              <a:off x="5193280" y="32256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0" name="pt127">
              <a:extLst>
                <a:ext uri="{FF2B5EF4-FFF2-40B4-BE49-F238E27FC236}">
                  <a16:creationId xmlns:a16="http://schemas.microsoft.com/office/drawing/2014/main" id="{09887691-CC0B-81B9-9DB7-040B912C1A67}"/>
                </a:ext>
              </a:extLst>
            </p:cNvPr>
            <p:cNvSpPr/>
            <p:nvPr/>
          </p:nvSpPr>
          <p:spPr>
            <a:xfrm>
              <a:off x="5728543" y="32945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1" name="pt128">
              <a:extLst>
                <a:ext uri="{FF2B5EF4-FFF2-40B4-BE49-F238E27FC236}">
                  <a16:creationId xmlns:a16="http://schemas.microsoft.com/office/drawing/2014/main" id="{B432E51A-5CDD-366E-AE01-8D9880F6836C}"/>
                </a:ext>
              </a:extLst>
            </p:cNvPr>
            <p:cNvSpPr/>
            <p:nvPr/>
          </p:nvSpPr>
          <p:spPr>
            <a:xfrm>
              <a:off x="5304691" y="36406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2" name="pt129">
              <a:extLst>
                <a:ext uri="{FF2B5EF4-FFF2-40B4-BE49-F238E27FC236}">
                  <a16:creationId xmlns:a16="http://schemas.microsoft.com/office/drawing/2014/main" id="{F3A9DD99-3F7D-36F6-758C-9ED723A7B4C5}"/>
                </a:ext>
              </a:extLst>
            </p:cNvPr>
            <p:cNvSpPr/>
            <p:nvPr/>
          </p:nvSpPr>
          <p:spPr>
            <a:xfrm>
              <a:off x="5119208" y="22316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3" name="pt130">
              <a:extLst>
                <a:ext uri="{FF2B5EF4-FFF2-40B4-BE49-F238E27FC236}">
                  <a16:creationId xmlns:a16="http://schemas.microsoft.com/office/drawing/2014/main" id="{41D26EA5-9471-6CB4-0A6A-3823AE37A8BC}"/>
                </a:ext>
              </a:extLst>
            </p:cNvPr>
            <p:cNvSpPr/>
            <p:nvPr/>
          </p:nvSpPr>
          <p:spPr>
            <a:xfrm>
              <a:off x="5297599" y="24203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4" name="pt131">
              <a:extLst>
                <a:ext uri="{FF2B5EF4-FFF2-40B4-BE49-F238E27FC236}">
                  <a16:creationId xmlns:a16="http://schemas.microsoft.com/office/drawing/2014/main" id="{96D114F4-6F6E-81B2-EB13-C6CE68D709A4}"/>
                </a:ext>
              </a:extLst>
            </p:cNvPr>
            <p:cNvSpPr/>
            <p:nvPr/>
          </p:nvSpPr>
          <p:spPr>
            <a:xfrm>
              <a:off x="5085798" y="33303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5" name="pt132">
              <a:extLst>
                <a:ext uri="{FF2B5EF4-FFF2-40B4-BE49-F238E27FC236}">
                  <a16:creationId xmlns:a16="http://schemas.microsoft.com/office/drawing/2014/main" id="{F340C64B-9D48-9355-7BBA-797899203A00}"/>
                </a:ext>
              </a:extLst>
            </p:cNvPr>
            <p:cNvSpPr/>
            <p:nvPr/>
          </p:nvSpPr>
          <p:spPr>
            <a:xfrm>
              <a:off x="5717744" y="34924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6" name="pt133">
              <a:extLst>
                <a:ext uri="{FF2B5EF4-FFF2-40B4-BE49-F238E27FC236}">
                  <a16:creationId xmlns:a16="http://schemas.microsoft.com/office/drawing/2014/main" id="{B0A9EBA3-3F0C-2F7D-F9B7-5A83ECBF30BA}"/>
                </a:ext>
              </a:extLst>
            </p:cNvPr>
            <p:cNvSpPr/>
            <p:nvPr/>
          </p:nvSpPr>
          <p:spPr>
            <a:xfrm>
              <a:off x="5005985" y="35234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7" name="pt134">
              <a:extLst>
                <a:ext uri="{FF2B5EF4-FFF2-40B4-BE49-F238E27FC236}">
                  <a16:creationId xmlns:a16="http://schemas.microsoft.com/office/drawing/2014/main" id="{FCC8D2E2-8E72-3F56-DBC3-D85D1DF5C7AF}"/>
                </a:ext>
              </a:extLst>
            </p:cNvPr>
            <p:cNvSpPr/>
            <p:nvPr/>
          </p:nvSpPr>
          <p:spPr>
            <a:xfrm>
              <a:off x="4252107" y="27191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8" name="pt135">
              <a:extLst>
                <a:ext uri="{FF2B5EF4-FFF2-40B4-BE49-F238E27FC236}">
                  <a16:creationId xmlns:a16="http://schemas.microsoft.com/office/drawing/2014/main" id="{57270830-6F9E-DDD2-509F-BF3BA3894C5F}"/>
                </a:ext>
              </a:extLst>
            </p:cNvPr>
            <p:cNvSpPr/>
            <p:nvPr/>
          </p:nvSpPr>
          <p:spPr>
            <a:xfrm>
              <a:off x="4914362" y="21186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9" name="pt136">
              <a:extLst>
                <a:ext uri="{FF2B5EF4-FFF2-40B4-BE49-F238E27FC236}">
                  <a16:creationId xmlns:a16="http://schemas.microsoft.com/office/drawing/2014/main" id="{D7B7C994-908D-F8F4-52A1-29D8FADC43C6}"/>
                </a:ext>
              </a:extLst>
            </p:cNvPr>
            <p:cNvSpPr/>
            <p:nvPr/>
          </p:nvSpPr>
          <p:spPr>
            <a:xfrm>
              <a:off x="4090558" y="22764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0" name="pt137">
              <a:extLst>
                <a:ext uri="{FF2B5EF4-FFF2-40B4-BE49-F238E27FC236}">
                  <a16:creationId xmlns:a16="http://schemas.microsoft.com/office/drawing/2014/main" id="{ED208B31-90AB-157D-C5AD-1E3F01A10AE6}"/>
                </a:ext>
              </a:extLst>
            </p:cNvPr>
            <p:cNvSpPr/>
            <p:nvPr/>
          </p:nvSpPr>
          <p:spPr>
            <a:xfrm>
              <a:off x="4750290" y="23194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1" name="pt138">
              <a:extLst>
                <a:ext uri="{FF2B5EF4-FFF2-40B4-BE49-F238E27FC236}">
                  <a16:creationId xmlns:a16="http://schemas.microsoft.com/office/drawing/2014/main" id="{094F7150-1098-7FF2-AD4A-2B4844E163B5}"/>
                </a:ext>
              </a:extLst>
            </p:cNvPr>
            <p:cNvSpPr/>
            <p:nvPr/>
          </p:nvSpPr>
          <p:spPr>
            <a:xfrm>
              <a:off x="5045348" y="35755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2" name="pt139">
              <a:extLst>
                <a:ext uri="{FF2B5EF4-FFF2-40B4-BE49-F238E27FC236}">
                  <a16:creationId xmlns:a16="http://schemas.microsoft.com/office/drawing/2014/main" id="{B9AA4FDF-B512-07E8-EB68-00E2B5A60137}"/>
                </a:ext>
              </a:extLst>
            </p:cNvPr>
            <p:cNvSpPr/>
            <p:nvPr/>
          </p:nvSpPr>
          <p:spPr>
            <a:xfrm>
              <a:off x="5202852" y="41222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3" name="pt140">
              <a:extLst>
                <a:ext uri="{FF2B5EF4-FFF2-40B4-BE49-F238E27FC236}">
                  <a16:creationId xmlns:a16="http://schemas.microsoft.com/office/drawing/2014/main" id="{37D1A8FD-2AF1-A49B-E322-AEF49ADC34D0}"/>
                </a:ext>
              </a:extLst>
            </p:cNvPr>
            <p:cNvSpPr/>
            <p:nvPr/>
          </p:nvSpPr>
          <p:spPr>
            <a:xfrm>
              <a:off x="5379556" y="24462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4" name="pt141">
              <a:extLst>
                <a:ext uri="{FF2B5EF4-FFF2-40B4-BE49-F238E27FC236}">
                  <a16:creationId xmlns:a16="http://schemas.microsoft.com/office/drawing/2014/main" id="{F484C93D-9745-99B8-28CE-7463C6D26239}"/>
                </a:ext>
              </a:extLst>
            </p:cNvPr>
            <p:cNvSpPr/>
            <p:nvPr/>
          </p:nvSpPr>
          <p:spPr>
            <a:xfrm>
              <a:off x="5016163" y="34609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5" name="pt142">
              <a:extLst>
                <a:ext uri="{FF2B5EF4-FFF2-40B4-BE49-F238E27FC236}">
                  <a16:creationId xmlns:a16="http://schemas.microsoft.com/office/drawing/2014/main" id="{B7487370-F1A9-E57D-2002-56845A5DEE15}"/>
                </a:ext>
              </a:extLst>
            </p:cNvPr>
            <p:cNvSpPr/>
            <p:nvPr/>
          </p:nvSpPr>
          <p:spPr>
            <a:xfrm>
              <a:off x="4853595" y="33404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6" name="pt143">
              <a:extLst>
                <a:ext uri="{FF2B5EF4-FFF2-40B4-BE49-F238E27FC236}">
                  <a16:creationId xmlns:a16="http://schemas.microsoft.com/office/drawing/2014/main" id="{930C2BC8-352E-58F4-6328-D76A34896279}"/>
                </a:ext>
              </a:extLst>
            </p:cNvPr>
            <p:cNvSpPr/>
            <p:nvPr/>
          </p:nvSpPr>
          <p:spPr>
            <a:xfrm>
              <a:off x="4725492" y="24518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7" name="pt144">
              <a:extLst>
                <a:ext uri="{FF2B5EF4-FFF2-40B4-BE49-F238E27FC236}">
                  <a16:creationId xmlns:a16="http://schemas.microsoft.com/office/drawing/2014/main" id="{C4BA45B9-29EF-197B-078A-5D6CC7047653}"/>
                </a:ext>
              </a:extLst>
            </p:cNvPr>
            <p:cNvSpPr/>
            <p:nvPr/>
          </p:nvSpPr>
          <p:spPr>
            <a:xfrm>
              <a:off x="5476184" y="38362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8" name="pt145">
              <a:extLst>
                <a:ext uri="{FF2B5EF4-FFF2-40B4-BE49-F238E27FC236}">
                  <a16:creationId xmlns:a16="http://schemas.microsoft.com/office/drawing/2014/main" id="{5B77D822-F7CE-A40D-6921-D9EF3BB9699F}"/>
                </a:ext>
              </a:extLst>
            </p:cNvPr>
            <p:cNvSpPr/>
            <p:nvPr/>
          </p:nvSpPr>
          <p:spPr>
            <a:xfrm>
              <a:off x="4478556" y="27880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9" name="pt146">
              <a:extLst>
                <a:ext uri="{FF2B5EF4-FFF2-40B4-BE49-F238E27FC236}">
                  <a16:creationId xmlns:a16="http://schemas.microsoft.com/office/drawing/2014/main" id="{AD9E41A7-3A27-2CF7-5C89-C229F85F1622}"/>
                </a:ext>
              </a:extLst>
            </p:cNvPr>
            <p:cNvSpPr/>
            <p:nvPr/>
          </p:nvSpPr>
          <p:spPr>
            <a:xfrm>
              <a:off x="4948142" y="35432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0" name="pt147">
              <a:extLst>
                <a:ext uri="{FF2B5EF4-FFF2-40B4-BE49-F238E27FC236}">
                  <a16:creationId xmlns:a16="http://schemas.microsoft.com/office/drawing/2014/main" id="{4FE00095-FD21-91BE-93BE-004F9029703D}"/>
                </a:ext>
              </a:extLst>
            </p:cNvPr>
            <p:cNvSpPr/>
            <p:nvPr/>
          </p:nvSpPr>
          <p:spPr>
            <a:xfrm>
              <a:off x="3593178" y="22264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1" name="pt148">
              <a:extLst>
                <a:ext uri="{FF2B5EF4-FFF2-40B4-BE49-F238E27FC236}">
                  <a16:creationId xmlns:a16="http://schemas.microsoft.com/office/drawing/2014/main" id="{F4E94276-1EDD-5462-4C88-C149D9C40592}"/>
                </a:ext>
              </a:extLst>
            </p:cNvPr>
            <p:cNvSpPr/>
            <p:nvPr/>
          </p:nvSpPr>
          <p:spPr>
            <a:xfrm>
              <a:off x="5178404" y="36352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2" name="pt149">
              <a:extLst>
                <a:ext uri="{FF2B5EF4-FFF2-40B4-BE49-F238E27FC236}">
                  <a16:creationId xmlns:a16="http://schemas.microsoft.com/office/drawing/2014/main" id="{D986E197-2DBD-AAAE-C63B-C1F4B534D135}"/>
                </a:ext>
              </a:extLst>
            </p:cNvPr>
            <p:cNvSpPr/>
            <p:nvPr/>
          </p:nvSpPr>
          <p:spPr>
            <a:xfrm>
              <a:off x="4861693" y="24233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3" name="pt150">
              <a:extLst>
                <a:ext uri="{FF2B5EF4-FFF2-40B4-BE49-F238E27FC236}">
                  <a16:creationId xmlns:a16="http://schemas.microsoft.com/office/drawing/2014/main" id="{A7A4EE5F-7401-3BCF-416A-48145CBCC30A}"/>
                </a:ext>
              </a:extLst>
            </p:cNvPr>
            <p:cNvSpPr/>
            <p:nvPr/>
          </p:nvSpPr>
          <p:spPr>
            <a:xfrm>
              <a:off x="4842850" y="24489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4" name="pt151">
              <a:extLst>
                <a:ext uri="{FF2B5EF4-FFF2-40B4-BE49-F238E27FC236}">
                  <a16:creationId xmlns:a16="http://schemas.microsoft.com/office/drawing/2014/main" id="{0205195D-5821-035E-9007-F3DCC291106E}"/>
                </a:ext>
              </a:extLst>
            </p:cNvPr>
            <p:cNvSpPr/>
            <p:nvPr/>
          </p:nvSpPr>
          <p:spPr>
            <a:xfrm>
              <a:off x="4348652" y="20363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5" name="pt152">
              <a:extLst>
                <a:ext uri="{FF2B5EF4-FFF2-40B4-BE49-F238E27FC236}">
                  <a16:creationId xmlns:a16="http://schemas.microsoft.com/office/drawing/2014/main" id="{66DDCBA8-C4B5-FD9D-1DCF-58C5F3623729}"/>
                </a:ext>
              </a:extLst>
            </p:cNvPr>
            <p:cNvSpPr/>
            <p:nvPr/>
          </p:nvSpPr>
          <p:spPr>
            <a:xfrm>
              <a:off x="4841237" y="31879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6" name="pt153">
              <a:extLst>
                <a:ext uri="{FF2B5EF4-FFF2-40B4-BE49-F238E27FC236}">
                  <a16:creationId xmlns:a16="http://schemas.microsoft.com/office/drawing/2014/main" id="{3DF97A45-1BCA-4FB6-154A-9D4B5B103452}"/>
                </a:ext>
              </a:extLst>
            </p:cNvPr>
            <p:cNvSpPr/>
            <p:nvPr/>
          </p:nvSpPr>
          <p:spPr>
            <a:xfrm>
              <a:off x="4587748" y="31419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7" name="pt154">
              <a:extLst>
                <a:ext uri="{FF2B5EF4-FFF2-40B4-BE49-F238E27FC236}">
                  <a16:creationId xmlns:a16="http://schemas.microsoft.com/office/drawing/2014/main" id="{32113C6F-B0D6-F36D-00E9-1C3545116CD4}"/>
                </a:ext>
              </a:extLst>
            </p:cNvPr>
            <p:cNvSpPr/>
            <p:nvPr/>
          </p:nvSpPr>
          <p:spPr>
            <a:xfrm>
              <a:off x="5258281" y="32573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8" name="pt155">
              <a:extLst>
                <a:ext uri="{FF2B5EF4-FFF2-40B4-BE49-F238E27FC236}">
                  <a16:creationId xmlns:a16="http://schemas.microsoft.com/office/drawing/2014/main" id="{7835B469-F422-A08E-4AC8-A54FF0A6D1D2}"/>
                </a:ext>
              </a:extLst>
            </p:cNvPr>
            <p:cNvSpPr/>
            <p:nvPr/>
          </p:nvSpPr>
          <p:spPr>
            <a:xfrm>
              <a:off x="3898128" y="21186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9" name="pt156">
              <a:extLst>
                <a:ext uri="{FF2B5EF4-FFF2-40B4-BE49-F238E27FC236}">
                  <a16:creationId xmlns:a16="http://schemas.microsoft.com/office/drawing/2014/main" id="{92450768-A21B-CEC6-5BD3-A3802F5CA975}"/>
                </a:ext>
              </a:extLst>
            </p:cNvPr>
            <p:cNvSpPr/>
            <p:nvPr/>
          </p:nvSpPr>
          <p:spPr>
            <a:xfrm>
              <a:off x="4249103" y="24071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0" name="pt157">
              <a:extLst>
                <a:ext uri="{FF2B5EF4-FFF2-40B4-BE49-F238E27FC236}">
                  <a16:creationId xmlns:a16="http://schemas.microsoft.com/office/drawing/2014/main" id="{5D001915-E866-E964-5D63-0A691406F620}"/>
                </a:ext>
              </a:extLst>
            </p:cNvPr>
            <p:cNvSpPr/>
            <p:nvPr/>
          </p:nvSpPr>
          <p:spPr>
            <a:xfrm>
              <a:off x="4648203" y="23494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1" name="pt158">
              <a:extLst>
                <a:ext uri="{FF2B5EF4-FFF2-40B4-BE49-F238E27FC236}">
                  <a16:creationId xmlns:a16="http://schemas.microsoft.com/office/drawing/2014/main" id="{2DFF1941-5DFC-12B1-1C03-BA04F14E51D7}"/>
                </a:ext>
              </a:extLst>
            </p:cNvPr>
            <p:cNvSpPr/>
            <p:nvPr/>
          </p:nvSpPr>
          <p:spPr>
            <a:xfrm>
              <a:off x="4954917" y="28942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2" name="pt159">
              <a:extLst>
                <a:ext uri="{FF2B5EF4-FFF2-40B4-BE49-F238E27FC236}">
                  <a16:creationId xmlns:a16="http://schemas.microsoft.com/office/drawing/2014/main" id="{2F8DE629-86BD-0DEF-9A2C-0B30C3012B91}"/>
                </a:ext>
              </a:extLst>
            </p:cNvPr>
            <p:cNvSpPr/>
            <p:nvPr/>
          </p:nvSpPr>
          <p:spPr>
            <a:xfrm>
              <a:off x="4458512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3" name="pt160">
              <a:extLst>
                <a:ext uri="{FF2B5EF4-FFF2-40B4-BE49-F238E27FC236}">
                  <a16:creationId xmlns:a16="http://schemas.microsoft.com/office/drawing/2014/main" id="{6D1F6D09-606F-77DA-CDE8-229CCBCDEA85}"/>
                </a:ext>
              </a:extLst>
            </p:cNvPr>
            <p:cNvSpPr/>
            <p:nvPr/>
          </p:nvSpPr>
          <p:spPr>
            <a:xfrm>
              <a:off x="4253405" y="25942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4" name="pt161">
              <a:extLst>
                <a:ext uri="{FF2B5EF4-FFF2-40B4-BE49-F238E27FC236}">
                  <a16:creationId xmlns:a16="http://schemas.microsoft.com/office/drawing/2014/main" id="{03C1279D-D8A8-E354-F80F-52B1D119CF8C}"/>
                </a:ext>
              </a:extLst>
            </p:cNvPr>
            <p:cNvSpPr/>
            <p:nvPr/>
          </p:nvSpPr>
          <p:spPr>
            <a:xfrm>
              <a:off x="4989600" y="30377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5" name="pt162">
              <a:extLst>
                <a:ext uri="{FF2B5EF4-FFF2-40B4-BE49-F238E27FC236}">
                  <a16:creationId xmlns:a16="http://schemas.microsoft.com/office/drawing/2014/main" id="{ED3DDA78-C174-A9FD-9139-94509B94B94D}"/>
                </a:ext>
              </a:extLst>
            </p:cNvPr>
            <p:cNvSpPr/>
            <p:nvPr/>
          </p:nvSpPr>
          <p:spPr>
            <a:xfrm>
              <a:off x="4658801" y="36629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6" name="pt163">
              <a:extLst>
                <a:ext uri="{FF2B5EF4-FFF2-40B4-BE49-F238E27FC236}">
                  <a16:creationId xmlns:a16="http://schemas.microsoft.com/office/drawing/2014/main" id="{7C451AD0-5C3A-CAE2-0C2B-39C07C7315E7}"/>
                </a:ext>
              </a:extLst>
            </p:cNvPr>
            <p:cNvSpPr/>
            <p:nvPr/>
          </p:nvSpPr>
          <p:spPr>
            <a:xfrm>
              <a:off x="4717673" y="29192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7" name="pt164">
              <a:extLst>
                <a:ext uri="{FF2B5EF4-FFF2-40B4-BE49-F238E27FC236}">
                  <a16:creationId xmlns:a16="http://schemas.microsoft.com/office/drawing/2014/main" id="{30F1BD90-D49E-DB4C-0C0F-729A1323460D}"/>
                </a:ext>
              </a:extLst>
            </p:cNvPr>
            <p:cNvSpPr/>
            <p:nvPr/>
          </p:nvSpPr>
          <p:spPr>
            <a:xfrm>
              <a:off x="4149018" y="33515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8" name="pt165">
              <a:extLst>
                <a:ext uri="{FF2B5EF4-FFF2-40B4-BE49-F238E27FC236}">
                  <a16:creationId xmlns:a16="http://schemas.microsoft.com/office/drawing/2014/main" id="{64826795-433A-7E78-F02A-7682225A3A63}"/>
                </a:ext>
              </a:extLst>
            </p:cNvPr>
            <p:cNvSpPr/>
            <p:nvPr/>
          </p:nvSpPr>
          <p:spPr>
            <a:xfrm>
              <a:off x="4708100" y="25002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9" name="pt166">
              <a:extLst>
                <a:ext uri="{FF2B5EF4-FFF2-40B4-BE49-F238E27FC236}">
                  <a16:creationId xmlns:a16="http://schemas.microsoft.com/office/drawing/2014/main" id="{01C6DC0F-C87F-ED5A-1E19-A53A1B862D58}"/>
                </a:ext>
              </a:extLst>
            </p:cNvPr>
            <p:cNvSpPr/>
            <p:nvPr/>
          </p:nvSpPr>
          <p:spPr>
            <a:xfrm>
              <a:off x="4512162" y="22883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0" name="pt167">
              <a:extLst>
                <a:ext uri="{FF2B5EF4-FFF2-40B4-BE49-F238E27FC236}">
                  <a16:creationId xmlns:a16="http://schemas.microsoft.com/office/drawing/2014/main" id="{285B349C-871D-FCC7-8138-323C1C33C9B0}"/>
                </a:ext>
              </a:extLst>
            </p:cNvPr>
            <p:cNvSpPr/>
            <p:nvPr/>
          </p:nvSpPr>
          <p:spPr>
            <a:xfrm>
              <a:off x="4841725" y="29120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1" name="pt168">
              <a:extLst>
                <a:ext uri="{FF2B5EF4-FFF2-40B4-BE49-F238E27FC236}">
                  <a16:creationId xmlns:a16="http://schemas.microsoft.com/office/drawing/2014/main" id="{1D225BE9-287A-429A-168E-321A88A72DB1}"/>
                </a:ext>
              </a:extLst>
            </p:cNvPr>
            <p:cNvSpPr/>
            <p:nvPr/>
          </p:nvSpPr>
          <p:spPr>
            <a:xfrm>
              <a:off x="5240211" y="26835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2" name="pt169">
              <a:extLst>
                <a:ext uri="{FF2B5EF4-FFF2-40B4-BE49-F238E27FC236}">
                  <a16:creationId xmlns:a16="http://schemas.microsoft.com/office/drawing/2014/main" id="{FF959237-164E-43D2-CE2D-6A5F83FC115D}"/>
                </a:ext>
              </a:extLst>
            </p:cNvPr>
            <p:cNvSpPr/>
            <p:nvPr/>
          </p:nvSpPr>
          <p:spPr>
            <a:xfrm>
              <a:off x="4490111" y="20790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3" name="pt170">
              <a:extLst>
                <a:ext uri="{FF2B5EF4-FFF2-40B4-BE49-F238E27FC236}">
                  <a16:creationId xmlns:a16="http://schemas.microsoft.com/office/drawing/2014/main" id="{569E518A-519A-F2EB-FE0F-811808D735FD}"/>
                </a:ext>
              </a:extLst>
            </p:cNvPr>
            <p:cNvSpPr/>
            <p:nvPr/>
          </p:nvSpPr>
          <p:spPr>
            <a:xfrm>
              <a:off x="5379353" y="36472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4" name="pt171">
              <a:extLst>
                <a:ext uri="{FF2B5EF4-FFF2-40B4-BE49-F238E27FC236}">
                  <a16:creationId xmlns:a16="http://schemas.microsoft.com/office/drawing/2014/main" id="{74379F8E-4AB4-856A-4C66-D962DC152E19}"/>
                </a:ext>
              </a:extLst>
            </p:cNvPr>
            <p:cNvSpPr/>
            <p:nvPr/>
          </p:nvSpPr>
          <p:spPr>
            <a:xfrm>
              <a:off x="4747316" y="34703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5" name="pt172">
              <a:extLst>
                <a:ext uri="{FF2B5EF4-FFF2-40B4-BE49-F238E27FC236}">
                  <a16:creationId xmlns:a16="http://schemas.microsoft.com/office/drawing/2014/main" id="{BB847483-DD65-DB41-5DDD-E3E43E715BB4}"/>
                </a:ext>
              </a:extLst>
            </p:cNvPr>
            <p:cNvSpPr/>
            <p:nvPr/>
          </p:nvSpPr>
          <p:spPr>
            <a:xfrm>
              <a:off x="5490210" y="27376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6" name="pt173">
              <a:extLst>
                <a:ext uri="{FF2B5EF4-FFF2-40B4-BE49-F238E27FC236}">
                  <a16:creationId xmlns:a16="http://schemas.microsoft.com/office/drawing/2014/main" id="{8F0A6E20-7D62-568E-A422-13DAF06365B2}"/>
                </a:ext>
              </a:extLst>
            </p:cNvPr>
            <p:cNvSpPr/>
            <p:nvPr/>
          </p:nvSpPr>
          <p:spPr>
            <a:xfrm>
              <a:off x="5206398" y="26159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7" name="pt174">
              <a:extLst>
                <a:ext uri="{FF2B5EF4-FFF2-40B4-BE49-F238E27FC236}">
                  <a16:creationId xmlns:a16="http://schemas.microsoft.com/office/drawing/2014/main" id="{4B28237C-F43E-5836-C2A8-98AE7706D33A}"/>
                </a:ext>
              </a:extLst>
            </p:cNvPr>
            <p:cNvSpPr/>
            <p:nvPr/>
          </p:nvSpPr>
          <p:spPr>
            <a:xfrm>
              <a:off x="4716357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8" name="pt175">
              <a:extLst>
                <a:ext uri="{FF2B5EF4-FFF2-40B4-BE49-F238E27FC236}">
                  <a16:creationId xmlns:a16="http://schemas.microsoft.com/office/drawing/2014/main" id="{83344996-DF00-35FB-78E6-A4E49981203E}"/>
                </a:ext>
              </a:extLst>
            </p:cNvPr>
            <p:cNvSpPr/>
            <p:nvPr/>
          </p:nvSpPr>
          <p:spPr>
            <a:xfrm>
              <a:off x="5345175" y="36433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9" name="pt176">
              <a:extLst>
                <a:ext uri="{FF2B5EF4-FFF2-40B4-BE49-F238E27FC236}">
                  <a16:creationId xmlns:a16="http://schemas.microsoft.com/office/drawing/2014/main" id="{71CA6686-7F8F-3C3B-E259-B6674402DBEF}"/>
                </a:ext>
              </a:extLst>
            </p:cNvPr>
            <p:cNvSpPr/>
            <p:nvPr/>
          </p:nvSpPr>
          <p:spPr>
            <a:xfrm>
              <a:off x="5574100" y="30601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0" name="pt177">
              <a:extLst>
                <a:ext uri="{FF2B5EF4-FFF2-40B4-BE49-F238E27FC236}">
                  <a16:creationId xmlns:a16="http://schemas.microsoft.com/office/drawing/2014/main" id="{95A20208-9A6E-DCFD-38C7-1747117254F0}"/>
                </a:ext>
              </a:extLst>
            </p:cNvPr>
            <p:cNvSpPr/>
            <p:nvPr/>
          </p:nvSpPr>
          <p:spPr>
            <a:xfrm>
              <a:off x="5257427" y="2659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1" name="pt178">
              <a:extLst>
                <a:ext uri="{FF2B5EF4-FFF2-40B4-BE49-F238E27FC236}">
                  <a16:creationId xmlns:a16="http://schemas.microsoft.com/office/drawing/2014/main" id="{38C5E110-C993-A87E-B4B1-66726749424E}"/>
                </a:ext>
              </a:extLst>
            </p:cNvPr>
            <p:cNvSpPr/>
            <p:nvPr/>
          </p:nvSpPr>
          <p:spPr>
            <a:xfrm>
              <a:off x="5423206" y="26021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2" name="pt179">
              <a:extLst>
                <a:ext uri="{FF2B5EF4-FFF2-40B4-BE49-F238E27FC236}">
                  <a16:creationId xmlns:a16="http://schemas.microsoft.com/office/drawing/2014/main" id="{421178FC-6698-FA71-9D7C-1228594392A3}"/>
                </a:ext>
              </a:extLst>
            </p:cNvPr>
            <p:cNvSpPr/>
            <p:nvPr/>
          </p:nvSpPr>
          <p:spPr>
            <a:xfrm>
              <a:off x="5271119" y="29718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3" name="pt180">
              <a:extLst>
                <a:ext uri="{FF2B5EF4-FFF2-40B4-BE49-F238E27FC236}">
                  <a16:creationId xmlns:a16="http://schemas.microsoft.com/office/drawing/2014/main" id="{1ADD82FC-DA11-8A0C-7D80-C01424A3B799}"/>
                </a:ext>
              </a:extLst>
            </p:cNvPr>
            <p:cNvSpPr/>
            <p:nvPr/>
          </p:nvSpPr>
          <p:spPr>
            <a:xfrm>
              <a:off x="4723326" y="23612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4" name="pt181">
              <a:extLst>
                <a:ext uri="{FF2B5EF4-FFF2-40B4-BE49-F238E27FC236}">
                  <a16:creationId xmlns:a16="http://schemas.microsoft.com/office/drawing/2014/main" id="{FC7F524B-769B-1732-F876-06FD761CF3E4}"/>
                </a:ext>
              </a:extLst>
            </p:cNvPr>
            <p:cNvSpPr/>
            <p:nvPr/>
          </p:nvSpPr>
          <p:spPr>
            <a:xfrm>
              <a:off x="4831382" y="37273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5" name="pt182">
              <a:extLst>
                <a:ext uri="{FF2B5EF4-FFF2-40B4-BE49-F238E27FC236}">
                  <a16:creationId xmlns:a16="http://schemas.microsoft.com/office/drawing/2014/main" id="{FE021D36-1DF9-51FD-71A6-33C7A4BCC403}"/>
                </a:ext>
              </a:extLst>
            </p:cNvPr>
            <p:cNvSpPr/>
            <p:nvPr/>
          </p:nvSpPr>
          <p:spPr>
            <a:xfrm>
              <a:off x="4198008" y="27223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6" name="pt183">
              <a:extLst>
                <a:ext uri="{FF2B5EF4-FFF2-40B4-BE49-F238E27FC236}">
                  <a16:creationId xmlns:a16="http://schemas.microsoft.com/office/drawing/2014/main" id="{02D3377A-EF9F-6C6A-167D-CAF0F6D149AA}"/>
                </a:ext>
              </a:extLst>
            </p:cNvPr>
            <p:cNvSpPr/>
            <p:nvPr/>
          </p:nvSpPr>
          <p:spPr>
            <a:xfrm>
              <a:off x="4954170" y="27840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7" name="pt184">
              <a:extLst>
                <a:ext uri="{FF2B5EF4-FFF2-40B4-BE49-F238E27FC236}">
                  <a16:creationId xmlns:a16="http://schemas.microsoft.com/office/drawing/2014/main" id="{784B0B44-EF6B-642C-A095-D32DDD93CA5D}"/>
                </a:ext>
              </a:extLst>
            </p:cNvPr>
            <p:cNvSpPr/>
            <p:nvPr/>
          </p:nvSpPr>
          <p:spPr>
            <a:xfrm>
              <a:off x="5069105" y="36995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8" name="pt185">
              <a:extLst>
                <a:ext uri="{FF2B5EF4-FFF2-40B4-BE49-F238E27FC236}">
                  <a16:creationId xmlns:a16="http://schemas.microsoft.com/office/drawing/2014/main" id="{B1B271FC-225A-83E7-0828-8E8C0F2FD893}"/>
                </a:ext>
              </a:extLst>
            </p:cNvPr>
            <p:cNvSpPr/>
            <p:nvPr/>
          </p:nvSpPr>
          <p:spPr>
            <a:xfrm>
              <a:off x="5036707" y="33857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9" name="pt186">
              <a:extLst>
                <a:ext uri="{FF2B5EF4-FFF2-40B4-BE49-F238E27FC236}">
                  <a16:creationId xmlns:a16="http://schemas.microsoft.com/office/drawing/2014/main" id="{BF7C6067-9A25-448B-2111-A749051C5F61}"/>
                </a:ext>
              </a:extLst>
            </p:cNvPr>
            <p:cNvSpPr/>
            <p:nvPr/>
          </p:nvSpPr>
          <p:spPr>
            <a:xfrm>
              <a:off x="5439891" y="28455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0" name="pt187">
              <a:extLst>
                <a:ext uri="{FF2B5EF4-FFF2-40B4-BE49-F238E27FC236}">
                  <a16:creationId xmlns:a16="http://schemas.microsoft.com/office/drawing/2014/main" id="{723E7C79-E638-1591-1647-C4FD96FEFDBB}"/>
                </a:ext>
              </a:extLst>
            </p:cNvPr>
            <p:cNvSpPr/>
            <p:nvPr/>
          </p:nvSpPr>
          <p:spPr>
            <a:xfrm>
              <a:off x="6077498" y="40453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1" name="pt188">
              <a:extLst>
                <a:ext uri="{FF2B5EF4-FFF2-40B4-BE49-F238E27FC236}">
                  <a16:creationId xmlns:a16="http://schemas.microsoft.com/office/drawing/2014/main" id="{3338030C-5BCA-292E-6965-E3B69B7EF928}"/>
                </a:ext>
              </a:extLst>
            </p:cNvPr>
            <p:cNvSpPr/>
            <p:nvPr/>
          </p:nvSpPr>
          <p:spPr>
            <a:xfrm>
              <a:off x="4357391" y="18870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2" name="pt189">
              <a:extLst>
                <a:ext uri="{FF2B5EF4-FFF2-40B4-BE49-F238E27FC236}">
                  <a16:creationId xmlns:a16="http://schemas.microsoft.com/office/drawing/2014/main" id="{A6D0C477-FB0F-104B-DFE8-6BDDEA9F0A75}"/>
                </a:ext>
              </a:extLst>
            </p:cNvPr>
            <p:cNvSpPr/>
            <p:nvPr/>
          </p:nvSpPr>
          <p:spPr>
            <a:xfrm>
              <a:off x="4879451" y="23884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3" name="pt190">
              <a:extLst>
                <a:ext uri="{FF2B5EF4-FFF2-40B4-BE49-F238E27FC236}">
                  <a16:creationId xmlns:a16="http://schemas.microsoft.com/office/drawing/2014/main" id="{534CFB54-B7F2-93DB-4BF3-4370A46098F0}"/>
                </a:ext>
              </a:extLst>
            </p:cNvPr>
            <p:cNvSpPr/>
            <p:nvPr/>
          </p:nvSpPr>
          <p:spPr>
            <a:xfrm>
              <a:off x="4820705" y="3230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4" name="pt191">
              <a:extLst>
                <a:ext uri="{FF2B5EF4-FFF2-40B4-BE49-F238E27FC236}">
                  <a16:creationId xmlns:a16="http://schemas.microsoft.com/office/drawing/2014/main" id="{A469DE23-6060-B8F1-4713-9AEC1CDA5429}"/>
                </a:ext>
              </a:extLst>
            </p:cNvPr>
            <p:cNvSpPr/>
            <p:nvPr/>
          </p:nvSpPr>
          <p:spPr>
            <a:xfrm>
              <a:off x="3886453" y="26359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5" name="pt192">
              <a:extLst>
                <a:ext uri="{FF2B5EF4-FFF2-40B4-BE49-F238E27FC236}">
                  <a16:creationId xmlns:a16="http://schemas.microsoft.com/office/drawing/2014/main" id="{6F12F5A8-2E5A-F155-EA53-D06A81D52B5A}"/>
                </a:ext>
              </a:extLst>
            </p:cNvPr>
            <p:cNvSpPr/>
            <p:nvPr/>
          </p:nvSpPr>
          <p:spPr>
            <a:xfrm>
              <a:off x="4542908" y="31749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6" name="pt193">
              <a:extLst>
                <a:ext uri="{FF2B5EF4-FFF2-40B4-BE49-F238E27FC236}">
                  <a16:creationId xmlns:a16="http://schemas.microsoft.com/office/drawing/2014/main" id="{609B2056-1CA4-0A8E-A0E6-D2477E779A1B}"/>
                </a:ext>
              </a:extLst>
            </p:cNvPr>
            <p:cNvSpPr/>
            <p:nvPr/>
          </p:nvSpPr>
          <p:spPr>
            <a:xfrm>
              <a:off x="4639268" y="36731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7" name="pt194">
              <a:extLst>
                <a:ext uri="{FF2B5EF4-FFF2-40B4-BE49-F238E27FC236}">
                  <a16:creationId xmlns:a16="http://schemas.microsoft.com/office/drawing/2014/main" id="{529E5892-27AE-CD5B-AC08-DFC7C3E27D35}"/>
                </a:ext>
              </a:extLst>
            </p:cNvPr>
            <p:cNvSpPr/>
            <p:nvPr/>
          </p:nvSpPr>
          <p:spPr>
            <a:xfrm>
              <a:off x="5239042" y="27316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8" name="pt195">
              <a:extLst>
                <a:ext uri="{FF2B5EF4-FFF2-40B4-BE49-F238E27FC236}">
                  <a16:creationId xmlns:a16="http://schemas.microsoft.com/office/drawing/2014/main" id="{CF7FDA49-2AD3-910A-F882-D0F976AB3180}"/>
                </a:ext>
              </a:extLst>
            </p:cNvPr>
            <p:cNvSpPr/>
            <p:nvPr/>
          </p:nvSpPr>
          <p:spPr>
            <a:xfrm>
              <a:off x="4660859" y="32433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9" name="pt196">
              <a:extLst>
                <a:ext uri="{FF2B5EF4-FFF2-40B4-BE49-F238E27FC236}">
                  <a16:creationId xmlns:a16="http://schemas.microsoft.com/office/drawing/2014/main" id="{96245659-02FC-E4E8-5FA5-A7211AA4ECF1}"/>
                </a:ext>
              </a:extLst>
            </p:cNvPr>
            <p:cNvSpPr/>
            <p:nvPr/>
          </p:nvSpPr>
          <p:spPr>
            <a:xfrm>
              <a:off x="4686535" y="31382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0" name="pt197">
              <a:extLst>
                <a:ext uri="{FF2B5EF4-FFF2-40B4-BE49-F238E27FC236}">
                  <a16:creationId xmlns:a16="http://schemas.microsoft.com/office/drawing/2014/main" id="{4DBCFE55-B915-3746-5CDF-1DE914F35A2D}"/>
                </a:ext>
              </a:extLst>
            </p:cNvPr>
            <p:cNvSpPr/>
            <p:nvPr/>
          </p:nvSpPr>
          <p:spPr>
            <a:xfrm>
              <a:off x="4686489" y="26992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1" name="pt198">
              <a:extLst>
                <a:ext uri="{FF2B5EF4-FFF2-40B4-BE49-F238E27FC236}">
                  <a16:creationId xmlns:a16="http://schemas.microsoft.com/office/drawing/2014/main" id="{82154D2C-998E-817A-3B9E-9397C830C077}"/>
                </a:ext>
              </a:extLst>
            </p:cNvPr>
            <p:cNvSpPr/>
            <p:nvPr/>
          </p:nvSpPr>
          <p:spPr>
            <a:xfrm>
              <a:off x="4490144" y="23162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2" name="pt199">
              <a:extLst>
                <a:ext uri="{FF2B5EF4-FFF2-40B4-BE49-F238E27FC236}">
                  <a16:creationId xmlns:a16="http://schemas.microsoft.com/office/drawing/2014/main" id="{F8B87708-363E-297A-DBDC-7670F001A0CE}"/>
                </a:ext>
              </a:extLst>
            </p:cNvPr>
            <p:cNvSpPr/>
            <p:nvPr/>
          </p:nvSpPr>
          <p:spPr>
            <a:xfrm>
              <a:off x="4692845" y="28348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3" name="pt200">
              <a:extLst>
                <a:ext uri="{FF2B5EF4-FFF2-40B4-BE49-F238E27FC236}">
                  <a16:creationId xmlns:a16="http://schemas.microsoft.com/office/drawing/2014/main" id="{9002E3BF-0DA3-0505-EE6B-6FF1354CB771}"/>
                </a:ext>
              </a:extLst>
            </p:cNvPr>
            <p:cNvSpPr/>
            <p:nvPr/>
          </p:nvSpPr>
          <p:spPr>
            <a:xfrm>
              <a:off x="5336449" y="39706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4" name="pt201">
              <a:extLst>
                <a:ext uri="{FF2B5EF4-FFF2-40B4-BE49-F238E27FC236}">
                  <a16:creationId xmlns:a16="http://schemas.microsoft.com/office/drawing/2014/main" id="{C9E77317-09FB-BDC1-F568-BBF33D67584D}"/>
                </a:ext>
              </a:extLst>
            </p:cNvPr>
            <p:cNvSpPr/>
            <p:nvPr/>
          </p:nvSpPr>
          <p:spPr>
            <a:xfrm>
              <a:off x="4192409" y="23201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5" name="pt202">
              <a:extLst>
                <a:ext uri="{FF2B5EF4-FFF2-40B4-BE49-F238E27FC236}">
                  <a16:creationId xmlns:a16="http://schemas.microsoft.com/office/drawing/2014/main" id="{CA8EFD96-A6F4-EED4-215B-B9729566C21A}"/>
                </a:ext>
              </a:extLst>
            </p:cNvPr>
            <p:cNvSpPr/>
            <p:nvPr/>
          </p:nvSpPr>
          <p:spPr>
            <a:xfrm>
              <a:off x="4848098" y="25422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6" name="pt203">
              <a:extLst>
                <a:ext uri="{FF2B5EF4-FFF2-40B4-BE49-F238E27FC236}">
                  <a16:creationId xmlns:a16="http://schemas.microsoft.com/office/drawing/2014/main" id="{BD4BB880-1375-6993-5C66-C3406E96947A}"/>
                </a:ext>
              </a:extLst>
            </p:cNvPr>
            <p:cNvSpPr/>
            <p:nvPr/>
          </p:nvSpPr>
          <p:spPr>
            <a:xfrm>
              <a:off x="5090178" y="28205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7" name="pt204">
              <a:extLst>
                <a:ext uri="{FF2B5EF4-FFF2-40B4-BE49-F238E27FC236}">
                  <a16:creationId xmlns:a16="http://schemas.microsoft.com/office/drawing/2014/main" id="{60D896DE-D5C9-537A-F342-584CF4AFE699}"/>
                </a:ext>
              </a:extLst>
            </p:cNvPr>
            <p:cNvSpPr/>
            <p:nvPr/>
          </p:nvSpPr>
          <p:spPr>
            <a:xfrm>
              <a:off x="4950000" y="38039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8" name="pt205">
              <a:extLst>
                <a:ext uri="{FF2B5EF4-FFF2-40B4-BE49-F238E27FC236}">
                  <a16:creationId xmlns:a16="http://schemas.microsoft.com/office/drawing/2014/main" id="{AB5A8C58-A1EF-4DB2-83BD-3957AF187FD5}"/>
                </a:ext>
              </a:extLst>
            </p:cNvPr>
            <p:cNvSpPr/>
            <p:nvPr/>
          </p:nvSpPr>
          <p:spPr>
            <a:xfrm>
              <a:off x="4960685" y="37991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9" name="pt206">
              <a:extLst>
                <a:ext uri="{FF2B5EF4-FFF2-40B4-BE49-F238E27FC236}">
                  <a16:creationId xmlns:a16="http://schemas.microsoft.com/office/drawing/2014/main" id="{47430FD1-1B24-3633-EF19-44DB6B155E3A}"/>
                </a:ext>
              </a:extLst>
            </p:cNvPr>
            <p:cNvSpPr/>
            <p:nvPr/>
          </p:nvSpPr>
          <p:spPr>
            <a:xfrm>
              <a:off x="4801221" y="24783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0" name="pt207">
              <a:extLst>
                <a:ext uri="{FF2B5EF4-FFF2-40B4-BE49-F238E27FC236}">
                  <a16:creationId xmlns:a16="http://schemas.microsoft.com/office/drawing/2014/main" id="{D02D47E4-A6FA-2326-6911-D8C729C331DB}"/>
                </a:ext>
              </a:extLst>
            </p:cNvPr>
            <p:cNvSpPr/>
            <p:nvPr/>
          </p:nvSpPr>
          <p:spPr>
            <a:xfrm>
              <a:off x="5234427" y="24133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1" name="pt208">
              <a:extLst>
                <a:ext uri="{FF2B5EF4-FFF2-40B4-BE49-F238E27FC236}">
                  <a16:creationId xmlns:a16="http://schemas.microsoft.com/office/drawing/2014/main" id="{9A0D5CBC-5429-4B91-A48C-3F159C00AF09}"/>
                </a:ext>
              </a:extLst>
            </p:cNvPr>
            <p:cNvSpPr/>
            <p:nvPr/>
          </p:nvSpPr>
          <p:spPr>
            <a:xfrm>
              <a:off x="4800759" y="3429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2" name="pt209">
              <a:extLst>
                <a:ext uri="{FF2B5EF4-FFF2-40B4-BE49-F238E27FC236}">
                  <a16:creationId xmlns:a16="http://schemas.microsoft.com/office/drawing/2014/main" id="{B361D8E7-35C6-818B-8E72-F9305EC2C55C}"/>
                </a:ext>
              </a:extLst>
            </p:cNvPr>
            <p:cNvSpPr/>
            <p:nvPr/>
          </p:nvSpPr>
          <p:spPr>
            <a:xfrm>
              <a:off x="4648480" y="32843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3" name="pt210">
              <a:extLst>
                <a:ext uri="{FF2B5EF4-FFF2-40B4-BE49-F238E27FC236}">
                  <a16:creationId xmlns:a16="http://schemas.microsoft.com/office/drawing/2014/main" id="{77AAD619-5572-4E82-020E-3FAF6BAC76F9}"/>
                </a:ext>
              </a:extLst>
            </p:cNvPr>
            <p:cNvSpPr/>
            <p:nvPr/>
          </p:nvSpPr>
          <p:spPr>
            <a:xfrm>
              <a:off x="6539723" y="33496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4" name="pt211">
              <a:extLst>
                <a:ext uri="{FF2B5EF4-FFF2-40B4-BE49-F238E27FC236}">
                  <a16:creationId xmlns:a16="http://schemas.microsoft.com/office/drawing/2014/main" id="{932A09F4-D671-6BC9-D701-A7BCC8E5C857}"/>
                </a:ext>
              </a:extLst>
            </p:cNvPr>
            <p:cNvSpPr/>
            <p:nvPr/>
          </p:nvSpPr>
          <p:spPr>
            <a:xfrm>
              <a:off x="4436341" y="28013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5" name="pt212">
              <a:extLst>
                <a:ext uri="{FF2B5EF4-FFF2-40B4-BE49-F238E27FC236}">
                  <a16:creationId xmlns:a16="http://schemas.microsoft.com/office/drawing/2014/main" id="{43EA6087-F42D-893E-BAC6-5A9BDA81721A}"/>
                </a:ext>
              </a:extLst>
            </p:cNvPr>
            <p:cNvSpPr/>
            <p:nvPr/>
          </p:nvSpPr>
          <p:spPr>
            <a:xfrm>
              <a:off x="4448818" y="25313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6" name="pt213">
              <a:extLst>
                <a:ext uri="{FF2B5EF4-FFF2-40B4-BE49-F238E27FC236}">
                  <a16:creationId xmlns:a16="http://schemas.microsoft.com/office/drawing/2014/main" id="{2729402D-1D1C-5BE0-FA20-9D29D79EE05B}"/>
                </a:ext>
              </a:extLst>
            </p:cNvPr>
            <p:cNvSpPr/>
            <p:nvPr/>
          </p:nvSpPr>
          <p:spPr>
            <a:xfrm>
              <a:off x="5044890" y="37327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7" name="pt214">
              <a:extLst>
                <a:ext uri="{FF2B5EF4-FFF2-40B4-BE49-F238E27FC236}">
                  <a16:creationId xmlns:a16="http://schemas.microsoft.com/office/drawing/2014/main" id="{0971D7F0-1BB4-873A-285B-277EEABFC149}"/>
                </a:ext>
              </a:extLst>
            </p:cNvPr>
            <p:cNvSpPr/>
            <p:nvPr/>
          </p:nvSpPr>
          <p:spPr>
            <a:xfrm>
              <a:off x="4215911" y="23035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8" name="pt215">
              <a:extLst>
                <a:ext uri="{FF2B5EF4-FFF2-40B4-BE49-F238E27FC236}">
                  <a16:creationId xmlns:a16="http://schemas.microsoft.com/office/drawing/2014/main" id="{AE01B865-07E9-58D7-B906-6D6E21F19C81}"/>
                </a:ext>
              </a:extLst>
            </p:cNvPr>
            <p:cNvSpPr/>
            <p:nvPr/>
          </p:nvSpPr>
          <p:spPr>
            <a:xfrm>
              <a:off x="5566709" y="35536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9" name="pt216">
              <a:extLst>
                <a:ext uri="{FF2B5EF4-FFF2-40B4-BE49-F238E27FC236}">
                  <a16:creationId xmlns:a16="http://schemas.microsoft.com/office/drawing/2014/main" id="{614E2728-2524-0F84-9DF3-B167B8FBDEBA}"/>
                </a:ext>
              </a:extLst>
            </p:cNvPr>
            <p:cNvSpPr/>
            <p:nvPr/>
          </p:nvSpPr>
          <p:spPr>
            <a:xfrm>
              <a:off x="5049366" y="27132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0" name="pt217">
              <a:extLst>
                <a:ext uri="{FF2B5EF4-FFF2-40B4-BE49-F238E27FC236}">
                  <a16:creationId xmlns:a16="http://schemas.microsoft.com/office/drawing/2014/main" id="{1898C1ED-D87C-D1D1-29FE-D2D539DB88AB}"/>
                </a:ext>
              </a:extLst>
            </p:cNvPr>
            <p:cNvSpPr/>
            <p:nvPr/>
          </p:nvSpPr>
          <p:spPr>
            <a:xfrm>
              <a:off x="4446521" y="2660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1" name="pt218">
              <a:extLst>
                <a:ext uri="{FF2B5EF4-FFF2-40B4-BE49-F238E27FC236}">
                  <a16:creationId xmlns:a16="http://schemas.microsoft.com/office/drawing/2014/main" id="{CBC8C6A9-C24F-0C87-2AD0-2092225F257B}"/>
                </a:ext>
              </a:extLst>
            </p:cNvPr>
            <p:cNvSpPr/>
            <p:nvPr/>
          </p:nvSpPr>
          <p:spPr>
            <a:xfrm>
              <a:off x="3852222" y="29647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2" name="pt219">
              <a:extLst>
                <a:ext uri="{FF2B5EF4-FFF2-40B4-BE49-F238E27FC236}">
                  <a16:creationId xmlns:a16="http://schemas.microsoft.com/office/drawing/2014/main" id="{8C6445AF-C0C5-49F0-DBF7-29EB4EAAB6B3}"/>
                </a:ext>
              </a:extLst>
            </p:cNvPr>
            <p:cNvSpPr/>
            <p:nvPr/>
          </p:nvSpPr>
          <p:spPr>
            <a:xfrm>
              <a:off x="4766867" y="31025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3" name="pt220">
              <a:extLst>
                <a:ext uri="{FF2B5EF4-FFF2-40B4-BE49-F238E27FC236}">
                  <a16:creationId xmlns:a16="http://schemas.microsoft.com/office/drawing/2014/main" id="{1046C43B-7EE4-D895-88D8-028FBE7EA5B8}"/>
                </a:ext>
              </a:extLst>
            </p:cNvPr>
            <p:cNvSpPr/>
            <p:nvPr/>
          </p:nvSpPr>
          <p:spPr>
            <a:xfrm>
              <a:off x="5224522" y="28740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4" name="pt221">
              <a:extLst>
                <a:ext uri="{FF2B5EF4-FFF2-40B4-BE49-F238E27FC236}">
                  <a16:creationId xmlns:a16="http://schemas.microsoft.com/office/drawing/2014/main" id="{3312BA9E-C1D2-CB32-969C-77C3777846A6}"/>
                </a:ext>
              </a:extLst>
            </p:cNvPr>
            <p:cNvSpPr/>
            <p:nvPr/>
          </p:nvSpPr>
          <p:spPr>
            <a:xfrm>
              <a:off x="3937522" y="25895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5" name="pt222">
              <a:extLst>
                <a:ext uri="{FF2B5EF4-FFF2-40B4-BE49-F238E27FC236}">
                  <a16:creationId xmlns:a16="http://schemas.microsoft.com/office/drawing/2014/main" id="{56356A5E-F8D4-BCB7-C64C-DB1D8026D33E}"/>
                </a:ext>
              </a:extLst>
            </p:cNvPr>
            <p:cNvSpPr/>
            <p:nvPr/>
          </p:nvSpPr>
          <p:spPr>
            <a:xfrm>
              <a:off x="5509183" y="34965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6" name="pt223">
              <a:extLst>
                <a:ext uri="{FF2B5EF4-FFF2-40B4-BE49-F238E27FC236}">
                  <a16:creationId xmlns:a16="http://schemas.microsoft.com/office/drawing/2014/main" id="{AD75A4F6-1425-4185-2CA3-E3C3A1EF87C8}"/>
                </a:ext>
              </a:extLst>
            </p:cNvPr>
            <p:cNvSpPr/>
            <p:nvPr/>
          </p:nvSpPr>
          <p:spPr>
            <a:xfrm>
              <a:off x="5174924" y="34641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7" name="pt224">
              <a:extLst>
                <a:ext uri="{FF2B5EF4-FFF2-40B4-BE49-F238E27FC236}">
                  <a16:creationId xmlns:a16="http://schemas.microsoft.com/office/drawing/2014/main" id="{504CCAF1-1A2F-2271-BDB9-6DDED7211CDF}"/>
                </a:ext>
              </a:extLst>
            </p:cNvPr>
            <p:cNvSpPr/>
            <p:nvPr/>
          </p:nvSpPr>
          <p:spPr>
            <a:xfrm>
              <a:off x="4261027" y="21217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8" name="pt225">
              <a:extLst>
                <a:ext uri="{FF2B5EF4-FFF2-40B4-BE49-F238E27FC236}">
                  <a16:creationId xmlns:a16="http://schemas.microsoft.com/office/drawing/2014/main" id="{15648E0D-D3A3-6DFB-8FAD-B893674A3984}"/>
                </a:ext>
              </a:extLst>
            </p:cNvPr>
            <p:cNvSpPr/>
            <p:nvPr/>
          </p:nvSpPr>
          <p:spPr>
            <a:xfrm>
              <a:off x="4620745" y="31041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9" name="pt226">
              <a:extLst>
                <a:ext uri="{FF2B5EF4-FFF2-40B4-BE49-F238E27FC236}">
                  <a16:creationId xmlns:a16="http://schemas.microsoft.com/office/drawing/2014/main" id="{FB863D6E-D0A9-2C6B-16C5-4535E12BD14B}"/>
                </a:ext>
              </a:extLst>
            </p:cNvPr>
            <p:cNvSpPr/>
            <p:nvPr/>
          </p:nvSpPr>
          <p:spPr>
            <a:xfrm>
              <a:off x="4758000" y="29417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0" name="pt227">
              <a:extLst>
                <a:ext uri="{FF2B5EF4-FFF2-40B4-BE49-F238E27FC236}">
                  <a16:creationId xmlns:a16="http://schemas.microsoft.com/office/drawing/2014/main" id="{CA70F89E-94E6-6783-068F-197140B5CA1B}"/>
                </a:ext>
              </a:extLst>
            </p:cNvPr>
            <p:cNvSpPr/>
            <p:nvPr/>
          </p:nvSpPr>
          <p:spPr>
            <a:xfrm>
              <a:off x="3998705" y="27274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1" name="pt228">
              <a:extLst>
                <a:ext uri="{FF2B5EF4-FFF2-40B4-BE49-F238E27FC236}">
                  <a16:creationId xmlns:a16="http://schemas.microsoft.com/office/drawing/2014/main" id="{5F5DB674-D7B7-DBDA-248C-4C7B2A01160E}"/>
                </a:ext>
              </a:extLst>
            </p:cNvPr>
            <p:cNvSpPr/>
            <p:nvPr/>
          </p:nvSpPr>
          <p:spPr>
            <a:xfrm>
              <a:off x="4831492" y="36986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2" name="pt229">
              <a:extLst>
                <a:ext uri="{FF2B5EF4-FFF2-40B4-BE49-F238E27FC236}">
                  <a16:creationId xmlns:a16="http://schemas.microsoft.com/office/drawing/2014/main" id="{DE117015-9317-A59D-E414-3EA73C11E060}"/>
                </a:ext>
              </a:extLst>
            </p:cNvPr>
            <p:cNvSpPr/>
            <p:nvPr/>
          </p:nvSpPr>
          <p:spPr>
            <a:xfrm>
              <a:off x="4290341" y="28445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3" name="pt230">
              <a:extLst>
                <a:ext uri="{FF2B5EF4-FFF2-40B4-BE49-F238E27FC236}">
                  <a16:creationId xmlns:a16="http://schemas.microsoft.com/office/drawing/2014/main" id="{B79EBB4D-0F69-A5E4-73D2-CD19DF1B7D4A}"/>
                </a:ext>
              </a:extLst>
            </p:cNvPr>
            <p:cNvSpPr/>
            <p:nvPr/>
          </p:nvSpPr>
          <p:spPr>
            <a:xfrm>
              <a:off x="4617649" y="26171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4" name="pt231">
              <a:extLst>
                <a:ext uri="{FF2B5EF4-FFF2-40B4-BE49-F238E27FC236}">
                  <a16:creationId xmlns:a16="http://schemas.microsoft.com/office/drawing/2014/main" id="{59F8C56F-3895-C2ED-7182-F9131CB63704}"/>
                </a:ext>
              </a:extLst>
            </p:cNvPr>
            <p:cNvSpPr/>
            <p:nvPr/>
          </p:nvSpPr>
          <p:spPr>
            <a:xfrm>
              <a:off x="4340196" y="25825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5" name="pt232">
              <a:extLst>
                <a:ext uri="{FF2B5EF4-FFF2-40B4-BE49-F238E27FC236}">
                  <a16:creationId xmlns:a16="http://schemas.microsoft.com/office/drawing/2014/main" id="{1862CA9D-A351-D639-3F0B-4964FE14ABF7}"/>
                </a:ext>
              </a:extLst>
            </p:cNvPr>
            <p:cNvSpPr/>
            <p:nvPr/>
          </p:nvSpPr>
          <p:spPr>
            <a:xfrm>
              <a:off x="4718871" y="39929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6" name="pt233">
              <a:extLst>
                <a:ext uri="{FF2B5EF4-FFF2-40B4-BE49-F238E27FC236}">
                  <a16:creationId xmlns:a16="http://schemas.microsoft.com/office/drawing/2014/main" id="{C360979F-93C3-DC15-6782-FAF423DBAC90}"/>
                </a:ext>
              </a:extLst>
            </p:cNvPr>
            <p:cNvSpPr/>
            <p:nvPr/>
          </p:nvSpPr>
          <p:spPr>
            <a:xfrm>
              <a:off x="5032542" y="35254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7" name="pt234">
              <a:extLst>
                <a:ext uri="{FF2B5EF4-FFF2-40B4-BE49-F238E27FC236}">
                  <a16:creationId xmlns:a16="http://schemas.microsoft.com/office/drawing/2014/main" id="{1AB46640-B591-DD60-562F-C4CAEEC9BC4E}"/>
                </a:ext>
              </a:extLst>
            </p:cNvPr>
            <p:cNvSpPr/>
            <p:nvPr/>
          </p:nvSpPr>
          <p:spPr>
            <a:xfrm>
              <a:off x="4587855" y="33024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8" name="pt235">
              <a:extLst>
                <a:ext uri="{FF2B5EF4-FFF2-40B4-BE49-F238E27FC236}">
                  <a16:creationId xmlns:a16="http://schemas.microsoft.com/office/drawing/2014/main" id="{9B2ACCFA-23D4-7602-9B96-F8051C9B0606}"/>
                </a:ext>
              </a:extLst>
            </p:cNvPr>
            <p:cNvSpPr/>
            <p:nvPr/>
          </p:nvSpPr>
          <p:spPr>
            <a:xfrm>
              <a:off x="4602221" y="37741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9" name="pt236">
              <a:extLst>
                <a:ext uri="{FF2B5EF4-FFF2-40B4-BE49-F238E27FC236}">
                  <a16:creationId xmlns:a16="http://schemas.microsoft.com/office/drawing/2014/main" id="{B721FE42-E2F0-53D3-55B1-FCBA6CBF5AC9}"/>
                </a:ext>
              </a:extLst>
            </p:cNvPr>
            <p:cNvSpPr/>
            <p:nvPr/>
          </p:nvSpPr>
          <p:spPr>
            <a:xfrm>
              <a:off x="4464664" y="41752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0" name="pt237">
              <a:extLst>
                <a:ext uri="{FF2B5EF4-FFF2-40B4-BE49-F238E27FC236}">
                  <a16:creationId xmlns:a16="http://schemas.microsoft.com/office/drawing/2014/main" id="{B5578BE4-E328-E221-8C7F-2CCA0B3E0E6F}"/>
                </a:ext>
              </a:extLst>
            </p:cNvPr>
            <p:cNvSpPr/>
            <p:nvPr/>
          </p:nvSpPr>
          <p:spPr>
            <a:xfrm>
              <a:off x="4509025" y="24024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1" name="pt238">
              <a:extLst>
                <a:ext uri="{FF2B5EF4-FFF2-40B4-BE49-F238E27FC236}">
                  <a16:creationId xmlns:a16="http://schemas.microsoft.com/office/drawing/2014/main" id="{B925FBB7-3B8D-9273-6ED8-DBBA4C1E8875}"/>
                </a:ext>
              </a:extLst>
            </p:cNvPr>
            <p:cNvSpPr/>
            <p:nvPr/>
          </p:nvSpPr>
          <p:spPr>
            <a:xfrm>
              <a:off x="4591664" y="31624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2" name="pt239">
              <a:extLst>
                <a:ext uri="{FF2B5EF4-FFF2-40B4-BE49-F238E27FC236}">
                  <a16:creationId xmlns:a16="http://schemas.microsoft.com/office/drawing/2014/main" id="{4849B149-3A16-0ADB-D59C-465F116BCB64}"/>
                </a:ext>
              </a:extLst>
            </p:cNvPr>
            <p:cNvSpPr/>
            <p:nvPr/>
          </p:nvSpPr>
          <p:spPr>
            <a:xfrm>
              <a:off x="4091110" y="26911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3" name="pt240">
              <a:extLst>
                <a:ext uri="{FF2B5EF4-FFF2-40B4-BE49-F238E27FC236}">
                  <a16:creationId xmlns:a16="http://schemas.microsoft.com/office/drawing/2014/main" id="{E401D922-4DAE-33F6-41BC-5874D0B68F04}"/>
                </a:ext>
              </a:extLst>
            </p:cNvPr>
            <p:cNvSpPr/>
            <p:nvPr/>
          </p:nvSpPr>
          <p:spPr>
            <a:xfrm>
              <a:off x="3731910" y="22551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4" name="pt241">
              <a:extLst>
                <a:ext uri="{FF2B5EF4-FFF2-40B4-BE49-F238E27FC236}">
                  <a16:creationId xmlns:a16="http://schemas.microsoft.com/office/drawing/2014/main" id="{558C4B0D-B4ED-CE34-2ACC-88FCE6484EB9}"/>
                </a:ext>
              </a:extLst>
            </p:cNvPr>
            <p:cNvSpPr/>
            <p:nvPr/>
          </p:nvSpPr>
          <p:spPr>
            <a:xfrm>
              <a:off x="4553621" y="22547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5" name="pt242">
              <a:extLst>
                <a:ext uri="{FF2B5EF4-FFF2-40B4-BE49-F238E27FC236}">
                  <a16:creationId xmlns:a16="http://schemas.microsoft.com/office/drawing/2014/main" id="{86DDD198-813B-2B10-6B28-201C9ADB61F4}"/>
                </a:ext>
              </a:extLst>
            </p:cNvPr>
            <p:cNvSpPr/>
            <p:nvPr/>
          </p:nvSpPr>
          <p:spPr>
            <a:xfrm>
              <a:off x="4092579" y="39776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6" name="pt243">
              <a:extLst>
                <a:ext uri="{FF2B5EF4-FFF2-40B4-BE49-F238E27FC236}">
                  <a16:creationId xmlns:a16="http://schemas.microsoft.com/office/drawing/2014/main" id="{43E85511-5A0C-25E0-E3F9-091E31EFAE18}"/>
                </a:ext>
              </a:extLst>
            </p:cNvPr>
            <p:cNvSpPr/>
            <p:nvPr/>
          </p:nvSpPr>
          <p:spPr>
            <a:xfrm>
              <a:off x="4486439" y="28007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7" name="pt244">
              <a:extLst>
                <a:ext uri="{FF2B5EF4-FFF2-40B4-BE49-F238E27FC236}">
                  <a16:creationId xmlns:a16="http://schemas.microsoft.com/office/drawing/2014/main" id="{43A03B1C-863A-1A2D-5B28-5D3C78B33CEE}"/>
                </a:ext>
              </a:extLst>
            </p:cNvPr>
            <p:cNvSpPr/>
            <p:nvPr/>
          </p:nvSpPr>
          <p:spPr>
            <a:xfrm>
              <a:off x="3967078" y="31646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8" name="pt245">
              <a:extLst>
                <a:ext uri="{FF2B5EF4-FFF2-40B4-BE49-F238E27FC236}">
                  <a16:creationId xmlns:a16="http://schemas.microsoft.com/office/drawing/2014/main" id="{3A7A90DA-4F5C-49AE-154C-74877C675C1E}"/>
                </a:ext>
              </a:extLst>
            </p:cNvPr>
            <p:cNvSpPr/>
            <p:nvPr/>
          </p:nvSpPr>
          <p:spPr>
            <a:xfrm>
              <a:off x="4197605" y="30740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9" name="pt246">
              <a:extLst>
                <a:ext uri="{FF2B5EF4-FFF2-40B4-BE49-F238E27FC236}">
                  <a16:creationId xmlns:a16="http://schemas.microsoft.com/office/drawing/2014/main" id="{5D0BED02-897A-F581-084E-D169F31265E7}"/>
                </a:ext>
              </a:extLst>
            </p:cNvPr>
            <p:cNvSpPr/>
            <p:nvPr/>
          </p:nvSpPr>
          <p:spPr>
            <a:xfrm>
              <a:off x="5067216" y="38927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0" name="pt247">
              <a:extLst>
                <a:ext uri="{FF2B5EF4-FFF2-40B4-BE49-F238E27FC236}">
                  <a16:creationId xmlns:a16="http://schemas.microsoft.com/office/drawing/2014/main" id="{1A4A7C7F-84D8-63C8-BC06-2068C9347C80}"/>
                </a:ext>
              </a:extLst>
            </p:cNvPr>
            <p:cNvSpPr/>
            <p:nvPr/>
          </p:nvSpPr>
          <p:spPr>
            <a:xfrm>
              <a:off x="4679008" y="24689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1" name="pt248">
              <a:extLst>
                <a:ext uri="{FF2B5EF4-FFF2-40B4-BE49-F238E27FC236}">
                  <a16:creationId xmlns:a16="http://schemas.microsoft.com/office/drawing/2014/main" id="{8CD6EDCD-C9CB-8F26-7ADC-89292FBDFE6B}"/>
                </a:ext>
              </a:extLst>
            </p:cNvPr>
            <p:cNvSpPr/>
            <p:nvPr/>
          </p:nvSpPr>
          <p:spPr>
            <a:xfrm>
              <a:off x="4372994" y="21703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2" name="pt249">
              <a:extLst>
                <a:ext uri="{FF2B5EF4-FFF2-40B4-BE49-F238E27FC236}">
                  <a16:creationId xmlns:a16="http://schemas.microsoft.com/office/drawing/2014/main" id="{C474AEA8-F738-DD4C-6884-08EFEBA68C1E}"/>
                </a:ext>
              </a:extLst>
            </p:cNvPr>
            <p:cNvSpPr/>
            <p:nvPr/>
          </p:nvSpPr>
          <p:spPr>
            <a:xfrm>
              <a:off x="4679846" y="34881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3" name="pt250">
              <a:extLst>
                <a:ext uri="{FF2B5EF4-FFF2-40B4-BE49-F238E27FC236}">
                  <a16:creationId xmlns:a16="http://schemas.microsoft.com/office/drawing/2014/main" id="{A3DA27DB-C46A-5242-DD3F-5B6B26526AD8}"/>
                </a:ext>
              </a:extLst>
            </p:cNvPr>
            <p:cNvSpPr/>
            <p:nvPr/>
          </p:nvSpPr>
          <p:spPr>
            <a:xfrm>
              <a:off x="4893407" y="29193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4" name="pt251">
              <a:extLst>
                <a:ext uri="{FF2B5EF4-FFF2-40B4-BE49-F238E27FC236}">
                  <a16:creationId xmlns:a16="http://schemas.microsoft.com/office/drawing/2014/main" id="{717C1F94-587F-2178-2E4B-830A4C41C821}"/>
                </a:ext>
              </a:extLst>
            </p:cNvPr>
            <p:cNvSpPr/>
            <p:nvPr/>
          </p:nvSpPr>
          <p:spPr>
            <a:xfrm>
              <a:off x="5009806" y="35520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5" name="pt252">
              <a:extLst>
                <a:ext uri="{FF2B5EF4-FFF2-40B4-BE49-F238E27FC236}">
                  <a16:creationId xmlns:a16="http://schemas.microsoft.com/office/drawing/2014/main" id="{85EB7D2C-B54C-04F6-BF75-A47D7A332885}"/>
                </a:ext>
              </a:extLst>
            </p:cNvPr>
            <p:cNvSpPr/>
            <p:nvPr/>
          </p:nvSpPr>
          <p:spPr>
            <a:xfrm>
              <a:off x="4497323" y="21389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6" name="pt253">
              <a:extLst>
                <a:ext uri="{FF2B5EF4-FFF2-40B4-BE49-F238E27FC236}">
                  <a16:creationId xmlns:a16="http://schemas.microsoft.com/office/drawing/2014/main" id="{C0FCAC1B-1974-6D1E-6BF3-CB84A8546F99}"/>
                </a:ext>
              </a:extLst>
            </p:cNvPr>
            <p:cNvSpPr/>
            <p:nvPr/>
          </p:nvSpPr>
          <p:spPr>
            <a:xfrm>
              <a:off x="4839490" y="23161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7" name="pt254">
              <a:extLst>
                <a:ext uri="{FF2B5EF4-FFF2-40B4-BE49-F238E27FC236}">
                  <a16:creationId xmlns:a16="http://schemas.microsoft.com/office/drawing/2014/main" id="{CC4DBA91-F92F-1EED-C713-2FD9A71A866F}"/>
                </a:ext>
              </a:extLst>
            </p:cNvPr>
            <p:cNvSpPr/>
            <p:nvPr/>
          </p:nvSpPr>
          <p:spPr>
            <a:xfrm>
              <a:off x="4686796" y="36169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8" name="pt255">
              <a:extLst>
                <a:ext uri="{FF2B5EF4-FFF2-40B4-BE49-F238E27FC236}">
                  <a16:creationId xmlns:a16="http://schemas.microsoft.com/office/drawing/2014/main" id="{73DCB50C-2F00-659E-F5D0-A317A30E065D}"/>
                </a:ext>
              </a:extLst>
            </p:cNvPr>
            <p:cNvSpPr/>
            <p:nvPr/>
          </p:nvSpPr>
          <p:spPr>
            <a:xfrm>
              <a:off x="4680627" y="29700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9" name="pt256">
              <a:extLst>
                <a:ext uri="{FF2B5EF4-FFF2-40B4-BE49-F238E27FC236}">
                  <a16:creationId xmlns:a16="http://schemas.microsoft.com/office/drawing/2014/main" id="{1C80439D-9A9D-ADAE-FBDD-7C3879B6F187}"/>
                </a:ext>
              </a:extLst>
            </p:cNvPr>
            <p:cNvSpPr/>
            <p:nvPr/>
          </p:nvSpPr>
          <p:spPr>
            <a:xfrm>
              <a:off x="5015873" y="19312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0" name="pt257">
              <a:extLst>
                <a:ext uri="{FF2B5EF4-FFF2-40B4-BE49-F238E27FC236}">
                  <a16:creationId xmlns:a16="http://schemas.microsoft.com/office/drawing/2014/main" id="{453F186A-2DE8-1444-C482-0FCD222BB45E}"/>
                </a:ext>
              </a:extLst>
            </p:cNvPr>
            <p:cNvSpPr/>
            <p:nvPr/>
          </p:nvSpPr>
          <p:spPr>
            <a:xfrm>
              <a:off x="4545449" y="30247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1" name="pt258">
              <a:extLst>
                <a:ext uri="{FF2B5EF4-FFF2-40B4-BE49-F238E27FC236}">
                  <a16:creationId xmlns:a16="http://schemas.microsoft.com/office/drawing/2014/main" id="{EE65EFA5-04A1-1AE3-E5CF-2CEDADCA345B}"/>
                </a:ext>
              </a:extLst>
            </p:cNvPr>
            <p:cNvSpPr/>
            <p:nvPr/>
          </p:nvSpPr>
          <p:spPr>
            <a:xfrm>
              <a:off x="5096858" y="40166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2" name="pt259">
              <a:extLst>
                <a:ext uri="{FF2B5EF4-FFF2-40B4-BE49-F238E27FC236}">
                  <a16:creationId xmlns:a16="http://schemas.microsoft.com/office/drawing/2014/main" id="{61D4A0F5-EBBE-61A9-7027-FF12E0622430}"/>
                </a:ext>
              </a:extLst>
            </p:cNvPr>
            <p:cNvSpPr/>
            <p:nvPr/>
          </p:nvSpPr>
          <p:spPr>
            <a:xfrm>
              <a:off x="5718253" y="34377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3" name="pt260">
              <a:extLst>
                <a:ext uri="{FF2B5EF4-FFF2-40B4-BE49-F238E27FC236}">
                  <a16:creationId xmlns:a16="http://schemas.microsoft.com/office/drawing/2014/main" id="{2645CDC5-839A-CA26-5E84-B9A636BC69B3}"/>
                </a:ext>
              </a:extLst>
            </p:cNvPr>
            <p:cNvSpPr/>
            <p:nvPr/>
          </p:nvSpPr>
          <p:spPr>
            <a:xfrm>
              <a:off x="5062450" y="37809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4" name="pt261">
              <a:extLst>
                <a:ext uri="{FF2B5EF4-FFF2-40B4-BE49-F238E27FC236}">
                  <a16:creationId xmlns:a16="http://schemas.microsoft.com/office/drawing/2014/main" id="{665A6BD5-A9E5-37BD-EA69-C7566D97C5B7}"/>
                </a:ext>
              </a:extLst>
            </p:cNvPr>
            <p:cNvSpPr/>
            <p:nvPr/>
          </p:nvSpPr>
          <p:spPr>
            <a:xfrm>
              <a:off x="5751234" y="41924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5" name="pt262">
              <a:extLst>
                <a:ext uri="{FF2B5EF4-FFF2-40B4-BE49-F238E27FC236}">
                  <a16:creationId xmlns:a16="http://schemas.microsoft.com/office/drawing/2014/main" id="{C1B72F5C-8213-D5F5-D2DC-CA218F149986}"/>
                </a:ext>
              </a:extLst>
            </p:cNvPr>
            <p:cNvSpPr/>
            <p:nvPr/>
          </p:nvSpPr>
          <p:spPr>
            <a:xfrm>
              <a:off x="5647399" y="28039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6" name="pt263">
              <a:extLst>
                <a:ext uri="{FF2B5EF4-FFF2-40B4-BE49-F238E27FC236}">
                  <a16:creationId xmlns:a16="http://schemas.microsoft.com/office/drawing/2014/main" id="{611D0D2B-18C2-14B6-FAC4-E374A2D722AF}"/>
                </a:ext>
              </a:extLst>
            </p:cNvPr>
            <p:cNvSpPr/>
            <p:nvPr/>
          </p:nvSpPr>
          <p:spPr>
            <a:xfrm>
              <a:off x="4396111" y="26435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7" name="pt264">
              <a:extLst>
                <a:ext uri="{FF2B5EF4-FFF2-40B4-BE49-F238E27FC236}">
                  <a16:creationId xmlns:a16="http://schemas.microsoft.com/office/drawing/2014/main" id="{6CD5A289-1AE0-9459-E982-256306E54072}"/>
                </a:ext>
              </a:extLst>
            </p:cNvPr>
            <p:cNvSpPr/>
            <p:nvPr/>
          </p:nvSpPr>
          <p:spPr>
            <a:xfrm>
              <a:off x="5309291" y="31308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8" name="pt265">
              <a:extLst>
                <a:ext uri="{FF2B5EF4-FFF2-40B4-BE49-F238E27FC236}">
                  <a16:creationId xmlns:a16="http://schemas.microsoft.com/office/drawing/2014/main" id="{682E6EB5-7436-74D5-2A33-6758FBD14365}"/>
                </a:ext>
              </a:extLst>
            </p:cNvPr>
            <p:cNvSpPr/>
            <p:nvPr/>
          </p:nvSpPr>
          <p:spPr>
            <a:xfrm>
              <a:off x="4490893" y="29861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9" name="pt266">
              <a:extLst>
                <a:ext uri="{FF2B5EF4-FFF2-40B4-BE49-F238E27FC236}">
                  <a16:creationId xmlns:a16="http://schemas.microsoft.com/office/drawing/2014/main" id="{5E7C8790-010C-E458-8660-8FB69F4772FA}"/>
                </a:ext>
              </a:extLst>
            </p:cNvPr>
            <p:cNvSpPr/>
            <p:nvPr/>
          </p:nvSpPr>
          <p:spPr>
            <a:xfrm>
              <a:off x="5237621" y="32134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0" name="pt267">
              <a:extLst>
                <a:ext uri="{FF2B5EF4-FFF2-40B4-BE49-F238E27FC236}">
                  <a16:creationId xmlns:a16="http://schemas.microsoft.com/office/drawing/2014/main" id="{16A1DB80-0DC7-22BC-CD6F-B4A6660B9DA6}"/>
                </a:ext>
              </a:extLst>
            </p:cNvPr>
            <p:cNvSpPr/>
            <p:nvPr/>
          </p:nvSpPr>
          <p:spPr>
            <a:xfrm>
              <a:off x="4838369" y="22621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1" name="pt268">
              <a:extLst>
                <a:ext uri="{FF2B5EF4-FFF2-40B4-BE49-F238E27FC236}">
                  <a16:creationId xmlns:a16="http://schemas.microsoft.com/office/drawing/2014/main" id="{ECC4AB86-9E28-7802-36C0-D6026B181401}"/>
                </a:ext>
              </a:extLst>
            </p:cNvPr>
            <p:cNvSpPr/>
            <p:nvPr/>
          </p:nvSpPr>
          <p:spPr>
            <a:xfrm>
              <a:off x="5407686" y="31046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2" name="pt269">
              <a:extLst>
                <a:ext uri="{FF2B5EF4-FFF2-40B4-BE49-F238E27FC236}">
                  <a16:creationId xmlns:a16="http://schemas.microsoft.com/office/drawing/2014/main" id="{32CB620A-7B7E-1E26-BB19-664773B5D4B6}"/>
                </a:ext>
              </a:extLst>
            </p:cNvPr>
            <p:cNvSpPr/>
            <p:nvPr/>
          </p:nvSpPr>
          <p:spPr>
            <a:xfrm>
              <a:off x="5225646" y="32119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3" name="pt270">
              <a:extLst>
                <a:ext uri="{FF2B5EF4-FFF2-40B4-BE49-F238E27FC236}">
                  <a16:creationId xmlns:a16="http://schemas.microsoft.com/office/drawing/2014/main" id="{F799EF12-7692-D5B9-C9AA-D42632228568}"/>
                </a:ext>
              </a:extLst>
            </p:cNvPr>
            <p:cNvSpPr/>
            <p:nvPr/>
          </p:nvSpPr>
          <p:spPr>
            <a:xfrm>
              <a:off x="4050645" y="25250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4" name="pt271">
              <a:extLst>
                <a:ext uri="{FF2B5EF4-FFF2-40B4-BE49-F238E27FC236}">
                  <a16:creationId xmlns:a16="http://schemas.microsoft.com/office/drawing/2014/main" id="{58593366-3AF7-0DD8-3ECC-319B23724080}"/>
                </a:ext>
              </a:extLst>
            </p:cNvPr>
            <p:cNvSpPr/>
            <p:nvPr/>
          </p:nvSpPr>
          <p:spPr>
            <a:xfrm>
              <a:off x="4655744" y="30764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5" name="pt272">
              <a:extLst>
                <a:ext uri="{FF2B5EF4-FFF2-40B4-BE49-F238E27FC236}">
                  <a16:creationId xmlns:a16="http://schemas.microsoft.com/office/drawing/2014/main" id="{268C5F42-E742-28B2-FD74-AC10F91DF9DA}"/>
                </a:ext>
              </a:extLst>
            </p:cNvPr>
            <p:cNvSpPr/>
            <p:nvPr/>
          </p:nvSpPr>
          <p:spPr>
            <a:xfrm>
              <a:off x="4617071" y="32073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6" name="pt273">
              <a:extLst>
                <a:ext uri="{FF2B5EF4-FFF2-40B4-BE49-F238E27FC236}">
                  <a16:creationId xmlns:a16="http://schemas.microsoft.com/office/drawing/2014/main" id="{55E2367A-EF05-81CF-8D43-25E631176E99}"/>
                </a:ext>
              </a:extLst>
            </p:cNvPr>
            <p:cNvSpPr/>
            <p:nvPr/>
          </p:nvSpPr>
          <p:spPr>
            <a:xfrm>
              <a:off x="5212286" y="27428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7" name="pt274">
              <a:extLst>
                <a:ext uri="{FF2B5EF4-FFF2-40B4-BE49-F238E27FC236}">
                  <a16:creationId xmlns:a16="http://schemas.microsoft.com/office/drawing/2014/main" id="{F3E16BE0-4B88-1377-0266-7324664CCBE9}"/>
                </a:ext>
              </a:extLst>
            </p:cNvPr>
            <p:cNvSpPr/>
            <p:nvPr/>
          </p:nvSpPr>
          <p:spPr>
            <a:xfrm>
              <a:off x="4423395" y="14999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8" name="pt275">
              <a:extLst>
                <a:ext uri="{FF2B5EF4-FFF2-40B4-BE49-F238E27FC236}">
                  <a16:creationId xmlns:a16="http://schemas.microsoft.com/office/drawing/2014/main" id="{7EAFAF46-FCF8-E53B-D939-A66D7BC9BAD1}"/>
                </a:ext>
              </a:extLst>
            </p:cNvPr>
            <p:cNvSpPr/>
            <p:nvPr/>
          </p:nvSpPr>
          <p:spPr>
            <a:xfrm>
              <a:off x="5043185" y="38929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9" name="pt276">
              <a:extLst>
                <a:ext uri="{FF2B5EF4-FFF2-40B4-BE49-F238E27FC236}">
                  <a16:creationId xmlns:a16="http://schemas.microsoft.com/office/drawing/2014/main" id="{DAA73CC9-2CF9-DF13-BE55-297FD702A75B}"/>
                </a:ext>
              </a:extLst>
            </p:cNvPr>
            <p:cNvSpPr/>
            <p:nvPr/>
          </p:nvSpPr>
          <p:spPr>
            <a:xfrm>
              <a:off x="5211090" y="25824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0" name="pt277">
              <a:extLst>
                <a:ext uri="{FF2B5EF4-FFF2-40B4-BE49-F238E27FC236}">
                  <a16:creationId xmlns:a16="http://schemas.microsoft.com/office/drawing/2014/main" id="{FD9FBB2A-DD3C-53A6-0C41-1006B2FD3424}"/>
                </a:ext>
              </a:extLst>
            </p:cNvPr>
            <p:cNvSpPr/>
            <p:nvPr/>
          </p:nvSpPr>
          <p:spPr>
            <a:xfrm>
              <a:off x="4594112" y="35000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1" name="pt278">
              <a:extLst>
                <a:ext uri="{FF2B5EF4-FFF2-40B4-BE49-F238E27FC236}">
                  <a16:creationId xmlns:a16="http://schemas.microsoft.com/office/drawing/2014/main" id="{44DF5784-53C1-79E0-88E1-ACA9EB276A2D}"/>
                </a:ext>
              </a:extLst>
            </p:cNvPr>
            <p:cNvSpPr/>
            <p:nvPr/>
          </p:nvSpPr>
          <p:spPr>
            <a:xfrm>
              <a:off x="5109508" y="31810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2" name="pt279">
              <a:extLst>
                <a:ext uri="{FF2B5EF4-FFF2-40B4-BE49-F238E27FC236}">
                  <a16:creationId xmlns:a16="http://schemas.microsoft.com/office/drawing/2014/main" id="{2D1B076B-5926-EB8C-9D3D-777E8AC39879}"/>
                </a:ext>
              </a:extLst>
            </p:cNvPr>
            <p:cNvSpPr/>
            <p:nvPr/>
          </p:nvSpPr>
          <p:spPr>
            <a:xfrm>
              <a:off x="5458595" y="26930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3" name="pt280">
              <a:extLst>
                <a:ext uri="{FF2B5EF4-FFF2-40B4-BE49-F238E27FC236}">
                  <a16:creationId xmlns:a16="http://schemas.microsoft.com/office/drawing/2014/main" id="{90F0702B-B9FB-191A-4578-50F8CA2D3545}"/>
                </a:ext>
              </a:extLst>
            </p:cNvPr>
            <p:cNvSpPr/>
            <p:nvPr/>
          </p:nvSpPr>
          <p:spPr>
            <a:xfrm>
              <a:off x="5091865" y="39533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4" name="pt281">
              <a:extLst>
                <a:ext uri="{FF2B5EF4-FFF2-40B4-BE49-F238E27FC236}">
                  <a16:creationId xmlns:a16="http://schemas.microsoft.com/office/drawing/2014/main" id="{5DB462E7-886B-96BF-4E82-BF35DC0777F4}"/>
                </a:ext>
              </a:extLst>
            </p:cNvPr>
            <p:cNvSpPr/>
            <p:nvPr/>
          </p:nvSpPr>
          <p:spPr>
            <a:xfrm>
              <a:off x="4587939" y="27650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5" name="pt282">
              <a:extLst>
                <a:ext uri="{FF2B5EF4-FFF2-40B4-BE49-F238E27FC236}">
                  <a16:creationId xmlns:a16="http://schemas.microsoft.com/office/drawing/2014/main" id="{B004948C-B5F7-37F2-AE06-6D6154DAC558}"/>
                </a:ext>
              </a:extLst>
            </p:cNvPr>
            <p:cNvSpPr/>
            <p:nvPr/>
          </p:nvSpPr>
          <p:spPr>
            <a:xfrm>
              <a:off x="4451841" y="20969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6" name="pt283">
              <a:extLst>
                <a:ext uri="{FF2B5EF4-FFF2-40B4-BE49-F238E27FC236}">
                  <a16:creationId xmlns:a16="http://schemas.microsoft.com/office/drawing/2014/main" id="{287E0AAD-B422-E572-F02C-829DDF322668}"/>
                </a:ext>
              </a:extLst>
            </p:cNvPr>
            <p:cNvSpPr/>
            <p:nvPr/>
          </p:nvSpPr>
          <p:spPr>
            <a:xfrm>
              <a:off x="4604798" y="30838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7" name="pt284">
              <a:extLst>
                <a:ext uri="{FF2B5EF4-FFF2-40B4-BE49-F238E27FC236}">
                  <a16:creationId xmlns:a16="http://schemas.microsoft.com/office/drawing/2014/main" id="{FF9CB7AF-E613-32EA-FABE-EFAF05A4E904}"/>
                </a:ext>
              </a:extLst>
            </p:cNvPr>
            <p:cNvSpPr/>
            <p:nvPr/>
          </p:nvSpPr>
          <p:spPr>
            <a:xfrm>
              <a:off x="4570289" y="36683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8" name="pt285">
              <a:extLst>
                <a:ext uri="{FF2B5EF4-FFF2-40B4-BE49-F238E27FC236}">
                  <a16:creationId xmlns:a16="http://schemas.microsoft.com/office/drawing/2014/main" id="{3049862B-0402-A760-A446-73D834E2FBFD}"/>
                </a:ext>
              </a:extLst>
            </p:cNvPr>
            <p:cNvSpPr/>
            <p:nvPr/>
          </p:nvSpPr>
          <p:spPr>
            <a:xfrm>
              <a:off x="5129095" y="27719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9" name="pt286">
              <a:extLst>
                <a:ext uri="{FF2B5EF4-FFF2-40B4-BE49-F238E27FC236}">
                  <a16:creationId xmlns:a16="http://schemas.microsoft.com/office/drawing/2014/main" id="{1322F291-F644-16CA-CC75-F544D2236B68}"/>
                </a:ext>
              </a:extLst>
            </p:cNvPr>
            <p:cNvSpPr/>
            <p:nvPr/>
          </p:nvSpPr>
          <p:spPr>
            <a:xfrm>
              <a:off x="5448758" y="30505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0" name="pt287">
              <a:extLst>
                <a:ext uri="{FF2B5EF4-FFF2-40B4-BE49-F238E27FC236}">
                  <a16:creationId xmlns:a16="http://schemas.microsoft.com/office/drawing/2014/main" id="{F2D4198D-AADB-98E7-00FA-214F98B3E7F0}"/>
                </a:ext>
              </a:extLst>
            </p:cNvPr>
            <p:cNvSpPr/>
            <p:nvPr/>
          </p:nvSpPr>
          <p:spPr>
            <a:xfrm>
              <a:off x="4612616" y="25522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1" name="pt288">
              <a:extLst>
                <a:ext uri="{FF2B5EF4-FFF2-40B4-BE49-F238E27FC236}">
                  <a16:creationId xmlns:a16="http://schemas.microsoft.com/office/drawing/2014/main" id="{C88CB75F-F132-1809-D71E-1E629BEDC9D1}"/>
                </a:ext>
              </a:extLst>
            </p:cNvPr>
            <p:cNvSpPr/>
            <p:nvPr/>
          </p:nvSpPr>
          <p:spPr>
            <a:xfrm>
              <a:off x="5402723" y="36920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2" name="pt289">
              <a:extLst>
                <a:ext uri="{FF2B5EF4-FFF2-40B4-BE49-F238E27FC236}">
                  <a16:creationId xmlns:a16="http://schemas.microsoft.com/office/drawing/2014/main" id="{558ACDA0-84C6-2A26-316B-0A24EADC5846}"/>
                </a:ext>
              </a:extLst>
            </p:cNvPr>
            <p:cNvSpPr/>
            <p:nvPr/>
          </p:nvSpPr>
          <p:spPr>
            <a:xfrm>
              <a:off x="5395063" y="26077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3" name="pt290">
              <a:extLst>
                <a:ext uri="{FF2B5EF4-FFF2-40B4-BE49-F238E27FC236}">
                  <a16:creationId xmlns:a16="http://schemas.microsoft.com/office/drawing/2014/main" id="{2AE392FA-730F-07D9-D592-8165ECE47590}"/>
                </a:ext>
              </a:extLst>
            </p:cNvPr>
            <p:cNvSpPr/>
            <p:nvPr/>
          </p:nvSpPr>
          <p:spPr>
            <a:xfrm>
              <a:off x="4998722" y="33007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4" name="pt291">
              <a:extLst>
                <a:ext uri="{FF2B5EF4-FFF2-40B4-BE49-F238E27FC236}">
                  <a16:creationId xmlns:a16="http://schemas.microsoft.com/office/drawing/2014/main" id="{D1EA451F-0025-35C0-A908-8FD22FC5BA1C}"/>
                </a:ext>
              </a:extLst>
            </p:cNvPr>
            <p:cNvSpPr/>
            <p:nvPr/>
          </p:nvSpPr>
          <p:spPr>
            <a:xfrm>
              <a:off x="5028852" y="25310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5" name="pt292">
              <a:extLst>
                <a:ext uri="{FF2B5EF4-FFF2-40B4-BE49-F238E27FC236}">
                  <a16:creationId xmlns:a16="http://schemas.microsoft.com/office/drawing/2014/main" id="{783FAA92-C46D-5971-8BB4-3D0591F7F61F}"/>
                </a:ext>
              </a:extLst>
            </p:cNvPr>
            <p:cNvSpPr/>
            <p:nvPr/>
          </p:nvSpPr>
          <p:spPr>
            <a:xfrm>
              <a:off x="4984317" y="22962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6" name="pt293">
              <a:extLst>
                <a:ext uri="{FF2B5EF4-FFF2-40B4-BE49-F238E27FC236}">
                  <a16:creationId xmlns:a16="http://schemas.microsoft.com/office/drawing/2014/main" id="{256EAE34-67A5-B7C1-C4B6-490C9E8F22B1}"/>
                </a:ext>
              </a:extLst>
            </p:cNvPr>
            <p:cNvSpPr/>
            <p:nvPr/>
          </p:nvSpPr>
          <p:spPr>
            <a:xfrm>
              <a:off x="5066373" y="38970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7" name="pt294">
              <a:extLst>
                <a:ext uri="{FF2B5EF4-FFF2-40B4-BE49-F238E27FC236}">
                  <a16:creationId xmlns:a16="http://schemas.microsoft.com/office/drawing/2014/main" id="{F1D62893-F018-4D9A-5011-D864AEBD5E93}"/>
                </a:ext>
              </a:extLst>
            </p:cNvPr>
            <p:cNvSpPr/>
            <p:nvPr/>
          </p:nvSpPr>
          <p:spPr>
            <a:xfrm>
              <a:off x="4249661" y="26369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8" name="pt295">
              <a:extLst>
                <a:ext uri="{FF2B5EF4-FFF2-40B4-BE49-F238E27FC236}">
                  <a16:creationId xmlns:a16="http://schemas.microsoft.com/office/drawing/2014/main" id="{8D93575B-E338-FE92-F606-EA308F951C1B}"/>
                </a:ext>
              </a:extLst>
            </p:cNvPr>
            <p:cNvSpPr/>
            <p:nvPr/>
          </p:nvSpPr>
          <p:spPr>
            <a:xfrm>
              <a:off x="4947509" y="37689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9" name="pt296">
              <a:extLst>
                <a:ext uri="{FF2B5EF4-FFF2-40B4-BE49-F238E27FC236}">
                  <a16:creationId xmlns:a16="http://schemas.microsoft.com/office/drawing/2014/main" id="{67143A27-928D-EAB8-BF51-6C55C059749A}"/>
                </a:ext>
              </a:extLst>
            </p:cNvPr>
            <p:cNvSpPr/>
            <p:nvPr/>
          </p:nvSpPr>
          <p:spPr>
            <a:xfrm>
              <a:off x="4119723" y="18715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0" name="pt297">
              <a:extLst>
                <a:ext uri="{FF2B5EF4-FFF2-40B4-BE49-F238E27FC236}">
                  <a16:creationId xmlns:a16="http://schemas.microsoft.com/office/drawing/2014/main" id="{BA1DE9DF-A68B-DDB8-583A-A27692ABCC03}"/>
                </a:ext>
              </a:extLst>
            </p:cNvPr>
            <p:cNvSpPr/>
            <p:nvPr/>
          </p:nvSpPr>
          <p:spPr>
            <a:xfrm>
              <a:off x="4841921" y="27958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1" name="pt298">
              <a:extLst>
                <a:ext uri="{FF2B5EF4-FFF2-40B4-BE49-F238E27FC236}">
                  <a16:creationId xmlns:a16="http://schemas.microsoft.com/office/drawing/2014/main" id="{484A383D-E665-2B55-B16F-38846F5D3533}"/>
                </a:ext>
              </a:extLst>
            </p:cNvPr>
            <p:cNvSpPr/>
            <p:nvPr/>
          </p:nvSpPr>
          <p:spPr>
            <a:xfrm>
              <a:off x="4415562" y="21498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2" name="pt299">
              <a:extLst>
                <a:ext uri="{FF2B5EF4-FFF2-40B4-BE49-F238E27FC236}">
                  <a16:creationId xmlns:a16="http://schemas.microsoft.com/office/drawing/2014/main" id="{F7BB5FD1-91C7-B93A-611F-92D22FC5A110}"/>
                </a:ext>
              </a:extLst>
            </p:cNvPr>
            <p:cNvSpPr/>
            <p:nvPr/>
          </p:nvSpPr>
          <p:spPr>
            <a:xfrm>
              <a:off x="4687082" y="36789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3" name="pt300">
              <a:extLst>
                <a:ext uri="{FF2B5EF4-FFF2-40B4-BE49-F238E27FC236}">
                  <a16:creationId xmlns:a16="http://schemas.microsoft.com/office/drawing/2014/main" id="{00544CAA-A1A5-91F4-6F00-3EDF0B7BB638}"/>
                </a:ext>
              </a:extLst>
            </p:cNvPr>
            <p:cNvSpPr/>
            <p:nvPr/>
          </p:nvSpPr>
          <p:spPr>
            <a:xfrm>
              <a:off x="5196601" y="19070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4" name="pt301">
              <a:extLst>
                <a:ext uri="{FF2B5EF4-FFF2-40B4-BE49-F238E27FC236}">
                  <a16:creationId xmlns:a16="http://schemas.microsoft.com/office/drawing/2014/main" id="{5391CF87-F389-908F-3F9A-AA3426F56778}"/>
                </a:ext>
              </a:extLst>
            </p:cNvPr>
            <p:cNvSpPr/>
            <p:nvPr/>
          </p:nvSpPr>
          <p:spPr>
            <a:xfrm>
              <a:off x="5101382" y="30454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5" name="pt302">
              <a:extLst>
                <a:ext uri="{FF2B5EF4-FFF2-40B4-BE49-F238E27FC236}">
                  <a16:creationId xmlns:a16="http://schemas.microsoft.com/office/drawing/2014/main" id="{7B04642D-0C9E-293B-E327-AF7D81552DD3}"/>
                </a:ext>
              </a:extLst>
            </p:cNvPr>
            <p:cNvSpPr/>
            <p:nvPr/>
          </p:nvSpPr>
          <p:spPr>
            <a:xfrm>
              <a:off x="4893577" y="24448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6" name="pt303">
              <a:extLst>
                <a:ext uri="{FF2B5EF4-FFF2-40B4-BE49-F238E27FC236}">
                  <a16:creationId xmlns:a16="http://schemas.microsoft.com/office/drawing/2014/main" id="{F9A0ADC8-319F-74B6-F074-4415DE88210B}"/>
                </a:ext>
              </a:extLst>
            </p:cNvPr>
            <p:cNvSpPr/>
            <p:nvPr/>
          </p:nvSpPr>
          <p:spPr>
            <a:xfrm>
              <a:off x="4840171" y="29072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7" name="pt304">
              <a:extLst>
                <a:ext uri="{FF2B5EF4-FFF2-40B4-BE49-F238E27FC236}">
                  <a16:creationId xmlns:a16="http://schemas.microsoft.com/office/drawing/2014/main" id="{199EE2B6-7FF1-ACFC-3CEB-7DBA122ED8F1}"/>
                </a:ext>
              </a:extLst>
            </p:cNvPr>
            <p:cNvSpPr/>
            <p:nvPr/>
          </p:nvSpPr>
          <p:spPr>
            <a:xfrm>
              <a:off x="4819811" y="21661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8" name="pt305">
              <a:extLst>
                <a:ext uri="{FF2B5EF4-FFF2-40B4-BE49-F238E27FC236}">
                  <a16:creationId xmlns:a16="http://schemas.microsoft.com/office/drawing/2014/main" id="{C2925EE8-7C4D-DDA2-9727-568294C591FE}"/>
                </a:ext>
              </a:extLst>
            </p:cNvPr>
            <p:cNvSpPr/>
            <p:nvPr/>
          </p:nvSpPr>
          <p:spPr>
            <a:xfrm>
              <a:off x="5090976" y="34707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9" name="pt306">
              <a:extLst>
                <a:ext uri="{FF2B5EF4-FFF2-40B4-BE49-F238E27FC236}">
                  <a16:creationId xmlns:a16="http://schemas.microsoft.com/office/drawing/2014/main" id="{9B782647-0F41-2729-8385-0EA22BDC4610}"/>
                </a:ext>
              </a:extLst>
            </p:cNvPr>
            <p:cNvSpPr/>
            <p:nvPr/>
          </p:nvSpPr>
          <p:spPr>
            <a:xfrm>
              <a:off x="4245773" y="26736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0" name="pt307">
              <a:extLst>
                <a:ext uri="{FF2B5EF4-FFF2-40B4-BE49-F238E27FC236}">
                  <a16:creationId xmlns:a16="http://schemas.microsoft.com/office/drawing/2014/main" id="{696C82EE-29F7-0D05-A282-B45F96264E0F}"/>
                </a:ext>
              </a:extLst>
            </p:cNvPr>
            <p:cNvSpPr/>
            <p:nvPr/>
          </p:nvSpPr>
          <p:spPr>
            <a:xfrm>
              <a:off x="5092458" y="20403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1" name="pt308">
              <a:extLst>
                <a:ext uri="{FF2B5EF4-FFF2-40B4-BE49-F238E27FC236}">
                  <a16:creationId xmlns:a16="http://schemas.microsoft.com/office/drawing/2014/main" id="{C2774720-9E58-EF07-84C9-78F4C240792E}"/>
                </a:ext>
              </a:extLst>
            </p:cNvPr>
            <p:cNvSpPr/>
            <p:nvPr/>
          </p:nvSpPr>
          <p:spPr>
            <a:xfrm>
              <a:off x="4515312" y="28813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2" name="pt309">
              <a:extLst>
                <a:ext uri="{FF2B5EF4-FFF2-40B4-BE49-F238E27FC236}">
                  <a16:creationId xmlns:a16="http://schemas.microsoft.com/office/drawing/2014/main" id="{C18CD4B1-E39A-98F0-0115-4DBF22AE527C}"/>
                </a:ext>
              </a:extLst>
            </p:cNvPr>
            <p:cNvSpPr/>
            <p:nvPr/>
          </p:nvSpPr>
          <p:spPr>
            <a:xfrm>
              <a:off x="5407974" y="46441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3" name="pt310">
              <a:extLst>
                <a:ext uri="{FF2B5EF4-FFF2-40B4-BE49-F238E27FC236}">
                  <a16:creationId xmlns:a16="http://schemas.microsoft.com/office/drawing/2014/main" id="{829C7AA9-CBE7-95CA-BB59-ACF3964A7841}"/>
                </a:ext>
              </a:extLst>
            </p:cNvPr>
            <p:cNvSpPr/>
            <p:nvPr/>
          </p:nvSpPr>
          <p:spPr>
            <a:xfrm>
              <a:off x="4269863" y="25155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4" name="pt311">
              <a:extLst>
                <a:ext uri="{FF2B5EF4-FFF2-40B4-BE49-F238E27FC236}">
                  <a16:creationId xmlns:a16="http://schemas.microsoft.com/office/drawing/2014/main" id="{1055D56D-ECC8-E9F6-8B52-FE7FBBAA788D}"/>
                </a:ext>
              </a:extLst>
            </p:cNvPr>
            <p:cNvSpPr/>
            <p:nvPr/>
          </p:nvSpPr>
          <p:spPr>
            <a:xfrm>
              <a:off x="5138155" y="23584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5" name="pt312">
              <a:extLst>
                <a:ext uri="{FF2B5EF4-FFF2-40B4-BE49-F238E27FC236}">
                  <a16:creationId xmlns:a16="http://schemas.microsoft.com/office/drawing/2014/main" id="{D3E2033F-90FC-BE78-170B-91B7B3C21C8C}"/>
                </a:ext>
              </a:extLst>
            </p:cNvPr>
            <p:cNvSpPr/>
            <p:nvPr/>
          </p:nvSpPr>
          <p:spPr>
            <a:xfrm>
              <a:off x="5198831" y="22301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6" name="pt313">
              <a:extLst>
                <a:ext uri="{FF2B5EF4-FFF2-40B4-BE49-F238E27FC236}">
                  <a16:creationId xmlns:a16="http://schemas.microsoft.com/office/drawing/2014/main" id="{7C2123F7-2333-6B32-B287-CB87BE61168F}"/>
                </a:ext>
              </a:extLst>
            </p:cNvPr>
            <p:cNvSpPr/>
            <p:nvPr/>
          </p:nvSpPr>
          <p:spPr>
            <a:xfrm>
              <a:off x="4394736" y="26497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7" name="pt314">
              <a:extLst>
                <a:ext uri="{FF2B5EF4-FFF2-40B4-BE49-F238E27FC236}">
                  <a16:creationId xmlns:a16="http://schemas.microsoft.com/office/drawing/2014/main" id="{02535010-2F41-7F36-8C96-995B5869E285}"/>
                </a:ext>
              </a:extLst>
            </p:cNvPr>
            <p:cNvSpPr/>
            <p:nvPr/>
          </p:nvSpPr>
          <p:spPr>
            <a:xfrm>
              <a:off x="5843594" y="35310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8" name="pt315">
              <a:extLst>
                <a:ext uri="{FF2B5EF4-FFF2-40B4-BE49-F238E27FC236}">
                  <a16:creationId xmlns:a16="http://schemas.microsoft.com/office/drawing/2014/main" id="{A8967DAA-6E3C-B8D0-CCFB-E7EDE27E1CEF}"/>
                </a:ext>
              </a:extLst>
            </p:cNvPr>
            <p:cNvSpPr/>
            <p:nvPr/>
          </p:nvSpPr>
          <p:spPr>
            <a:xfrm>
              <a:off x="4586731" y="32951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9" name="pt316">
              <a:extLst>
                <a:ext uri="{FF2B5EF4-FFF2-40B4-BE49-F238E27FC236}">
                  <a16:creationId xmlns:a16="http://schemas.microsoft.com/office/drawing/2014/main" id="{64BC3123-9051-0A3A-AD85-AA6F6EEF7F21}"/>
                </a:ext>
              </a:extLst>
            </p:cNvPr>
            <p:cNvSpPr/>
            <p:nvPr/>
          </p:nvSpPr>
          <p:spPr>
            <a:xfrm>
              <a:off x="4609986" y="18395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0" name="pt317">
              <a:extLst>
                <a:ext uri="{FF2B5EF4-FFF2-40B4-BE49-F238E27FC236}">
                  <a16:creationId xmlns:a16="http://schemas.microsoft.com/office/drawing/2014/main" id="{C59F8B45-5AE7-F992-BC5C-0DFFE9B89A42}"/>
                </a:ext>
              </a:extLst>
            </p:cNvPr>
            <p:cNvSpPr/>
            <p:nvPr/>
          </p:nvSpPr>
          <p:spPr>
            <a:xfrm>
              <a:off x="4849443" y="37235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1" name="pt318">
              <a:extLst>
                <a:ext uri="{FF2B5EF4-FFF2-40B4-BE49-F238E27FC236}">
                  <a16:creationId xmlns:a16="http://schemas.microsoft.com/office/drawing/2014/main" id="{74D9F139-CB63-3A4C-BDE5-778820EF0BA2}"/>
                </a:ext>
              </a:extLst>
            </p:cNvPr>
            <p:cNvSpPr/>
            <p:nvPr/>
          </p:nvSpPr>
          <p:spPr>
            <a:xfrm>
              <a:off x="4844991" y="25374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2" name="pt319">
              <a:extLst>
                <a:ext uri="{FF2B5EF4-FFF2-40B4-BE49-F238E27FC236}">
                  <a16:creationId xmlns:a16="http://schemas.microsoft.com/office/drawing/2014/main" id="{F84E4ACE-4026-471E-3233-A559D3274CAB}"/>
                </a:ext>
              </a:extLst>
            </p:cNvPr>
            <p:cNvSpPr/>
            <p:nvPr/>
          </p:nvSpPr>
          <p:spPr>
            <a:xfrm>
              <a:off x="5101316" y="26386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3" name="pt320">
              <a:extLst>
                <a:ext uri="{FF2B5EF4-FFF2-40B4-BE49-F238E27FC236}">
                  <a16:creationId xmlns:a16="http://schemas.microsoft.com/office/drawing/2014/main" id="{7765BF4B-CA4B-0835-6BFB-C7F6135AF0A0}"/>
                </a:ext>
              </a:extLst>
            </p:cNvPr>
            <p:cNvSpPr/>
            <p:nvPr/>
          </p:nvSpPr>
          <p:spPr>
            <a:xfrm>
              <a:off x="4177275" y="22797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4" name="pt321">
              <a:extLst>
                <a:ext uri="{FF2B5EF4-FFF2-40B4-BE49-F238E27FC236}">
                  <a16:creationId xmlns:a16="http://schemas.microsoft.com/office/drawing/2014/main" id="{12CD466E-793F-9E55-1DE2-717A18CDE262}"/>
                </a:ext>
              </a:extLst>
            </p:cNvPr>
            <p:cNvSpPr/>
            <p:nvPr/>
          </p:nvSpPr>
          <p:spPr>
            <a:xfrm>
              <a:off x="4855128" y="35582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5" name="pt322">
              <a:extLst>
                <a:ext uri="{FF2B5EF4-FFF2-40B4-BE49-F238E27FC236}">
                  <a16:creationId xmlns:a16="http://schemas.microsoft.com/office/drawing/2014/main" id="{4E2A8E12-E3FD-0D7E-16D3-5A0DA561F84D}"/>
                </a:ext>
              </a:extLst>
            </p:cNvPr>
            <p:cNvSpPr/>
            <p:nvPr/>
          </p:nvSpPr>
          <p:spPr>
            <a:xfrm>
              <a:off x="4947494" y="3392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6" name="pt323">
              <a:extLst>
                <a:ext uri="{FF2B5EF4-FFF2-40B4-BE49-F238E27FC236}">
                  <a16:creationId xmlns:a16="http://schemas.microsoft.com/office/drawing/2014/main" id="{1B3B6A84-93DB-BBD5-CA7A-3282DC82EE52}"/>
                </a:ext>
              </a:extLst>
            </p:cNvPr>
            <p:cNvSpPr/>
            <p:nvPr/>
          </p:nvSpPr>
          <p:spPr>
            <a:xfrm>
              <a:off x="5049611" y="28578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7" name="pt324">
              <a:extLst>
                <a:ext uri="{FF2B5EF4-FFF2-40B4-BE49-F238E27FC236}">
                  <a16:creationId xmlns:a16="http://schemas.microsoft.com/office/drawing/2014/main" id="{E6C92B46-9160-5FA6-E1D9-9A30E1A3E37F}"/>
                </a:ext>
              </a:extLst>
            </p:cNvPr>
            <p:cNvSpPr/>
            <p:nvPr/>
          </p:nvSpPr>
          <p:spPr>
            <a:xfrm>
              <a:off x="5470044" y="26094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8" name="pt325">
              <a:extLst>
                <a:ext uri="{FF2B5EF4-FFF2-40B4-BE49-F238E27FC236}">
                  <a16:creationId xmlns:a16="http://schemas.microsoft.com/office/drawing/2014/main" id="{7DD03873-71F8-BFF4-53E7-A14BAA470B5F}"/>
                </a:ext>
              </a:extLst>
            </p:cNvPr>
            <p:cNvSpPr/>
            <p:nvPr/>
          </p:nvSpPr>
          <p:spPr>
            <a:xfrm>
              <a:off x="5047077" y="38590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9" name="pt326">
              <a:extLst>
                <a:ext uri="{FF2B5EF4-FFF2-40B4-BE49-F238E27FC236}">
                  <a16:creationId xmlns:a16="http://schemas.microsoft.com/office/drawing/2014/main" id="{BA2DCC17-13C3-4FE8-C352-FCFA895BDD08}"/>
                </a:ext>
              </a:extLst>
            </p:cNvPr>
            <p:cNvSpPr/>
            <p:nvPr/>
          </p:nvSpPr>
          <p:spPr>
            <a:xfrm>
              <a:off x="5035824" y="1837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0" name="pt327">
              <a:extLst>
                <a:ext uri="{FF2B5EF4-FFF2-40B4-BE49-F238E27FC236}">
                  <a16:creationId xmlns:a16="http://schemas.microsoft.com/office/drawing/2014/main" id="{DC03DA5B-C248-DF10-4EEA-4B9A450535D2}"/>
                </a:ext>
              </a:extLst>
            </p:cNvPr>
            <p:cNvSpPr/>
            <p:nvPr/>
          </p:nvSpPr>
          <p:spPr>
            <a:xfrm>
              <a:off x="4293862" y="27992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1" name="pt328">
              <a:extLst>
                <a:ext uri="{FF2B5EF4-FFF2-40B4-BE49-F238E27FC236}">
                  <a16:creationId xmlns:a16="http://schemas.microsoft.com/office/drawing/2014/main" id="{9AA4AECA-CFCC-F745-8DCB-A9683910E0C5}"/>
                </a:ext>
              </a:extLst>
            </p:cNvPr>
            <p:cNvSpPr/>
            <p:nvPr/>
          </p:nvSpPr>
          <p:spPr>
            <a:xfrm>
              <a:off x="4652295" y="29867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2" name="pt329">
              <a:extLst>
                <a:ext uri="{FF2B5EF4-FFF2-40B4-BE49-F238E27FC236}">
                  <a16:creationId xmlns:a16="http://schemas.microsoft.com/office/drawing/2014/main" id="{1166AC5A-2047-6EBF-9782-BD447B7EF58D}"/>
                </a:ext>
              </a:extLst>
            </p:cNvPr>
            <p:cNvSpPr/>
            <p:nvPr/>
          </p:nvSpPr>
          <p:spPr>
            <a:xfrm>
              <a:off x="4615131" y="29956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3" name="pt330">
              <a:extLst>
                <a:ext uri="{FF2B5EF4-FFF2-40B4-BE49-F238E27FC236}">
                  <a16:creationId xmlns:a16="http://schemas.microsoft.com/office/drawing/2014/main" id="{90C0B49B-19E6-D86F-5E84-70BC9A781458}"/>
                </a:ext>
              </a:extLst>
            </p:cNvPr>
            <p:cNvSpPr/>
            <p:nvPr/>
          </p:nvSpPr>
          <p:spPr>
            <a:xfrm>
              <a:off x="4914345" y="2910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4" name="pt331">
              <a:extLst>
                <a:ext uri="{FF2B5EF4-FFF2-40B4-BE49-F238E27FC236}">
                  <a16:creationId xmlns:a16="http://schemas.microsoft.com/office/drawing/2014/main" id="{D7ED7AA4-1FCB-6DCF-511F-0C9567F75A64}"/>
                </a:ext>
              </a:extLst>
            </p:cNvPr>
            <p:cNvSpPr/>
            <p:nvPr/>
          </p:nvSpPr>
          <p:spPr>
            <a:xfrm>
              <a:off x="4249043" y="24882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5" name="pt332">
              <a:extLst>
                <a:ext uri="{FF2B5EF4-FFF2-40B4-BE49-F238E27FC236}">
                  <a16:creationId xmlns:a16="http://schemas.microsoft.com/office/drawing/2014/main" id="{AB3B9755-E5E5-C4DB-E13A-8C48FC5EB84B}"/>
                </a:ext>
              </a:extLst>
            </p:cNvPr>
            <p:cNvSpPr/>
            <p:nvPr/>
          </p:nvSpPr>
          <p:spPr>
            <a:xfrm>
              <a:off x="4243212" y="19721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6" name="pt333">
              <a:extLst>
                <a:ext uri="{FF2B5EF4-FFF2-40B4-BE49-F238E27FC236}">
                  <a16:creationId xmlns:a16="http://schemas.microsoft.com/office/drawing/2014/main" id="{1C8E7E3C-2EDB-3871-701B-A9C23DBCB1D1}"/>
                </a:ext>
              </a:extLst>
            </p:cNvPr>
            <p:cNvSpPr/>
            <p:nvPr/>
          </p:nvSpPr>
          <p:spPr>
            <a:xfrm>
              <a:off x="4721461" y="21754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7" name="pt334">
              <a:extLst>
                <a:ext uri="{FF2B5EF4-FFF2-40B4-BE49-F238E27FC236}">
                  <a16:creationId xmlns:a16="http://schemas.microsoft.com/office/drawing/2014/main" id="{CB8854E9-6AE3-03BA-2450-03DDFE4FF82A}"/>
                </a:ext>
              </a:extLst>
            </p:cNvPr>
            <p:cNvSpPr/>
            <p:nvPr/>
          </p:nvSpPr>
          <p:spPr>
            <a:xfrm>
              <a:off x="4742018" y="36040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8" name="pt335">
              <a:extLst>
                <a:ext uri="{FF2B5EF4-FFF2-40B4-BE49-F238E27FC236}">
                  <a16:creationId xmlns:a16="http://schemas.microsoft.com/office/drawing/2014/main" id="{5607D4CC-0F43-2625-985E-824C1BD8F7BE}"/>
                </a:ext>
              </a:extLst>
            </p:cNvPr>
            <p:cNvSpPr/>
            <p:nvPr/>
          </p:nvSpPr>
          <p:spPr>
            <a:xfrm>
              <a:off x="4379026" y="30289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9" name="pt336">
              <a:extLst>
                <a:ext uri="{FF2B5EF4-FFF2-40B4-BE49-F238E27FC236}">
                  <a16:creationId xmlns:a16="http://schemas.microsoft.com/office/drawing/2014/main" id="{33C740CD-08D1-0F13-F9D4-204100F11828}"/>
                </a:ext>
              </a:extLst>
            </p:cNvPr>
            <p:cNvSpPr/>
            <p:nvPr/>
          </p:nvSpPr>
          <p:spPr>
            <a:xfrm>
              <a:off x="4899082" y="25366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0" name="pt337">
              <a:extLst>
                <a:ext uri="{FF2B5EF4-FFF2-40B4-BE49-F238E27FC236}">
                  <a16:creationId xmlns:a16="http://schemas.microsoft.com/office/drawing/2014/main" id="{E533B700-F92A-9E4C-5758-4337EB2C7A97}"/>
                </a:ext>
              </a:extLst>
            </p:cNvPr>
            <p:cNvSpPr/>
            <p:nvPr/>
          </p:nvSpPr>
          <p:spPr>
            <a:xfrm>
              <a:off x="4604483" y="18468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1" name="pt338">
              <a:extLst>
                <a:ext uri="{FF2B5EF4-FFF2-40B4-BE49-F238E27FC236}">
                  <a16:creationId xmlns:a16="http://schemas.microsoft.com/office/drawing/2014/main" id="{F0F3E68C-F444-534E-00B1-60DC2CE25892}"/>
                </a:ext>
              </a:extLst>
            </p:cNvPr>
            <p:cNvSpPr/>
            <p:nvPr/>
          </p:nvSpPr>
          <p:spPr>
            <a:xfrm>
              <a:off x="4617208" y="26201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2" name="pt339">
              <a:extLst>
                <a:ext uri="{FF2B5EF4-FFF2-40B4-BE49-F238E27FC236}">
                  <a16:creationId xmlns:a16="http://schemas.microsoft.com/office/drawing/2014/main" id="{BD3E6456-A45A-E271-3C26-6504D8D04E1B}"/>
                </a:ext>
              </a:extLst>
            </p:cNvPr>
            <p:cNvSpPr/>
            <p:nvPr/>
          </p:nvSpPr>
          <p:spPr>
            <a:xfrm>
              <a:off x="4896220" y="36697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3" name="pt340">
              <a:extLst>
                <a:ext uri="{FF2B5EF4-FFF2-40B4-BE49-F238E27FC236}">
                  <a16:creationId xmlns:a16="http://schemas.microsoft.com/office/drawing/2014/main" id="{CF6B611B-5DA2-8F39-4022-F26241B59574}"/>
                </a:ext>
              </a:extLst>
            </p:cNvPr>
            <p:cNvSpPr/>
            <p:nvPr/>
          </p:nvSpPr>
          <p:spPr>
            <a:xfrm>
              <a:off x="4494767" y="30654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4" name="pt341">
              <a:extLst>
                <a:ext uri="{FF2B5EF4-FFF2-40B4-BE49-F238E27FC236}">
                  <a16:creationId xmlns:a16="http://schemas.microsoft.com/office/drawing/2014/main" id="{8389DA9B-3E21-7E46-A90D-454781E012F6}"/>
                </a:ext>
              </a:extLst>
            </p:cNvPr>
            <p:cNvSpPr/>
            <p:nvPr/>
          </p:nvSpPr>
          <p:spPr>
            <a:xfrm>
              <a:off x="4580581" y="33424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5" name="pt342">
              <a:extLst>
                <a:ext uri="{FF2B5EF4-FFF2-40B4-BE49-F238E27FC236}">
                  <a16:creationId xmlns:a16="http://schemas.microsoft.com/office/drawing/2014/main" id="{CB47AD57-70C7-3334-E0CB-2BE687DAFBB3}"/>
                </a:ext>
              </a:extLst>
            </p:cNvPr>
            <p:cNvSpPr/>
            <p:nvPr/>
          </p:nvSpPr>
          <p:spPr>
            <a:xfrm>
              <a:off x="4040864" y="21248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6" name="pt343">
              <a:extLst>
                <a:ext uri="{FF2B5EF4-FFF2-40B4-BE49-F238E27FC236}">
                  <a16:creationId xmlns:a16="http://schemas.microsoft.com/office/drawing/2014/main" id="{143FB146-EDDD-A02F-CE95-182B2B68C5F5}"/>
                </a:ext>
              </a:extLst>
            </p:cNvPr>
            <p:cNvSpPr/>
            <p:nvPr/>
          </p:nvSpPr>
          <p:spPr>
            <a:xfrm>
              <a:off x="4270168" y="25186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7" name="pt344">
              <a:extLst>
                <a:ext uri="{FF2B5EF4-FFF2-40B4-BE49-F238E27FC236}">
                  <a16:creationId xmlns:a16="http://schemas.microsoft.com/office/drawing/2014/main" id="{A2BABE24-8238-BA43-7EB3-FB15C60B1655}"/>
                </a:ext>
              </a:extLst>
            </p:cNvPr>
            <p:cNvSpPr/>
            <p:nvPr/>
          </p:nvSpPr>
          <p:spPr>
            <a:xfrm>
              <a:off x="4795376" y="29393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8" name="pt345">
              <a:extLst>
                <a:ext uri="{FF2B5EF4-FFF2-40B4-BE49-F238E27FC236}">
                  <a16:creationId xmlns:a16="http://schemas.microsoft.com/office/drawing/2014/main" id="{177A7FE6-B1BC-8550-6B73-1F3AAB28B846}"/>
                </a:ext>
              </a:extLst>
            </p:cNvPr>
            <p:cNvSpPr/>
            <p:nvPr/>
          </p:nvSpPr>
          <p:spPr>
            <a:xfrm>
              <a:off x="5047158" y="3275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9" name="pt346">
              <a:extLst>
                <a:ext uri="{FF2B5EF4-FFF2-40B4-BE49-F238E27FC236}">
                  <a16:creationId xmlns:a16="http://schemas.microsoft.com/office/drawing/2014/main" id="{3B48FB21-A372-CA8D-72E6-EA16B1DF77EB}"/>
                </a:ext>
              </a:extLst>
            </p:cNvPr>
            <p:cNvSpPr/>
            <p:nvPr/>
          </p:nvSpPr>
          <p:spPr>
            <a:xfrm>
              <a:off x="5360084" y="31390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0" name="pt347">
              <a:extLst>
                <a:ext uri="{FF2B5EF4-FFF2-40B4-BE49-F238E27FC236}">
                  <a16:creationId xmlns:a16="http://schemas.microsoft.com/office/drawing/2014/main" id="{FA5E953A-52C4-A849-F982-BF4C03E505FC}"/>
                </a:ext>
              </a:extLst>
            </p:cNvPr>
            <p:cNvSpPr/>
            <p:nvPr/>
          </p:nvSpPr>
          <p:spPr>
            <a:xfrm>
              <a:off x="4751005" y="28826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1" name="pt348">
              <a:extLst>
                <a:ext uri="{FF2B5EF4-FFF2-40B4-BE49-F238E27FC236}">
                  <a16:creationId xmlns:a16="http://schemas.microsoft.com/office/drawing/2014/main" id="{2C8A68AF-D7F9-CD30-0003-D1A065BAE5C0}"/>
                </a:ext>
              </a:extLst>
            </p:cNvPr>
            <p:cNvSpPr/>
            <p:nvPr/>
          </p:nvSpPr>
          <p:spPr>
            <a:xfrm>
              <a:off x="4311393" y="27609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2" name="pt349">
              <a:extLst>
                <a:ext uri="{FF2B5EF4-FFF2-40B4-BE49-F238E27FC236}">
                  <a16:creationId xmlns:a16="http://schemas.microsoft.com/office/drawing/2014/main" id="{3CA54D3A-3C19-6918-5FB5-68A998495105}"/>
                </a:ext>
              </a:extLst>
            </p:cNvPr>
            <p:cNvSpPr/>
            <p:nvPr/>
          </p:nvSpPr>
          <p:spPr>
            <a:xfrm>
              <a:off x="4798996" y="27640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3" name="pt350">
              <a:extLst>
                <a:ext uri="{FF2B5EF4-FFF2-40B4-BE49-F238E27FC236}">
                  <a16:creationId xmlns:a16="http://schemas.microsoft.com/office/drawing/2014/main" id="{2E8CF482-E2ED-DE0D-5B71-D0A703CC0AFA}"/>
                </a:ext>
              </a:extLst>
            </p:cNvPr>
            <p:cNvSpPr/>
            <p:nvPr/>
          </p:nvSpPr>
          <p:spPr>
            <a:xfrm>
              <a:off x="4567727" y="34456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4" name="pt351">
              <a:extLst>
                <a:ext uri="{FF2B5EF4-FFF2-40B4-BE49-F238E27FC236}">
                  <a16:creationId xmlns:a16="http://schemas.microsoft.com/office/drawing/2014/main" id="{912F63FF-7CB9-4BF6-7160-48948FA35710}"/>
                </a:ext>
              </a:extLst>
            </p:cNvPr>
            <p:cNvSpPr/>
            <p:nvPr/>
          </p:nvSpPr>
          <p:spPr>
            <a:xfrm>
              <a:off x="4440812" y="25860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5" name="pt352">
              <a:extLst>
                <a:ext uri="{FF2B5EF4-FFF2-40B4-BE49-F238E27FC236}">
                  <a16:creationId xmlns:a16="http://schemas.microsoft.com/office/drawing/2014/main" id="{FDA24D90-4454-1B2A-B48C-3D81F9C0D314}"/>
                </a:ext>
              </a:extLst>
            </p:cNvPr>
            <p:cNvSpPr/>
            <p:nvPr/>
          </p:nvSpPr>
          <p:spPr>
            <a:xfrm>
              <a:off x="4967516" y="33320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6" name="pt353">
              <a:extLst>
                <a:ext uri="{FF2B5EF4-FFF2-40B4-BE49-F238E27FC236}">
                  <a16:creationId xmlns:a16="http://schemas.microsoft.com/office/drawing/2014/main" id="{574B4C19-EAA6-B43C-B76C-243157B1E745}"/>
                </a:ext>
              </a:extLst>
            </p:cNvPr>
            <p:cNvSpPr/>
            <p:nvPr/>
          </p:nvSpPr>
          <p:spPr>
            <a:xfrm>
              <a:off x="4439982" y="33604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7" name="pt354">
              <a:extLst>
                <a:ext uri="{FF2B5EF4-FFF2-40B4-BE49-F238E27FC236}">
                  <a16:creationId xmlns:a16="http://schemas.microsoft.com/office/drawing/2014/main" id="{90E85638-4A09-AB40-A490-103FF3634D88}"/>
                </a:ext>
              </a:extLst>
            </p:cNvPr>
            <p:cNvSpPr/>
            <p:nvPr/>
          </p:nvSpPr>
          <p:spPr>
            <a:xfrm>
              <a:off x="3770533" y="23372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8" name="pt355">
              <a:extLst>
                <a:ext uri="{FF2B5EF4-FFF2-40B4-BE49-F238E27FC236}">
                  <a16:creationId xmlns:a16="http://schemas.microsoft.com/office/drawing/2014/main" id="{C120D445-0032-02CD-C147-AA41D0BC9127}"/>
                </a:ext>
              </a:extLst>
            </p:cNvPr>
            <p:cNvSpPr/>
            <p:nvPr/>
          </p:nvSpPr>
          <p:spPr>
            <a:xfrm>
              <a:off x="4941037" y="24634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9" name="pt356">
              <a:extLst>
                <a:ext uri="{FF2B5EF4-FFF2-40B4-BE49-F238E27FC236}">
                  <a16:creationId xmlns:a16="http://schemas.microsoft.com/office/drawing/2014/main" id="{4A6E7446-E2CD-8F64-16F3-799668756B04}"/>
                </a:ext>
              </a:extLst>
            </p:cNvPr>
            <p:cNvSpPr/>
            <p:nvPr/>
          </p:nvSpPr>
          <p:spPr>
            <a:xfrm>
              <a:off x="4861771" y="38146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0" name="pt357">
              <a:extLst>
                <a:ext uri="{FF2B5EF4-FFF2-40B4-BE49-F238E27FC236}">
                  <a16:creationId xmlns:a16="http://schemas.microsoft.com/office/drawing/2014/main" id="{6E3DB2D8-7BD0-149A-817D-1A4E557668C8}"/>
                </a:ext>
              </a:extLst>
            </p:cNvPr>
            <p:cNvSpPr/>
            <p:nvPr/>
          </p:nvSpPr>
          <p:spPr>
            <a:xfrm>
              <a:off x="4214509" y="31806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1" name="pt358">
              <a:extLst>
                <a:ext uri="{FF2B5EF4-FFF2-40B4-BE49-F238E27FC236}">
                  <a16:creationId xmlns:a16="http://schemas.microsoft.com/office/drawing/2014/main" id="{A378682E-399E-717F-8B28-72F29350902F}"/>
                </a:ext>
              </a:extLst>
            </p:cNvPr>
            <p:cNvSpPr/>
            <p:nvPr/>
          </p:nvSpPr>
          <p:spPr>
            <a:xfrm>
              <a:off x="5056565" y="34234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2" name="pt359">
              <a:extLst>
                <a:ext uri="{FF2B5EF4-FFF2-40B4-BE49-F238E27FC236}">
                  <a16:creationId xmlns:a16="http://schemas.microsoft.com/office/drawing/2014/main" id="{D9C55D8B-4FEA-0DEE-1BE5-4A3AE77A2A43}"/>
                </a:ext>
              </a:extLst>
            </p:cNvPr>
            <p:cNvSpPr/>
            <p:nvPr/>
          </p:nvSpPr>
          <p:spPr>
            <a:xfrm>
              <a:off x="4765892" y="24153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3" name="pt360">
              <a:extLst>
                <a:ext uri="{FF2B5EF4-FFF2-40B4-BE49-F238E27FC236}">
                  <a16:creationId xmlns:a16="http://schemas.microsoft.com/office/drawing/2014/main" id="{BDB38747-9E42-3059-9F2A-2FDF2C79405A}"/>
                </a:ext>
              </a:extLst>
            </p:cNvPr>
            <p:cNvSpPr/>
            <p:nvPr/>
          </p:nvSpPr>
          <p:spPr>
            <a:xfrm>
              <a:off x="4423150" y="27856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4" name="pt361">
              <a:extLst>
                <a:ext uri="{FF2B5EF4-FFF2-40B4-BE49-F238E27FC236}">
                  <a16:creationId xmlns:a16="http://schemas.microsoft.com/office/drawing/2014/main" id="{F71D9987-00A6-67B7-2582-7148985BE403}"/>
                </a:ext>
              </a:extLst>
            </p:cNvPr>
            <p:cNvSpPr/>
            <p:nvPr/>
          </p:nvSpPr>
          <p:spPr>
            <a:xfrm>
              <a:off x="4402637" y="25433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5" name="pt362">
              <a:extLst>
                <a:ext uri="{FF2B5EF4-FFF2-40B4-BE49-F238E27FC236}">
                  <a16:creationId xmlns:a16="http://schemas.microsoft.com/office/drawing/2014/main" id="{A27B98F1-1234-FFFE-F4B2-E4979512212C}"/>
                </a:ext>
              </a:extLst>
            </p:cNvPr>
            <p:cNvSpPr/>
            <p:nvPr/>
          </p:nvSpPr>
          <p:spPr>
            <a:xfrm>
              <a:off x="4933005" y="39258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6" name="pt363">
              <a:extLst>
                <a:ext uri="{FF2B5EF4-FFF2-40B4-BE49-F238E27FC236}">
                  <a16:creationId xmlns:a16="http://schemas.microsoft.com/office/drawing/2014/main" id="{E374094D-F42B-EF4F-E7B0-2A431FD820A3}"/>
                </a:ext>
              </a:extLst>
            </p:cNvPr>
            <p:cNvSpPr/>
            <p:nvPr/>
          </p:nvSpPr>
          <p:spPr>
            <a:xfrm>
              <a:off x="3622729" y="20747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7" name="pt364">
              <a:extLst>
                <a:ext uri="{FF2B5EF4-FFF2-40B4-BE49-F238E27FC236}">
                  <a16:creationId xmlns:a16="http://schemas.microsoft.com/office/drawing/2014/main" id="{D9D9D212-AC70-A387-3A93-B5D91549D996}"/>
                </a:ext>
              </a:extLst>
            </p:cNvPr>
            <p:cNvSpPr/>
            <p:nvPr/>
          </p:nvSpPr>
          <p:spPr>
            <a:xfrm>
              <a:off x="5445441" y="21921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8" name="pt365">
              <a:extLst>
                <a:ext uri="{FF2B5EF4-FFF2-40B4-BE49-F238E27FC236}">
                  <a16:creationId xmlns:a16="http://schemas.microsoft.com/office/drawing/2014/main" id="{4C05293B-DA66-CEB9-AAB0-6502B2C19B37}"/>
                </a:ext>
              </a:extLst>
            </p:cNvPr>
            <p:cNvSpPr/>
            <p:nvPr/>
          </p:nvSpPr>
          <p:spPr>
            <a:xfrm>
              <a:off x="5068279" y="29260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9" name="pt366">
              <a:extLst>
                <a:ext uri="{FF2B5EF4-FFF2-40B4-BE49-F238E27FC236}">
                  <a16:creationId xmlns:a16="http://schemas.microsoft.com/office/drawing/2014/main" id="{5765AF80-6054-AEB6-3E2F-2EA5CD1A0DCB}"/>
                </a:ext>
              </a:extLst>
            </p:cNvPr>
            <p:cNvSpPr/>
            <p:nvPr/>
          </p:nvSpPr>
          <p:spPr>
            <a:xfrm>
              <a:off x="4760976" y="30240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0" name="pt367">
              <a:extLst>
                <a:ext uri="{FF2B5EF4-FFF2-40B4-BE49-F238E27FC236}">
                  <a16:creationId xmlns:a16="http://schemas.microsoft.com/office/drawing/2014/main" id="{14BA3E31-2EE7-D7FE-7514-28CD9E9C222B}"/>
                </a:ext>
              </a:extLst>
            </p:cNvPr>
            <p:cNvSpPr/>
            <p:nvPr/>
          </p:nvSpPr>
          <p:spPr>
            <a:xfrm>
              <a:off x="4904866" y="24579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1" name="pt368">
              <a:extLst>
                <a:ext uri="{FF2B5EF4-FFF2-40B4-BE49-F238E27FC236}">
                  <a16:creationId xmlns:a16="http://schemas.microsoft.com/office/drawing/2014/main" id="{805EFAD7-66C6-5868-061B-83F634BC05F1}"/>
                </a:ext>
              </a:extLst>
            </p:cNvPr>
            <p:cNvSpPr/>
            <p:nvPr/>
          </p:nvSpPr>
          <p:spPr>
            <a:xfrm>
              <a:off x="5096330" y="2549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2" name="pt369">
              <a:extLst>
                <a:ext uri="{FF2B5EF4-FFF2-40B4-BE49-F238E27FC236}">
                  <a16:creationId xmlns:a16="http://schemas.microsoft.com/office/drawing/2014/main" id="{93810E2C-E3A3-04BF-1434-EDB0E35717D8}"/>
                </a:ext>
              </a:extLst>
            </p:cNvPr>
            <p:cNvSpPr/>
            <p:nvPr/>
          </p:nvSpPr>
          <p:spPr>
            <a:xfrm>
              <a:off x="4561655" y="25151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3" name="pt370">
              <a:extLst>
                <a:ext uri="{FF2B5EF4-FFF2-40B4-BE49-F238E27FC236}">
                  <a16:creationId xmlns:a16="http://schemas.microsoft.com/office/drawing/2014/main" id="{89976F5F-1536-1ABA-B010-92DC23627E65}"/>
                </a:ext>
              </a:extLst>
            </p:cNvPr>
            <p:cNvSpPr/>
            <p:nvPr/>
          </p:nvSpPr>
          <p:spPr>
            <a:xfrm>
              <a:off x="5121987" y="27880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4" name="pt371">
              <a:extLst>
                <a:ext uri="{FF2B5EF4-FFF2-40B4-BE49-F238E27FC236}">
                  <a16:creationId xmlns:a16="http://schemas.microsoft.com/office/drawing/2014/main" id="{5071EB51-B7F6-1D03-469A-908458E1C684}"/>
                </a:ext>
              </a:extLst>
            </p:cNvPr>
            <p:cNvSpPr/>
            <p:nvPr/>
          </p:nvSpPr>
          <p:spPr>
            <a:xfrm>
              <a:off x="6193876" y="33726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5" name="pt372">
              <a:extLst>
                <a:ext uri="{FF2B5EF4-FFF2-40B4-BE49-F238E27FC236}">
                  <a16:creationId xmlns:a16="http://schemas.microsoft.com/office/drawing/2014/main" id="{5DAD6B10-9328-3BC4-EF6F-638375FD9248}"/>
                </a:ext>
              </a:extLst>
            </p:cNvPr>
            <p:cNvSpPr/>
            <p:nvPr/>
          </p:nvSpPr>
          <p:spPr>
            <a:xfrm>
              <a:off x="5291271" y="32294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6" name="pt373">
              <a:extLst>
                <a:ext uri="{FF2B5EF4-FFF2-40B4-BE49-F238E27FC236}">
                  <a16:creationId xmlns:a16="http://schemas.microsoft.com/office/drawing/2014/main" id="{ABFE357E-C1EC-3689-0D50-2FCEB1C94F46}"/>
                </a:ext>
              </a:extLst>
            </p:cNvPr>
            <p:cNvSpPr/>
            <p:nvPr/>
          </p:nvSpPr>
          <p:spPr>
            <a:xfrm>
              <a:off x="5382513" y="39445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7" name="pt374">
              <a:extLst>
                <a:ext uri="{FF2B5EF4-FFF2-40B4-BE49-F238E27FC236}">
                  <a16:creationId xmlns:a16="http://schemas.microsoft.com/office/drawing/2014/main" id="{B2C642D9-7612-49EA-4C33-82D1A4A470DF}"/>
                </a:ext>
              </a:extLst>
            </p:cNvPr>
            <p:cNvSpPr/>
            <p:nvPr/>
          </p:nvSpPr>
          <p:spPr>
            <a:xfrm>
              <a:off x="4318690" y="27851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8" name="pt375">
              <a:extLst>
                <a:ext uri="{FF2B5EF4-FFF2-40B4-BE49-F238E27FC236}">
                  <a16:creationId xmlns:a16="http://schemas.microsoft.com/office/drawing/2014/main" id="{67C5A78D-B880-FE60-33B7-A82A3B78EDBF}"/>
                </a:ext>
              </a:extLst>
            </p:cNvPr>
            <p:cNvSpPr/>
            <p:nvPr/>
          </p:nvSpPr>
          <p:spPr>
            <a:xfrm>
              <a:off x="3798699" y="21327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9" name="pt376">
              <a:extLst>
                <a:ext uri="{FF2B5EF4-FFF2-40B4-BE49-F238E27FC236}">
                  <a16:creationId xmlns:a16="http://schemas.microsoft.com/office/drawing/2014/main" id="{241FE8B2-6803-5BB6-4AAE-C00DAA2A2F71}"/>
                </a:ext>
              </a:extLst>
            </p:cNvPr>
            <p:cNvSpPr/>
            <p:nvPr/>
          </p:nvSpPr>
          <p:spPr>
            <a:xfrm>
              <a:off x="4967067" y="20741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0" name="pt377">
              <a:extLst>
                <a:ext uri="{FF2B5EF4-FFF2-40B4-BE49-F238E27FC236}">
                  <a16:creationId xmlns:a16="http://schemas.microsoft.com/office/drawing/2014/main" id="{BC597FE7-321A-6B1B-7FA3-EE5BBF8509E9}"/>
                </a:ext>
              </a:extLst>
            </p:cNvPr>
            <p:cNvSpPr/>
            <p:nvPr/>
          </p:nvSpPr>
          <p:spPr>
            <a:xfrm>
              <a:off x="4873147" y="29664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1" name="pt378">
              <a:extLst>
                <a:ext uri="{FF2B5EF4-FFF2-40B4-BE49-F238E27FC236}">
                  <a16:creationId xmlns:a16="http://schemas.microsoft.com/office/drawing/2014/main" id="{8E4B16CD-C6DF-F74A-28A4-616883A0017E}"/>
                </a:ext>
              </a:extLst>
            </p:cNvPr>
            <p:cNvSpPr/>
            <p:nvPr/>
          </p:nvSpPr>
          <p:spPr>
            <a:xfrm>
              <a:off x="4964816" y="30545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2" name="pt379">
              <a:extLst>
                <a:ext uri="{FF2B5EF4-FFF2-40B4-BE49-F238E27FC236}">
                  <a16:creationId xmlns:a16="http://schemas.microsoft.com/office/drawing/2014/main" id="{AD54206F-8E34-777E-A073-615D7ADC2606}"/>
                </a:ext>
              </a:extLst>
            </p:cNvPr>
            <p:cNvSpPr/>
            <p:nvPr/>
          </p:nvSpPr>
          <p:spPr>
            <a:xfrm>
              <a:off x="5175841" y="39709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3" name="pt380">
              <a:extLst>
                <a:ext uri="{FF2B5EF4-FFF2-40B4-BE49-F238E27FC236}">
                  <a16:creationId xmlns:a16="http://schemas.microsoft.com/office/drawing/2014/main" id="{A873E232-D717-0B48-C48D-268D7087B93F}"/>
                </a:ext>
              </a:extLst>
            </p:cNvPr>
            <p:cNvSpPr/>
            <p:nvPr/>
          </p:nvSpPr>
          <p:spPr>
            <a:xfrm>
              <a:off x="5386085" y="34695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4" name="pt381">
              <a:extLst>
                <a:ext uri="{FF2B5EF4-FFF2-40B4-BE49-F238E27FC236}">
                  <a16:creationId xmlns:a16="http://schemas.microsoft.com/office/drawing/2014/main" id="{9FB55E2F-FEF2-446D-A582-273F542E30BE}"/>
                </a:ext>
              </a:extLst>
            </p:cNvPr>
            <p:cNvSpPr/>
            <p:nvPr/>
          </p:nvSpPr>
          <p:spPr>
            <a:xfrm>
              <a:off x="5580830" y="21788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5" name="pt382">
              <a:extLst>
                <a:ext uri="{FF2B5EF4-FFF2-40B4-BE49-F238E27FC236}">
                  <a16:creationId xmlns:a16="http://schemas.microsoft.com/office/drawing/2014/main" id="{D17EF058-7BB4-232A-3AB4-EE8CC6ED80F7}"/>
                </a:ext>
              </a:extLst>
            </p:cNvPr>
            <p:cNvSpPr/>
            <p:nvPr/>
          </p:nvSpPr>
          <p:spPr>
            <a:xfrm>
              <a:off x="4459724" y="26548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6" name="pt383">
              <a:extLst>
                <a:ext uri="{FF2B5EF4-FFF2-40B4-BE49-F238E27FC236}">
                  <a16:creationId xmlns:a16="http://schemas.microsoft.com/office/drawing/2014/main" id="{8CE156B1-5DB7-76B7-2675-3CF45CAF150A}"/>
                </a:ext>
              </a:extLst>
            </p:cNvPr>
            <p:cNvSpPr/>
            <p:nvPr/>
          </p:nvSpPr>
          <p:spPr>
            <a:xfrm>
              <a:off x="4561360" y="44037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7" name="pt384">
              <a:extLst>
                <a:ext uri="{FF2B5EF4-FFF2-40B4-BE49-F238E27FC236}">
                  <a16:creationId xmlns:a16="http://schemas.microsoft.com/office/drawing/2014/main" id="{C6627267-187A-F8AA-AB8F-F46F3D258BC5}"/>
                </a:ext>
              </a:extLst>
            </p:cNvPr>
            <p:cNvSpPr/>
            <p:nvPr/>
          </p:nvSpPr>
          <p:spPr>
            <a:xfrm>
              <a:off x="4916130" y="35938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8" name="pt385">
              <a:extLst>
                <a:ext uri="{FF2B5EF4-FFF2-40B4-BE49-F238E27FC236}">
                  <a16:creationId xmlns:a16="http://schemas.microsoft.com/office/drawing/2014/main" id="{2F78B83A-0F8E-734E-FC95-6DA87C755894}"/>
                </a:ext>
              </a:extLst>
            </p:cNvPr>
            <p:cNvSpPr/>
            <p:nvPr/>
          </p:nvSpPr>
          <p:spPr>
            <a:xfrm>
              <a:off x="4660352" y="31926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9" name="pt386">
              <a:extLst>
                <a:ext uri="{FF2B5EF4-FFF2-40B4-BE49-F238E27FC236}">
                  <a16:creationId xmlns:a16="http://schemas.microsoft.com/office/drawing/2014/main" id="{6B5DEC2E-8FB0-196B-50C1-082BA9126A1B}"/>
                </a:ext>
              </a:extLst>
            </p:cNvPr>
            <p:cNvSpPr/>
            <p:nvPr/>
          </p:nvSpPr>
          <p:spPr>
            <a:xfrm>
              <a:off x="4421663" y="21680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0" name="pt387">
              <a:extLst>
                <a:ext uri="{FF2B5EF4-FFF2-40B4-BE49-F238E27FC236}">
                  <a16:creationId xmlns:a16="http://schemas.microsoft.com/office/drawing/2014/main" id="{3D8AB9AB-D3CA-60DF-7A5E-1040367330A8}"/>
                </a:ext>
              </a:extLst>
            </p:cNvPr>
            <p:cNvSpPr/>
            <p:nvPr/>
          </p:nvSpPr>
          <p:spPr>
            <a:xfrm>
              <a:off x="4444059" y="2837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1" name="pt388">
              <a:extLst>
                <a:ext uri="{FF2B5EF4-FFF2-40B4-BE49-F238E27FC236}">
                  <a16:creationId xmlns:a16="http://schemas.microsoft.com/office/drawing/2014/main" id="{C38398FB-60C2-F2AE-B8D3-AFFE47C04954}"/>
                </a:ext>
              </a:extLst>
            </p:cNvPr>
            <p:cNvSpPr/>
            <p:nvPr/>
          </p:nvSpPr>
          <p:spPr>
            <a:xfrm>
              <a:off x="4206681" y="26155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2" name="pt389">
              <a:extLst>
                <a:ext uri="{FF2B5EF4-FFF2-40B4-BE49-F238E27FC236}">
                  <a16:creationId xmlns:a16="http://schemas.microsoft.com/office/drawing/2014/main" id="{64D50851-009E-C0D4-6A22-025EA0A7FF32}"/>
                </a:ext>
              </a:extLst>
            </p:cNvPr>
            <p:cNvSpPr/>
            <p:nvPr/>
          </p:nvSpPr>
          <p:spPr>
            <a:xfrm>
              <a:off x="5952834" y="317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3" name="pt390">
              <a:extLst>
                <a:ext uri="{FF2B5EF4-FFF2-40B4-BE49-F238E27FC236}">
                  <a16:creationId xmlns:a16="http://schemas.microsoft.com/office/drawing/2014/main" id="{F87295A7-CA06-A373-9DCC-E6C1AE7FF1F7}"/>
                </a:ext>
              </a:extLst>
            </p:cNvPr>
            <p:cNvSpPr/>
            <p:nvPr/>
          </p:nvSpPr>
          <p:spPr>
            <a:xfrm>
              <a:off x="4560049" y="30840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4" name="pt391">
              <a:extLst>
                <a:ext uri="{FF2B5EF4-FFF2-40B4-BE49-F238E27FC236}">
                  <a16:creationId xmlns:a16="http://schemas.microsoft.com/office/drawing/2014/main" id="{46670204-3C7F-2B8F-4019-C4665A74DB5C}"/>
                </a:ext>
              </a:extLst>
            </p:cNvPr>
            <p:cNvSpPr/>
            <p:nvPr/>
          </p:nvSpPr>
          <p:spPr>
            <a:xfrm>
              <a:off x="4799374" y="34110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5" name="pt392">
              <a:extLst>
                <a:ext uri="{FF2B5EF4-FFF2-40B4-BE49-F238E27FC236}">
                  <a16:creationId xmlns:a16="http://schemas.microsoft.com/office/drawing/2014/main" id="{4162661A-13A8-0624-2216-D93CE2067903}"/>
                </a:ext>
              </a:extLst>
            </p:cNvPr>
            <p:cNvSpPr/>
            <p:nvPr/>
          </p:nvSpPr>
          <p:spPr>
            <a:xfrm>
              <a:off x="5054785" y="22434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6" name="pt393">
              <a:extLst>
                <a:ext uri="{FF2B5EF4-FFF2-40B4-BE49-F238E27FC236}">
                  <a16:creationId xmlns:a16="http://schemas.microsoft.com/office/drawing/2014/main" id="{D6309E0C-97F9-E1AB-FAB6-916C19DB1781}"/>
                </a:ext>
              </a:extLst>
            </p:cNvPr>
            <p:cNvSpPr/>
            <p:nvPr/>
          </p:nvSpPr>
          <p:spPr>
            <a:xfrm>
              <a:off x="4161455" y="22272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7" name="pt394">
              <a:extLst>
                <a:ext uri="{FF2B5EF4-FFF2-40B4-BE49-F238E27FC236}">
                  <a16:creationId xmlns:a16="http://schemas.microsoft.com/office/drawing/2014/main" id="{62D7A36A-AB71-1476-720E-CCDCDE03C3A7}"/>
                </a:ext>
              </a:extLst>
            </p:cNvPr>
            <p:cNvSpPr/>
            <p:nvPr/>
          </p:nvSpPr>
          <p:spPr>
            <a:xfrm>
              <a:off x="4575476" y="28192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8" name="pt395">
              <a:extLst>
                <a:ext uri="{FF2B5EF4-FFF2-40B4-BE49-F238E27FC236}">
                  <a16:creationId xmlns:a16="http://schemas.microsoft.com/office/drawing/2014/main" id="{CBE513DD-A75D-ACC8-2362-BAEA74DA66BF}"/>
                </a:ext>
              </a:extLst>
            </p:cNvPr>
            <p:cNvSpPr/>
            <p:nvPr/>
          </p:nvSpPr>
          <p:spPr>
            <a:xfrm>
              <a:off x="4280450" y="24973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9" name="pt396">
              <a:extLst>
                <a:ext uri="{FF2B5EF4-FFF2-40B4-BE49-F238E27FC236}">
                  <a16:creationId xmlns:a16="http://schemas.microsoft.com/office/drawing/2014/main" id="{977C37A7-A480-0AA0-F5E8-04EEA76A5519}"/>
                </a:ext>
              </a:extLst>
            </p:cNvPr>
            <p:cNvSpPr/>
            <p:nvPr/>
          </p:nvSpPr>
          <p:spPr>
            <a:xfrm>
              <a:off x="4871508" y="23371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0" name="pt397">
              <a:extLst>
                <a:ext uri="{FF2B5EF4-FFF2-40B4-BE49-F238E27FC236}">
                  <a16:creationId xmlns:a16="http://schemas.microsoft.com/office/drawing/2014/main" id="{A8C578B7-9EC8-00FE-3641-25B037E7BD74}"/>
                </a:ext>
              </a:extLst>
            </p:cNvPr>
            <p:cNvSpPr/>
            <p:nvPr/>
          </p:nvSpPr>
          <p:spPr>
            <a:xfrm>
              <a:off x="4472558" y="3718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1" name="pt398">
              <a:extLst>
                <a:ext uri="{FF2B5EF4-FFF2-40B4-BE49-F238E27FC236}">
                  <a16:creationId xmlns:a16="http://schemas.microsoft.com/office/drawing/2014/main" id="{F9A95099-7D41-3192-C150-335CAB33468A}"/>
                </a:ext>
              </a:extLst>
            </p:cNvPr>
            <p:cNvSpPr/>
            <p:nvPr/>
          </p:nvSpPr>
          <p:spPr>
            <a:xfrm>
              <a:off x="4619247" y="37092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2" name="pt399">
              <a:extLst>
                <a:ext uri="{FF2B5EF4-FFF2-40B4-BE49-F238E27FC236}">
                  <a16:creationId xmlns:a16="http://schemas.microsoft.com/office/drawing/2014/main" id="{48D790E1-34A1-1888-F579-1268BC1D313C}"/>
                </a:ext>
              </a:extLst>
            </p:cNvPr>
            <p:cNvSpPr/>
            <p:nvPr/>
          </p:nvSpPr>
          <p:spPr>
            <a:xfrm>
              <a:off x="4682412" y="41186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3" name="pt400">
              <a:extLst>
                <a:ext uri="{FF2B5EF4-FFF2-40B4-BE49-F238E27FC236}">
                  <a16:creationId xmlns:a16="http://schemas.microsoft.com/office/drawing/2014/main" id="{1279637B-935B-1C45-5D78-0AE3DD5060B4}"/>
                </a:ext>
              </a:extLst>
            </p:cNvPr>
            <p:cNvSpPr/>
            <p:nvPr/>
          </p:nvSpPr>
          <p:spPr>
            <a:xfrm>
              <a:off x="4634596" y="27779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4" name="pt401">
              <a:extLst>
                <a:ext uri="{FF2B5EF4-FFF2-40B4-BE49-F238E27FC236}">
                  <a16:creationId xmlns:a16="http://schemas.microsoft.com/office/drawing/2014/main" id="{0CE7649F-8D52-91E9-5B17-D8939BAF5A76}"/>
                </a:ext>
              </a:extLst>
            </p:cNvPr>
            <p:cNvSpPr/>
            <p:nvPr/>
          </p:nvSpPr>
          <p:spPr>
            <a:xfrm>
              <a:off x="4789018" y="3100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5" name="pt402">
              <a:extLst>
                <a:ext uri="{FF2B5EF4-FFF2-40B4-BE49-F238E27FC236}">
                  <a16:creationId xmlns:a16="http://schemas.microsoft.com/office/drawing/2014/main" id="{59EAF0DA-45B8-34AA-EF52-3755BFBAF52D}"/>
                </a:ext>
              </a:extLst>
            </p:cNvPr>
            <p:cNvSpPr/>
            <p:nvPr/>
          </p:nvSpPr>
          <p:spPr>
            <a:xfrm>
              <a:off x="4914833" y="25661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6" name="pt403">
              <a:extLst>
                <a:ext uri="{FF2B5EF4-FFF2-40B4-BE49-F238E27FC236}">
                  <a16:creationId xmlns:a16="http://schemas.microsoft.com/office/drawing/2014/main" id="{45C30989-A12A-31A3-0ACC-FEC6A75111FD}"/>
                </a:ext>
              </a:extLst>
            </p:cNvPr>
            <p:cNvSpPr/>
            <p:nvPr/>
          </p:nvSpPr>
          <p:spPr>
            <a:xfrm>
              <a:off x="5721054" y="3819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7" name="pt404">
              <a:extLst>
                <a:ext uri="{FF2B5EF4-FFF2-40B4-BE49-F238E27FC236}">
                  <a16:creationId xmlns:a16="http://schemas.microsoft.com/office/drawing/2014/main" id="{2F2CF50A-C30C-3C4E-7164-CB69AEF06B02}"/>
                </a:ext>
              </a:extLst>
            </p:cNvPr>
            <p:cNvSpPr/>
            <p:nvPr/>
          </p:nvSpPr>
          <p:spPr>
            <a:xfrm>
              <a:off x="5423516" y="26994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8" name="pt405">
              <a:extLst>
                <a:ext uri="{FF2B5EF4-FFF2-40B4-BE49-F238E27FC236}">
                  <a16:creationId xmlns:a16="http://schemas.microsoft.com/office/drawing/2014/main" id="{10143487-7A38-1257-9DD6-88698DB0A679}"/>
                </a:ext>
              </a:extLst>
            </p:cNvPr>
            <p:cNvSpPr/>
            <p:nvPr/>
          </p:nvSpPr>
          <p:spPr>
            <a:xfrm>
              <a:off x="5406822" y="31083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9" name="pt406">
              <a:extLst>
                <a:ext uri="{FF2B5EF4-FFF2-40B4-BE49-F238E27FC236}">
                  <a16:creationId xmlns:a16="http://schemas.microsoft.com/office/drawing/2014/main" id="{6763C01B-A893-09F6-3BA0-73C7FBC9EFA9}"/>
                </a:ext>
              </a:extLst>
            </p:cNvPr>
            <p:cNvSpPr/>
            <p:nvPr/>
          </p:nvSpPr>
          <p:spPr>
            <a:xfrm>
              <a:off x="5162211" y="32454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0" name="pt407">
              <a:extLst>
                <a:ext uri="{FF2B5EF4-FFF2-40B4-BE49-F238E27FC236}">
                  <a16:creationId xmlns:a16="http://schemas.microsoft.com/office/drawing/2014/main" id="{42B690D4-DB71-FDED-6FBE-9BACE498A69F}"/>
                </a:ext>
              </a:extLst>
            </p:cNvPr>
            <p:cNvSpPr/>
            <p:nvPr/>
          </p:nvSpPr>
          <p:spPr>
            <a:xfrm>
              <a:off x="5242131" y="30431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1" name="pt408">
              <a:extLst>
                <a:ext uri="{FF2B5EF4-FFF2-40B4-BE49-F238E27FC236}">
                  <a16:creationId xmlns:a16="http://schemas.microsoft.com/office/drawing/2014/main" id="{E006DA0A-98D5-4444-A694-D90AA66F2166}"/>
                </a:ext>
              </a:extLst>
            </p:cNvPr>
            <p:cNvSpPr/>
            <p:nvPr/>
          </p:nvSpPr>
          <p:spPr>
            <a:xfrm>
              <a:off x="5204453" y="32679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2" name="pt409">
              <a:extLst>
                <a:ext uri="{FF2B5EF4-FFF2-40B4-BE49-F238E27FC236}">
                  <a16:creationId xmlns:a16="http://schemas.microsoft.com/office/drawing/2014/main" id="{4BA55485-F521-F371-9424-9FD16D9E6709}"/>
                </a:ext>
              </a:extLst>
            </p:cNvPr>
            <p:cNvSpPr/>
            <p:nvPr/>
          </p:nvSpPr>
          <p:spPr>
            <a:xfrm>
              <a:off x="5260868" y="35379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3" name="pt410">
              <a:extLst>
                <a:ext uri="{FF2B5EF4-FFF2-40B4-BE49-F238E27FC236}">
                  <a16:creationId xmlns:a16="http://schemas.microsoft.com/office/drawing/2014/main" id="{84177E42-CAF0-0278-A7BF-62F69992A2B8}"/>
                </a:ext>
              </a:extLst>
            </p:cNvPr>
            <p:cNvSpPr/>
            <p:nvPr/>
          </p:nvSpPr>
          <p:spPr>
            <a:xfrm>
              <a:off x="5218508" y="29236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4" name="pt411">
              <a:extLst>
                <a:ext uri="{FF2B5EF4-FFF2-40B4-BE49-F238E27FC236}">
                  <a16:creationId xmlns:a16="http://schemas.microsoft.com/office/drawing/2014/main" id="{B308FD43-C311-1B44-E712-9917C03D7612}"/>
                </a:ext>
              </a:extLst>
            </p:cNvPr>
            <p:cNvSpPr/>
            <p:nvPr/>
          </p:nvSpPr>
          <p:spPr>
            <a:xfrm>
              <a:off x="4122351" y="22635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5" name="pt412">
              <a:extLst>
                <a:ext uri="{FF2B5EF4-FFF2-40B4-BE49-F238E27FC236}">
                  <a16:creationId xmlns:a16="http://schemas.microsoft.com/office/drawing/2014/main" id="{13E006D9-A0F3-F5FF-73BB-4DBF5FA9293C}"/>
                </a:ext>
              </a:extLst>
            </p:cNvPr>
            <p:cNvSpPr/>
            <p:nvPr/>
          </p:nvSpPr>
          <p:spPr>
            <a:xfrm>
              <a:off x="5055505" y="37260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6" name="pt413">
              <a:extLst>
                <a:ext uri="{FF2B5EF4-FFF2-40B4-BE49-F238E27FC236}">
                  <a16:creationId xmlns:a16="http://schemas.microsoft.com/office/drawing/2014/main" id="{B21127FF-4956-A609-6127-C237F8EBD06B}"/>
                </a:ext>
              </a:extLst>
            </p:cNvPr>
            <p:cNvSpPr/>
            <p:nvPr/>
          </p:nvSpPr>
          <p:spPr>
            <a:xfrm>
              <a:off x="4821882" y="37265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7" name="pt414">
              <a:extLst>
                <a:ext uri="{FF2B5EF4-FFF2-40B4-BE49-F238E27FC236}">
                  <a16:creationId xmlns:a16="http://schemas.microsoft.com/office/drawing/2014/main" id="{67662820-A8C4-1AEB-0E0E-FEA1472504F3}"/>
                </a:ext>
              </a:extLst>
            </p:cNvPr>
            <p:cNvSpPr/>
            <p:nvPr/>
          </p:nvSpPr>
          <p:spPr>
            <a:xfrm>
              <a:off x="4610335" y="28284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8" name="pt415">
              <a:extLst>
                <a:ext uri="{FF2B5EF4-FFF2-40B4-BE49-F238E27FC236}">
                  <a16:creationId xmlns:a16="http://schemas.microsoft.com/office/drawing/2014/main" id="{023B9FE4-D17C-7311-3496-582E3570EFD6}"/>
                </a:ext>
              </a:extLst>
            </p:cNvPr>
            <p:cNvSpPr/>
            <p:nvPr/>
          </p:nvSpPr>
          <p:spPr>
            <a:xfrm>
              <a:off x="4506291" y="19804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9" name="pt416">
              <a:extLst>
                <a:ext uri="{FF2B5EF4-FFF2-40B4-BE49-F238E27FC236}">
                  <a16:creationId xmlns:a16="http://schemas.microsoft.com/office/drawing/2014/main" id="{F09F04A6-CA3B-F56E-E02E-37CF632722C6}"/>
                </a:ext>
              </a:extLst>
            </p:cNvPr>
            <p:cNvSpPr/>
            <p:nvPr/>
          </p:nvSpPr>
          <p:spPr>
            <a:xfrm>
              <a:off x="5072519" y="33205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0" name="pt417">
              <a:extLst>
                <a:ext uri="{FF2B5EF4-FFF2-40B4-BE49-F238E27FC236}">
                  <a16:creationId xmlns:a16="http://schemas.microsoft.com/office/drawing/2014/main" id="{F55C610B-6A4D-7F1D-245A-9B824F1AA24D}"/>
                </a:ext>
              </a:extLst>
            </p:cNvPr>
            <p:cNvSpPr/>
            <p:nvPr/>
          </p:nvSpPr>
          <p:spPr>
            <a:xfrm>
              <a:off x="5136395" y="37871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1" name="pt418">
              <a:extLst>
                <a:ext uri="{FF2B5EF4-FFF2-40B4-BE49-F238E27FC236}">
                  <a16:creationId xmlns:a16="http://schemas.microsoft.com/office/drawing/2014/main" id="{5B7EF6A2-FA4C-9024-7A6E-EE4485744AA8}"/>
                </a:ext>
              </a:extLst>
            </p:cNvPr>
            <p:cNvSpPr/>
            <p:nvPr/>
          </p:nvSpPr>
          <p:spPr>
            <a:xfrm>
              <a:off x="4197995" y="31932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2" name="pt419">
              <a:extLst>
                <a:ext uri="{FF2B5EF4-FFF2-40B4-BE49-F238E27FC236}">
                  <a16:creationId xmlns:a16="http://schemas.microsoft.com/office/drawing/2014/main" id="{AB60518F-DA2A-754A-2E6A-CFEBBE1DCE80}"/>
                </a:ext>
              </a:extLst>
            </p:cNvPr>
            <p:cNvSpPr/>
            <p:nvPr/>
          </p:nvSpPr>
          <p:spPr>
            <a:xfrm>
              <a:off x="4954948" y="39445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3" name="pt420">
              <a:extLst>
                <a:ext uri="{FF2B5EF4-FFF2-40B4-BE49-F238E27FC236}">
                  <a16:creationId xmlns:a16="http://schemas.microsoft.com/office/drawing/2014/main" id="{7D32CC35-4635-0CC4-3EE4-CE202C1CA429}"/>
                </a:ext>
              </a:extLst>
            </p:cNvPr>
            <p:cNvSpPr/>
            <p:nvPr/>
          </p:nvSpPr>
          <p:spPr>
            <a:xfrm>
              <a:off x="4589552" y="35522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4" name="pt421">
              <a:extLst>
                <a:ext uri="{FF2B5EF4-FFF2-40B4-BE49-F238E27FC236}">
                  <a16:creationId xmlns:a16="http://schemas.microsoft.com/office/drawing/2014/main" id="{EB7C8C94-910D-DBB0-6E6F-94911269B8C6}"/>
                </a:ext>
              </a:extLst>
            </p:cNvPr>
            <p:cNvSpPr/>
            <p:nvPr/>
          </p:nvSpPr>
          <p:spPr>
            <a:xfrm>
              <a:off x="4238721" y="4425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5" name="pt422">
              <a:extLst>
                <a:ext uri="{FF2B5EF4-FFF2-40B4-BE49-F238E27FC236}">
                  <a16:creationId xmlns:a16="http://schemas.microsoft.com/office/drawing/2014/main" id="{B68C5B48-227E-928F-F55E-EE212BF160D8}"/>
                </a:ext>
              </a:extLst>
            </p:cNvPr>
            <p:cNvSpPr/>
            <p:nvPr/>
          </p:nvSpPr>
          <p:spPr>
            <a:xfrm>
              <a:off x="5053265" y="39917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6" name="pt423">
              <a:extLst>
                <a:ext uri="{FF2B5EF4-FFF2-40B4-BE49-F238E27FC236}">
                  <a16:creationId xmlns:a16="http://schemas.microsoft.com/office/drawing/2014/main" id="{DC624FCA-5DC5-8C93-44F9-BA311FC6C96D}"/>
                </a:ext>
              </a:extLst>
            </p:cNvPr>
            <p:cNvSpPr/>
            <p:nvPr/>
          </p:nvSpPr>
          <p:spPr>
            <a:xfrm>
              <a:off x="4358817" y="25587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7" name="pt424">
              <a:extLst>
                <a:ext uri="{FF2B5EF4-FFF2-40B4-BE49-F238E27FC236}">
                  <a16:creationId xmlns:a16="http://schemas.microsoft.com/office/drawing/2014/main" id="{97C2BCD0-BF8A-D2EC-EE46-4F69151FF57B}"/>
                </a:ext>
              </a:extLst>
            </p:cNvPr>
            <p:cNvSpPr/>
            <p:nvPr/>
          </p:nvSpPr>
          <p:spPr>
            <a:xfrm>
              <a:off x="5148578" y="27862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8" name="pt425">
              <a:extLst>
                <a:ext uri="{FF2B5EF4-FFF2-40B4-BE49-F238E27FC236}">
                  <a16:creationId xmlns:a16="http://schemas.microsoft.com/office/drawing/2014/main" id="{0D57EC2B-1C3F-99D7-EE77-2719B7429D32}"/>
                </a:ext>
              </a:extLst>
            </p:cNvPr>
            <p:cNvSpPr/>
            <p:nvPr/>
          </p:nvSpPr>
          <p:spPr>
            <a:xfrm>
              <a:off x="4359762" y="30671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9" name="pt426">
              <a:extLst>
                <a:ext uri="{FF2B5EF4-FFF2-40B4-BE49-F238E27FC236}">
                  <a16:creationId xmlns:a16="http://schemas.microsoft.com/office/drawing/2014/main" id="{AB45A6A2-903B-21BE-9357-1E5C19D44664}"/>
                </a:ext>
              </a:extLst>
            </p:cNvPr>
            <p:cNvSpPr/>
            <p:nvPr/>
          </p:nvSpPr>
          <p:spPr>
            <a:xfrm>
              <a:off x="4460737" y="34026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0" name="pt427">
              <a:extLst>
                <a:ext uri="{FF2B5EF4-FFF2-40B4-BE49-F238E27FC236}">
                  <a16:creationId xmlns:a16="http://schemas.microsoft.com/office/drawing/2014/main" id="{49E6785D-5405-AAE5-9AE7-3D1196A45F2E}"/>
                </a:ext>
              </a:extLst>
            </p:cNvPr>
            <p:cNvSpPr/>
            <p:nvPr/>
          </p:nvSpPr>
          <p:spPr>
            <a:xfrm>
              <a:off x="5595119" y="36097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1" name="pt428">
              <a:extLst>
                <a:ext uri="{FF2B5EF4-FFF2-40B4-BE49-F238E27FC236}">
                  <a16:creationId xmlns:a16="http://schemas.microsoft.com/office/drawing/2014/main" id="{1D2FAB96-A159-CBC0-0369-4AE1F9EA5F03}"/>
                </a:ext>
              </a:extLst>
            </p:cNvPr>
            <p:cNvSpPr/>
            <p:nvPr/>
          </p:nvSpPr>
          <p:spPr>
            <a:xfrm>
              <a:off x="4686996" y="26271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2" name="pt429">
              <a:extLst>
                <a:ext uri="{FF2B5EF4-FFF2-40B4-BE49-F238E27FC236}">
                  <a16:creationId xmlns:a16="http://schemas.microsoft.com/office/drawing/2014/main" id="{D75D7222-99CA-7DA8-1D10-F674FDEDFA3B}"/>
                </a:ext>
              </a:extLst>
            </p:cNvPr>
            <p:cNvSpPr/>
            <p:nvPr/>
          </p:nvSpPr>
          <p:spPr>
            <a:xfrm>
              <a:off x="4523237" y="30797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3" name="pt430">
              <a:extLst>
                <a:ext uri="{FF2B5EF4-FFF2-40B4-BE49-F238E27FC236}">
                  <a16:creationId xmlns:a16="http://schemas.microsoft.com/office/drawing/2014/main" id="{3864BC4B-251D-C874-DB5F-0F9E11ADF16C}"/>
                </a:ext>
              </a:extLst>
            </p:cNvPr>
            <p:cNvSpPr/>
            <p:nvPr/>
          </p:nvSpPr>
          <p:spPr>
            <a:xfrm>
              <a:off x="5187078" y="26145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4" name="pt431">
              <a:extLst>
                <a:ext uri="{FF2B5EF4-FFF2-40B4-BE49-F238E27FC236}">
                  <a16:creationId xmlns:a16="http://schemas.microsoft.com/office/drawing/2014/main" id="{0A4B71A0-FE8A-EB20-C370-FF935E38DE72}"/>
                </a:ext>
              </a:extLst>
            </p:cNvPr>
            <p:cNvSpPr/>
            <p:nvPr/>
          </p:nvSpPr>
          <p:spPr>
            <a:xfrm>
              <a:off x="5116045" y="17055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5" name="pt432">
              <a:extLst>
                <a:ext uri="{FF2B5EF4-FFF2-40B4-BE49-F238E27FC236}">
                  <a16:creationId xmlns:a16="http://schemas.microsoft.com/office/drawing/2014/main" id="{3809763E-F307-3448-2039-492CB1CD09C8}"/>
                </a:ext>
              </a:extLst>
            </p:cNvPr>
            <p:cNvSpPr/>
            <p:nvPr/>
          </p:nvSpPr>
          <p:spPr>
            <a:xfrm>
              <a:off x="5091393" y="32560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6" name="pt433">
              <a:extLst>
                <a:ext uri="{FF2B5EF4-FFF2-40B4-BE49-F238E27FC236}">
                  <a16:creationId xmlns:a16="http://schemas.microsoft.com/office/drawing/2014/main" id="{CACAB676-47BA-C84B-95F8-2173BA333646}"/>
                </a:ext>
              </a:extLst>
            </p:cNvPr>
            <p:cNvSpPr/>
            <p:nvPr/>
          </p:nvSpPr>
          <p:spPr>
            <a:xfrm>
              <a:off x="4431158" y="32566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7" name="pt434">
              <a:extLst>
                <a:ext uri="{FF2B5EF4-FFF2-40B4-BE49-F238E27FC236}">
                  <a16:creationId xmlns:a16="http://schemas.microsoft.com/office/drawing/2014/main" id="{51A84D03-40D3-BFE8-0374-7D9C10C3236B}"/>
                </a:ext>
              </a:extLst>
            </p:cNvPr>
            <p:cNvSpPr/>
            <p:nvPr/>
          </p:nvSpPr>
          <p:spPr>
            <a:xfrm>
              <a:off x="4493487" y="29415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8" name="pt435">
              <a:extLst>
                <a:ext uri="{FF2B5EF4-FFF2-40B4-BE49-F238E27FC236}">
                  <a16:creationId xmlns:a16="http://schemas.microsoft.com/office/drawing/2014/main" id="{4422893E-9DB8-8E0A-C88B-52E30894C5F6}"/>
                </a:ext>
              </a:extLst>
            </p:cNvPr>
            <p:cNvSpPr/>
            <p:nvPr/>
          </p:nvSpPr>
          <p:spPr>
            <a:xfrm>
              <a:off x="4542545" y="25388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9" name="pt436">
              <a:extLst>
                <a:ext uri="{FF2B5EF4-FFF2-40B4-BE49-F238E27FC236}">
                  <a16:creationId xmlns:a16="http://schemas.microsoft.com/office/drawing/2014/main" id="{0EEAC90C-2BC1-79F4-2F9D-4599C1772659}"/>
                </a:ext>
              </a:extLst>
            </p:cNvPr>
            <p:cNvSpPr/>
            <p:nvPr/>
          </p:nvSpPr>
          <p:spPr>
            <a:xfrm>
              <a:off x="5201443" y="36637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0" name="pt437">
              <a:extLst>
                <a:ext uri="{FF2B5EF4-FFF2-40B4-BE49-F238E27FC236}">
                  <a16:creationId xmlns:a16="http://schemas.microsoft.com/office/drawing/2014/main" id="{FD75F2B9-C47A-2C33-0FC2-89A2D158B973}"/>
                </a:ext>
              </a:extLst>
            </p:cNvPr>
            <p:cNvSpPr/>
            <p:nvPr/>
          </p:nvSpPr>
          <p:spPr>
            <a:xfrm>
              <a:off x="4553934" y="36471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1" name="pt438">
              <a:extLst>
                <a:ext uri="{FF2B5EF4-FFF2-40B4-BE49-F238E27FC236}">
                  <a16:creationId xmlns:a16="http://schemas.microsoft.com/office/drawing/2014/main" id="{34460D13-D41F-F56B-7F0F-28219373DE71}"/>
                </a:ext>
              </a:extLst>
            </p:cNvPr>
            <p:cNvSpPr/>
            <p:nvPr/>
          </p:nvSpPr>
          <p:spPr>
            <a:xfrm>
              <a:off x="4076421" y="29495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2" name="pt439">
              <a:extLst>
                <a:ext uri="{FF2B5EF4-FFF2-40B4-BE49-F238E27FC236}">
                  <a16:creationId xmlns:a16="http://schemas.microsoft.com/office/drawing/2014/main" id="{B61105E8-B3D9-50D8-C6CF-D570AC91FEBD}"/>
                </a:ext>
              </a:extLst>
            </p:cNvPr>
            <p:cNvSpPr/>
            <p:nvPr/>
          </p:nvSpPr>
          <p:spPr>
            <a:xfrm>
              <a:off x="5406623" y="34826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3" name="pt440">
              <a:extLst>
                <a:ext uri="{FF2B5EF4-FFF2-40B4-BE49-F238E27FC236}">
                  <a16:creationId xmlns:a16="http://schemas.microsoft.com/office/drawing/2014/main" id="{C24AA494-40C1-EFAE-59B7-050E79841987}"/>
                </a:ext>
              </a:extLst>
            </p:cNvPr>
            <p:cNvSpPr/>
            <p:nvPr/>
          </p:nvSpPr>
          <p:spPr>
            <a:xfrm>
              <a:off x="4751119" y="3548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4" name="pt441">
              <a:extLst>
                <a:ext uri="{FF2B5EF4-FFF2-40B4-BE49-F238E27FC236}">
                  <a16:creationId xmlns:a16="http://schemas.microsoft.com/office/drawing/2014/main" id="{ADFC7F74-BA6F-99F6-583C-E705B0761252}"/>
                </a:ext>
              </a:extLst>
            </p:cNvPr>
            <p:cNvSpPr/>
            <p:nvPr/>
          </p:nvSpPr>
          <p:spPr>
            <a:xfrm>
              <a:off x="4164608" y="36457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5" name="pt442">
              <a:extLst>
                <a:ext uri="{FF2B5EF4-FFF2-40B4-BE49-F238E27FC236}">
                  <a16:creationId xmlns:a16="http://schemas.microsoft.com/office/drawing/2014/main" id="{BB9DD73D-45E8-4D8E-4508-4AE71133CB4B}"/>
                </a:ext>
              </a:extLst>
            </p:cNvPr>
            <p:cNvSpPr/>
            <p:nvPr/>
          </p:nvSpPr>
          <p:spPr>
            <a:xfrm>
              <a:off x="4522371" y="34945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6" name="pt443">
              <a:extLst>
                <a:ext uri="{FF2B5EF4-FFF2-40B4-BE49-F238E27FC236}">
                  <a16:creationId xmlns:a16="http://schemas.microsoft.com/office/drawing/2014/main" id="{FC63BFF4-9E76-446D-FB9B-FC0F286145D6}"/>
                </a:ext>
              </a:extLst>
            </p:cNvPr>
            <p:cNvSpPr/>
            <p:nvPr/>
          </p:nvSpPr>
          <p:spPr>
            <a:xfrm>
              <a:off x="4806099" y="17086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7" name="pt444">
              <a:extLst>
                <a:ext uri="{FF2B5EF4-FFF2-40B4-BE49-F238E27FC236}">
                  <a16:creationId xmlns:a16="http://schemas.microsoft.com/office/drawing/2014/main" id="{A1BF6EF3-C3CC-7284-B9B7-E2BED99D4CCC}"/>
                </a:ext>
              </a:extLst>
            </p:cNvPr>
            <p:cNvSpPr/>
            <p:nvPr/>
          </p:nvSpPr>
          <p:spPr>
            <a:xfrm>
              <a:off x="4971889" y="31428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8" name="pt445">
              <a:extLst>
                <a:ext uri="{FF2B5EF4-FFF2-40B4-BE49-F238E27FC236}">
                  <a16:creationId xmlns:a16="http://schemas.microsoft.com/office/drawing/2014/main" id="{90E9304E-1117-E831-FDA4-63CB090137BE}"/>
                </a:ext>
              </a:extLst>
            </p:cNvPr>
            <p:cNvSpPr/>
            <p:nvPr/>
          </p:nvSpPr>
          <p:spPr>
            <a:xfrm>
              <a:off x="4582177" y="19548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9" name="pt446">
              <a:extLst>
                <a:ext uri="{FF2B5EF4-FFF2-40B4-BE49-F238E27FC236}">
                  <a16:creationId xmlns:a16="http://schemas.microsoft.com/office/drawing/2014/main" id="{D1795A12-79D0-1896-3091-B496DC39A1EF}"/>
                </a:ext>
              </a:extLst>
            </p:cNvPr>
            <p:cNvSpPr/>
            <p:nvPr/>
          </p:nvSpPr>
          <p:spPr>
            <a:xfrm>
              <a:off x="4110773" y="24171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0" name="pt447">
              <a:extLst>
                <a:ext uri="{FF2B5EF4-FFF2-40B4-BE49-F238E27FC236}">
                  <a16:creationId xmlns:a16="http://schemas.microsoft.com/office/drawing/2014/main" id="{219BEF67-5E36-4EF3-9D95-21404521F35C}"/>
                </a:ext>
              </a:extLst>
            </p:cNvPr>
            <p:cNvSpPr/>
            <p:nvPr/>
          </p:nvSpPr>
          <p:spPr>
            <a:xfrm>
              <a:off x="4141196" y="38842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1" name="pt448">
              <a:extLst>
                <a:ext uri="{FF2B5EF4-FFF2-40B4-BE49-F238E27FC236}">
                  <a16:creationId xmlns:a16="http://schemas.microsoft.com/office/drawing/2014/main" id="{880A9968-84BD-68FF-43BF-6B4E4741B6CC}"/>
                </a:ext>
              </a:extLst>
            </p:cNvPr>
            <p:cNvSpPr/>
            <p:nvPr/>
          </p:nvSpPr>
          <p:spPr>
            <a:xfrm>
              <a:off x="4761842" y="26736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2" name="pt449">
              <a:extLst>
                <a:ext uri="{FF2B5EF4-FFF2-40B4-BE49-F238E27FC236}">
                  <a16:creationId xmlns:a16="http://schemas.microsoft.com/office/drawing/2014/main" id="{B891E6FB-2F62-B54C-D01C-B60C840A98DD}"/>
                </a:ext>
              </a:extLst>
            </p:cNvPr>
            <p:cNvSpPr/>
            <p:nvPr/>
          </p:nvSpPr>
          <p:spPr>
            <a:xfrm>
              <a:off x="4549964" y="35143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3" name="pt450">
              <a:extLst>
                <a:ext uri="{FF2B5EF4-FFF2-40B4-BE49-F238E27FC236}">
                  <a16:creationId xmlns:a16="http://schemas.microsoft.com/office/drawing/2014/main" id="{798176F4-6C30-EB43-626E-A6CC52CD94DA}"/>
                </a:ext>
              </a:extLst>
            </p:cNvPr>
            <p:cNvSpPr/>
            <p:nvPr/>
          </p:nvSpPr>
          <p:spPr>
            <a:xfrm>
              <a:off x="4455164" y="30891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4" name="pt451">
              <a:extLst>
                <a:ext uri="{FF2B5EF4-FFF2-40B4-BE49-F238E27FC236}">
                  <a16:creationId xmlns:a16="http://schemas.microsoft.com/office/drawing/2014/main" id="{1D7A1F9D-145B-BE98-CB25-B9B8118DED1A}"/>
                </a:ext>
              </a:extLst>
            </p:cNvPr>
            <p:cNvSpPr/>
            <p:nvPr/>
          </p:nvSpPr>
          <p:spPr>
            <a:xfrm>
              <a:off x="4245513" y="38049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5" name="pt452">
              <a:extLst>
                <a:ext uri="{FF2B5EF4-FFF2-40B4-BE49-F238E27FC236}">
                  <a16:creationId xmlns:a16="http://schemas.microsoft.com/office/drawing/2014/main" id="{F24E729C-40FA-0D8B-708A-CDC14472E539}"/>
                </a:ext>
              </a:extLst>
            </p:cNvPr>
            <p:cNvSpPr/>
            <p:nvPr/>
          </p:nvSpPr>
          <p:spPr>
            <a:xfrm>
              <a:off x="4325488" y="28616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6" name="pt453">
              <a:extLst>
                <a:ext uri="{FF2B5EF4-FFF2-40B4-BE49-F238E27FC236}">
                  <a16:creationId xmlns:a16="http://schemas.microsoft.com/office/drawing/2014/main" id="{EC92F46D-E4D2-6F6D-998A-5083823AB279}"/>
                </a:ext>
              </a:extLst>
            </p:cNvPr>
            <p:cNvSpPr/>
            <p:nvPr/>
          </p:nvSpPr>
          <p:spPr>
            <a:xfrm>
              <a:off x="4365573" y="3615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7" name="pt454">
              <a:extLst>
                <a:ext uri="{FF2B5EF4-FFF2-40B4-BE49-F238E27FC236}">
                  <a16:creationId xmlns:a16="http://schemas.microsoft.com/office/drawing/2014/main" id="{B8020903-CE4E-A6AC-F087-07D4B783ECAC}"/>
                </a:ext>
              </a:extLst>
            </p:cNvPr>
            <p:cNvSpPr/>
            <p:nvPr/>
          </p:nvSpPr>
          <p:spPr>
            <a:xfrm>
              <a:off x="4269848" y="43496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8" name="pt455">
              <a:extLst>
                <a:ext uri="{FF2B5EF4-FFF2-40B4-BE49-F238E27FC236}">
                  <a16:creationId xmlns:a16="http://schemas.microsoft.com/office/drawing/2014/main" id="{FEE0847A-67E3-A54B-3F44-D0630A9DE6E9}"/>
                </a:ext>
              </a:extLst>
            </p:cNvPr>
            <p:cNvSpPr/>
            <p:nvPr/>
          </p:nvSpPr>
          <p:spPr>
            <a:xfrm>
              <a:off x="4690531" y="2585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9" name="pt456">
              <a:extLst>
                <a:ext uri="{FF2B5EF4-FFF2-40B4-BE49-F238E27FC236}">
                  <a16:creationId xmlns:a16="http://schemas.microsoft.com/office/drawing/2014/main" id="{C1735FBD-D533-678D-128E-A5331492AE3D}"/>
                </a:ext>
              </a:extLst>
            </p:cNvPr>
            <p:cNvSpPr/>
            <p:nvPr/>
          </p:nvSpPr>
          <p:spPr>
            <a:xfrm>
              <a:off x="3932744" y="24643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50" name="pt457">
              <a:extLst>
                <a:ext uri="{FF2B5EF4-FFF2-40B4-BE49-F238E27FC236}">
                  <a16:creationId xmlns:a16="http://schemas.microsoft.com/office/drawing/2014/main" id="{81B980A3-2211-2C4B-2654-3A0459EC3FD6}"/>
                </a:ext>
              </a:extLst>
            </p:cNvPr>
            <p:cNvSpPr/>
            <p:nvPr/>
          </p:nvSpPr>
          <p:spPr>
            <a:xfrm>
              <a:off x="4942967" y="35231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51" name="pt458">
              <a:extLst>
                <a:ext uri="{FF2B5EF4-FFF2-40B4-BE49-F238E27FC236}">
                  <a16:creationId xmlns:a16="http://schemas.microsoft.com/office/drawing/2014/main" id="{123D6602-9B1F-BAEE-EE38-D4298A509578}"/>
                </a:ext>
              </a:extLst>
            </p:cNvPr>
            <p:cNvSpPr/>
            <p:nvPr/>
          </p:nvSpPr>
          <p:spPr>
            <a:xfrm>
              <a:off x="4622965" y="24014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52" name="pt459">
              <a:extLst>
                <a:ext uri="{FF2B5EF4-FFF2-40B4-BE49-F238E27FC236}">
                  <a16:creationId xmlns:a16="http://schemas.microsoft.com/office/drawing/2014/main" id="{E41950C6-CC3B-3A70-7EEC-0A7BF9501CBC}"/>
                </a:ext>
              </a:extLst>
            </p:cNvPr>
            <p:cNvSpPr/>
            <p:nvPr/>
          </p:nvSpPr>
          <p:spPr>
            <a:xfrm>
              <a:off x="4258021" y="25725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53" name="pt460">
              <a:extLst>
                <a:ext uri="{FF2B5EF4-FFF2-40B4-BE49-F238E27FC236}">
                  <a16:creationId xmlns:a16="http://schemas.microsoft.com/office/drawing/2014/main" id="{507F594E-C86E-1097-4BFE-658831AEB55E}"/>
                </a:ext>
              </a:extLst>
            </p:cNvPr>
            <p:cNvSpPr/>
            <p:nvPr/>
          </p:nvSpPr>
          <p:spPr>
            <a:xfrm>
              <a:off x="4597936" y="29491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54" name="pt461">
              <a:extLst>
                <a:ext uri="{FF2B5EF4-FFF2-40B4-BE49-F238E27FC236}">
                  <a16:creationId xmlns:a16="http://schemas.microsoft.com/office/drawing/2014/main" id="{C3229D39-BD7E-C407-DFD7-C8BCC54A791D}"/>
                </a:ext>
              </a:extLst>
            </p:cNvPr>
            <p:cNvSpPr/>
            <p:nvPr/>
          </p:nvSpPr>
          <p:spPr>
            <a:xfrm>
              <a:off x="3573133" y="20317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55" name="pt462">
              <a:extLst>
                <a:ext uri="{FF2B5EF4-FFF2-40B4-BE49-F238E27FC236}">
                  <a16:creationId xmlns:a16="http://schemas.microsoft.com/office/drawing/2014/main" id="{57A879E8-C713-1B11-0AED-BA7D4DA6EF9C}"/>
                </a:ext>
              </a:extLst>
            </p:cNvPr>
            <p:cNvSpPr/>
            <p:nvPr/>
          </p:nvSpPr>
          <p:spPr>
            <a:xfrm>
              <a:off x="4647880" y="28491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56" name="pt463">
              <a:extLst>
                <a:ext uri="{FF2B5EF4-FFF2-40B4-BE49-F238E27FC236}">
                  <a16:creationId xmlns:a16="http://schemas.microsoft.com/office/drawing/2014/main" id="{7B91C18D-5089-4F3D-46DD-83AE00B64BF6}"/>
                </a:ext>
              </a:extLst>
            </p:cNvPr>
            <p:cNvSpPr/>
            <p:nvPr/>
          </p:nvSpPr>
          <p:spPr>
            <a:xfrm>
              <a:off x="4658661" y="34720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57" name="pt464">
              <a:extLst>
                <a:ext uri="{FF2B5EF4-FFF2-40B4-BE49-F238E27FC236}">
                  <a16:creationId xmlns:a16="http://schemas.microsoft.com/office/drawing/2014/main" id="{B555F24D-A41A-E4E6-DFBB-B29B66ACA3BC}"/>
                </a:ext>
              </a:extLst>
            </p:cNvPr>
            <p:cNvSpPr/>
            <p:nvPr/>
          </p:nvSpPr>
          <p:spPr>
            <a:xfrm>
              <a:off x="4495183" y="30782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58" name="pt465">
              <a:extLst>
                <a:ext uri="{FF2B5EF4-FFF2-40B4-BE49-F238E27FC236}">
                  <a16:creationId xmlns:a16="http://schemas.microsoft.com/office/drawing/2014/main" id="{7A89F0F4-0FDC-A1F1-B6F2-665F3F62D1CE}"/>
                </a:ext>
              </a:extLst>
            </p:cNvPr>
            <p:cNvSpPr/>
            <p:nvPr/>
          </p:nvSpPr>
          <p:spPr>
            <a:xfrm>
              <a:off x="4489445" y="34647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59" name="pt466">
              <a:extLst>
                <a:ext uri="{FF2B5EF4-FFF2-40B4-BE49-F238E27FC236}">
                  <a16:creationId xmlns:a16="http://schemas.microsoft.com/office/drawing/2014/main" id="{E52A28A0-DBC2-8570-6568-8C204A248553}"/>
                </a:ext>
              </a:extLst>
            </p:cNvPr>
            <p:cNvSpPr/>
            <p:nvPr/>
          </p:nvSpPr>
          <p:spPr>
            <a:xfrm>
              <a:off x="4231359" y="31974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0" name="pt467">
              <a:extLst>
                <a:ext uri="{FF2B5EF4-FFF2-40B4-BE49-F238E27FC236}">
                  <a16:creationId xmlns:a16="http://schemas.microsoft.com/office/drawing/2014/main" id="{8C3AB1F0-FF7E-6613-5398-15E735B725E1}"/>
                </a:ext>
              </a:extLst>
            </p:cNvPr>
            <p:cNvSpPr/>
            <p:nvPr/>
          </p:nvSpPr>
          <p:spPr>
            <a:xfrm>
              <a:off x="4674526" y="28598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1" name="pt468">
              <a:extLst>
                <a:ext uri="{FF2B5EF4-FFF2-40B4-BE49-F238E27FC236}">
                  <a16:creationId xmlns:a16="http://schemas.microsoft.com/office/drawing/2014/main" id="{5A501755-A178-EA94-4277-C77AB25CB029}"/>
                </a:ext>
              </a:extLst>
            </p:cNvPr>
            <p:cNvSpPr/>
            <p:nvPr/>
          </p:nvSpPr>
          <p:spPr>
            <a:xfrm>
              <a:off x="5022334" y="3736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2" name="pt469">
              <a:extLst>
                <a:ext uri="{FF2B5EF4-FFF2-40B4-BE49-F238E27FC236}">
                  <a16:creationId xmlns:a16="http://schemas.microsoft.com/office/drawing/2014/main" id="{4963638F-22B3-5269-8265-4D1384DBE778}"/>
                </a:ext>
              </a:extLst>
            </p:cNvPr>
            <p:cNvSpPr/>
            <p:nvPr/>
          </p:nvSpPr>
          <p:spPr>
            <a:xfrm>
              <a:off x="4674641" y="43305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3" name="pt470">
              <a:extLst>
                <a:ext uri="{FF2B5EF4-FFF2-40B4-BE49-F238E27FC236}">
                  <a16:creationId xmlns:a16="http://schemas.microsoft.com/office/drawing/2014/main" id="{43A5DFE6-A5EB-E7F7-1130-A38DB2FBBF24}"/>
                </a:ext>
              </a:extLst>
            </p:cNvPr>
            <p:cNvSpPr/>
            <p:nvPr/>
          </p:nvSpPr>
          <p:spPr>
            <a:xfrm>
              <a:off x="4360735" y="23222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4" name="pt471">
              <a:extLst>
                <a:ext uri="{FF2B5EF4-FFF2-40B4-BE49-F238E27FC236}">
                  <a16:creationId xmlns:a16="http://schemas.microsoft.com/office/drawing/2014/main" id="{D96F4119-9AC0-BDA0-8955-F1F9D686155D}"/>
                </a:ext>
              </a:extLst>
            </p:cNvPr>
            <p:cNvSpPr/>
            <p:nvPr/>
          </p:nvSpPr>
          <p:spPr>
            <a:xfrm>
              <a:off x="4301211" y="24140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5" name="pt472">
              <a:extLst>
                <a:ext uri="{FF2B5EF4-FFF2-40B4-BE49-F238E27FC236}">
                  <a16:creationId xmlns:a16="http://schemas.microsoft.com/office/drawing/2014/main" id="{43D9CC08-7218-FDE4-B3BC-4C7BAC770F3C}"/>
                </a:ext>
              </a:extLst>
            </p:cNvPr>
            <p:cNvSpPr/>
            <p:nvPr/>
          </p:nvSpPr>
          <p:spPr>
            <a:xfrm>
              <a:off x="5661319" y="33390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6" name="pt473">
              <a:extLst>
                <a:ext uri="{FF2B5EF4-FFF2-40B4-BE49-F238E27FC236}">
                  <a16:creationId xmlns:a16="http://schemas.microsoft.com/office/drawing/2014/main" id="{FCD88955-3DFC-3834-DAF9-EB0313097159}"/>
                </a:ext>
              </a:extLst>
            </p:cNvPr>
            <p:cNvSpPr/>
            <p:nvPr/>
          </p:nvSpPr>
          <p:spPr>
            <a:xfrm>
              <a:off x="5221599" y="27340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7" name="pt474">
              <a:extLst>
                <a:ext uri="{FF2B5EF4-FFF2-40B4-BE49-F238E27FC236}">
                  <a16:creationId xmlns:a16="http://schemas.microsoft.com/office/drawing/2014/main" id="{B2AD9F15-ADE9-201C-5C5F-D22E3E4B3B94}"/>
                </a:ext>
              </a:extLst>
            </p:cNvPr>
            <p:cNvSpPr/>
            <p:nvPr/>
          </p:nvSpPr>
          <p:spPr>
            <a:xfrm>
              <a:off x="5349608" y="2659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8" name="pt475">
              <a:extLst>
                <a:ext uri="{FF2B5EF4-FFF2-40B4-BE49-F238E27FC236}">
                  <a16:creationId xmlns:a16="http://schemas.microsoft.com/office/drawing/2014/main" id="{3CD9E584-BF3E-8609-2A2A-5E33C3C516C8}"/>
                </a:ext>
              </a:extLst>
            </p:cNvPr>
            <p:cNvSpPr/>
            <p:nvPr/>
          </p:nvSpPr>
          <p:spPr>
            <a:xfrm>
              <a:off x="4245840" y="30609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9" name="pt476">
              <a:extLst>
                <a:ext uri="{FF2B5EF4-FFF2-40B4-BE49-F238E27FC236}">
                  <a16:creationId xmlns:a16="http://schemas.microsoft.com/office/drawing/2014/main" id="{4CDA1603-588D-4D47-E4A8-22D2E13CAFFD}"/>
                </a:ext>
              </a:extLst>
            </p:cNvPr>
            <p:cNvSpPr/>
            <p:nvPr/>
          </p:nvSpPr>
          <p:spPr>
            <a:xfrm>
              <a:off x="4457193" y="44330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70" name="pt477">
              <a:extLst>
                <a:ext uri="{FF2B5EF4-FFF2-40B4-BE49-F238E27FC236}">
                  <a16:creationId xmlns:a16="http://schemas.microsoft.com/office/drawing/2014/main" id="{8BEED117-8843-D830-2488-58760CDF0814}"/>
                </a:ext>
              </a:extLst>
            </p:cNvPr>
            <p:cNvSpPr/>
            <p:nvPr/>
          </p:nvSpPr>
          <p:spPr>
            <a:xfrm>
              <a:off x="4661036" y="29317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71" name="pg478">
              <a:extLst>
                <a:ext uri="{FF2B5EF4-FFF2-40B4-BE49-F238E27FC236}">
                  <a16:creationId xmlns:a16="http://schemas.microsoft.com/office/drawing/2014/main" id="{63400692-2D65-1FC3-061E-A2AF437AE019}"/>
                </a:ext>
              </a:extLst>
            </p:cNvPr>
            <p:cNvSpPr/>
            <p:nvPr/>
          </p:nvSpPr>
          <p:spPr>
            <a:xfrm>
              <a:off x="3597959" y="2516146"/>
              <a:ext cx="4214031" cy="1513645"/>
            </a:xfrm>
            <a:custGeom>
              <a:avLst/>
              <a:gdLst/>
              <a:ahLst/>
              <a:cxnLst/>
              <a:rect l="0" t="0" r="0" b="0"/>
              <a:pathLst>
                <a:path w="4214031" h="1513645">
                  <a:moveTo>
                    <a:pt x="0" y="0"/>
                  </a:moveTo>
                  <a:lnTo>
                    <a:pt x="53342" y="18475"/>
                  </a:lnTo>
                  <a:lnTo>
                    <a:pt x="106684" y="36915"/>
                  </a:lnTo>
                  <a:lnTo>
                    <a:pt x="160026" y="55314"/>
                  </a:lnTo>
                  <a:lnTo>
                    <a:pt x="213368" y="73669"/>
                  </a:lnTo>
                  <a:lnTo>
                    <a:pt x="266710" y="91974"/>
                  </a:lnTo>
                  <a:lnTo>
                    <a:pt x="320053" y="110223"/>
                  </a:lnTo>
                  <a:lnTo>
                    <a:pt x="373395" y="128409"/>
                  </a:lnTo>
                  <a:lnTo>
                    <a:pt x="426737" y="146522"/>
                  </a:lnTo>
                  <a:lnTo>
                    <a:pt x="480079" y="164555"/>
                  </a:lnTo>
                  <a:lnTo>
                    <a:pt x="533421" y="182495"/>
                  </a:lnTo>
                  <a:lnTo>
                    <a:pt x="586763" y="200330"/>
                  </a:lnTo>
                  <a:lnTo>
                    <a:pt x="640106" y="218045"/>
                  </a:lnTo>
                  <a:lnTo>
                    <a:pt x="693448" y="235621"/>
                  </a:lnTo>
                  <a:lnTo>
                    <a:pt x="746790" y="253040"/>
                  </a:lnTo>
                  <a:lnTo>
                    <a:pt x="800132" y="270278"/>
                  </a:lnTo>
                  <a:lnTo>
                    <a:pt x="853474" y="287309"/>
                  </a:lnTo>
                  <a:lnTo>
                    <a:pt x="906816" y="304103"/>
                  </a:lnTo>
                  <a:lnTo>
                    <a:pt x="960159" y="320628"/>
                  </a:lnTo>
                  <a:lnTo>
                    <a:pt x="1013501" y="336850"/>
                  </a:lnTo>
                  <a:lnTo>
                    <a:pt x="1066843" y="352734"/>
                  </a:lnTo>
                  <a:lnTo>
                    <a:pt x="1120185" y="368244"/>
                  </a:lnTo>
                  <a:lnTo>
                    <a:pt x="1173527" y="383349"/>
                  </a:lnTo>
                  <a:lnTo>
                    <a:pt x="1226869" y="398025"/>
                  </a:lnTo>
                  <a:lnTo>
                    <a:pt x="1280212" y="412252"/>
                  </a:lnTo>
                  <a:lnTo>
                    <a:pt x="1333554" y="426026"/>
                  </a:lnTo>
                  <a:lnTo>
                    <a:pt x="1386896" y="439348"/>
                  </a:lnTo>
                  <a:lnTo>
                    <a:pt x="1440238" y="452235"/>
                  </a:lnTo>
                  <a:lnTo>
                    <a:pt x="1493580" y="464710"/>
                  </a:lnTo>
                  <a:lnTo>
                    <a:pt x="1546922" y="476804"/>
                  </a:lnTo>
                  <a:lnTo>
                    <a:pt x="1600265" y="488549"/>
                  </a:lnTo>
                  <a:lnTo>
                    <a:pt x="1653607" y="499982"/>
                  </a:lnTo>
                  <a:lnTo>
                    <a:pt x="1706949" y="511138"/>
                  </a:lnTo>
                  <a:lnTo>
                    <a:pt x="1760291" y="522049"/>
                  </a:lnTo>
                  <a:lnTo>
                    <a:pt x="1813633" y="532745"/>
                  </a:lnTo>
                  <a:lnTo>
                    <a:pt x="1866976" y="543254"/>
                  </a:lnTo>
                  <a:lnTo>
                    <a:pt x="1920318" y="553599"/>
                  </a:lnTo>
                  <a:lnTo>
                    <a:pt x="1973660" y="563801"/>
                  </a:lnTo>
                  <a:lnTo>
                    <a:pt x="2027002" y="573879"/>
                  </a:lnTo>
                  <a:lnTo>
                    <a:pt x="2080344" y="583848"/>
                  </a:lnTo>
                  <a:lnTo>
                    <a:pt x="2133686" y="593721"/>
                  </a:lnTo>
                  <a:lnTo>
                    <a:pt x="2187029" y="603510"/>
                  </a:lnTo>
                  <a:lnTo>
                    <a:pt x="2240371" y="613225"/>
                  </a:lnTo>
                  <a:lnTo>
                    <a:pt x="2293713" y="622875"/>
                  </a:lnTo>
                  <a:lnTo>
                    <a:pt x="2347055" y="632467"/>
                  </a:lnTo>
                  <a:lnTo>
                    <a:pt x="2400397" y="642007"/>
                  </a:lnTo>
                  <a:lnTo>
                    <a:pt x="2453739" y="651502"/>
                  </a:lnTo>
                  <a:lnTo>
                    <a:pt x="2507082" y="660955"/>
                  </a:lnTo>
                  <a:lnTo>
                    <a:pt x="2560424" y="670371"/>
                  </a:lnTo>
                  <a:lnTo>
                    <a:pt x="2613766" y="679754"/>
                  </a:lnTo>
                  <a:lnTo>
                    <a:pt x="2667108" y="689107"/>
                  </a:lnTo>
                  <a:lnTo>
                    <a:pt x="2720450" y="698433"/>
                  </a:lnTo>
                  <a:lnTo>
                    <a:pt x="2773792" y="707734"/>
                  </a:lnTo>
                  <a:lnTo>
                    <a:pt x="2827135" y="717013"/>
                  </a:lnTo>
                  <a:lnTo>
                    <a:pt x="2880477" y="726272"/>
                  </a:lnTo>
                  <a:lnTo>
                    <a:pt x="2933819" y="735511"/>
                  </a:lnTo>
                  <a:lnTo>
                    <a:pt x="2987161" y="744734"/>
                  </a:lnTo>
                  <a:lnTo>
                    <a:pt x="3040503" y="753941"/>
                  </a:lnTo>
                  <a:lnTo>
                    <a:pt x="3093845" y="763133"/>
                  </a:lnTo>
                  <a:lnTo>
                    <a:pt x="3147188" y="772312"/>
                  </a:lnTo>
                  <a:lnTo>
                    <a:pt x="3200530" y="781479"/>
                  </a:lnTo>
                  <a:lnTo>
                    <a:pt x="3253872" y="790634"/>
                  </a:lnTo>
                  <a:lnTo>
                    <a:pt x="3307214" y="799778"/>
                  </a:lnTo>
                  <a:lnTo>
                    <a:pt x="3360556" y="808913"/>
                  </a:lnTo>
                  <a:lnTo>
                    <a:pt x="3413899" y="818039"/>
                  </a:lnTo>
                  <a:lnTo>
                    <a:pt x="3467241" y="827156"/>
                  </a:lnTo>
                  <a:lnTo>
                    <a:pt x="3520583" y="836265"/>
                  </a:lnTo>
                  <a:lnTo>
                    <a:pt x="3573925" y="845367"/>
                  </a:lnTo>
                  <a:lnTo>
                    <a:pt x="3627267" y="854462"/>
                  </a:lnTo>
                  <a:lnTo>
                    <a:pt x="3680609" y="863550"/>
                  </a:lnTo>
                  <a:lnTo>
                    <a:pt x="3733952" y="872632"/>
                  </a:lnTo>
                  <a:lnTo>
                    <a:pt x="3787294" y="881709"/>
                  </a:lnTo>
                  <a:lnTo>
                    <a:pt x="3840636" y="890780"/>
                  </a:lnTo>
                  <a:lnTo>
                    <a:pt x="3893978" y="899846"/>
                  </a:lnTo>
                  <a:lnTo>
                    <a:pt x="3947320" y="908907"/>
                  </a:lnTo>
                  <a:lnTo>
                    <a:pt x="4000662" y="917964"/>
                  </a:lnTo>
                  <a:lnTo>
                    <a:pt x="4054005" y="927016"/>
                  </a:lnTo>
                  <a:lnTo>
                    <a:pt x="4107347" y="936065"/>
                  </a:lnTo>
                  <a:lnTo>
                    <a:pt x="4160689" y="945109"/>
                  </a:lnTo>
                  <a:lnTo>
                    <a:pt x="4214031" y="954150"/>
                  </a:lnTo>
                  <a:lnTo>
                    <a:pt x="4214031" y="1513645"/>
                  </a:lnTo>
                  <a:lnTo>
                    <a:pt x="4160689" y="1494803"/>
                  </a:lnTo>
                  <a:lnTo>
                    <a:pt x="4107347" y="1475965"/>
                  </a:lnTo>
                  <a:lnTo>
                    <a:pt x="4054005" y="1457130"/>
                  </a:lnTo>
                  <a:lnTo>
                    <a:pt x="4000662" y="1438300"/>
                  </a:lnTo>
                  <a:lnTo>
                    <a:pt x="3947320" y="1419474"/>
                  </a:lnTo>
                  <a:lnTo>
                    <a:pt x="3893978" y="1400652"/>
                  </a:lnTo>
                  <a:lnTo>
                    <a:pt x="3840636" y="1381835"/>
                  </a:lnTo>
                  <a:lnTo>
                    <a:pt x="3787294" y="1363023"/>
                  </a:lnTo>
                  <a:lnTo>
                    <a:pt x="3733952" y="1344217"/>
                  </a:lnTo>
                  <a:lnTo>
                    <a:pt x="3680609" y="1325416"/>
                  </a:lnTo>
                  <a:lnTo>
                    <a:pt x="3627267" y="1306622"/>
                  </a:lnTo>
                  <a:lnTo>
                    <a:pt x="3573925" y="1287833"/>
                  </a:lnTo>
                  <a:lnTo>
                    <a:pt x="3520583" y="1269052"/>
                  </a:lnTo>
                  <a:lnTo>
                    <a:pt x="3467241" y="1250279"/>
                  </a:lnTo>
                  <a:lnTo>
                    <a:pt x="3413899" y="1231513"/>
                  </a:lnTo>
                  <a:lnTo>
                    <a:pt x="3360556" y="1212756"/>
                  </a:lnTo>
                  <a:lnTo>
                    <a:pt x="3307214" y="1194008"/>
                  </a:lnTo>
                  <a:lnTo>
                    <a:pt x="3253872" y="1175269"/>
                  </a:lnTo>
                  <a:lnTo>
                    <a:pt x="3200530" y="1156542"/>
                  </a:lnTo>
                  <a:lnTo>
                    <a:pt x="3147188" y="1137826"/>
                  </a:lnTo>
                  <a:lnTo>
                    <a:pt x="3093845" y="1119122"/>
                  </a:lnTo>
                  <a:lnTo>
                    <a:pt x="3040503" y="1100431"/>
                  </a:lnTo>
                  <a:lnTo>
                    <a:pt x="2987161" y="1081755"/>
                  </a:lnTo>
                  <a:lnTo>
                    <a:pt x="2933819" y="1063095"/>
                  </a:lnTo>
                  <a:lnTo>
                    <a:pt x="2880477" y="1044451"/>
                  </a:lnTo>
                  <a:lnTo>
                    <a:pt x="2827135" y="1025827"/>
                  </a:lnTo>
                  <a:lnTo>
                    <a:pt x="2773792" y="1007223"/>
                  </a:lnTo>
                  <a:lnTo>
                    <a:pt x="2720450" y="988641"/>
                  </a:lnTo>
                  <a:lnTo>
                    <a:pt x="2667108" y="970084"/>
                  </a:lnTo>
                  <a:lnTo>
                    <a:pt x="2613766" y="951554"/>
                  </a:lnTo>
                  <a:lnTo>
                    <a:pt x="2560424" y="933055"/>
                  </a:lnTo>
                  <a:lnTo>
                    <a:pt x="2507082" y="914588"/>
                  </a:lnTo>
                  <a:lnTo>
                    <a:pt x="2453739" y="896158"/>
                  </a:lnTo>
                  <a:lnTo>
                    <a:pt x="2400397" y="877770"/>
                  </a:lnTo>
                  <a:lnTo>
                    <a:pt x="2347055" y="859427"/>
                  </a:lnTo>
                  <a:lnTo>
                    <a:pt x="2293713" y="841136"/>
                  </a:lnTo>
                  <a:lnTo>
                    <a:pt x="2240371" y="822903"/>
                  </a:lnTo>
                  <a:lnTo>
                    <a:pt x="2187029" y="804736"/>
                  </a:lnTo>
                  <a:lnTo>
                    <a:pt x="2133686" y="786642"/>
                  </a:lnTo>
                  <a:lnTo>
                    <a:pt x="2080344" y="768632"/>
                  </a:lnTo>
                  <a:lnTo>
                    <a:pt x="2027002" y="750718"/>
                  </a:lnTo>
                  <a:lnTo>
                    <a:pt x="1973660" y="732913"/>
                  </a:lnTo>
                  <a:lnTo>
                    <a:pt x="1920318" y="715232"/>
                  </a:lnTo>
                  <a:lnTo>
                    <a:pt x="1866976" y="697695"/>
                  </a:lnTo>
                  <a:lnTo>
                    <a:pt x="1813633" y="680320"/>
                  </a:lnTo>
                  <a:lnTo>
                    <a:pt x="1760291" y="663134"/>
                  </a:lnTo>
                  <a:lnTo>
                    <a:pt x="1706949" y="646162"/>
                  </a:lnTo>
                  <a:lnTo>
                    <a:pt x="1653607" y="629434"/>
                  </a:lnTo>
                  <a:lnTo>
                    <a:pt x="1600265" y="612985"/>
                  </a:lnTo>
                  <a:lnTo>
                    <a:pt x="1546922" y="596847"/>
                  </a:lnTo>
                  <a:lnTo>
                    <a:pt x="1493580" y="581058"/>
                  </a:lnTo>
                  <a:lnTo>
                    <a:pt x="1440238" y="565650"/>
                  </a:lnTo>
                  <a:lnTo>
                    <a:pt x="1386896" y="550654"/>
                  </a:lnTo>
                  <a:lnTo>
                    <a:pt x="1333554" y="536094"/>
                  </a:lnTo>
                  <a:lnTo>
                    <a:pt x="1280212" y="521984"/>
                  </a:lnTo>
                  <a:lnTo>
                    <a:pt x="1226869" y="508329"/>
                  </a:lnTo>
                  <a:lnTo>
                    <a:pt x="1173527" y="495121"/>
                  </a:lnTo>
                  <a:lnTo>
                    <a:pt x="1120185" y="482344"/>
                  </a:lnTo>
                  <a:lnTo>
                    <a:pt x="1066843" y="469971"/>
                  </a:lnTo>
                  <a:lnTo>
                    <a:pt x="1013501" y="457972"/>
                  </a:lnTo>
                  <a:lnTo>
                    <a:pt x="960159" y="446311"/>
                  </a:lnTo>
                  <a:lnTo>
                    <a:pt x="906816" y="434953"/>
                  </a:lnTo>
                  <a:lnTo>
                    <a:pt x="853474" y="423865"/>
                  </a:lnTo>
                  <a:lnTo>
                    <a:pt x="800132" y="413012"/>
                  </a:lnTo>
                  <a:lnTo>
                    <a:pt x="746790" y="402367"/>
                  </a:lnTo>
                  <a:lnTo>
                    <a:pt x="693448" y="391903"/>
                  </a:lnTo>
                  <a:lnTo>
                    <a:pt x="640106" y="381597"/>
                  </a:lnTo>
                  <a:lnTo>
                    <a:pt x="586763" y="371429"/>
                  </a:lnTo>
                  <a:lnTo>
                    <a:pt x="533421" y="361381"/>
                  </a:lnTo>
                  <a:lnTo>
                    <a:pt x="480079" y="351438"/>
                  </a:lnTo>
                  <a:lnTo>
                    <a:pt x="426737" y="341588"/>
                  </a:lnTo>
                  <a:lnTo>
                    <a:pt x="373395" y="331819"/>
                  </a:lnTo>
                  <a:lnTo>
                    <a:pt x="320053" y="322122"/>
                  </a:lnTo>
                  <a:lnTo>
                    <a:pt x="266710" y="312487"/>
                  </a:lnTo>
                  <a:lnTo>
                    <a:pt x="213368" y="302910"/>
                  </a:lnTo>
                  <a:lnTo>
                    <a:pt x="160026" y="293382"/>
                  </a:lnTo>
                  <a:lnTo>
                    <a:pt x="106684" y="283898"/>
                  </a:lnTo>
                  <a:lnTo>
                    <a:pt x="53342" y="274455"/>
                  </a:lnTo>
                  <a:lnTo>
                    <a:pt x="0" y="265048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2972" name="pl479">
              <a:extLst>
                <a:ext uri="{FF2B5EF4-FFF2-40B4-BE49-F238E27FC236}">
                  <a16:creationId xmlns:a16="http://schemas.microsoft.com/office/drawing/2014/main" id="{15C95110-9BE2-311A-9243-14C8A5F116A9}"/>
                </a:ext>
              </a:extLst>
            </p:cNvPr>
            <p:cNvSpPr/>
            <p:nvPr/>
          </p:nvSpPr>
          <p:spPr>
            <a:xfrm>
              <a:off x="3597959" y="2516146"/>
              <a:ext cx="4214031" cy="954150"/>
            </a:xfrm>
            <a:custGeom>
              <a:avLst/>
              <a:gdLst/>
              <a:ahLst/>
              <a:cxnLst/>
              <a:rect l="0" t="0" r="0" b="0"/>
              <a:pathLst>
                <a:path w="4214031" h="954150">
                  <a:moveTo>
                    <a:pt x="0" y="0"/>
                  </a:moveTo>
                  <a:lnTo>
                    <a:pt x="53342" y="18475"/>
                  </a:lnTo>
                  <a:lnTo>
                    <a:pt x="106684" y="36915"/>
                  </a:lnTo>
                  <a:lnTo>
                    <a:pt x="160026" y="55314"/>
                  </a:lnTo>
                  <a:lnTo>
                    <a:pt x="213368" y="73669"/>
                  </a:lnTo>
                  <a:lnTo>
                    <a:pt x="266710" y="91974"/>
                  </a:lnTo>
                  <a:lnTo>
                    <a:pt x="320053" y="110223"/>
                  </a:lnTo>
                  <a:lnTo>
                    <a:pt x="373395" y="128409"/>
                  </a:lnTo>
                  <a:lnTo>
                    <a:pt x="426737" y="146522"/>
                  </a:lnTo>
                  <a:lnTo>
                    <a:pt x="480079" y="164555"/>
                  </a:lnTo>
                  <a:lnTo>
                    <a:pt x="533421" y="182495"/>
                  </a:lnTo>
                  <a:lnTo>
                    <a:pt x="586763" y="200330"/>
                  </a:lnTo>
                  <a:lnTo>
                    <a:pt x="640106" y="218045"/>
                  </a:lnTo>
                  <a:lnTo>
                    <a:pt x="693448" y="235621"/>
                  </a:lnTo>
                  <a:lnTo>
                    <a:pt x="746790" y="253040"/>
                  </a:lnTo>
                  <a:lnTo>
                    <a:pt x="800132" y="270278"/>
                  </a:lnTo>
                  <a:lnTo>
                    <a:pt x="853474" y="287309"/>
                  </a:lnTo>
                  <a:lnTo>
                    <a:pt x="906816" y="304103"/>
                  </a:lnTo>
                  <a:lnTo>
                    <a:pt x="960159" y="320628"/>
                  </a:lnTo>
                  <a:lnTo>
                    <a:pt x="1013501" y="336850"/>
                  </a:lnTo>
                  <a:lnTo>
                    <a:pt x="1066843" y="352734"/>
                  </a:lnTo>
                  <a:lnTo>
                    <a:pt x="1120185" y="368244"/>
                  </a:lnTo>
                  <a:lnTo>
                    <a:pt x="1173527" y="383349"/>
                  </a:lnTo>
                  <a:lnTo>
                    <a:pt x="1226869" y="398025"/>
                  </a:lnTo>
                  <a:lnTo>
                    <a:pt x="1280212" y="412252"/>
                  </a:lnTo>
                  <a:lnTo>
                    <a:pt x="1333554" y="426026"/>
                  </a:lnTo>
                  <a:lnTo>
                    <a:pt x="1386896" y="439348"/>
                  </a:lnTo>
                  <a:lnTo>
                    <a:pt x="1440238" y="452235"/>
                  </a:lnTo>
                  <a:lnTo>
                    <a:pt x="1493580" y="464710"/>
                  </a:lnTo>
                  <a:lnTo>
                    <a:pt x="1546922" y="476804"/>
                  </a:lnTo>
                  <a:lnTo>
                    <a:pt x="1600265" y="488549"/>
                  </a:lnTo>
                  <a:lnTo>
                    <a:pt x="1653607" y="499982"/>
                  </a:lnTo>
                  <a:lnTo>
                    <a:pt x="1706949" y="511138"/>
                  </a:lnTo>
                  <a:lnTo>
                    <a:pt x="1760291" y="522049"/>
                  </a:lnTo>
                  <a:lnTo>
                    <a:pt x="1813633" y="532745"/>
                  </a:lnTo>
                  <a:lnTo>
                    <a:pt x="1866976" y="543254"/>
                  </a:lnTo>
                  <a:lnTo>
                    <a:pt x="1920318" y="553599"/>
                  </a:lnTo>
                  <a:lnTo>
                    <a:pt x="1973660" y="563801"/>
                  </a:lnTo>
                  <a:lnTo>
                    <a:pt x="2027002" y="573879"/>
                  </a:lnTo>
                  <a:lnTo>
                    <a:pt x="2080344" y="583848"/>
                  </a:lnTo>
                  <a:lnTo>
                    <a:pt x="2133686" y="593721"/>
                  </a:lnTo>
                  <a:lnTo>
                    <a:pt x="2187029" y="603510"/>
                  </a:lnTo>
                  <a:lnTo>
                    <a:pt x="2240371" y="613225"/>
                  </a:lnTo>
                  <a:lnTo>
                    <a:pt x="2293713" y="622875"/>
                  </a:lnTo>
                  <a:lnTo>
                    <a:pt x="2347055" y="632467"/>
                  </a:lnTo>
                  <a:lnTo>
                    <a:pt x="2400397" y="642007"/>
                  </a:lnTo>
                  <a:lnTo>
                    <a:pt x="2453739" y="651502"/>
                  </a:lnTo>
                  <a:lnTo>
                    <a:pt x="2507082" y="660955"/>
                  </a:lnTo>
                  <a:lnTo>
                    <a:pt x="2560424" y="670371"/>
                  </a:lnTo>
                  <a:lnTo>
                    <a:pt x="2613766" y="679754"/>
                  </a:lnTo>
                  <a:lnTo>
                    <a:pt x="2667108" y="689107"/>
                  </a:lnTo>
                  <a:lnTo>
                    <a:pt x="2720450" y="698433"/>
                  </a:lnTo>
                  <a:lnTo>
                    <a:pt x="2773792" y="707734"/>
                  </a:lnTo>
                  <a:lnTo>
                    <a:pt x="2827135" y="717013"/>
                  </a:lnTo>
                  <a:lnTo>
                    <a:pt x="2880477" y="726272"/>
                  </a:lnTo>
                  <a:lnTo>
                    <a:pt x="2933819" y="735511"/>
                  </a:lnTo>
                  <a:lnTo>
                    <a:pt x="2987161" y="744734"/>
                  </a:lnTo>
                  <a:lnTo>
                    <a:pt x="3040503" y="753941"/>
                  </a:lnTo>
                  <a:lnTo>
                    <a:pt x="3093845" y="763133"/>
                  </a:lnTo>
                  <a:lnTo>
                    <a:pt x="3147188" y="772312"/>
                  </a:lnTo>
                  <a:lnTo>
                    <a:pt x="3200530" y="781479"/>
                  </a:lnTo>
                  <a:lnTo>
                    <a:pt x="3253872" y="790634"/>
                  </a:lnTo>
                  <a:lnTo>
                    <a:pt x="3307214" y="799778"/>
                  </a:lnTo>
                  <a:lnTo>
                    <a:pt x="3360556" y="808913"/>
                  </a:lnTo>
                  <a:lnTo>
                    <a:pt x="3413899" y="818039"/>
                  </a:lnTo>
                  <a:lnTo>
                    <a:pt x="3467241" y="827156"/>
                  </a:lnTo>
                  <a:lnTo>
                    <a:pt x="3520583" y="836265"/>
                  </a:lnTo>
                  <a:lnTo>
                    <a:pt x="3573925" y="845367"/>
                  </a:lnTo>
                  <a:lnTo>
                    <a:pt x="3627267" y="854462"/>
                  </a:lnTo>
                  <a:lnTo>
                    <a:pt x="3680609" y="863550"/>
                  </a:lnTo>
                  <a:lnTo>
                    <a:pt x="3733952" y="872632"/>
                  </a:lnTo>
                  <a:lnTo>
                    <a:pt x="3787294" y="881709"/>
                  </a:lnTo>
                  <a:lnTo>
                    <a:pt x="3840636" y="890780"/>
                  </a:lnTo>
                  <a:lnTo>
                    <a:pt x="3893978" y="899846"/>
                  </a:lnTo>
                  <a:lnTo>
                    <a:pt x="3947320" y="908907"/>
                  </a:lnTo>
                  <a:lnTo>
                    <a:pt x="4000662" y="917964"/>
                  </a:lnTo>
                  <a:lnTo>
                    <a:pt x="4054005" y="927016"/>
                  </a:lnTo>
                  <a:lnTo>
                    <a:pt x="4107347" y="936065"/>
                  </a:lnTo>
                  <a:lnTo>
                    <a:pt x="4160689" y="945109"/>
                  </a:lnTo>
                  <a:lnTo>
                    <a:pt x="4214031" y="95415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2973" name="pl480">
              <a:extLst>
                <a:ext uri="{FF2B5EF4-FFF2-40B4-BE49-F238E27FC236}">
                  <a16:creationId xmlns:a16="http://schemas.microsoft.com/office/drawing/2014/main" id="{0AB51D00-3894-B0C4-5D31-45AF6F7F344F}"/>
                </a:ext>
              </a:extLst>
            </p:cNvPr>
            <p:cNvSpPr/>
            <p:nvPr/>
          </p:nvSpPr>
          <p:spPr>
            <a:xfrm>
              <a:off x="3597959" y="2781194"/>
              <a:ext cx="4214031" cy="1248597"/>
            </a:xfrm>
            <a:custGeom>
              <a:avLst/>
              <a:gdLst/>
              <a:ahLst/>
              <a:cxnLst/>
              <a:rect l="0" t="0" r="0" b="0"/>
              <a:pathLst>
                <a:path w="4214031" h="1248597">
                  <a:moveTo>
                    <a:pt x="4214031" y="1248597"/>
                  </a:moveTo>
                  <a:lnTo>
                    <a:pt x="4160689" y="1229755"/>
                  </a:lnTo>
                  <a:lnTo>
                    <a:pt x="4107347" y="1210917"/>
                  </a:lnTo>
                  <a:lnTo>
                    <a:pt x="4054005" y="1192082"/>
                  </a:lnTo>
                  <a:lnTo>
                    <a:pt x="4000662" y="1173252"/>
                  </a:lnTo>
                  <a:lnTo>
                    <a:pt x="3947320" y="1154425"/>
                  </a:lnTo>
                  <a:lnTo>
                    <a:pt x="3893978" y="1135604"/>
                  </a:lnTo>
                  <a:lnTo>
                    <a:pt x="3840636" y="1116787"/>
                  </a:lnTo>
                  <a:lnTo>
                    <a:pt x="3787294" y="1097975"/>
                  </a:lnTo>
                  <a:lnTo>
                    <a:pt x="3733952" y="1079168"/>
                  </a:lnTo>
                  <a:lnTo>
                    <a:pt x="3680609" y="1060368"/>
                  </a:lnTo>
                  <a:lnTo>
                    <a:pt x="3627267" y="1041573"/>
                  </a:lnTo>
                  <a:lnTo>
                    <a:pt x="3573925" y="1022785"/>
                  </a:lnTo>
                  <a:lnTo>
                    <a:pt x="3520583" y="1004004"/>
                  </a:lnTo>
                  <a:lnTo>
                    <a:pt x="3467241" y="985230"/>
                  </a:lnTo>
                  <a:lnTo>
                    <a:pt x="3413899" y="966465"/>
                  </a:lnTo>
                  <a:lnTo>
                    <a:pt x="3360556" y="947707"/>
                  </a:lnTo>
                  <a:lnTo>
                    <a:pt x="3307214" y="928959"/>
                  </a:lnTo>
                  <a:lnTo>
                    <a:pt x="3253872" y="910221"/>
                  </a:lnTo>
                  <a:lnTo>
                    <a:pt x="3200530" y="891493"/>
                  </a:lnTo>
                  <a:lnTo>
                    <a:pt x="3147188" y="872777"/>
                  </a:lnTo>
                  <a:lnTo>
                    <a:pt x="3093845" y="854073"/>
                  </a:lnTo>
                  <a:lnTo>
                    <a:pt x="3040503" y="835383"/>
                  </a:lnTo>
                  <a:lnTo>
                    <a:pt x="2987161" y="816707"/>
                  </a:lnTo>
                  <a:lnTo>
                    <a:pt x="2933819" y="798046"/>
                  </a:lnTo>
                  <a:lnTo>
                    <a:pt x="2880477" y="779403"/>
                  </a:lnTo>
                  <a:lnTo>
                    <a:pt x="2827135" y="760779"/>
                  </a:lnTo>
                  <a:lnTo>
                    <a:pt x="2773792" y="742175"/>
                  </a:lnTo>
                  <a:lnTo>
                    <a:pt x="2720450" y="723593"/>
                  </a:lnTo>
                  <a:lnTo>
                    <a:pt x="2667108" y="705036"/>
                  </a:lnTo>
                  <a:lnTo>
                    <a:pt x="2613766" y="686506"/>
                  </a:lnTo>
                  <a:lnTo>
                    <a:pt x="2560424" y="668006"/>
                  </a:lnTo>
                  <a:lnTo>
                    <a:pt x="2507082" y="649540"/>
                  </a:lnTo>
                  <a:lnTo>
                    <a:pt x="2453739" y="631110"/>
                  </a:lnTo>
                  <a:lnTo>
                    <a:pt x="2400397" y="612721"/>
                  </a:lnTo>
                  <a:lnTo>
                    <a:pt x="2347055" y="594379"/>
                  </a:lnTo>
                  <a:lnTo>
                    <a:pt x="2293713" y="576088"/>
                  </a:lnTo>
                  <a:lnTo>
                    <a:pt x="2240371" y="557855"/>
                  </a:lnTo>
                  <a:lnTo>
                    <a:pt x="2187029" y="539687"/>
                  </a:lnTo>
                  <a:lnTo>
                    <a:pt x="2133686" y="521594"/>
                  </a:lnTo>
                  <a:lnTo>
                    <a:pt x="2080344" y="503584"/>
                  </a:lnTo>
                  <a:lnTo>
                    <a:pt x="2027002" y="485670"/>
                  </a:lnTo>
                  <a:lnTo>
                    <a:pt x="1973660" y="467865"/>
                  </a:lnTo>
                  <a:lnTo>
                    <a:pt x="1920318" y="450184"/>
                  </a:lnTo>
                  <a:lnTo>
                    <a:pt x="1866976" y="432646"/>
                  </a:lnTo>
                  <a:lnTo>
                    <a:pt x="1813633" y="415272"/>
                  </a:lnTo>
                  <a:lnTo>
                    <a:pt x="1760291" y="398086"/>
                  </a:lnTo>
                  <a:lnTo>
                    <a:pt x="1706949" y="381113"/>
                  </a:lnTo>
                  <a:lnTo>
                    <a:pt x="1653607" y="364386"/>
                  </a:lnTo>
                  <a:lnTo>
                    <a:pt x="1600265" y="347936"/>
                  </a:lnTo>
                  <a:lnTo>
                    <a:pt x="1546922" y="331799"/>
                  </a:lnTo>
                  <a:lnTo>
                    <a:pt x="1493580" y="316009"/>
                  </a:lnTo>
                  <a:lnTo>
                    <a:pt x="1440238" y="300602"/>
                  </a:lnTo>
                  <a:lnTo>
                    <a:pt x="1386896" y="285606"/>
                  </a:lnTo>
                  <a:lnTo>
                    <a:pt x="1333554" y="271046"/>
                  </a:lnTo>
                  <a:lnTo>
                    <a:pt x="1280212" y="256936"/>
                  </a:lnTo>
                  <a:lnTo>
                    <a:pt x="1226869" y="243281"/>
                  </a:lnTo>
                  <a:lnTo>
                    <a:pt x="1173527" y="230073"/>
                  </a:lnTo>
                  <a:lnTo>
                    <a:pt x="1120185" y="217296"/>
                  </a:lnTo>
                  <a:lnTo>
                    <a:pt x="1066843" y="204923"/>
                  </a:lnTo>
                  <a:lnTo>
                    <a:pt x="1013501" y="192924"/>
                  </a:lnTo>
                  <a:lnTo>
                    <a:pt x="960159" y="181263"/>
                  </a:lnTo>
                  <a:lnTo>
                    <a:pt x="906816" y="169905"/>
                  </a:lnTo>
                  <a:lnTo>
                    <a:pt x="853474" y="158816"/>
                  </a:lnTo>
                  <a:lnTo>
                    <a:pt x="800132" y="147964"/>
                  </a:lnTo>
                  <a:lnTo>
                    <a:pt x="746790" y="137319"/>
                  </a:lnTo>
                  <a:lnTo>
                    <a:pt x="693448" y="126855"/>
                  </a:lnTo>
                  <a:lnTo>
                    <a:pt x="640106" y="116549"/>
                  </a:lnTo>
                  <a:lnTo>
                    <a:pt x="586763" y="106381"/>
                  </a:lnTo>
                  <a:lnTo>
                    <a:pt x="533421" y="96333"/>
                  </a:lnTo>
                  <a:lnTo>
                    <a:pt x="480079" y="86390"/>
                  </a:lnTo>
                  <a:lnTo>
                    <a:pt x="426737" y="76540"/>
                  </a:lnTo>
                  <a:lnTo>
                    <a:pt x="373395" y="66771"/>
                  </a:lnTo>
                  <a:lnTo>
                    <a:pt x="320053" y="57073"/>
                  </a:lnTo>
                  <a:lnTo>
                    <a:pt x="266710" y="47439"/>
                  </a:lnTo>
                  <a:lnTo>
                    <a:pt x="213368" y="37861"/>
                  </a:lnTo>
                  <a:lnTo>
                    <a:pt x="160026" y="28333"/>
                  </a:lnTo>
                  <a:lnTo>
                    <a:pt x="106684" y="18850"/>
                  </a:lnTo>
                  <a:lnTo>
                    <a:pt x="53342" y="9407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2974" name="pl481">
              <a:extLst>
                <a:ext uri="{FF2B5EF4-FFF2-40B4-BE49-F238E27FC236}">
                  <a16:creationId xmlns:a16="http://schemas.microsoft.com/office/drawing/2014/main" id="{4EEA9718-0D93-C234-1F13-8AF5269B651C}"/>
                </a:ext>
              </a:extLst>
            </p:cNvPr>
            <p:cNvSpPr/>
            <p:nvPr/>
          </p:nvSpPr>
          <p:spPr>
            <a:xfrm>
              <a:off x="3597959" y="2648670"/>
              <a:ext cx="4214031" cy="1101373"/>
            </a:xfrm>
            <a:custGeom>
              <a:avLst/>
              <a:gdLst/>
              <a:ahLst/>
              <a:cxnLst/>
              <a:rect l="0" t="0" r="0" b="0"/>
              <a:pathLst>
                <a:path w="4214031" h="1101373">
                  <a:moveTo>
                    <a:pt x="0" y="0"/>
                  </a:moveTo>
                  <a:lnTo>
                    <a:pt x="53342" y="13941"/>
                  </a:lnTo>
                  <a:lnTo>
                    <a:pt x="106684" y="27882"/>
                  </a:lnTo>
                  <a:lnTo>
                    <a:pt x="160026" y="41824"/>
                  </a:lnTo>
                  <a:lnTo>
                    <a:pt x="213368" y="55765"/>
                  </a:lnTo>
                  <a:lnTo>
                    <a:pt x="266710" y="69707"/>
                  </a:lnTo>
                  <a:lnTo>
                    <a:pt x="320053" y="83648"/>
                  </a:lnTo>
                  <a:lnTo>
                    <a:pt x="373395" y="97590"/>
                  </a:lnTo>
                  <a:lnTo>
                    <a:pt x="426737" y="111531"/>
                  </a:lnTo>
                  <a:lnTo>
                    <a:pt x="480079" y="125472"/>
                  </a:lnTo>
                  <a:lnTo>
                    <a:pt x="533421" y="139414"/>
                  </a:lnTo>
                  <a:lnTo>
                    <a:pt x="586763" y="153355"/>
                  </a:lnTo>
                  <a:lnTo>
                    <a:pt x="640106" y="167297"/>
                  </a:lnTo>
                  <a:lnTo>
                    <a:pt x="693448" y="181238"/>
                  </a:lnTo>
                  <a:lnTo>
                    <a:pt x="746790" y="195180"/>
                  </a:lnTo>
                  <a:lnTo>
                    <a:pt x="800132" y="209121"/>
                  </a:lnTo>
                  <a:lnTo>
                    <a:pt x="853474" y="223063"/>
                  </a:lnTo>
                  <a:lnTo>
                    <a:pt x="906816" y="237004"/>
                  </a:lnTo>
                  <a:lnTo>
                    <a:pt x="960159" y="250945"/>
                  </a:lnTo>
                  <a:lnTo>
                    <a:pt x="1013501" y="264887"/>
                  </a:lnTo>
                  <a:lnTo>
                    <a:pt x="1066843" y="278828"/>
                  </a:lnTo>
                  <a:lnTo>
                    <a:pt x="1120185" y="292770"/>
                  </a:lnTo>
                  <a:lnTo>
                    <a:pt x="1173527" y="306711"/>
                  </a:lnTo>
                  <a:lnTo>
                    <a:pt x="1226869" y="320653"/>
                  </a:lnTo>
                  <a:lnTo>
                    <a:pt x="1280212" y="334594"/>
                  </a:lnTo>
                  <a:lnTo>
                    <a:pt x="1333554" y="348536"/>
                  </a:lnTo>
                  <a:lnTo>
                    <a:pt x="1386896" y="362477"/>
                  </a:lnTo>
                  <a:lnTo>
                    <a:pt x="1440238" y="376418"/>
                  </a:lnTo>
                  <a:lnTo>
                    <a:pt x="1493580" y="390360"/>
                  </a:lnTo>
                  <a:lnTo>
                    <a:pt x="1546922" y="404301"/>
                  </a:lnTo>
                  <a:lnTo>
                    <a:pt x="1600265" y="418243"/>
                  </a:lnTo>
                  <a:lnTo>
                    <a:pt x="1653607" y="432184"/>
                  </a:lnTo>
                  <a:lnTo>
                    <a:pt x="1706949" y="446126"/>
                  </a:lnTo>
                  <a:lnTo>
                    <a:pt x="1760291" y="460067"/>
                  </a:lnTo>
                  <a:lnTo>
                    <a:pt x="1813633" y="474009"/>
                  </a:lnTo>
                  <a:lnTo>
                    <a:pt x="1866976" y="487950"/>
                  </a:lnTo>
                  <a:lnTo>
                    <a:pt x="1920318" y="501891"/>
                  </a:lnTo>
                  <a:lnTo>
                    <a:pt x="1973660" y="515833"/>
                  </a:lnTo>
                  <a:lnTo>
                    <a:pt x="2027002" y="529774"/>
                  </a:lnTo>
                  <a:lnTo>
                    <a:pt x="2080344" y="543716"/>
                  </a:lnTo>
                  <a:lnTo>
                    <a:pt x="2133686" y="557657"/>
                  </a:lnTo>
                  <a:lnTo>
                    <a:pt x="2187029" y="571599"/>
                  </a:lnTo>
                  <a:lnTo>
                    <a:pt x="2240371" y="585540"/>
                  </a:lnTo>
                  <a:lnTo>
                    <a:pt x="2293713" y="599482"/>
                  </a:lnTo>
                  <a:lnTo>
                    <a:pt x="2347055" y="613423"/>
                  </a:lnTo>
                  <a:lnTo>
                    <a:pt x="2400397" y="627364"/>
                  </a:lnTo>
                  <a:lnTo>
                    <a:pt x="2453739" y="641306"/>
                  </a:lnTo>
                  <a:lnTo>
                    <a:pt x="2507082" y="655247"/>
                  </a:lnTo>
                  <a:lnTo>
                    <a:pt x="2560424" y="669189"/>
                  </a:lnTo>
                  <a:lnTo>
                    <a:pt x="2613766" y="683130"/>
                  </a:lnTo>
                  <a:lnTo>
                    <a:pt x="2667108" y="697072"/>
                  </a:lnTo>
                  <a:lnTo>
                    <a:pt x="2720450" y="711013"/>
                  </a:lnTo>
                  <a:lnTo>
                    <a:pt x="2773792" y="724954"/>
                  </a:lnTo>
                  <a:lnTo>
                    <a:pt x="2827135" y="738896"/>
                  </a:lnTo>
                  <a:lnTo>
                    <a:pt x="2880477" y="752837"/>
                  </a:lnTo>
                  <a:lnTo>
                    <a:pt x="2933819" y="766779"/>
                  </a:lnTo>
                  <a:lnTo>
                    <a:pt x="2987161" y="780720"/>
                  </a:lnTo>
                  <a:lnTo>
                    <a:pt x="3040503" y="794662"/>
                  </a:lnTo>
                  <a:lnTo>
                    <a:pt x="3093845" y="808603"/>
                  </a:lnTo>
                  <a:lnTo>
                    <a:pt x="3147188" y="822545"/>
                  </a:lnTo>
                  <a:lnTo>
                    <a:pt x="3200530" y="836486"/>
                  </a:lnTo>
                  <a:lnTo>
                    <a:pt x="3253872" y="850427"/>
                  </a:lnTo>
                  <a:lnTo>
                    <a:pt x="3307214" y="864369"/>
                  </a:lnTo>
                  <a:lnTo>
                    <a:pt x="3360556" y="878310"/>
                  </a:lnTo>
                  <a:lnTo>
                    <a:pt x="3413899" y="892252"/>
                  </a:lnTo>
                  <a:lnTo>
                    <a:pt x="3467241" y="906193"/>
                  </a:lnTo>
                  <a:lnTo>
                    <a:pt x="3520583" y="920135"/>
                  </a:lnTo>
                  <a:lnTo>
                    <a:pt x="3573925" y="934076"/>
                  </a:lnTo>
                  <a:lnTo>
                    <a:pt x="3627267" y="948018"/>
                  </a:lnTo>
                  <a:lnTo>
                    <a:pt x="3680609" y="961959"/>
                  </a:lnTo>
                  <a:lnTo>
                    <a:pt x="3733952" y="975900"/>
                  </a:lnTo>
                  <a:lnTo>
                    <a:pt x="3787294" y="989842"/>
                  </a:lnTo>
                  <a:lnTo>
                    <a:pt x="3840636" y="1003783"/>
                  </a:lnTo>
                  <a:lnTo>
                    <a:pt x="3893978" y="1017725"/>
                  </a:lnTo>
                  <a:lnTo>
                    <a:pt x="3947320" y="1031666"/>
                  </a:lnTo>
                  <a:lnTo>
                    <a:pt x="4000662" y="1045608"/>
                  </a:lnTo>
                  <a:lnTo>
                    <a:pt x="4054005" y="1059549"/>
                  </a:lnTo>
                  <a:lnTo>
                    <a:pt x="4107347" y="1073491"/>
                  </a:lnTo>
                  <a:lnTo>
                    <a:pt x="4160689" y="1087432"/>
                  </a:lnTo>
                  <a:lnTo>
                    <a:pt x="4214031" y="1101373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75" name="tx482">
              <a:extLst>
                <a:ext uri="{FF2B5EF4-FFF2-40B4-BE49-F238E27FC236}">
                  <a16:creationId xmlns:a16="http://schemas.microsoft.com/office/drawing/2014/main" id="{773D3CF2-EC06-E6DC-0EA9-484949DE90BD}"/>
                </a:ext>
              </a:extLst>
            </p:cNvPr>
            <p:cNvSpPr/>
            <p:nvPr/>
          </p:nvSpPr>
          <p:spPr>
            <a:xfrm>
              <a:off x="3155112" y="5550399"/>
              <a:ext cx="169515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2976" name="tx483">
              <a:extLst>
                <a:ext uri="{FF2B5EF4-FFF2-40B4-BE49-F238E27FC236}">
                  <a16:creationId xmlns:a16="http://schemas.microsoft.com/office/drawing/2014/main" id="{34980864-E0E6-E507-0C57-FB274437FA58}"/>
                </a:ext>
              </a:extLst>
            </p:cNvPr>
            <p:cNvSpPr/>
            <p:nvPr/>
          </p:nvSpPr>
          <p:spPr>
            <a:xfrm>
              <a:off x="3155112" y="4630376"/>
              <a:ext cx="169515" cy="218182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2977" name="tx484">
              <a:extLst>
                <a:ext uri="{FF2B5EF4-FFF2-40B4-BE49-F238E27FC236}">
                  <a16:creationId xmlns:a16="http://schemas.microsoft.com/office/drawing/2014/main" id="{6E4CE070-4FA2-3AE4-A16B-012CB298FA78}"/>
                </a:ext>
              </a:extLst>
            </p:cNvPr>
            <p:cNvSpPr/>
            <p:nvPr/>
          </p:nvSpPr>
          <p:spPr>
            <a:xfrm>
              <a:off x="3155112" y="3704846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2978" name="tx485">
              <a:extLst>
                <a:ext uri="{FF2B5EF4-FFF2-40B4-BE49-F238E27FC236}">
                  <a16:creationId xmlns:a16="http://schemas.microsoft.com/office/drawing/2014/main" id="{2D407923-BA14-36E7-6D46-C06D1F0FD719}"/>
                </a:ext>
              </a:extLst>
            </p:cNvPr>
            <p:cNvSpPr/>
            <p:nvPr/>
          </p:nvSpPr>
          <p:spPr>
            <a:xfrm>
              <a:off x="3155112" y="2783931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2979" name="tx486">
              <a:extLst>
                <a:ext uri="{FF2B5EF4-FFF2-40B4-BE49-F238E27FC236}">
                  <a16:creationId xmlns:a16="http://schemas.microsoft.com/office/drawing/2014/main" id="{B087B50B-101B-C63C-32C1-5AF0E376C8E5}"/>
                </a:ext>
              </a:extLst>
            </p:cNvPr>
            <p:cNvSpPr/>
            <p:nvPr/>
          </p:nvSpPr>
          <p:spPr>
            <a:xfrm>
              <a:off x="2985597" y="1863015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</a:t>
              </a:r>
            </a:p>
          </p:txBody>
        </p:sp>
        <p:sp>
          <p:nvSpPr>
            <p:cNvPr id="2980" name="pl487">
              <a:extLst>
                <a:ext uri="{FF2B5EF4-FFF2-40B4-BE49-F238E27FC236}">
                  <a16:creationId xmlns:a16="http://schemas.microsoft.com/office/drawing/2014/main" id="{C4F12F6B-8549-C2CB-3FF4-7F760A2AD079}"/>
                </a:ext>
              </a:extLst>
            </p:cNvPr>
            <p:cNvSpPr/>
            <p:nvPr/>
          </p:nvSpPr>
          <p:spPr>
            <a:xfrm>
              <a:off x="3352463" y="5660383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1" name="pl488">
              <a:extLst>
                <a:ext uri="{FF2B5EF4-FFF2-40B4-BE49-F238E27FC236}">
                  <a16:creationId xmlns:a16="http://schemas.microsoft.com/office/drawing/2014/main" id="{7F48C11A-0F34-49B7-42CE-89388A8F425E}"/>
                </a:ext>
              </a:extLst>
            </p:cNvPr>
            <p:cNvSpPr/>
            <p:nvPr/>
          </p:nvSpPr>
          <p:spPr>
            <a:xfrm>
              <a:off x="3352463" y="473946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2" name="pl489">
              <a:extLst>
                <a:ext uri="{FF2B5EF4-FFF2-40B4-BE49-F238E27FC236}">
                  <a16:creationId xmlns:a16="http://schemas.microsoft.com/office/drawing/2014/main" id="{4C06E001-8875-DEFD-11A9-E23DAAC8B78B}"/>
                </a:ext>
              </a:extLst>
            </p:cNvPr>
            <p:cNvSpPr/>
            <p:nvPr/>
          </p:nvSpPr>
          <p:spPr>
            <a:xfrm>
              <a:off x="3352463" y="381855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3" name="pl490">
              <a:extLst>
                <a:ext uri="{FF2B5EF4-FFF2-40B4-BE49-F238E27FC236}">
                  <a16:creationId xmlns:a16="http://schemas.microsoft.com/office/drawing/2014/main" id="{85F72956-D4A0-9BC1-6968-87CA21D2E8DA}"/>
                </a:ext>
              </a:extLst>
            </p:cNvPr>
            <p:cNvSpPr/>
            <p:nvPr/>
          </p:nvSpPr>
          <p:spPr>
            <a:xfrm>
              <a:off x="3352463" y="289763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4" name="pl491">
              <a:extLst>
                <a:ext uri="{FF2B5EF4-FFF2-40B4-BE49-F238E27FC236}">
                  <a16:creationId xmlns:a16="http://schemas.microsoft.com/office/drawing/2014/main" id="{1430C739-5865-DDE4-267D-D7BB9AB10082}"/>
                </a:ext>
              </a:extLst>
            </p:cNvPr>
            <p:cNvSpPr/>
            <p:nvPr/>
          </p:nvSpPr>
          <p:spPr>
            <a:xfrm>
              <a:off x="3352463" y="197671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5" name="pl492">
              <a:extLst>
                <a:ext uri="{FF2B5EF4-FFF2-40B4-BE49-F238E27FC236}">
                  <a16:creationId xmlns:a16="http://schemas.microsoft.com/office/drawing/2014/main" id="{AA073FB3-318E-1130-299A-6C6DFBE2987B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6" name="pl493">
              <a:extLst>
                <a:ext uri="{FF2B5EF4-FFF2-40B4-BE49-F238E27FC236}">
                  <a16:creationId xmlns:a16="http://schemas.microsoft.com/office/drawing/2014/main" id="{837A2F6B-1CCB-2E56-5CDA-7AD4CEBD7EC6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7" name="pl494">
              <a:extLst>
                <a:ext uri="{FF2B5EF4-FFF2-40B4-BE49-F238E27FC236}">
                  <a16:creationId xmlns:a16="http://schemas.microsoft.com/office/drawing/2014/main" id="{0E402BC1-C5D3-5A3B-D6E0-0FDE03B532DD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8" name="pl495">
              <a:extLst>
                <a:ext uri="{FF2B5EF4-FFF2-40B4-BE49-F238E27FC236}">
                  <a16:creationId xmlns:a16="http://schemas.microsoft.com/office/drawing/2014/main" id="{E4EB714A-42B2-38C5-AFAD-AC00CD9B7D43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9" name="tx496">
              <a:extLst>
                <a:ext uri="{FF2B5EF4-FFF2-40B4-BE49-F238E27FC236}">
                  <a16:creationId xmlns:a16="http://schemas.microsoft.com/office/drawing/2014/main" id="{672604DE-0A00-0A1B-086C-DB5880CD8BAC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2990" name="tx497">
              <a:extLst>
                <a:ext uri="{FF2B5EF4-FFF2-40B4-BE49-F238E27FC236}">
                  <a16:creationId xmlns:a16="http://schemas.microsoft.com/office/drawing/2014/main" id="{5BC4055D-71CE-D30A-AFC5-5AA5D30F9C7A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2991" name="tx498">
              <a:extLst>
                <a:ext uri="{FF2B5EF4-FFF2-40B4-BE49-F238E27FC236}">
                  <a16:creationId xmlns:a16="http://schemas.microsoft.com/office/drawing/2014/main" id="{7042FBE5-3AC8-F290-7516-DC00A863FCAA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2992" name="tx499">
              <a:extLst>
                <a:ext uri="{FF2B5EF4-FFF2-40B4-BE49-F238E27FC236}">
                  <a16:creationId xmlns:a16="http://schemas.microsoft.com/office/drawing/2014/main" id="{B08BC96F-3D4B-48A3-4818-E73A89E995D5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2993" name="tx500">
              <a:extLst>
                <a:ext uri="{FF2B5EF4-FFF2-40B4-BE49-F238E27FC236}">
                  <a16:creationId xmlns:a16="http://schemas.microsoft.com/office/drawing/2014/main" id="{5A973025-6AC3-0814-352D-F69D343BF151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2994" name="tx501">
              <a:extLst>
                <a:ext uri="{FF2B5EF4-FFF2-40B4-BE49-F238E27FC236}">
                  <a16:creationId xmlns:a16="http://schemas.microsoft.com/office/drawing/2014/main" id="{35E6E318-DD1B-8275-2E73-20DD650EFE20}"/>
                </a:ext>
              </a:extLst>
            </p:cNvPr>
            <p:cNvSpPr/>
            <p:nvPr/>
          </p:nvSpPr>
          <p:spPr>
            <a:xfrm rot="-5400000">
              <a:off x="2374242" y="3344494"/>
              <a:ext cx="813048" cy="225772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UCK2</a:t>
              </a:r>
            </a:p>
          </p:txBody>
        </p:sp>
      </p:grpSp>
      <p:grpSp>
        <p:nvGrpSpPr>
          <p:cNvPr id="2995" name="グループ化 2994">
            <a:extLst>
              <a:ext uri="{FF2B5EF4-FFF2-40B4-BE49-F238E27FC236}">
                <a16:creationId xmlns:a16="http://schemas.microsoft.com/office/drawing/2014/main" id="{895FC020-0135-937A-4A69-65F4F5E12D77}"/>
              </a:ext>
            </a:extLst>
          </p:cNvPr>
          <p:cNvGrpSpPr>
            <a:grpSpLocks noChangeAspect="1"/>
          </p:cNvGrpSpPr>
          <p:nvPr/>
        </p:nvGrpSpPr>
        <p:grpSpPr>
          <a:xfrm>
            <a:off x="5118100" y="3692128"/>
            <a:ext cx="2228850" cy="2228850"/>
            <a:chOff x="2605882" y="1038225"/>
            <a:chExt cx="5486400" cy="5486400"/>
          </a:xfrm>
        </p:grpSpPr>
        <p:sp>
          <p:nvSpPr>
            <p:cNvPr id="2996" name="rc3">
              <a:extLst>
                <a:ext uri="{FF2B5EF4-FFF2-40B4-BE49-F238E27FC236}">
                  <a16:creationId xmlns:a16="http://schemas.microsoft.com/office/drawing/2014/main" id="{250D89D3-CFD5-F384-C351-1D283D8364FD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97" name="rc4">
              <a:extLst>
                <a:ext uri="{FF2B5EF4-FFF2-40B4-BE49-F238E27FC236}">
                  <a16:creationId xmlns:a16="http://schemas.microsoft.com/office/drawing/2014/main" id="{2707D315-5324-A499-F5E1-B20208F0F330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98" name="rc5">
              <a:extLst>
                <a:ext uri="{FF2B5EF4-FFF2-40B4-BE49-F238E27FC236}">
                  <a16:creationId xmlns:a16="http://schemas.microsoft.com/office/drawing/2014/main" id="{DD9F95B9-C031-A70C-9D2C-8D3FBC3C281B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2999" name="pl6">
              <a:extLst>
                <a:ext uri="{FF2B5EF4-FFF2-40B4-BE49-F238E27FC236}">
                  <a16:creationId xmlns:a16="http://schemas.microsoft.com/office/drawing/2014/main" id="{90F79B5C-5C95-B7E9-B8BA-90F07EFAE8C2}"/>
                </a:ext>
              </a:extLst>
            </p:cNvPr>
            <p:cNvSpPr/>
            <p:nvPr/>
          </p:nvSpPr>
          <p:spPr>
            <a:xfrm>
              <a:off x="3387257" y="507386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0" name="pl7">
              <a:extLst>
                <a:ext uri="{FF2B5EF4-FFF2-40B4-BE49-F238E27FC236}">
                  <a16:creationId xmlns:a16="http://schemas.microsoft.com/office/drawing/2014/main" id="{58DBCE1B-4521-CA3D-59A0-23EE3139B3E9}"/>
                </a:ext>
              </a:extLst>
            </p:cNvPr>
            <p:cNvSpPr/>
            <p:nvPr/>
          </p:nvSpPr>
          <p:spPr>
            <a:xfrm>
              <a:off x="3387257" y="4304828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1" name="pl8">
              <a:extLst>
                <a:ext uri="{FF2B5EF4-FFF2-40B4-BE49-F238E27FC236}">
                  <a16:creationId xmlns:a16="http://schemas.microsoft.com/office/drawing/2014/main" id="{57C63D6A-AF18-E769-B127-85C8D42745CD}"/>
                </a:ext>
              </a:extLst>
            </p:cNvPr>
            <p:cNvSpPr/>
            <p:nvPr/>
          </p:nvSpPr>
          <p:spPr>
            <a:xfrm>
              <a:off x="3387257" y="3535786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2" name="pl9">
              <a:extLst>
                <a:ext uri="{FF2B5EF4-FFF2-40B4-BE49-F238E27FC236}">
                  <a16:creationId xmlns:a16="http://schemas.microsoft.com/office/drawing/2014/main" id="{2A0CDD3A-87E2-372F-97EE-0FF353FDFBB4}"/>
                </a:ext>
              </a:extLst>
            </p:cNvPr>
            <p:cNvSpPr/>
            <p:nvPr/>
          </p:nvSpPr>
          <p:spPr>
            <a:xfrm>
              <a:off x="3387257" y="2766745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3" name="pl10">
              <a:extLst>
                <a:ext uri="{FF2B5EF4-FFF2-40B4-BE49-F238E27FC236}">
                  <a16:creationId xmlns:a16="http://schemas.microsoft.com/office/drawing/2014/main" id="{68F44CED-4CE4-4F07-8646-58BD159BD76E}"/>
                </a:ext>
              </a:extLst>
            </p:cNvPr>
            <p:cNvSpPr/>
            <p:nvPr/>
          </p:nvSpPr>
          <p:spPr>
            <a:xfrm>
              <a:off x="3387257" y="1997704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4" name="pl11">
              <a:extLst>
                <a:ext uri="{FF2B5EF4-FFF2-40B4-BE49-F238E27FC236}">
                  <a16:creationId xmlns:a16="http://schemas.microsoft.com/office/drawing/2014/main" id="{56C89C0C-0FCF-FA4F-47F7-50F45F959CE3}"/>
                </a:ext>
              </a:extLst>
            </p:cNvPr>
            <p:cNvSpPr/>
            <p:nvPr/>
          </p:nvSpPr>
          <p:spPr>
            <a:xfrm>
              <a:off x="3387257" y="1228663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5" name="pl12">
              <a:extLst>
                <a:ext uri="{FF2B5EF4-FFF2-40B4-BE49-F238E27FC236}">
                  <a16:creationId xmlns:a16="http://schemas.microsoft.com/office/drawing/2014/main" id="{BCCF7768-7BF9-EA3E-70E7-287597257152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6" name="pl13">
              <a:extLst>
                <a:ext uri="{FF2B5EF4-FFF2-40B4-BE49-F238E27FC236}">
                  <a16:creationId xmlns:a16="http://schemas.microsoft.com/office/drawing/2014/main" id="{DFE56C3A-FD91-507D-BC87-D270143AA067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7" name="pl14">
              <a:extLst>
                <a:ext uri="{FF2B5EF4-FFF2-40B4-BE49-F238E27FC236}">
                  <a16:creationId xmlns:a16="http://schemas.microsoft.com/office/drawing/2014/main" id="{1248C583-87E9-573B-DDA8-E4D160C25B85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8" name="pl15">
              <a:extLst>
                <a:ext uri="{FF2B5EF4-FFF2-40B4-BE49-F238E27FC236}">
                  <a16:creationId xmlns:a16="http://schemas.microsoft.com/office/drawing/2014/main" id="{5A74548F-A2F0-FA8D-A005-0E4EAED20688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9" name="pl16">
              <a:extLst>
                <a:ext uri="{FF2B5EF4-FFF2-40B4-BE49-F238E27FC236}">
                  <a16:creationId xmlns:a16="http://schemas.microsoft.com/office/drawing/2014/main" id="{6570517D-A91A-DD83-985D-39FB430535C2}"/>
                </a:ext>
              </a:extLst>
            </p:cNvPr>
            <p:cNvSpPr/>
            <p:nvPr/>
          </p:nvSpPr>
          <p:spPr>
            <a:xfrm>
              <a:off x="3387257" y="545838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0" name="pl17">
              <a:extLst>
                <a:ext uri="{FF2B5EF4-FFF2-40B4-BE49-F238E27FC236}">
                  <a16:creationId xmlns:a16="http://schemas.microsoft.com/office/drawing/2014/main" id="{B7FBD1D7-0F6D-7F0B-2ED1-F96BBD0D3C75}"/>
                </a:ext>
              </a:extLst>
            </p:cNvPr>
            <p:cNvSpPr/>
            <p:nvPr/>
          </p:nvSpPr>
          <p:spPr>
            <a:xfrm>
              <a:off x="3387257" y="4689348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1" name="pl18">
              <a:extLst>
                <a:ext uri="{FF2B5EF4-FFF2-40B4-BE49-F238E27FC236}">
                  <a16:creationId xmlns:a16="http://schemas.microsoft.com/office/drawing/2014/main" id="{602CEE08-36E2-2780-22E6-C566418AB2A3}"/>
                </a:ext>
              </a:extLst>
            </p:cNvPr>
            <p:cNvSpPr/>
            <p:nvPr/>
          </p:nvSpPr>
          <p:spPr>
            <a:xfrm>
              <a:off x="3387257" y="3920307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2" name="pl19">
              <a:extLst>
                <a:ext uri="{FF2B5EF4-FFF2-40B4-BE49-F238E27FC236}">
                  <a16:creationId xmlns:a16="http://schemas.microsoft.com/office/drawing/2014/main" id="{92A75773-A1EA-9873-0620-94A5A6BBE738}"/>
                </a:ext>
              </a:extLst>
            </p:cNvPr>
            <p:cNvSpPr/>
            <p:nvPr/>
          </p:nvSpPr>
          <p:spPr>
            <a:xfrm>
              <a:off x="3387257" y="3151266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3" name="pl20">
              <a:extLst>
                <a:ext uri="{FF2B5EF4-FFF2-40B4-BE49-F238E27FC236}">
                  <a16:creationId xmlns:a16="http://schemas.microsoft.com/office/drawing/2014/main" id="{C4F6FB46-933F-A7E5-CEA4-A859BA407123}"/>
                </a:ext>
              </a:extLst>
            </p:cNvPr>
            <p:cNvSpPr/>
            <p:nvPr/>
          </p:nvSpPr>
          <p:spPr>
            <a:xfrm>
              <a:off x="3387257" y="2382225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4" name="pl21">
              <a:extLst>
                <a:ext uri="{FF2B5EF4-FFF2-40B4-BE49-F238E27FC236}">
                  <a16:creationId xmlns:a16="http://schemas.microsoft.com/office/drawing/2014/main" id="{DD02B174-D688-73BB-5B4A-114C56E27A6C}"/>
                </a:ext>
              </a:extLst>
            </p:cNvPr>
            <p:cNvSpPr/>
            <p:nvPr/>
          </p:nvSpPr>
          <p:spPr>
            <a:xfrm>
              <a:off x="3387257" y="1613183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5" name="pl22">
              <a:extLst>
                <a:ext uri="{FF2B5EF4-FFF2-40B4-BE49-F238E27FC236}">
                  <a16:creationId xmlns:a16="http://schemas.microsoft.com/office/drawing/2014/main" id="{4B5F6E1F-37E0-AA7A-EAD9-97EA09E9CEED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6" name="pl23">
              <a:extLst>
                <a:ext uri="{FF2B5EF4-FFF2-40B4-BE49-F238E27FC236}">
                  <a16:creationId xmlns:a16="http://schemas.microsoft.com/office/drawing/2014/main" id="{708151EB-6203-DCA0-5200-F7A7CD954E69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7" name="pl24">
              <a:extLst>
                <a:ext uri="{FF2B5EF4-FFF2-40B4-BE49-F238E27FC236}">
                  <a16:creationId xmlns:a16="http://schemas.microsoft.com/office/drawing/2014/main" id="{AC89C31D-CD29-9ECA-8504-CC4D4E541781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8" name="pl25">
              <a:extLst>
                <a:ext uri="{FF2B5EF4-FFF2-40B4-BE49-F238E27FC236}">
                  <a16:creationId xmlns:a16="http://schemas.microsoft.com/office/drawing/2014/main" id="{C6045C54-8FFC-C26E-B5F5-050E5D076740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9" name="pt26">
              <a:extLst>
                <a:ext uri="{FF2B5EF4-FFF2-40B4-BE49-F238E27FC236}">
                  <a16:creationId xmlns:a16="http://schemas.microsoft.com/office/drawing/2014/main" id="{6B850250-03F1-8849-8E20-02D93391294A}"/>
                </a:ext>
              </a:extLst>
            </p:cNvPr>
            <p:cNvSpPr/>
            <p:nvPr/>
          </p:nvSpPr>
          <p:spPr>
            <a:xfrm>
              <a:off x="4299164" y="30496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0" name="pt27">
              <a:extLst>
                <a:ext uri="{FF2B5EF4-FFF2-40B4-BE49-F238E27FC236}">
                  <a16:creationId xmlns:a16="http://schemas.microsoft.com/office/drawing/2014/main" id="{585D8142-35F7-220F-CCDD-5AD818486FD0}"/>
                </a:ext>
              </a:extLst>
            </p:cNvPr>
            <p:cNvSpPr/>
            <p:nvPr/>
          </p:nvSpPr>
          <p:spPr>
            <a:xfrm>
              <a:off x="4877397" y="36730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1" name="pt28">
              <a:extLst>
                <a:ext uri="{FF2B5EF4-FFF2-40B4-BE49-F238E27FC236}">
                  <a16:creationId xmlns:a16="http://schemas.microsoft.com/office/drawing/2014/main" id="{E1075870-6AE9-11AA-51A3-23838728AC45}"/>
                </a:ext>
              </a:extLst>
            </p:cNvPr>
            <p:cNvSpPr/>
            <p:nvPr/>
          </p:nvSpPr>
          <p:spPr>
            <a:xfrm>
              <a:off x="5133850" y="40081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2" name="pt29">
              <a:extLst>
                <a:ext uri="{FF2B5EF4-FFF2-40B4-BE49-F238E27FC236}">
                  <a16:creationId xmlns:a16="http://schemas.microsoft.com/office/drawing/2014/main" id="{8D21814F-6826-6636-A2B6-FB5008CDAECC}"/>
                </a:ext>
              </a:extLst>
            </p:cNvPr>
            <p:cNvSpPr/>
            <p:nvPr/>
          </p:nvSpPr>
          <p:spPr>
            <a:xfrm>
              <a:off x="5294971" y="33558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3" name="pt30">
              <a:extLst>
                <a:ext uri="{FF2B5EF4-FFF2-40B4-BE49-F238E27FC236}">
                  <a16:creationId xmlns:a16="http://schemas.microsoft.com/office/drawing/2014/main" id="{8F6395AF-C10A-01B2-E980-52F7C072C2EF}"/>
                </a:ext>
              </a:extLst>
            </p:cNvPr>
            <p:cNvSpPr/>
            <p:nvPr/>
          </p:nvSpPr>
          <p:spPr>
            <a:xfrm>
              <a:off x="5370246" y="18819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4" name="pt31">
              <a:extLst>
                <a:ext uri="{FF2B5EF4-FFF2-40B4-BE49-F238E27FC236}">
                  <a16:creationId xmlns:a16="http://schemas.microsoft.com/office/drawing/2014/main" id="{1D3CFCF8-0633-D715-8D69-99FCB26A010B}"/>
                </a:ext>
              </a:extLst>
            </p:cNvPr>
            <p:cNvSpPr/>
            <p:nvPr/>
          </p:nvSpPr>
          <p:spPr>
            <a:xfrm>
              <a:off x="5535376" y="38203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5" name="pt32">
              <a:extLst>
                <a:ext uri="{FF2B5EF4-FFF2-40B4-BE49-F238E27FC236}">
                  <a16:creationId xmlns:a16="http://schemas.microsoft.com/office/drawing/2014/main" id="{4918BACE-D47C-C74F-7003-654EC4FF5564}"/>
                </a:ext>
              </a:extLst>
            </p:cNvPr>
            <p:cNvSpPr/>
            <p:nvPr/>
          </p:nvSpPr>
          <p:spPr>
            <a:xfrm>
              <a:off x="5596696" y="34257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6" name="pt33">
              <a:extLst>
                <a:ext uri="{FF2B5EF4-FFF2-40B4-BE49-F238E27FC236}">
                  <a16:creationId xmlns:a16="http://schemas.microsoft.com/office/drawing/2014/main" id="{FCAE47D8-8CE0-D04F-29D8-3885F8D6E94F}"/>
                </a:ext>
              </a:extLst>
            </p:cNvPr>
            <p:cNvSpPr/>
            <p:nvPr/>
          </p:nvSpPr>
          <p:spPr>
            <a:xfrm>
              <a:off x="4561897" y="27967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7" name="pt34">
              <a:extLst>
                <a:ext uri="{FF2B5EF4-FFF2-40B4-BE49-F238E27FC236}">
                  <a16:creationId xmlns:a16="http://schemas.microsoft.com/office/drawing/2014/main" id="{F9B75574-35C6-CD29-DE69-0764BBDEED50}"/>
                </a:ext>
              </a:extLst>
            </p:cNvPr>
            <p:cNvSpPr/>
            <p:nvPr/>
          </p:nvSpPr>
          <p:spPr>
            <a:xfrm>
              <a:off x="4377885" y="3554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8" name="pt35">
              <a:extLst>
                <a:ext uri="{FF2B5EF4-FFF2-40B4-BE49-F238E27FC236}">
                  <a16:creationId xmlns:a16="http://schemas.microsoft.com/office/drawing/2014/main" id="{6277752A-2F06-3D02-BCF0-02821C4EF95D}"/>
                </a:ext>
              </a:extLst>
            </p:cNvPr>
            <p:cNvSpPr/>
            <p:nvPr/>
          </p:nvSpPr>
          <p:spPr>
            <a:xfrm>
              <a:off x="5064319" y="43351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9" name="pt36">
              <a:extLst>
                <a:ext uri="{FF2B5EF4-FFF2-40B4-BE49-F238E27FC236}">
                  <a16:creationId xmlns:a16="http://schemas.microsoft.com/office/drawing/2014/main" id="{C8BF960D-4E31-18B2-4A96-78959D97E216}"/>
                </a:ext>
              </a:extLst>
            </p:cNvPr>
            <p:cNvSpPr/>
            <p:nvPr/>
          </p:nvSpPr>
          <p:spPr>
            <a:xfrm>
              <a:off x="4583042" y="33113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0" name="pt37">
              <a:extLst>
                <a:ext uri="{FF2B5EF4-FFF2-40B4-BE49-F238E27FC236}">
                  <a16:creationId xmlns:a16="http://schemas.microsoft.com/office/drawing/2014/main" id="{EBAD260D-50BE-57FB-DC70-1E14DF8D16BD}"/>
                </a:ext>
              </a:extLst>
            </p:cNvPr>
            <p:cNvSpPr/>
            <p:nvPr/>
          </p:nvSpPr>
          <p:spPr>
            <a:xfrm>
              <a:off x="4313069" y="35232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1" name="pt38">
              <a:extLst>
                <a:ext uri="{FF2B5EF4-FFF2-40B4-BE49-F238E27FC236}">
                  <a16:creationId xmlns:a16="http://schemas.microsoft.com/office/drawing/2014/main" id="{EA608733-9423-C8FA-7684-0D748F67B0C9}"/>
                </a:ext>
              </a:extLst>
            </p:cNvPr>
            <p:cNvSpPr/>
            <p:nvPr/>
          </p:nvSpPr>
          <p:spPr>
            <a:xfrm>
              <a:off x="4598055" y="32233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2" name="pt39">
              <a:extLst>
                <a:ext uri="{FF2B5EF4-FFF2-40B4-BE49-F238E27FC236}">
                  <a16:creationId xmlns:a16="http://schemas.microsoft.com/office/drawing/2014/main" id="{823EFD09-5DF8-76D0-6DE6-1FFD0201EBFA}"/>
                </a:ext>
              </a:extLst>
            </p:cNvPr>
            <p:cNvSpPr/>
            <p:nvPr/>
          </p:nvSpPr>
          <p:spPr>
            <a:xfrm>
              <a:off x="4599528" y="33773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3" name="pt40">
              <a:extLst>
                <a:ext uri="{FF2B5EF4-FFF2-40B4-BE49-F238E27FC236}">
                  <a16:creationId xmlns:a16="http://schemas.microsoft.com/office/drawing/2014/main" id="{53025259-20C1-BB6B-4D22-82A0F6FA42C3}"/>
                </a:ext>
              </a:extLst>
            </p:cNvPr>
            <p:cNvSpPr/>
            <p:nvPr/>
          </p:nvSpPr>
          <p:spPr>
            <a:xfrm>
              <a:off x="4252293" y="28405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4" name="pt41">
              <a:extLst>
                <a:ext uri="{FF2B5EF4-FFF2-40B4-BE49-F238E27FC236}">
                  <a16:creationId xmlns:a16="http://schemas.microsoft.com/office/drawing/2014/main" id="{06792E26-1D8A-D9D3-053D-423157D0E431}"/>
                </a:ext>
              </a:extLst>
            </p:cNvPr>
            <p:cNvSpPr/>
            <p:nvPr/>
          </p:nvSpPr>
          <p:spPr>
            <a:xfrm>
              <a:off x="4654488" y="33825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5" name="pt42">
              <a:extLst>
                <a:ext uri="{FF2B5EF4-FFF2-40B4-BE49-F238E27FC236}">
                  <a16:creationId xmlns:a16="http://schemas.microsoft.com/office/drawing/2014/main" id="{F6B2AA73-1EFB-38AE-D2E3-3FD7D1D8E5D1}"/>
                </a:ext>
              </a:extLst>
            </p:cNvPr>
            <p:cNvSpPr/>
            <p:nvPr/>
          </p:nvSpPr>
          <p:spPr>
            <a:xfrm>
              <a:off x="4174254" y="31062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6" name="pt43">
              <a:extLst>
                <a:ext uri="{FF2B5EF4-FFF2-40B4-BE49-F238E27FC236}">
                  <a16:creationId xmlns:a16="http://schemas.microsoft.com/office/drawing/2014/main" id="{80946C79-49F2-0812-BD35-A6A39C6EABDB}"/>
                </a:ext>
              </a:extLst>
            </p:cNvPr>
            <p:cNvSpPr/>
            <p:nvPr/>
          </p:nvSpPr>
          <p:spPr>
            <a:xfrm>
              <a:off x="5424787" y="26654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7" name="pt44">
              <a:extLst>
                <a:ext uri="{FF2B5EF4-FFF2-40B4-BE49-F238E27FC236}">
                  <a16:creationId xmlns:a16="http://schemas.microsoft.com/office/drawing/2014/main" id="{79C6BD49-F22B-EADC-14B3-251D76E773E6}"/>
                </a:ext>
              </a:extLst>
            </p:cNvPr>
            <p:cNvSpPr/>
            <p:nvPr/>
          </p:nvSpPr>
          <p:spPr>
            <a:xfrm>
              <a:off x="4640045" y="3032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8" name="pt45">
              <a:extLst>
                <a:ext uri="{FF2B5EF4-FFF2-40B4-BE49-F238E27FC236}">
                  <a16:creationId xmlns:a16="http://schemas.microsoft.com/office/drawing/2014/main" id="{E31AEA48-AAF3-B1A8-9F95-D8C1AE002641}"/>
                </a:ext>
              </a:extLst>
            </p:cNvPr>
            <p:cNvSpPr/>
            <p:nvPr/>
          </p:nvSpPr>
          <p:spPr>
            <a:xfrm>
              <a:off x="5146114" y="32030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9" name="pt46">
              <a:extLst>
                <a:ext uri="{FF2B5EF4-FFF2-40B4-BE49-F238E27FC236}">
                  <a16:creationId xmlns:a16="http://schemas.microsoft.com/office/drawing/2014/main" id="{8F5A12F6-0BDE-8C74-6639-85AA091D39DE}"/>
                </a:ext>
              </a:extLst>
            </p:cNvPr>
            <p:cNvSpPr/>
            <p:nvPr/>
          </p:nvSpPr>
          <p:spPr>
            <a:xfrm>
              <a:off x="5775545" y="40300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0" name="pt47">
              <a:extLst>
                <a:ext uri="{FF2B5EF4-FFF2-40B4-BE49-F238E27FC236}">
                  <a16:creationId xmlns:a16="http://schemas.microsoft.com/office/drawing/2014/main" id="{D5C8147E-E61F-630E-B6A6-F067EE0666D6}"/>
                </a:ext>
              </a:extLst>
            </p:cNvPr>
            <p:cNvSpPr/>
            <p:nvPr/>
          </p:nvSpPr>
          <p:spPr>
            <a:xfrm>
              <a:off x="4756446" y="46782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1" name="pt48">
              <a:extLst>
                <a:ext uri="{FF2B5EF4-FFF2-40B4-BE49-F238E27FC236}">
                  <a16:creationId xmlns:a16="http://schemas.microsoft.com/office/drawing/2014/main" id="{5D611AE7-6C6F-DC7A-5E60-97E0072F91FC}"/>
                </a:ext>
              </a:extLst>
            </p:cNvPr>
            <p:cNvSpPr/>
            <p:nvPr/>
          </p:nvSpPr>
          <p:spPr>
            <a:xfrm>
              <a:off x="7787164" y="51486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2" name="pt49">
              <a:extLst>
                <a:ext uri="{FF2B5EF4-FFF2-40B4-BE49-F238E27FC236}">
                  <a16:creationId xmlns:a16="http://schemas.microsoft.com/office/drawing/2014/main" id="{92ADDF6D-33D6-801A-97BF-8E05C4B13346}"/>
                </a:ext>
              </a:extLst>
            </p:cNvPr>
            <p:cNvSpPr/>
            <p:nvPr/>
          </p:nvSpPr>
          <p:spPr>
            <a:xfrm>
              <a:off x="7371065" y="40957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3" name="pt50">
              <a:extLst>
                <a:ext uri="{FF2B5EF4-FFF2-40B4-BE49-F238E27FC236}">
                  <a16:creationId xmlns:a16="http://schemas.microsoft.com/office/drawing/2014/main" id="{B9B6AB70-9351-EE4F-730C-F73E2F9A6E95}"/>
                </a:ext>
              </a:extLst>
            </p:cNvPr>
            <p:cNvSpPr/>
            <p:nvPr/>
          </p:nvSpPr>
          <p:spPr>
            <a:xfrm>
              <a:off x="7664292" y="51886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4" name="pt51">
              <a:extLst>
                <a:ext uri="{FF2B5EF4-FFF2-40B4-BE49-F238E27FC236}">
                  <a16:creationId xmlns:a16="http://schemas.microsoft.com/office/drawing/2014/main" id="{724AF062-2572-987C-BDB6-4D907D4FA4A4}"/>
                </a:ext>
              </a:extLst>
            </p:cNvPr>
            <p:cNvSpPr/>
            <p:nvPr/>
          </p:nvSpPr>
          <p:spPr>
            <a:xfrm>
              <a:off x="7038252" y="53975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5" name="pt52">
              <a:extLst>
                <a:ext uri="{FF2B5EF4-FFF2-40B4-BE49-F238E27FC236}">
                  <a16:creationId xmlns:a16="http://schemas.microsoft.com/office/drawing/2014/main" id="{CF5B7685-D4F4-0BCD-5DD0-36067FEDB1B1}"/>
                </a:ext>
              </a:extLst>
            </p:cNvPr>
            <p:cNvSpPr/>
            <p:nvPr/>
          </p:nvSpPr>
          <p:spPr>
            <a:xfrm>
              <a:off x="7677725" y="47695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6" name="pt53">
              <a:extLst>
                <a:ext uri="{FF2B5EF4-FFF2-40B4-BE49-F238E27FC236}">
                  <a16:creationId xmlns:a16="http://schemas.microsoft.com/office/drawing/2014/main" id="{A262EECE-A8F2-AE00-D32A-1869B3A82FA2}"/>
                </a:ext>
              </a:extLst>
            </p:cNvPr>
            <p:cNvSpPr/>
            <p:nvPr/>
          </p:nvSpPr>
          <p:spPr>
            <a:xfrm>
              <a:off x="7456557" y="48528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7" name="pt54">
              <a:extLst>
                <a:ext uri="{FF2B5EF4-FFF2-40B4-BE49-F238E27FC236}">
                  <a16:creationId xmlns:a16="http://schemas.microsoft.com/office/drawing/2014/main" id="{3C3429A0-5007-0354-BFA4-DB9795A59A88}"/>
                </a:ext>
              </a:extLst>
            </p:cNvPr>
            <p:cNvSpPr/>
            <p:nvPr/>
          </p:nvSpPr>
          <p:spPr>
            <a:xfrm>
              <a:off x="6889789" y="46490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8" name="pt55">
              <a:extLst>
                <a:ext uri="{FF2B5EF4-FFF2-40B4-BE49-F238E27FC236}">
                  <a16:creationId xmlns:a16="http://schemas.microsoft.com/office/drawing/2014/main" id="{38379954-C187-B1BA-9193-678CD79EC3AD}"/>
                </a:ext>
              </a:extLst>
            </p:cNvPr>
            <p:cNvSpPr/>
            <p:nvPr/>
          </p:nvSpPr>
          <p:spPr>
            <a:xfrm>
              <a:off x="4901127" y="31986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9" name="pt56">
              <a:extLst>
                <a:ext uri="{FF2B5EF4-FFF2-40B4-BE49-F238E27FC236}">
                  <a16:creationId xmlns:a16="http://schemas.microsoft.com/office/drawing/2014/main" id="{22858044-7CF3-2D0E-ACAC-C16842673A3D}"/>
                </a:ext>
              </a:extLst>
            </p:cNvPr>
            <p:cNvSpPr/>
            <p:nvPr/>
          </p:nvSpPr>
          <p:spPr>
            <a:xfrm>
              <a:off x="4590700" y="29348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0" name="pt57">
              <a:extLst>
                <a:ext uri="{FF2B5EF4-FFF2-40B4-BE49-F238E27FC236}">
                  <a16:creationId xmlns:a16="http://schemas.microsoft.com/office/drawing/2014/main" id="{DF03AA47-4ADB-F180-420D-56E9363FA670}"/>
                </a:ext>
              </a:extLst>
            </p:cNvPr>
            <p:cNvSpPr/>
            <p:nvPr/>
          </p:nvSpPr>
          <p:spPr>
            <a:xfrm>
              <a:off x="5234164" y="4266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1" name="pt58">
              <a:extLst>
                <a:ext uri="{FF2B5EF4-FFF2-40B4-BE49-F238E27FC236}">
                  <a16:creationId xmlns:a16="http://schemas.microsoft.com/office/drawing/2014/main" id="{6C6C2D88-55A4-5885-A019-886CA57894F4}"/>
                </a:ext>
              </a:extLst>
            </p:cNvPr>
            <p:cNvSpPr/>
            <p:nvPr/>
          </p:nvSpPr>
          <p:spPr>
            <a:xfrm>
              <a:off x="5362942" y="49002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2" name="pt59">
              <a:extLst>
                <a:ext uri="{FF2B5EF4-FFF2-40B4-BE49-F238E27FC236}">
                  <a16:creationId xmlns:a16="http://schemas.microsoft.com/office/drawing/2014/main" id="{460DC2A4-C848-43F6-9649-625FA341AC30}"/>
                </a:ext>
              </a:extLst>
            </p:cNvPr>
            <p:cNvSpPr/>
            <p:nvPr/>
          </p:nvSpPr>
          <p:spPr>
            <a:xfrm>
              <a:off x="5662001" y="32468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3" name="pt60">
              <a:extLst>
                <a:ext uri="{FF2B5EF4-FFF2-40B4-BE49-F238E27FC236}">
                  <a16:creationId xmlns:a16="http://schemas.microsoft.com/office/drawing/2014/main" id="{1666792F-E504-D1FB-88DA-C93F71644547}"/>
                </a:ext>
              </a:extLst>
            </p:cNvPr>
            <p:cNvSpPr/>
            <p:nvPr/>
          </p:nvSpPr>
          <p:spPr>
            <a:xfrm>
              <a:off x="4793104" y="46931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4" name="pt61">
              <a:extLst>
                <a:ext uri="{FF2B5EF4-FFF2-40B4-BE49-F238E27FC236}">
                  <a16:creationId xmlns:a16="http://schemas.microsoft.com/office/drawing/2014/main" id="{884956DD-31AA-7DA6-A237-3926B16F39C3}"/>
                </a:ext>
              </a:extLst>
            </p:cNvPr>
            <p:cNvSpPr/>
            <p:nvPr/>
          </p:nvSpPr>
          <p:spPr>
            <a:xfrm>
              <a:off x="5355926" y="40228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5" name="pt62">
              <a:extLst>
                <a:ext uri="{FF2B5EF4-FFF2-40B4-BE49-F238E27FC236}">
                  <a16:creationId xmlns:a16="http://schemas.microsoft.com/office/drawing/2014/main" id="{856F7A54-7C4F-B19F-44CB-D9465572D292}"/>
                </a:ext>
              </a:extLst>
            </p:cNvPr>
            <p:cNvSpPr/>
            <p:nvPr/>
          </p:nvSpPr>
          <p:spPr>
            <a:xfrm>
              <a:off x="4596973" y="28764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6" name="pt63">
              <a:extLst>
                <a:ext uri="{FF2B5EF4-FFF2-40B4-BE49-F238E27FC236}">
                  <a16:creationId xmlns:a16="http://schemas.microsoft.com/office/drawing/2014/main" id="{997DA0CD-75CA-49DA-494D-591EDAEB9D10}"/>
                </a:ext>
              </a:extLst>
            </p:cNvPr>
            <p:cNvSpPr/>
            <p:nvPr/>
          </p:nvSpPr>
          <p:spPr>
            <a:xfrm>
              <a:off x="4313567" y="28059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7" name="pt64">
              <a:extLst>
                <a:ext uri="{FF2B5EF4-FFF2-40B4-BE49-F238E27FC236}">
                  <a16:creationId xmlns:a16="http://schemas.microsoft.com/office/drawing/2014/main" id="{0505C50B-71EC-E65F-1D7F-3699B500393E}"/>
                </a:ext>
              </a:extLst>
            </p:cNvPr>
            <p:cNvSpPr/>
            <p:nvPr/>
          </p:nvSpPr>
          <p:spPr>
            <a:xfrm>
              <a:off x="5343928" y="47512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8" name="pt65">
              <a:extLst>
                <a:ext uri="{FF2B5EF4-FFF2-40B4-BE49-F238E27FC236}">
                  <a16:creationId xmlns:a16="http://schemas.microsoft.com/office/drawing/2014/main" id="{D1A6643B-E174-D164-D361-1C25B353CF5B}"/>
                </a:ext>
              </a:extLst>
            </p:cNvPr>
            <p:cNvSpPr/>
            <p:nvPr/>
          </p:nvSpPr>
          <p:spPr>
            <a:xfrm>
              <a:off x="5780880" y="49087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9" name="pt66">
              <a:extLst>
                <a:ext uri="{FF2B5EF4-FFF2-40B4-BE49-F238E27FC236}">
                  <a16:creationId xmlns:a16="http://schemas.microsoft.com/office/drawing/2014/main" id="{77D8791C-834E-7AFA-47D1-BCEB1B8A8AEF}"/>
                </a:ext>
              </a:extLst>
            </p:cNvPr>
            <p:cNvSpPr/>
            <p:nvPr/>
          </p:nvSpPr>
          <p:spPr>
            <a:xfrm>
              <a:off x="5132317" y="38928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0" name="pt67">
              <a:extLst>
                <a:ext uri="{FF2B5EF4-FFF2-40B4-BE49-F238E27FC236}">
                  <a16:creationId xmlns:a16="http://schemas.microsoft.com/office/drawing/2014/main" id="{0851058D-DA51-C6A2-D903-BDC830734CED}"/>
                </a:ext>
              </a:extLst>
            </p:cNvPr>
            <p:cNvSpPr/>
            <p:nvPr/>
          </p:nvSpPr>
          <p:spPr>
            <a:xfrm>
              <a:off x="6239838" y="47705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1" name="pt68">
              <a:extLst>
                <a:ext uri="{FF2B5EF4-FFF2-40B4-BE49-F238E27FC236}">
                  <a16:creationId xmlns:a16="http://schemas.microsoft.com/office/drawing/2014/main" id="{FC53EDBB-4AB1-64D0-7322-ECAD663E9982}"/>
                </a:ext>
              </a:extLst>
            </p:cNvPr>
            <p:cNvSpPr/>
            <p:nvPr/>
          </p:nvSpPr>
          <p:spPr>
            <a:xfrm>
              <a:off x="5448845" y="27188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2" name="pt69">
              <a:extLst>
                <a:ext uri="{FF2B5EF4-FFF2-40B4-BE49-F238E27FC236}">
                  <a16:creationId xmlns:a16="http://schemas.microsoft.com/office/drawing/2014/main" id="{F5D50CB3-622C-A971-2F49-6A514E32A394}"/>
                </a:ext>
              </a:extLst>
            </p:cNvPr>
            <p:cNvSpPr/>
            <p:nvPr/>
          </p:nvSpPr>
          <p:spPr>
            <a:xfrm>
              <a:off x="5959065" y="46732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3" name="pt70">
              <a:extLst>
                <a:ext uri="{FF2B5EF4-FFF2-40B4-BE49-F238E27FC236}">
                  <a16:creationId xmlns:a16="http://schemas.microsoft.com/office/drawing/2014/main" id="{2B728986-B507-5613-C36A-6B479EBFA9DC}"/>
                </a:ext>
              </a:extLst>
            </p:cNvPr>
            <p:cNvSpPr/>
            <p:nvPr/>
          </p:nvSpPr>
          <p:spPr>
            <a:xfrm>
              <a:off x="4837800" y="31125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4" name="pt71">
              <a:extLst>
                <a:ext uri="{FF2B5EF4-FFF2-40B4-BE49-F238E27FC236}">
                  <a16:creationId xmlns:a16="http://schemas.microsoft.com/office/drawing/2014/main" id="{C434673D-119A-ABB7-990D-C0240819395C}"/>
                </a:ext>
              </a:extLst>
            </p:cNvPr>
            <p:cNvSpPr/>
            <p:nvPr/>
          </p:nvSpPr>
          <p:spPr>
            <a:xfrm>
              <a:off x="5396781" y="43341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5" name="pt72">
              <a:extLst>
                <a:ext uri="{FF2B5EF4-FFF2-40B4-BE49-F238E27FC236}">
                  <a16:creationId xmlns:a16="http://schemas.microsoft.com/office/drawing/2014/main" id="{CAC5A4E6-59B4-EFBF-489A-78F1719B86C8}"/>
                </a:ext>
              </a:extLst>
            </p:cNvPr>
            <p:cNvSpPr/>
            <p:nvPr/>
          </p:nvSpPr>
          <p:spPr>
            <a:xfrm>
              <a:off x="4578545" y="20387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6" name="pt73">
              <a:extLst>
                <a:ext uri="{FF2B5EF4-FFF2-40B4-BE49-F238E27FC236}">
                  <a16:creationId xmlns:a16="http://schemas.microsoft.com/office/drawing/2014/main" id="{09D5B503-D725-0699-F1C8-B7A2E055D571}"/>
                </a:ext>
              </a:extLst>
            </p:cNvPr>
            <p:cNvSpPr/>
            <p:nvPr/>
          </p:nvSpPr>
          <p:spPr>
            <a:xfrm>
              <a:off x="5667064" y="23157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7" name="pt74">
              <a:extLst>
                <a:ext uri="{FF2B5EF4-FFF2-40B4-BE49-F238E27FC236}">
                  <a16:creationId xmlns:a16="http://schemas.microsoft.com/office/drawing/2014/main" id="{FECFB157-17B6-940D-A13D-28EE567DF183}"/>
                </a:ext>
              </a:extLst>
            </p:cNvPr>
            <p:cNvSpPr/>
            <p:nvPr/>
          </p:nvSpPr>
          <p:spPr>
            <a:xfrm>
              <a:off x="4455453" y="17768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8" name="pt75">
              <a:extLst>
                <a:ext uri="{FF2B5EF4-FFF2-40B4-BE49-F238E27FC236}">
                  <a16:creationId xmlns:a16="http://schemas.microsoft.com/office/drawing/2014/main" id="{B39AE4E2-71BB-7F40-8CE7-67D44A584059}"/>
                </a:ext>
              </a:extLst>
            </p:cNvPr>
            <p:cNvSpPr/>
            <p:nvPr/>
          </p:nvSpPr>
          <p:spPr>
            <a:xfrm>
              <a:off x="4602475" y="1805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9" name="pt76">
              <a:extLst>
                <a:ext uri="{FF2B5EF4-FFF2-40B4-BE49-F238E27FC236}">
                  <a16:creationId xmlns:a16="http://schemas.microsoft.com/office/drawing/2014/main" id="{661186A2-72AA-404A-D0B2-B23AD9187337}"/>
                </a:ext>
              </a:extLst>
            </p:cNvPr>
            <p:cNvSpPr/>
            <p:nvPr/>
          </p:nvSpPr>
          <p:spPr>
            <a:xfrm>
              <a:off x="5159343" y="17140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0" name="pt77">
              <a:extLst>
                <a:ext uri="{FF2B5EF4-FFF2-40B4-BE49-F238E27FC236}">
                  <a16:creationId xmlns:a16="http://schemas.microsoft.com/office/drawing/2014/main" id="{1D981952-C33C-5EF2-34DC-7F2E052F2A91}"/>
                </a:ext>
              </a:extLst>
            </p:cNvPr>
            <p:cNvSpPr/>
            <p:nvPr/>
          </p:nvSpPr>
          <p:spPr>
            <a:xfrm>
              <a:off x="4611418" y="23185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1" name="pt78">
              <a:extLst>
                <a:ext uri="{FF2B5EF4-FFF2-40B4-BE49-F238E27FC236}">
                  <a16:creationId xmlns:a16="http://schemas.microsoft.com/office/drawing/2014/main" id="{224D4183-DB3B-0808-C3C3-88EE7E40CBCE}"/>
                </a:ext>
              </a:extLst>
            </p:cNvPr>
            <p:cNvSpPr/>
            <p:nvPr/>
          </p:nvSpPr>
          <p:spPr>
            <a:xfrm>
              <a:off x="5210241" y="41221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2" name="pt79">
              <a:extLst>
                <a:ext uri="{FF2B5EF4-FFF2-40B4-BE49-F238E27FC236}">
                  <a16:creationId xmlns:a16="http://schemas.microsoft.com/office/drawing/2014/main" id="{347F8052-B7E5-73C4-3B4C-89577C143DFB}"/>
                </a:ext>
              </a:extLst>
            </p:cNvPr>
            <p:cNvSpPr/>
            <p:nvPr/>
          </p:nvSpPr>
          <p:spPr>
            <a:xfrm>
              <a:off x="4452610" y="36538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3" name="pt80">
              <a:extLst>
                <a:ext uri="{FF2B5EF4-FFF2-40B4-BE49-F238E27FC236}">
                  <a16:creationId xmlns:a16="http://schemas.microsoft.com/office/drawing/2014/main" id="{B0B0DACF-DEB1-3B56-5E15-1C7735424F56}"/>
                </a:ext>
              </a:extLst>
            </p:cNvPr>
            <p:cNvSpPr/>
            <p:nvPr/>
          </p:nvSpPr>
          <p:spPr>
            <a:xfrm>
              <a:off x="4173380" y="32853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4" name="pt81">
              <a:extLst>
                <a:ext uri="{FF2B5EF4-FFF2-40B4-BE49-F238E27FC236}">
                  <a16:creationId xmlns:a16="http://schemas.microsoft.com/office/drawing/2014/main" id="{6FF543CD-5E1A-CFD7-3AEB-90AE1AC89684}"/>
                </a:ext>
              </a:extLst>
            </p:cNvPr>
            <p:cNvSpPr/>
            <p:nvPr/>
          </p:nvSpPr>
          <p:spPr>
            <a:xfrm>
              <a:off x="4314062" y="19044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5" name="pt82">
              <a:extLst>
                <a:ext uri="{FF2B5EF4-FFF2-40B4-BE49-F238E27FC236}">
                  <a16:creationId xmlns:a16="http://schemas.microsoft.com/office/drawing/2014/main" id="{B65831E9-10F1-9F12-32AE-8A509718A84A}"/>
                </a:ext>
              </a:extLst>
            </p:cNvPr>
            <p:cNvSpPr/>
            <p:nvPr/>
          </p:nvSpPr>
          <p:spPr>
            <a:xfrm>
              <a:off x="4594487" y="37824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6" name="pt83">
              <a:extLst>
                <a:ext uri="{FF2B5EF4-FFF2-40B4-BE49-F238E27FC236}">
                  <a16:creationId xmlns:a16="http://schemas.microsoft.com/office/drawing/2014/main" id="{ACDF44D6-35A0-3829-F433-1680CEC9EBEB}"/>
                </a:ext>
              </a:extLst>
            </p:cNvPr>
            <p:cNvSpPr/>
            <p:nvPr/>
          </p:nvSpPr>
          <p:spPr>
            <a:xfrm>
              <a:off x="4025564" y="32659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7" name="pt84">
              <a:extLst>
                <a:ext uri="{FF2B5EF4-FFF2-40B4-BE49-F238E27FC236}">
                  <a16:creationId xmlns:a16="http://schemas.microsoft.com/office/drawing/2014/main" id="{B9EDC534-92B3-13F4-EAA3-24B534988673}"/>
                </a:ext>
              </a:extLst>
            </p:cNvPr>
            <p:cNvSpPr/>
            <p:nvPr/>
          </p:nvSpPr>
          <p:spPr>
            <a:xfrm>
              <a:off x="4330266" y="32464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8" name="pt85">
              <a:extLst>
                <a:ext uri="{FF2B5EF4-FFF2-40B4-BE49-F238E27FC236}">
                  <a16:creationId xmlns:a16="http://schemas.microsoft.com/office/drawing/2014/main" id="{79714231-6DFA-5674-A1E6-7BA6DA871BDC}"/>
                </a:ext>
              </a:extLst>
            </p:cNvPr>
            <p:cNvSpPr/>
            <p:nvPr/>
          </p:nvSpPr>
          <p:spPr>
            <a:xfrm>
              <a:off x="4515159" y="38633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9" name="pt86">
              <a:extLst>
                <a:ext uri="{FF2B5EF4-FFF2-40B4-BE49-F238E27FC236}">
                  <a16:creationId xmlns:a16="http://schemas.microsoft.com/office/drawing/2014/main" id="{F6EFE54E-9025-53AE-F22B-1AC57A779C7C}"/>
                </a:ext>
              </a:extLst>
            </p:cNvPr>
            <p:cNvSpPr/>
            <p:nvPr/>
          </p:nvSpPr>
          <p:spPr>
            <a:xfrm>
              <a:off x="4680970" y="41382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0" name="pt87">
              <a:extLst>
                <a:ext uri="{FF2B5EF4-FFF2-40B4-BE49-F238E27FC236}">
                  <a16:creationId xmlns:a16="http://schemas.microsoft.com/office/drawing/2014/main" id="{06A040DC-5918-D010-DF79-97C4FBF05AB9}"/>
                </a:ext>
              </a:extLst>
            </p:cNvPr>
            <p:cNvSpPr/>
            <p:nvPr/>
          </p:nvSpPr>
          <p:spPr>
            <a:xfrm>
              <a:off x="4189501" y="40187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1" name="pt88">
              <a:extLst>
                <a:ext uri="{FF2B5EF4-FFF2-40B4-BE49-F238E27FC236}">
                  <a16:creationId xmlns:a16="http://schemas.microsoft.com/office/drawing/2014/main" id="{420C5CDC-9913-5455-75FB-593ABB893DE5}"/>
                </a:ext>
              </a:extLst>
            </p:cNvPr>
            <p:cNvSpPr/>
            <p:nvPr/>
          </p:nvSpPr>
          <p:spPr>
            <a:xfrm>
              <a:off x="4314216" y="3792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2" name="pt89">
              <a:extLst>
                <a:ext uri="{FF2B5EF4-FFF2-40B4-BE49-F238E27FC236}">
                  <a16:creationId xmlns:a16="http://schemas.microsoft.com/office/drawing/2014/main" id="{7343C75A-FB8F-C396-4FF4-0A0F23C2D55A}"/>
                </a:ext>
              </a:extLst>
            </p:cNvPr>
            <p:cNvSpPr/>
            <p:nvPr/>
          </p:nvSpPr>
          <p:spPr>
            <a:xfrm>
              <a:off x="5281281" y="3204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3" name="pt90">
              <a:extLst>
                <a:ext uri="{FF2B5EF4-FFF2-40B4-BE49-F238E27FC236}">
                  <a16:creationId xmlns:a16="http://schemas.microsoft.com/office/drawing/2014/main" id="{0D342FB5-C2C2-5134-2F10-E5FCDCD74301}"/>
                </a:ext>
              </a:extLst>
            </p:cNvPr>
            <p:cNvSpPr/>
            <p:nvPr/>
          </p:nvSpPr>
          <p:spPr>
            <a:xfrm>
              <a:off x="4511107" y="36616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4" name="pt91">
              <a:extLst>
                <a:ext uri="{FF2B5EF4-FFF2-40B4-BE49-F238E27FC236}">
                  <a16:creationId xmlns:a16="http://schemas.microsoft.com/office/drawing/2014/main" id="{8CA72527-FDA5-24AD-C9D3-A096EDBD70EA}"/>
                </a:ext>
              </a:extLst>
            </p:cNvPr>
            <p:cNvSpPr/>
            <p:nvPr/>
          </p:nvSpPr>
          <p:spPr>
            <a:xfrm>
              <a:off x="4713597" y="43587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5" name="pt92">
              <a:extLst>
                <a:ext uri="{FF2B5EF4-FFF2-40B4-BE49-F238E27FC236}">
                  <a16:creationId xmlns:a16="http://schemas.microsoft.com/office/drawing/2014/main" id="{C89CE948-2AEA-7122-6BAF-32328813EA2D}"/>
                </a:ext>
              </a:extLst>
            </p:cNvPr>
            <p:cNvSpPr/>
            <p:nvPr/>
          </p:nvSpPr>
          <p:spPr>
            <a:xfrm>
              <a:off x="4990545" y="36741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6" name="pt93">
              <a:extLst>
                <a:ext uri="{FF2B5EF4-FFF2-40B4-BE49-F238E27FC236}">
                  <a16:creationId xmlns:a16="http://schemas.microsoft.com/office/drawing/2014/main" id="{A8ED7BAD-0EC3-1E46-22B1-1B1F792B07FD}"/>
                </a:ext>
              </a:extLst>
            </p:cNvPr>
            <p:cNvSpPr/>
            <p:nvPr/>
          </p:nvSpPr>
          <p:spPr>
            <a:xfrm>
              <a:off x="4994186" y="36053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7" name="pt94">
              <a:extLst>
                <a:ext uri="{FF2B5EF4-FFF2-40B4-BE49-F238E27FC236}">
                  <a16:creationId xmlns:a16="http://schemas.microsoft.com/office/drawing/2014/main" id="{435581B9-613A-797F-A276-790C04697988}"/>
                </a:ext>
              </a:extLst>
            </p:cNvPr>
            <p:cNvSpPr/>
            <p:nvPr/>
          </p:nvSpPr>
          <p:spPr>
            <a:xfrm>
              <a:off x="5505835" y="30726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8" name="pt95">
              <a:extLst>
                <a:ext uri="{FF2B5EF4-FFF2-40B4-BE49-F238E27FC236}">
                  <a16:creationId xmlns:a16="http://schemas.microsoft.com/office/drawing/2014/main" id="{367578CF-80BC-9E24-36E4-8CC364F2DDA0}"/>
                </a:ext>
              </a:extLst>
            </p:cNvPr>
            <p:cNvSpPr/>
            <p:nvPr/>
          </p:nvSpPr>
          <p:spPr>
            <a:xfrm>
              <a:off x="6508791" y="44686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9" name="pt96">
              <a:extLst>
                <a:ext uri="{FF2B5EF4-FFF2-40B4-BE49-F238E27FC236}">
                  <a16:creationId xmlns:a16="http://schemas.microsoft.com/office/drawing/2014/main" id="{48B985FF-7C3E-6669-C958-CB9A43C58612}"/>
                </a:ext>
              </a:extLst>
            </p:cNvPr>
            <p:cNvSpPr/>
            <p:nvPr/>
          </p:nvSpPr>
          <p:spPr>
            <a:xfrm>
              <a:off x="4863666" y="20634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0" name="pt97">
              <a:extLst>
                <a:ext uri="{FF2B5EF4-FFF2-40B4-BE49-F238E27FC236}">
                  <a16:creationId xmlns:a16="http://schemas.microsoft.com/office/drawing/2014/main" id="{B3DE914E-EDE0-8C35-2753-C1ABC993B2E4}"/>
                </a:ext>
              </a:extLst>
            </p:cNvPr>
            <p:cNvSpPr/>
            <p:nvPr/>
          </p:nvSpPr>
          <p:spPr>
            <a:xfrm>
              <a:off x="6392882" y="46886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1" name="pt98">
              <a:extLst>
                <a:ext uri="{FF2B5EF4-FFF2-40B4-BE49-F238E27FC236}">
                  <a16:creationId xmlns:a16="http://schemas.microsoft.com/office/drawing/2014/main" id="{84F7AA08-9197-D725-7FA8-6B71354C0BD2}"/>
                </a:ext>
              </a:extLst>
            </p:cNvPr>
            <p:cNvSpPr/>
            <p:nvPr/>
          </p:nvSpPr>
          <p:spPr>
            <a:xfrm>
              <a:off x="5252615" y="44539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2" name="pt99">
              <a:extLst>
                <a:ext uri="{FF2B5EF4-FFF2-40B4-BE49-F238E27FC236}">
                  <a16:creationId xmlns:a16="http://schemas.microsoft.com/office/drawing/2014/main" id="{3C58DA91-345C-AF0F-40D2-958B625F2E4F}"/>
                </a:ext>
              </a:extLst>
            </p:cNvPr>
            <p:cNvSpPr/>
            <p:nvPr/>
          </p:nvSpPr>
          <p:spPr>
            <a:xfrm>
              <a:off x="6037347" y="52008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3" name="pt100">
              <a:extLst>
                <a:ext uri="{FF2B5EF4-FFF2-40B4-BE49-F238E27FC236}">
                  <a16:creationId xmlns:a16="http://schemas.microsoft.com/office/drawing/2014/main" id="{DECA7D6E-F0A1-69BB-B06A-0A308DF6632A}"/>
                </a:ext>
              </a:extLst>
            </p:cNvPr>
            <p:cNvSpPr/>
            <p:nvPr/>
          </p:nvSpPr>
          <p:spPr>
            <a:xfrm>
              <a:off x="4949296" y="27689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4" name="pt101">
              <a:extLst>
                <a:ext uri="{FF2B5EF4-FFF2-40B4-BE49-F238E27FC236}">
                  <a16:creationId xmlns:a16="http://schemas.microsoft.com/office/drawing/2014/main" id="{C7A09496-C2E1-C8DA-CF4B-D372878719AB}"/>
                </a:ext>
              </a:extLst>
            </p:cNvPr>
            <p:cNvSpPr/>
            <p:nvPr/>
          </p:nvSpPr>
          <p:spPr>
            <a:xfrm>
              <a:off x="5894158" y="46692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5" name="pt102">
              <a:extLst>
                <a:ext uri="{FF2B5EF4-FFF2-40B4-BE49-F238E27FC236}">
                  <a16:creationId xmlns:a16="http://schemas.microsoft.com/office/drawing/2014/main" id="{31CC9A7A-16EB-3D6A-3B0C-56B58FE36477}"/>
                </a:ext>
              </a:extLst>
            </p:cNvPr>
            <p:cNvSpPr/>
            <p:nvPr/>
          </p:nvSpPr>
          <p:spPr>
            <a:xfrm>
              <a:off x="4995679" y="35638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6" name="pt103">
              <a:extLst>
                <a:ext uri="{FF2B5EF4-FFF2-40B4-BE49-F238E27FC236}">
                  <a16:creationId xmlns:a16="http://schemas.microsoft.com/office/drawing/2014/main" id="{258738CD-0FBD-0FE2-D7D6-986019050BD3}"/>
                </a:ext>
              </a:extLst>
            </p:cNvPr>
            <p:cNvSpPr/>
            <p:nvPr/>
          </p:nvSpPr>
          <p:spPr>
            <a:xfrm>
              <a:off x="4431125" y="23749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7" name="pt104">
              <a:extLst>
                <a:ext uri="{FF2B5EF4-FFF2-40B4-BE49-F238E27FC236}">
                  <a16:creationId xmlns:a16="http://schemas.microsoft.com/office/drawing/2014/main" id="{127DB5EA-E5F4-EC56-BCE7-711405CA6CD1}"/>
                </a:ext>
              </a:extLst>
            </p:cNvPr>
            <p:cNvSpPr/>
            <p:nvPr/>
          </p:nvSpPr>
          <p:spPr>
            <a:xfrm>
              <a:off x="4937107" y="38818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8" name="pt105">
              <a:extLst>
                <a:ext uri="{FF2B5EF4-FFF2-40B4-BE49-F238E27FC236}">
                  <a16:creationId xmlns:a16="http://schemas.microsoft.com/office/drawing/2014/main" id="{7619599C-B881-5546-200B-501CEDAF0ABF}"/>
                </a:ext>
              </a:extLst>
            </p:cNvPr>
            <p:cNvSpPr/>
            <p:nvPr/>
          </p:nvSpPr>
          <p:spPr>
            <a:xfrm>
              <a:off x="4318932" y="31958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9" name="pt106">
              <a:extLst>
                <a:ext uri="{FF2B5EF4-FFF2-40B4-BE49-F238E27FC236}">
                  <a16:creationId xmlns:a16="http://schemas.microsoft.com/office/drawing/2014/main" id="{6498EE16-1123-B931-74EF-2AE1482FDF40}"/>
                </a:ext>
              </a:extLst>
            </p:cNvPr>
            <p:cNvSpPr/>
            <p:nvPr/>
          </p:nvSpPr>
          <p:spPr>
            <a:xfrm>
              <a:off x="4164405" y="34481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0" name="pt107">
              <a:extLst>
                <a:ext uri="{FF2B5EF4-FFF2-40B4-BE49-F238E27FC236}">
                  <a16:creationId xmlns:a16="http://schemas.microsoft.com/office/drawing/2014/main" id="{B95107E6-1099-D22C-998E-CACE8617082F}"/>
                </a:ext>
              </a:extLst>
            </p:cNvPr>
            <p:cNvSpPr/>
            <p:nvPr/>
          </p:nvSpPr>
          <p:spPr>
            <a:xfrm>
              <a:off x="4540675" y="2216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1" name="pt108">
              <a:extLst>
                <a:ext uri="{FF2B5EF4-FFF2-40B4-BE49-F238E27FC236}">
                  <a16:creationId xmlns:a16="http://schemas.microsoft.com/office/drawing/2014/main" id="{54277414-851E-F136-D1F9-45FEBFAF894E}"/>
                </a:ext>
              </a:extLst>
            </p:cNvPr>
            <p:cNvSpPr/>
            <p:nvPr/>
          </p:nvSpPr>
          <p:spPr>
            <a:xfrm>
              <a:off x="5090774" y="30509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2" name="pt109">
              <a:extLst>
                <a:ext uri="{FF2B5EF4-FFF2-40B4-BE49-F238E27FC236}">
                  <a16:creationId xmlns:a16="http://schemas.microsoft.com/office/drawing/2014/main" id="{32B4D96A-6F17-4617-2E13-CC6DC6C23D83}"/>
                </a:ext>
              </a:extLst>
            </p:cNvPr>
            <p:cNvSpPr/>
            <p:nvPr/>
          </p:nvSpPr>
          <p:spPr>
            <a:xfrm>
              <a:off x="3750427" y="31765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3" name="pt110">
              <a:extLst>
                <a:ext uri="{FF2B5EF4-FFF2-40B4-BE49-F238E27FC236}">
                  <a16:creationId xmlns:a16="http://schemas.microsoft.com/office/drawing/2014/main" id="{56C08A10-C9DA-E5F9-6379-095B77537379}"/>
                </a:ext>
              </a:extLst>
            </p:cNvPr>
            <p:cNvSpPr/>
            <p:nvPr/>
          </p:nvSpPr>
          <p:spPr>
            <a:xfrm>
              <a:off x="4583148" y="30938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4" name="pt111">
              <a:extLst>
                <a:ext uri="{FF2B5EF4-FFF2-40B4-BE49-F238E27FC236}">
                  <a16:creationId xmlns:a16="http://schemas.microsoft.com/office/drawing/2014/main" id="{7D67F7CF-829E-6D65-95A2-67F1C96F660A}"/>
                </a:ext>
              </a:extLst>
            </p:cNvPr>
            <p:cNvSpPr/>
            <p:nvPr/>
          </p:nvSpPr>
          <p:spPr>
            <a:xfrm>
              <a:off x="4952056" y="37626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5" name="pt112">
              <a:extLst>
                <a:ext uri="{FF2B5EF4-FFF2-40B4-BE49-F238E27FC236}">
                  <a16:creationId xmlns:a16="http://schemas.microsoft.com/office/drawing/2014/main" id="{5D28BA2D-4E61-D84D-03F1-7F1245E5BA10}"/>
                </a:ext>
              </a:extLst>
            </p:cNvPr>
            <p:cNvSpPr/>
            <p:nvPr/>
          </p:nvSpPr>
          <p:spPr>
            <a:xfrm>
              <a:off x="4854581" y="31172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6" name="pt113">
              <a:extLst>
                <a:ext uri="{FF2B5EF4-FFF2-40B4-BE49-F238E27FC236}">
                  <a16:creationId xmlns:a16="http://schemas.microsoft.com/office/drawing/2014/main" id="{76BED2E2-85F9-9A47-FE56-502C6F4882E6}"/>
                </a:ext>
              </a:extLst>
            </p:cNvPr>
            <p:cNvSpPr/>
            <p:nvPr/>
          </p:nvSpPr>
          <p:spPr>
            <a:xfrm>
              <a:off x="4318080" y="29676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7" name="pt114">
              <a:extLst>
                <a:ext uri="{FF2B5EF4-FFF2-40B4-BE49-F238E27FC236}">
                  <a16:creationId xmlns:a16="http://schemas.microsoft.com/office/drawing/2014/main" id="{89638B45-B395-D44D-011D-C73B20EC124E}"/>
                </a:ext>
              </a:extLst>
            </p:cNvPr>
            <p:cNvSpPr/>
            <p:nvPr/>
          </p:nvSpPr>
          <p:spPr>
            <a:xfrm>
              <a:off x="3979729" y="40663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8" name="pt115">
              <a:extLst>
                <a:ext uri="{FF2B5EF4-FFF2-40B4-BE49-F238E27FC236}">
                  <a16:creationId xmlns:a16="http://schemas.microsoft.com/office/drawing/2014/main" id="{E5BAFD18-41A6-72F6-8383-BF580F217A19}"/>
                </a:ext>
              </a:extLst>
            </p:cNvPr>
            <p:cNvSpPr/>
            <p:nvPr/>
          </p:nvSpPr>
          <p:spPr>
            <a:xfrm>
              <a:off x="6138044" y="34551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9" name="pt116">
              <a:extLst>
                <a:ext uri="{FF2B5EF4-FFF2-40B4-BE49-F238E27FC236}">
                  <a16:creationId xmlns:a16="http://schemas.microsoft.com/office/drawing/2014/main" id="{E88E295A-DDFC-74B0-4F91-37724BA3D528}"/>
                </a:ext>
              </a:extLst>
            </p:cNvPr>
            <p:cNvSpPr/>
            <p:nvPr/>
          </p:nvSpPr>
          <p:spPr>
            <a:xfrm>
              <a:off x="4955497" y="37077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0" name="pt117">
              <a:extLst>
                <a:ext uri="{FF2B5EF4-FFF2-40B4-BE49-F238E27FC236}">
                  <a16:creationId xmlns:a16="http://schemas.microsoft.com/office/drawing/2014/main" id="{EAF9C3D1-FDFD-DE45-2334-FCE62E42985F}"/>
                </a:ext>
              </a:extLst>
            </p:cNvPr>
            <p:cNvSpPr/>
            <p:nvPr/>
          </p:nvSpPr>
          <p:spPr>
            <a:xfrm>
              <a:off x="4851696" y="34693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1" name="pt118">
              <a:extLst>
                <a:ext uri="{FF2B5EF4-FFF2-40B4-BE49-F238E27FC236}">
                  <a16:creationId xmlns:a16="http://schemas.microsoft.com/office/drawing/2014/main" id="{0E202F3E-B4F5-7DE4-13F6-A23D0A7EF197}"/>
                </a:ext>
              </a:extLst>
            </p:cNvPr>
            <p:cNvSpPr/>
            <p:nvPr/>
          </p:nvSpPr>
          <p:spPr>
            <a:xfrm>
              <a:off x="5224225" y="36601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2" name="pt119">
              <a:extLst>
                <a:ext uri="{FF2B5EF4-FFF2-40B4-BE49-F238E27FC236}">
                  <a16:creationId xmlns:a16="http://schemas.microsoft.com/office/drawing/2014/main" id="{B975423B-9923-F8EB-7655-075B8D9F3EFD}"/>
                </a:ext>
              </a:extLst>
            </p:cNvPr>
            <p:cNvSpPr/>
            <p:nvPr/>
          </p:nvSpPr>
          <p:spPr>
            <a:xfrm>
              <a:off x="4989089" y="41528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3" name="pt120">
              <a:extLst>
                <a:ext uri="{FF2B5EF4-FFF2-40B4-BE49-F238E27FC236}">
                  <a16:creationId xmlns:a16="http://schemas.microsoft.com/office/drawing/2014/main" id="{C6FC4926-45A1-62C2-A062-4679F8CFD912}"/>
                </a:ext>
              </a:extLst>
            </p:cNvPr>
            <p:cNvSpPr/>
            <p:nvPr/>
          </p:nvSpPr>
          <p:spPr>
            <a:xfrm>
              <a:off x="5000117" y="29545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4" name="pt121">
              <a:extLst>
                <a:ext uri="{FF2B5EF4-FFF2-40B4-BE49-F238E27FC236}">
                  <a16:creationId xmlns:a16="http://schemas.microsoft.com/office/drawing/2014/main" id="{B5F3D7C6-8322-539F-173A-B4EC5281DB86}"/>
                </a:ext>
              </a:extLst>
            </p:cNvPr>
            <p:cNvSpPr/>
            <p:nvPr/>
          </p:nvSpPr>
          <p:spPr>
            <a:xfrm>
              <a:off x="4748547" y="36715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5" name="pt122">
              <a:extLst>
                <a:ext uri="{FF2B5EF4-FFF2-40B4-BE49-F238E27FC236}">
                  <a16:creationId xmlns:a16="http://schemas.microsoft.com/office/drawing/2014/main" id="{1C98D4C4-3C6D-51CD-3838-40254516BBB7}"/>
                </a:ext>
              </a:extLst>
            </p:cNvPr>
            <p:cNvSpPr/>
            <p:nvPr/>
          </p:nvSpPr>
          <p:spPr>
            <a:xfrm>
              <a:off x="5112954" y="21753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6" name="pt123">
              <a:extLst>
                <a:ext uri="{FF2B5EF4-FFF2-40B4-BE49-F238E27FC236}">
                  <a16:creationId xmlns:a16="http://schemas.microsoft.com/office/drawing/2014/main" id="{4C08FE78-C1CC-2DD4-D12D-AB55C53D7F95}"/>
                </a:ext>
              </a:extLst>
            </p:cNvPr>
            <p:cNvSpPr/>
            <p:nvPr/>
          </p:nvSpPr>
          <p:spPr>
            <a:xfrm>
              <a:off x="6018343" y="3384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7" name="pt124">
              <a:extLst>
                <a:ext uri="{FF2B5EF4-FFF2-40B4-BE49-F238E27FC236}">
                  <a16:creationId xmlns:a16="http://schemas.microsoft.com/office/drawing/2014/main" id="{42090B39-3621-4758-A895-DFA0D50BD0FD}"/>
                </a:ext>
              </a:extLst>
            </p:cNvPr>
            <p:cNvSpPr/>
            <p:nvPr/>
          </p:nvSpPr>
          <p:spPr>
            <a:xfrm>
              <a:off x="6257380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8" name="pt125">
              <a:extLst>
                <a:ext uri="{FF2B5EF4-FFF2-40B4-BE49-F238E27FC236}">
                  <a16:creationId xmlns:a16="http://schemas.microsoft.com/office/drawing/2014/main" id="{D9451656-F780-B0E6-CC8E-6103011C5C21}"/>
                </a:ext>
              </a:extLst>
            </p:cNvPr>
            <p:cNvSpPr/>
            <p:nvPr/>
          </p:nvSpPr>
          <p:spPr>
            <a:xfrm>
              <a:off x="5018251" y="24581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9" name="pt126">
              <a:extLst>
                <a:ext uri="{FF2B5EF4-FFF2-40B4-BE49-F238E27FC236}">
                  <a16:creationId xmlns:a16="http://schemas.microsoft.com/office/drawing/2014/main" id="{A929A6B3-FBA3-7239-E951-559CE0DCD633}"/>
                </a:ext>
              </a:extLst>
            </p:cNvPr>
            <p:cNvSpPr/>
            <p:nvPr/>
          </p:nvSpPr>
          <p:spPr>
            <a:xfrm>
              <a:off x="4532953" y="38309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0" name="pt127">
              <a:extLst>
                <a:ext uri="{FF2B5EF4-FFF2-40B4-BE49-F238E27FC236}">
                  <a16:creationId xmlns:a16="http://schemas.microsoft.com/office/drawing/2014/main" id="{5DE9E8C8-027E-7D8D-A41E-AA8376793113}"/>
                </a:ext>
              </a:extLst>
            </p:cNvPr>
            <p:cNvSpPr/>
            <p:nvPr/>
          </p:nvSpPr>
          <p:spPr>
            <a:xfrm>
              <a:off x="6129631" y="52098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1" name="pt128">
              <a:extLst>
                <a:ext uri="{FF2B5EF4-FFF2-40B4-BE49-F238E27FC236}">
                  <a16:creationId xmlns:a16="http://schemas.microsoft.com/office/drawing/2014/main" id="{33F58243-83EF-AA0D-2B68-A66C68CFFFD8}"/>
                </a:ext>
              </a:extLst>
            </p:cNvPr>
            <p:cNvSpPr/>
            <p:nvPr/>
          </p:nvSpPr>
          <p:spPr>
            <a:xfrm>
              <a:off x="5193280" y="21118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2" name="pt129">
              <a:extLst>
                <a:ext uri="{FF2B5EF4-FFF2-40B4-BE49-F238E27FC236}">
                  <a16:creationId xmlns:a16="http://schemas.microsoft.com/office/drawing/2014/main" id="{98A906C7-A1DA-8898-5DE4-BBB9B86FF2AD}"/>
                </a:ext>
              </a:extLst>
            </p:cNvPr>
            <p:cNvSpPr/>
            <p:nvPr/>
          </p:nvSpPr>
          <p:spPr>
            <a:xfrm>
              <a:off x="5728543" y="52957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3" name="pt130">
              <a:extLst>
                <a:ext uri="{FF2B5EF4-FFF2-40B4-BE49-F238E27FC236}">
                  <a16:creationId xmlns:a16="http://schemas.microsoft.com/office/drawing/2014/main" id="{DC21C2E0-C483-55F1-581C-A77A2E098E9F}"/>
                </a:ext>
              </a:extLst>
            </p:cNvPr>
            <p:cNvSpPr/>
            <p:nvPr/>
          </p:nvSpPr>
          <p:spPr>
            <a:xfrm>
              <a:off x="5304691" y="40395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4" name="pt131">
              <a:extLst>
                <a:ext uri="{FF2B5EF4-FFF2-40B4-BE49-F238E27FC236}">
                  <a16:creationId xmlns:a16="http://schemas.microsoft.com/office/drawing/2014/main" id="{71A912E8-C4FF-A75D-B58D-2D2421FAD6E2}"/>
                </a:ext>
              </a:extLst>
            </p:cNvPr>
            <p:cNvSpPr/>
            <p:nvPr/>
          </p:nvSpPr>
          <p:spPr>
            <a:xfrm>
              <a:off x="5119208" y="29668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5" name="pt132">
              <a:extLst>
                <a:ext uri="{FF2B5EF4-FFF2-40B4-BE49-F238E27FC236}">
                  <a16:creationId xmlns:a16="http://schemas.microsoft.com/office/drawing/2014/main" id="{135CC5BF-FEE6-827C-EEAE-C13B4D8A9172}"/>
                </a:ext>
              </a:extLst>
            </p:cNvPr>
            <p:cNvSpPr/>
            <p:nvPr/>
          </p:nvSpPr>
          <p:spPr>
            <a:xfrm>
              <a:off x="5297599" y="29866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6" name="pt133">
              <a:extLst>
                <a:ext uri="{FF2B5EF4-FFF2-40B4-BE49-F238E27FC236}">
                  <a16:creationId xmlns:a16="http://schemas.microsoft.com/office/drawing/2014/main" id="{2DD56762-988D-67C0-C89B-22323F5756E1}"/>
                </a:ext>
              </a:extLst>
            </p:cNvPr>
            <p:cNvSpPr/>
            <p:nvPr/>
          </p:nvSpPr>
          <p:spPr>
            <a:xfrm>
              <a:off x="5085798" y="33983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7" name="pt134">
              <a:extLst>
                <a:ext uri="{FF2B5EF4-FFF2-40B4-BE49-F238E27FC236}">
                  <a16:creationId xmlns:a16="http://schemas.microsoft.com/office/drawing/2014/main" id="{8BDB01DF-E2DA-A979-3FA2-E16A3F30AAC7}"/>
                </a:ext>
              </a:extLst>
            </p:cNvPr>
            <p:cNvSpPr/>
            <p:nvPr/>
          </p:nvSpPr>
          <p:spPr>
            <a:xfrm>
              <a:off x="5717744" y="42879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8" name="pt135">
              <a:extLst>
                <a:ext uri="{FF2B5EF4-FFF2-40B4-BE49-F238E27FC236}">
                  <a16:creationId xmlns:a16="http://schemas.microsoft.com/office/drawing/2014/main" id="{0EA7B801-563E-D1A8-59E7-8647459B6633}"/>
                </a:ext>
              </a:extLst>
            </p:cNvPr>
            <p:cNvSpPr/>
            <p:nvPr/>
          </p:nvSpPr>
          <p:spPr>
            <a:xfrm>
              <a:off x="5005985" y="41448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9" name="pt136">
              <a:extLst>
                <a:ext uri="{FF2B5EF4-FFF2-40B4-BE49-F238E27FC236}">
                  <a16:creationId xmlns:a16="http://schemas.microsoft.com/office/drawing/2014/main" id="{386AA1C1-63BB-71FA-4990-FC3DC7BB9007}"/>
                </a:ext>
              </a:extLst>
            </p:cNvPr>
            <p:cNvSpPr/>
            <p:nvPr/>
          </p:nvSpPr>
          <p:spPr>
            <a:xfrm>
              <a:off x="4252107" y="24048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0" name="pt137">
              <a:extLst>
                <a:ext uri="{FF2B5EF4-FFF2-40B4-BE49-F238E27FC236}">
                  <a16:creationId xmlns:a16="http://schemas.microsoft.com/office/drawing/2014/main" id="{A6B0D8E2-4ADC-EA8D-1DCD-B7104E196A7C}"/>
                </a:ext>
              </a:extLst>
            </p:cNvPr>
            <p:cNvSpPr/>
            <p:nvPr/>
          </p:nvSpPr>
          <p:spPr>
            <a:xfrm>
              <a:off x="4914362" y="24021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1" name="pt138">
              <a:extLst>
                <a:ext uri="{FF2B5EF4-FFF2-40B4-BE49-F238E27FC236}">
                  <a16:creationId xmlns:a16="http://schemas.microsoft.com/office/drawing/2014/main" id="{A7DC32CA-D61E-7452-7CF0-08F44F059888}"/>
                </a:ext>
              </a:extLst>
            </p:cNvPr>
            <p:cNvSpPr/>
            <p:nvPr/>
          </p:nvSpPr>
          <p:spPr>
            <a:xfrm>
              <a:off x="4090558" y="20648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2" name="pt139">
              <a:extLst>
                <a:ext uri="{FF2B5EF4-FFF2-40B4-BE49-F238E27FC236}">
                  <a16:creationId xmlns:a16="http://schemas.microsoft.com/office/drawing/2014/main" id="{7DB8D5F6-63C8-4016-2360-7E9C30C71579}"/>
                </a:ext>
              </a:extLst>
            </p:cNvPr>
            <p:cNvSpPr/>
            <p:nvPr/>
          </p:nvSpPr>
          <p:spPr>
            <a:xfrm>
              <a:off x="4750290" y="29106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3" name="pt140">
              <a:extLst>
                <a:ext uri="{FF2B5EF4-FFF2-40B4-BE49-F238E27FC236}">
                  <a16:creationId xmlns:a16="http://schemas.microsoft.com/office/drawing/2014/main" id="{BB8F75EC-7D2F-CFB0-8657-3CBE7E2D4C84}"/>
                </a:ext>
              </a:extLst>
            </p:cNvPr>
            <p:cNvSpPr/>
            <p:nvPr/>
          </p:nvSpPr>
          <p:spPr>
            <a:xfrm>
              <a:off x="5045348" y="32703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4" name="pt141">
              <a:extLst>
                <a:ext uri="{FF2B5EF4-FFF2-40B4-BE49-F238E27FC236}">
                  <a16:creationId xmlns:a16="http://schemas.microsoft.com/office/drawing/2014/main" id="{5146079D-AC1F-E059-2EE4-415120B54194}"/>
                </a:ext>
              </a:extLst>
            </p:cNvPr>
            <p:cNvSpPr/>
            <p:nvPr/>
          </p:nvSpPr>
          <p:spPr>
            <a:xfrm>
              <a:off x="5202852" y="29891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5" name="pt142">
              <a:extLst>
                <a:ext uri="{FF2B5EF4-FFF2-40B4-BE49-F238E27FC236}">
                  <a16:creationId xmlns:a16="http://schemas.microsoft.com/office/drawing/2014/main" id="{5648B745-2719-4283-52FF-E1F118B34EE6}"/>
                </a:ext>
              </a:extLst>
            </p:cNvPr>
            <p:cNvSpPr/>
            <p:nvPr/>
          </p:nvSpPr>
          <p:spPr>
            <a:xfrm>
              <a:off x="5379556" y="24362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6" name="pt143">
              <a:extLst>
                <a:ext uri="{FF2B5EF4-FFF2-40B4-BE49-F238E27FC236}">
                  <a16:creationId xmlns:a16="http://schemas.microsoft.com/office/drawing/2014/main" id="{1258D5CC-CA3B-75C6-1A88-1790A3BE54E5}"/>
                </a:ext>
              </a:extLst>
            </p:cNvPr>
            <p:cNvSpPr/>
            <p:nvPr/>
          </p:nvSpPr>
          <p:spPr>
            <a:xfrm>
              <a:off x="5016163" y="38071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7" name="pt144">
              <a:extLst>
                <a:ext uri="{FF2B5EF4-FFF2-40B4-BE49-F238E27FC236}">
                  <a16:creationId xmlns:a16="http://schemas.microsoft.com/office/drawing/2014/main" id="{93C55058-2CD5-DCE2-0310-808F3D55EFD5}"/>
                </a:ext>
              </a:extLst>
            </p:cNvPr>
            <p:cNvSpPr/>
            <p:nvPr/>
          </p:nvSpPr>
          <p:spPr>
            <a:xfrm>
              <a:off x="4853595" y="38223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8" name="pt145">
              <a:extLst>
                <a:ext uri="{FF2B5EF4-FFF2-40B4-BE49-F238E27FC236}">
                  <a16:creationId xmlns:a16="http://schemas.microsoft.com/office/drawing/2014/main" id="{D46F2A30-9902-18F1-998D-669554872E28}"/>
                </a:ext>
              </a:extLst>
            </p:cNvPr>
            <p:cNvSpPr/>
            <p:nvPr/>
          </p:nvSpPr>
          <p:spPr>
            <a:xfrm>
              <a:off x="4725492" y="34456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9" name="pt146">
              <a:extLst>
                <a:ext uri="{FF2B5EF4-FFF2-40B4-BE49-F238E27FC236}">
                  <a16:creationId xmlns:a16="http://schemas.microsoft.com/office/drawing/2014/main" id="{BE5029EE-7FBE-F002-80FC-54F665E62E91}"/>
                </a:ext>
              </a:extLst>
            </p:cNvPr>
            <p:cNvSpPr/>
            <p:nvPr/>
          </p:nvSpPr>
          <p:spPr>
            <a:xfrm>
              <a:off x="5476184" y="4735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0" name="pt147">
              <a:extLst>
                <a:ext uri="{FF2B5EF4-FFF2-40B4-BE49-F238E27FC236}">
                  <a16:creationId xmlns:a16="http://schemas.microsoft.com/office/drawing/2014/main" id="{B826B361-4604-3458-2C8A-1FA06B6EF2F1}"/>
                </a:ext>
              </a:extLst>
            </p:cNvPr>
            <p:cNvSpPr/>
            <p:nvPr/>
          </p:nvSpPr>
          <p:spPr>
            <a:xfrm>
              <a:off x="4478556" y="42936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1" name="pt148">
              <a:extLst>
                <a:ext uri="{FF2B5EF4-FFF2-40B4-BE49-F238E27FC236}">
                  <a16:creationId xmlns:a16="http://schemas.microsoft.com/office/drawing/2014/main" id="{25C11DBE-8AB9-58C5-10C0-4A2A84F705BE}"/>
                </a:ext>
              </a:extLst>
            </p:cNvPr>
            <p:cNvSpPr/>
            <p:nvPr/>
          </p:nvSpPr>
          <p:spPr>
            <a:xfrm>
              <a:off x="4948142" y="36855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2" name="pt149">
              <a:extLst>
                <a:ext uri="{FF2B5EF4-FFF2-40B4-BE49-F238E27FC236}">
                  <a16:creationId xmlns:a16="http://schemas.microsoft.com/office/drawing/2014/main" id="{5B41FAEF-9CB9-4E3B-F9AE-5A19FEAD64EE}"/>
                </a:ext>
              </a:extLst>
            </p:cNvPr>
            <p:cNvSpPr/>
            <p:nvPr/>
          </p:nvSpPr>
          <p:spPr>
            <a:xfrm>
              <a:off x="3593178" y="13879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3" name="pt150">
              <a:extLst>
                <a:ext uri="{FF2B5EF4-FFF2-40B4-BE49-F238E27FC236}">
                  <a16:creationId xmlns:a16="http://schemas.microsoft.com/office/drawing/2014/main" id="{7D00B932-5367-CB4A-4645-FE5E5B379319}"/>
                </a:ext>
              </a:extLst>
            </p:cNvPr>
            <p:cNvSpPr/>
            <p:nvPr/>
          </p:nvSpPr>
          <p:spPr>
            <a:xfrm>
              <a:off x="5178404" y="38864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4" name="pt151">
              <a:extLst>
                <a:ext uri="{FF2B5EF4-FFF2-40B4-BE49-F238E27FC236}">
                  <a16:creationId xmlns:a16="http://schemas.microsoft.com/office/drawing/2014/main" id="{7EA29B95-B6EF-2E35-6D58-345352CBBCFC}"/>
                </a:ext>
              </a:extLst>
            </p:cNvPr>
            <p:cNvSpPr/>
            <p:nvPr/>
          </p:nvSpPr>
          <p:spPr>
            <a:xfrm>
              <a:off x="4861693" y="31048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5" name="pt152">
              <a:extLst>
                <a:ext uri="{FF2B5EF4-FFF2-40B4-BE49-F238E27FC236}">
                  <a16:creationId xmlns:a16="http://schemas.microsoft.com/office/drawing/2014/main" id="{0C757A08-E156-70F9-5C66-A25B948C613F}"/>
                </a:ext>
              </a:extLst>
            </p:cNvPr>
            <p:cNvSpPr/>
            <p:nvPr/>
          </p:nvSpPr>
          <p:spPr>
            <a:xfrm>
              <a:off x="4842850" y="30382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6" name="pt153">
              <a:extLst>
                <a:ext uri="{FF2B5EF4-FFF2-40B4-BE49-F238E27FC236}">
                  <a16:creationId xmlns:a16="http://schemas.microsoft.com/office/drawing/2014/main" id="{59939C5B-2031-B27C-6AC7-8C9F3BCEE557}"/>
                </a:ext>
              </a:extLst>
            </p:cNvPr>
            <p:cNvSpPr/>
            <p:nvPr/>
          </p:nvSpPr>
          <p:spPr>
            <a:xfrm>
              <a:off x="4348652" y="25100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7" name="pt154">
              <a:extLst>
                <a:ext uri="{FF2B5EF4-FFF2-40B4-BE49-F238E27FC236}">
                  <a16:creationId xmlns:a16="http://schemas.microsoft.com/office/drawing/2014/main" id="{FDD93785-22AE-D478-D9C4-DD4063F232C4}"/>
                </a:ext>
              </a:extLst>
            </p:cNvPr>
            <p:cNvSpPr/>
            <p:nvPr/>
          </p:nvSpPr>
          <p:spPr>
            <a:xfrm>
              <a:off x="4841237" y="40388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8" name="pt155">
              <a:extLst>
                <a:ext uri="{FF2B5EF4-FFF2-40B4-BE49-F238E27FC236}">
                  <a16:creationId xmlns:a16="http://schemas.microsoft.com/office/drawing/2014/main" id="{A6E27B74-DD19-0C55-911E-506BD57246D3}"/>
                </a:ext>
              </a:extLst>
            </p:cNvPr>
            <p:cNvSpPr/>
            <p:nvPr/>
          </p:nvSpPr>
          <p:spPr>
            <a:xfrm>
              <a:off x="4587748" y="3413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9" name="pt156">
              <a:extLst>
                <a:ext uri="{FF2B5EF4-FFF2-40B4-BE49-F238E27FC236}">
                  <a16:creationId xmlns:a16="http://schemas.microsoft.com/office/drawing/2014/main" id="{A976A3EA-5C66-8215-D78F-74943CFE8BB1}"/>
                </a:ext>
              </a:extLst>
            </p:cNvPr>
            <p:cNvSpPr/>
            <p:nvPr/>
          </p:nvSpPr>
          <p:spPr>
            <a:xfrm>
              <a:off x="5258281" y="29165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0" name="pt157">
              <a:extLst>
                <a:ext uri="{FF2B5EF4-FFF2-40B4-BE49-F238E27FC236}">
                  <a16:creationId xmlns:a16="http://schemas.microsoft.com/office/drawing/2014/main" id="{63FBBDF3-465E-F63B-C93F-84218EFF42B0}"/>
                </a:ext>
              </a:extLst>
            </p:cNvPr>
            <p:cNvSpPr/>
            <p:nvPr/>
          </p:nvSpPr>
          <p:spPr>
            <a:xfrm>
              <a:off x="3898128" y="17179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1" name="pt158">
              <a:extLst>
                <a:ext uri="{FF2B5EF4-FFF2-40B4-BE49-F238E27FC236}">
                  <a16:creationId xmlns:a16="http://schemas.microsoft.com/office/drawing/2014/main" id="{E024F931-087B-7D3D-D78C-438DAC3C6F17}"/>
                </a:ext>
              </a:extLst>
            </p:cNvPr>
            <p:cNvSpPr/>
            <p:nvPr/>
          </p:nvSpPr>
          <p:spPr>
            <a:xfrm>
              <a:off x="4249103" y="26195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2" name="pt159">
              <a:extLst>
                <a:ext uri="{FF2B5EF4-FFF2-40B4-BE49-F238E27FC236}">
                  <a16:creationId xmlns:a16="http://schemas.microsoft.com/office/drawing/2014/main" id="{A28734A9-58B5-2CA3-E9AB-3449B0BD6440}"/>
                </a:ext>
              </a:extLst>
            </p:cNvPr>
            <p:cNvSpPr/>
            <p:nvPr/>
          </p:nvSpPr>
          <p:spPr>
            <a:xfrm>
              <a:off x="4648203" y="33421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3" name="pt160">
              <a:extLst>
                <a:ext uri="{FF2B5EF4-FFF2-40B4-BE49-F238E27FC236}">
                  <a16:creationId xmlns:a16="http://schemas.microsoft.com/office/drawing/2014/main" id="{02193296-3D5E-6E00-0476-453AFD40B822}"/>
                </a:ext>
              </a:extLst>
            </p:cNvPr>
            <p:cNvSpPr/>
            <p:nvPr/>
          </p:nvSpPr>
          <p:spPr>
            <a:xfrm>
              <a:off x="4954917" y="36699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4" name="pt161">
              <a:extLst>
                <a:ext uri="{FF2B5EF4-FFF2-40B4-BE49-F238E27FC236}">
                  <a16:creationId xmlns:a16="http://schemas.microsoft.com/office/drawing/2014/main" id="{5B1EBBC1-7BA4-B801-A7F3-D86B8A9C7433}"/>
                </a:ext>
              </a:extLst>
            </p:cNvPr>
            <p:cNvSpPr/>
            <p:nvPr/>
          </p:nvSpPr>
          <p:spPr>
            <a:xfrm>
              <a:off x="4458512" y="41533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5" name="pt162">
              <a:extLst>
                <a:ext uri="{FF2B5EF4-FFF2-40B4-BE49-F238E27FC236}">
                  <a16:creationId xmlns:a16="http://schemas.microsoft.com/office/drawing/2014/main" id="{C8369713-3AA3-D348-FED9-7813328E6C36}"/>
                </a:ext>
              </a:extLst>
            </p:cNvPr>
            <p:cNvSpPr/>
            <p:nvPr/>
          </p:nvSpPr>
          <p:spPr>
            <a:xfrm>
              <a:off x="4253405" y="24320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6" name="pt163">
              <a:extLst>
                <a:ext uri="{FF2B5EF4-FFF2-40B4-BE49-F238E27FC236}">
                  <a16:creationId xmlns:a16="http://schemas.microsoft.com/office/drawing/2014/main" id="{990FBC40-ACF5-FF45-EC82-52E03CD0F812}"/>
                </a:ext>
              </a:extLst>
            </p:cNvPr>
            <p:cNvSpPr/>
            <p:nvPr/>
          </p:nvSpPr>
          <p:spPr>
            <a:xfrm>
              <a:off x="4989600" y="25026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7" name="pt164">
              <a:extLst>
                <a:ext uri="{FF2B5EF4-FFF2-40B4-BE49-F238E27FC236}">
                  <a16:creationId xmlns:a16="http://schemas.microsoft.com/office/drawing/2014/main" id="{70A27C83-5C4F-4637-9CA8-09D8169A0258}"/>
                </a:ext>
              </a:extLst>
            </p:cNvPr>
            <p:cNvSpPr/>
            <p:nvPr/>
          </p:nvSpPr>
          <p:spPr>
            <a:xfrm>
              <a:off x="4658801" y="49270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8" name="pt165">
              <a:extLst>
                <a:ext uri="{FF2B5EF4-FFF2-40B4-BE49-F238E27FC236}">
                  <a16:creationId xmlns:a16="http://schemas.microsoft.com/office/drawing/2014/main" id="{FE305CBB-29FE-057A-6B56-D002AE74C293}"/>
                </a:ext>
              </a:extLst>
            </p:cNvPr>
            <p:cNvSpPr/>
            <p:nvPr/>
          </p:nvSpPr>
          <p:spPr>
            <a:xfrm>
              <a:off x="4717673" y="33708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9" name="pt166">
              <a:extLst>
                <a:ext uri="{FF2B5EF4-FFF2-40B4-BE49-F238E27FC236}">
                  <a16:creationId xmlns:a16="http://schemas.microsoft.com/office/drawing/2014/main" id="{3ACF88C5-87D0-7F1B-6155-B9C2AE46B910}"/>
                </a:ext>
              </a:extLst>
            </p:cNvPr>
            <p:cNvSpPr/>
            <p:nvPr/>
          </p:nvSpPr>
          <p:spPr>
            <a:xfrm>
              <a:off x="4149018" y="32034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0" name="pt167">
              <a:extLst>
                <a:ext uri="{FF2B5EF4-FFF2-40B4-BE49-F238E27FC236}">
                  <a16:creationId xmlns:a16="http://schemas.microsoft.com/office/drawing/2014/main" id="{490F4BC3-41A5-9352-CC97-CB45B456CD3A}"/>
                </a:ext>
              </a:extLst>
            </p:cNvPr>
            <p:cNvSpPr/>
            <p:nvPr/>
          </p:nvSpPr>
          <p:spPr>
            <a:xfrm>
              <a:off x="4708100" y="38685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1" name="pt168">
              <a:extLst>
                <a:ext uri="{FF2B5EF4-FFF2-40B4-BE49-F238E27FC236}">
                  <a16:creationId xmlns:a16="http://schemas.microsoft.com/office/drawing/2014/main" id="{EBDA3BC5-CD33-6DE8-70F2-C83CC3AEF653}"/>
                </a:ext>
              </a:extLst>
            </p:cNvPr>
            <p:cNvSpPr/>
            <p:nvPr/>
          </p:nvSpPr>
          <p:spPr>
            <a:xfrm>
              <a:off x="4512162" y="39029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2" name="pt169">
              <a:extLst>
                <a:ext uri="{FF2B5EF4-FFF2-40B4-BE49-F238E27FC236}">
                  <a16:creationId xmlns:a16="http://schemas.microsoft.com/office/drawing/2014/main" id="{18C07303-F7CB-B149-7D77-54FFA7848C8D}"/>
                </a:ext>
              </a:extLst>
            </p:cNvPr>
            <p:cNvSpPr/>
            <p:nvPr/>
          </p:nvSpPr>
          <p:spPr>
            <a:xfrm>
              <a:off x="4841725" y="34367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3" name="pt170">
              <a:extLst>
                <a:ext uri="{FF2B5EF4-FFF2-40B4-BE49-F238E27FC236}">
                  <a16:creationId xmlns:a16="http://schemas.microsoft.com/office/drawing/2014/main" id="{D6AFCBB0-B7D0-6F38-8A8B-4F16D931E805}"/>
                </a:ext>
              </a:extLst>
            </p:cNvPr>
            <p:cNvSpPr/>
            <p:nvPr/>
          </p:nvSpPr>
          <p:spPr>
            <a:xfrm>
              <a:off x="5240211" y="41237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4" name="pt171">
              <a:extLst>
                <a:ext uri="{FF2B5EF4-FFF2-40B4-BE49-F238E27FC236}">
                  <a16:creationId xmlns:a16="http://schemas.microsoft.com/office/drawing/2014/main" id="{2CC54D49-79E7-B940-9495-E0CDA463794F}"/>
                </a:ext>
              </a:extLst>
            </p:cNvPr>
            <p:cNvSpPr/>
            <p:nvPr/>
          </p:nvSpPr>
          <p:spPr>
            <a:xfrm>
              <a:off x="4490111" y="33572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5" name="pt172">
              <a:extLst>
                <a:ext uri="{FF2B5EF4-FFF2-40B4-BE49-F238E27FC236}">
                  <a16:creationId xmlns:a16="http://schemas.microsoft.com/office/drawing/2014/main" id="{9C0A7CDC-39D0-ABFE-7813-4AA2A577ADBC}"/>
                </a:ext>
              </a:extLst>
            </p:cNvPr>
            <p:cNvSpPr/>
            <p:nvPr/>
          </p:nvSpPr>
          <p:spPr>
            <a:xfrm>
              <a:off x="5379353" y="36105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6" name="pt173">
              <a:extLst>
                <a:ext uri="{FF2B5EF4-FFF2-40B4-BE49-F238E27FC236}">
                  <a16:creationId xmlns:a16="http://schemas.microsoft.com/office/drawing/2014/main" id="{BA72E368-10E0-5D40-C88C-0FD7C0F21001}"/>
                </a:ext>
              </a:extLst>
            </p:cNvPr>
            <p:cNvSpPr/>
            <p:nvPr/>
          </p:nvSpPr>
          <p:spPr>
            <a:xfrm>
              <a:off x="4747316" y="44790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7" name="pt174">
              <a:extLst>
                <a:ext uri="{FF2B5EF4-FFF2-40B4-BE49-F238E27FC236}">
                  <a16:creationId xmlns:a16="http://schemas.microsoft.com/office/drawing/2014/main" id="{014CC96F-0A96-B6DC-CCF2-BC9E471AA57B}"/>
                </a:ext>
              </a:extLst>
            </p:cNvPr>
            <p:cNvSpPr/>
            <p:nvPr/>
          </p:nvSpPr>
          <p:spPr>
            <a:xfrm>
              <a:off x="5490210" y="43868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8" name="pt175">
              <a:extLst>
                <a:ext uri="{FF2B5EF4-FFF2-40B4-BE49-F238E27FC236}">
                  <a16:creationId xmlns:a16="http://schemas.microsoft.com/office/drawing/2014/main" id="{659CBCD4-AAA7-7D40-6A6E-7A5BB4803A8A}"/>
                </a:ext>
              </a:extLst>
            </p:cNvPr>
            <p:cNvSpPr/>
            <p:nvPr/>
          </p:nvSpPr>
          <p:spPr>
            <a:xfrm>
              <a:off x="5206398" y="44905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9" name="pt176">
              <a:extLst>
                <a:ext uri="{FF2B5EF4-FFF2-40B4-BE49-F238E27FC236}">
                  <a16:creationId xmlns:a16="http://schemas.microsoft.com/office/drawing/2014/main" id="{AFC2734D-FF7B-E45C-ADF8-ABD50E333665}"/>
                </a:ext>
              </a:extLst>
            </p:cNvPr>
            <p:cNvSpPr/>
            <p:nvPr/>
          </p:nvSpPr>
          <p:spPr>
            <a:xfrm>
              <a:off x="4716357" y="16389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0" name="pt177">
              <a:extLst>
                <a:ext uri="{FF2B5EF4-FFF2-40B4-BE49-F238E27FC236}">
                  <a16:creationId xmlns:a16="http://schemas.microsoft.com/office/drawing/2014/main" id="{D88C6856-1A56-3E2A-B173-4908EEB4EBA9}"/>
                </a:ext>
              </a:extLst>
            </p:cNvPr>
            <p:cNvSpPr/>
            <p:nvPr/>
          </p:nvSpPr>
          <p:spPr>
            <a:xfrm>
              <a:off x="5345175" y="53460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1" name="pt178">
              <a:extLst>
                <a:ext uri="{FF2B5EF4-FFF2-40B4-BE49-F238E27FC236}">
                  <a16:creationId xmlns:a16="http://schemas.microsoft.com/office/drawing/2014/main" id="{01AC872E-D675-49CF-86AD-6DFBA3249FDB}"/>
                </a:ext>
              </a:extLst>
            </p:cNvPr>
            <p:cNvSpPr/>
            <p:nvPr/>
          </p:nvSpPr>
          <p:spPr>
            <a:xfrm>
              <a:off x="5574100" y="35394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2" name="pt179">
              <a:extLst>
                <a:ext uri="{FF2B5EF4-FFF2-40B4-BE49-F238E27FC236}">
                  <a16:creationId xmlns:a16="http://schemas.microsoft.com/office/drawing/2014/main" id="{872DB481-F702-AE6A-C0B8-0273CD7F08AB}"/>
                </a:ext>
              </a:extLst>
            </p:cNvPr>
            <p:cNvSpPr/>
            <p:nvPr/>
          </p:nvSpPr>
          <p:spPr>
            <a:xfrm>
              <a:off x="5257427" y="2474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3" name="pt180">
              <a:extLst>
                <a:ext uri="{FF2B5EF4-FFF2-40B4-BE49-F238E27FC236}">
                  <a16:creationId xmlns:a16="http://schemas.microsoft.com/office/drawing/2014/main" id="{6B014C97-252B-9D79-CC30-2FBFAAE1049E}"/>
                </a:ext>
              </a:extLst>
            </p:cNvPr>
            <p:cNvSpPr/>
            <p:nvPr/>
          </p:nvSpPr>
          <p:spPr>
            <a:xfrm>
              <a:off x="5423206" y="30447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4" name="pt181">
              <a:extLst>
                <a:ext uri="{FF2B5EF4-FFF2-40B4-BE49-F238E27FC236}">
                  <a16:creationId xmlns:a16="http://schemas.microsoft.com/office/drawing/2014/main" id="{A81F2197-29C4-EFFA-25C5-116B4DDF8CF1}"/>
                </a:ext>
              </a:extLst>
            </p:cNvPr>
            <p:cNvSpPr/>
            <p:nvPr/>
          </p:nvSpPr>
          <p:spPr>
            <a:xfrm>
              <a:off x="5271119" y="40298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5" name="pt182">
              <a:extLst>
                <a:ext uri="{FF2B5EF4-FFF2-40B4-BE49-F238E27FC236}">
                  <a16:creationId xmlns:a16="http://schemas.microsoft.com/office/drawing/2014/main" id="{2F04BEDE-150D-26C3-B0F4-B67A9B01A971}"/>
                </a:ext>
              </a:extLst>
            </p:cNvPr>
            <p:cNvSpPr/>
            <p:nvPr/>
          </p:nvSpPr>
          <p:spPr>
            <a:xfrm>
              <a:off x="4723326" y="26911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6" name="pt183">
              <a:extLst>
                <a:ext uri="{FF2B5EF4-FFF2-40B4-BE49-F238E27FC236}">
                  <a16:creationId xmlns:a16="http://schemas.microsoft.com/office/drawing/2014/main" id="{861DF5F1-1BCB-3CEB-1303-3361B0D99C0A}"/>
                </a:ext>
              </a:extLst>
            </p:cNvPr>
            <p:cNvSpPr/>
            <p:nvPr/>
          </p:nvSpPr>
          <p:spPr>
            <a:xfrm>
              <a:off x="4831382" y="28404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7" name="pt184">
              <a:extLst>
                <a:ext uri="{FF2B5EF4-FFF2-40B4-BE49-F238E27FC236}">
                  <a16:creationId xmlns:a16="http://schemas.microsoft.com/office/drawing/2014/main" id="{250DBC70-300E-7590-7215-F2BC3A5A3F81}"/>
                </a:ext>
              </a:extLst>
            </p:cNvPr>
            <p:cNvSpPr/>
            <p:nvPr/>
          </p:nvSpPr>
          <p:spPr>
            <a:xfrm>
              <a:off x="4198008" y="513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8" name="pt185">
              <a:extLst>
                <a:ext uri="{FF2B5EF4-FFF2-40B4-BE49-F238E27FC236}">
                  <a16:creationId xmlns:a16="http://schemas.microsoft.com/office/drawing/2014/main" id="{4C9A403B-853B-178D-7647-71ADF6801AB3}"/>
                </a:ext>
              </a:extLst>
            </p:cNvPr>
            <p:cNvSpPr/>
            <p:nvPr/>
          </p:nvSpPr>
          <p:spPr>
            <a:xfrm>
              <a:off x="4954170" y="35088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9" name="pt186">
              <a:extLst>
                <a:ext uri="{FF2B5EF4-FFF2-40B4-BE49-F238E27FC236}">
                  <a16:creationId xmlns:a16="http://schemas.microsoft.com/office/drawing/2014/main" id="{09BCF85C-250A-7D5D-C28F-2609EA8E7B4B}"/>
                </a:ext>
              </a:extLst>
            </p:cNvPr>
            <p:cNvSpPr/>
            <p:nvPr/>
          </p:nvSpPr>
          <p:spPr>
            <a:xfrm>
              <a:off x="5069105" y="31812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0" name="pt187">
              <a:extLst>
                <a:ext uri="{FF2B5EF4-FFF2-40B4-BE49-F238E27FC236}">
                  <a16:creationId xmlns:a16="http://schemas.microsoft.com/office/drawing/2014/main" id="{69627E80-2D25-6A7C-2C89-2567B8B624C8}"/>
                </a:ext>
              </a:extLst>
            </p:cNvPr>
            <p:cNvSpPr/>
            <p:nvPr/>
          </p:nvSpPr>
          <p:spPr>
            <a:xfrm>
              <a:off x="5036707" y="36124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1" name="pt188">
              <a:extLst>
                <a:ext uri="{FF2B5EF4-FFF2-40B4-BE49-F238E27FC236}">
                  <a16:creationId xmlns:a16="http://schemas.microsoft.com/office/drawing/2014/main" id="{281658C2-B0DA-046A-05EC-BC393FBF9B21}"/>
                </a:ext>
              </a:extLst>
            </p:cNvPr>
            <p:cNvSpPr/>
            <p:nvPr/>
          </p:nvSpPr>
          <p:spPr>
            <a:xfrm>
              <a:off x="5439891" y="26570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2" name="pt189">
              <a:extLst>
                <a:ext uri="{FF2B5EF4-FFF2-40B4-BE49-F238E27FC236}">
                  <a16:creationId xmlns:a16="http://schemas.microsoft.com/office/drawing/2014/main" id="{B9652319-62BA-50AD-29E0-B17B256BE71E}"/>
                </a:ext>
              </a:extLst>
            </p:cNvPr>
            <p:cNvSpPr/>
            <p:nvPr/>
          </p:nvSpPr>
          <p:spPr>
            <a:xfrm>
              <a:off x="6077498" y="26049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3" name="pt190">
              <a:extLst>
                <a:ext uri="{FF2B5EF4-FFF2-40B4-BE49-F238E27FC236}">
                  <a16:creationId xmlns:a16="http://schemas.microsoft.com/office/drawing/2014/main" id="{A1CA76B8-386B-4E0E-58D6-8B829F270FA6}"/>
                </a:ext>
              </a:extLst>
            </p:cNvPr>
            <p:cNvSpPr/>
            <p:nvPr/>
          </p:nvSpPr>
          <p:spPr>
            <a:xfrm>
              <a:off x="4357391" y="26072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4" name="pt191">
              <a:extLst>
                <a:ext uri="{FF2B5EF4-FFF2-40B4-BE49-F238E27FC236}">
                  <a16:creationId xmlns:a16="http://schemas.microsoft.com/office/drawing/2014/main" id="{1BCE2A18-A7AE-9B96-16D9-4B604B037F5A}"/>
                </a:ext>
              </a:extLst>
            </p:cNvPr>
            <p:cNvSpPr/>
            <p:nvPr/>
          </p:nvSpPr>
          <p:spPr>
            <a:xfrm>
              <a:off x="4879451" y="32801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5" name="pt192">
              <a:extLst>
                <a:ext uri="{FF2B5EF4-FFF2-40B4-BE49-F238E27FC236}">
                  <a16:creationId xmlns:a16="http://schemas.microsoft.com/office/drawing/2014/main" id="{2DE4D13B-3310-7972-FA85-D5CA278467F3}"/>
                </a:ext>
              </a:extLst>
            </p:cNvPr>
            <p:cNvSpPr/>
            <p:nvPr/>
          </p:nvSpPr>
          <p:spPr>
            <a:xfrm>
              <a:off x="4820705" y="2327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6" name="pt193">
              <a:extLst>
                <a:ext uri="{FF2B5EF4-FFF2-40B4-BE49-F238E27FC236}">
                  <a16:creationId xmlns:a16="http://schemas.microsoft.com/office/drawing/2014/main" id="{21A06ED2-CD80-B6D6-4CAC-B12B72309811}"/>
                </a:ext>
              </a:extLst>
            </p:cNvPr>
            <p:cNvSpPr/>
            <p:nvPr/>
          </p:nvSpPr>
          <p:spPr>
            <a:xfrm>
              <a:off x="3886453" y="36697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7" name="pt194">
              <a:extLst>
                <a:ext uri="{FF2B5EF4-FFF2-40B4-BE49-F238E27FC236}">
                  <a16:creationId xmlns:a16="http://schemas.microsoft.com/office/drawing/2014/main" id="{D75B96F4-5BEC-E64B-A8B8-0E3FB471B27F}"/>
                </a:ext>
              </a:extLst>
            </p:cNvPr>
            <p:cNvSpPr/>
            <p:nvPr/>
          </p:nvSpPr>
          <p:spPr>
            <a:xfrm>
              <a:off x="4542908" y="36263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8" name="pt195">
              <a:extLst>
                <a:ext uri="{FF2B5EF4-FFF2-40B4-BE49-F238E27FC236}">
                  <a16:creationId xmlns:a16="http://schemas.microsoft.com/office/drawing/2014/main" id="{AD365085-1136-1BC5-19DE-6032B8EB1B70}"/>
                </a:ext>
              </a:extLst>
            </p:cNvPr>
            <p:cNvSpPr/>
            <p:nvPr/>
          </p:nvSpPr>
          <p:spPr>
            <a:xfrm>
              <a:off x="4639268" y="48447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9" name="pt196">
              <a:extLst>
                <a:ext uri="{FF2B5EF4-FFF2-40B4-BE49-F238E27FC236}">
                  <a16:creationId xmlns:a16="http://schemas.microsoft.com/office/drawing/2014/main" id="{21301F17-BE20-210B-47C7-750AB4E81D7B}"/>
                </a:ext>
              </a:extLst>
            </p:cNvPr>
            <p:cNvSpPr/>
            <p:nvPr/>
          </p:nvSpPr>
          <p:spPr>
            <a:xfrm>
              <a:off x="5239042" y="24750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0" name="pt197">
              <a:extLst>
                <a:ext uri="{FF2B5EF4-FFF2-40B4-BE49-F238E27FC236}">
                  <a16:creationId xmlns:a16="http://schemas.microsoft.com/office/drawing/2014/main" id="{FECA7061-3B19-F8D1-6B13-27C67D77EA44}"/>
                </a:ext>
              </a:extLst>
            </p:cNvPr>
            <p:cNvSpPr/>
            <p:nvPr/>
          </p:nvSpPr>
          <p:spPr>
            <a:xfrm>
              <a:off x="4660859" y="33724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1" name="pt198">
              <a:extLst>
                <a:ext uri="{FF2B5EF4-FFF2-40B4-BE49-F238E27FC236}">
                  <a16:creationId xmlns:a16="http://schemas.microsoft.com/office/drawing/2014/main" id="{4C52A2E0-8F6E-DC79-AD43-4ABB0B857400}"/>
                </a:ext>
              </a:extLst>
            </p:cNvPr>
            <p:cNvSpPr/>
            <p:nvPr/>
          </p:nvSpPr>
          <p:spPr>
            <a:xfrm>
              <a:off x="4686535" y="37596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2" name="pt199">
              <a:extLst>
                <a:ext uri="{FF2B5EF4-FFF2-40B4-BE49-F238E27FC236}">
                  <a16:creationId xmlns:a16="http://schemas.microsoft.com/office/drawing/2014/main" id="{424FCCDE-7108-57AB-CB66-EC9E50FE6F85}"/>
                </a:ext>
              </a:extLst>
            </p:cNvPr>
            <p:cNvSpPr/>
            <p:nvPr/>
          </p:nvSpPr>
          <p:spPr>
            <a:xfrm>
              <a:off x="4686489" y="31134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3" name="pt200">
              <a:extLst>
                <a:ext uri="{FF2B5EF4-FFF2-40B4-BE49-F238E27FC236}">
                  <a16:creationId xmlns:a16="http://schemas.microsoft.com/office/drawing/2014/main" id="{0E383249-E6EE-29EC-C3F5-306759196E56}"/>
                </a:ext>
              </a:extLst>
            </p:cNvPr>
            <p:cNvSpPr/>
            <p:nvPr/>
          </p:nvSpPr>
          <p:spPr>
            <a:xfrm>
              <a:off x="4490144" y="33609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4" name="pt201">
              <a:extLst>
                <a:ext uri="{FF2B5EF4-FFF2-40B4-BE49-F238E27FC236}">
                  <a16:creationId xmlns:a16="http://schemas.microsoft.com/office/drawing/2014/main" id="{17EAE534-7B6C-0E8E-E982-EC99FC1A80FC}"/>
                </a:ext>
              </a:extLst>
            </p:cNvPr>
            <p:cNvSpPr/>
            <p:nvPr/>
          </p:nvSpPr>
          <p:spPr>
            <a:xfrm>
              <a:off x="4692845" y="36606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5" name="pt202">
              <a:extLst>
                <a:ext uri="{FF2B5EF4-FFF2-40B4-BE49-F238E27FC236}">
                  <a16:creationId xmlns:a16="http://schemas.microsoft.com/office/drawing/2014/main" id="{F28B56A1-519B-8869-6140-A0D1A83449A6}"/>
                </a:ext>
              </a:extLst>
            </p:cNvPr>
            <p:cNvSpPr/>
            <p:nvPr/>
          </p:nvSpPr>
          <p:spPr>
            <a:xfrm>
              <a:off x="5336449" y="47921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6" name="pt203">
              <a:extLst>
                <a:ext uri="{FF2B5EF4-FFF2-40B4-BE49-F238E27FC236}">
                  <a16:creationId xmlns:a16="http://schemas.microsoft.com/office/drawing/2014/main" id="{11409300-71A6-A187-7B3D-7AD433083C44}"/>
                </a:ext>
              </a:extLst>
            </p:cNvPr>
            <p:cNvSpPr/>
            <p:nvPr/>
          </p:nvSpPr>
          <p:spPr>
            <a:xfrm>
              <a:off x="4192409" y="36511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7" name="pt204">
              <a:extLst>
                <a:ext uri="{FF2B5EF4-FFF2-40B4-BE49-F238E27FC236}">
                  <a16:creationId xmlns:a16="http://schemas.microsoft.com/office/drawing/2014/main" id="{B6E01F76-515C-B92D-38A1-6E677F887A0E}"/>
                </a:ext>
              </a:extLst>
            </p:cNvPr>
            <p:cNvSpPr/>
            <p:nvPr/>
          </p:nvSpPr>
          <p:spPr>
            <a:xfrm>
              <a:off x="4848098" y="32710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8" name="pt205">
              <a:extLst>
                <a:ext uri="{FF2B5EF4-FFF2-40B4-BE49-F238E27FC236}">
                  <a16:creationId xmlns:a16="http://schemas.microsoft.com/office/drawing/2014/main" id="{6C12587F-010E-5B0D-22C4-277987968ADE}"/>
                </a:ext>
              </a:extLst>
            </p:cNvPr>
            <p:cNvSpPr/>
            <p:nvPr/>
          </p:nvSpPr>
          <p:spPr>
            <a:xfrm>
              <a:off x="5090178" y="25409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9" name="pt206">
              <a:extLst>
                <a:ext uri="{FF2B5EF4-FFF2-40B4-BE49-F238E27FC236}">
                  <a16:creationId xmlns:a16="http://schemas.microsoft.com/office/drawing/2014/main" id="{DC8BD920-D9B6-8540-9F29-AA157D0C49AF}"/>
                </a:ext>
              </a:extLst>
            </p:cNvPr>
            <p:cNvSpPr/>
            <p:nvPr/>
          </p:nvSpPr>
          <p:spPr>
            <a:xfrm>
              <a:off x="4950000" y="46508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0" name="pt207">
              <a:extLst>
                <a:ext uri="{FF2B5EF4-FFF2-40B4-BE49-F238E27FC236}">
                  <a16:creationId xmlns:a16="http://schemas.microsoft.com/office/drawing/2014/main" id="{409033A3-E908-1FE1-4EE2-4BF7E3F1ACBB}"/>
                </a:ext>
              </a:extLst>
            </p:cNvPr>
            <p:cNvSpPr/>
            <p:nvPr/>
          </p:nvSpPr>
          <p:spPr>
            <a:xfrm>
              <a:off x="4960685" y="43944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1" name="pt208">
              <a:extLst>
                <a:ext uri="{FF2B5EF4-FFF2-40B4-BE49-F238E27FC236}">
                  <a16:creationId xmlns:a16="http://schemas.microsoft.com/office/drawing/2014/main" id="{D7E93E36-F6C3-804C-410A-CB5C5165A36C}"/>
                </a:ext>
              </a:extLst>
            </p:cNvPr>
            <p:cNvSpPr/>
            <p:nvPr/>
          </p:nvSpPr>
          <p:spPr>
            <a:xfrm>
              <a:off x="4801221" y="32014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2" name="pt209">
              <a:extLst>
                <a:ext uri="{FF2B5EF4-FFF2-40B4-BE49-F238E27FC236}">
                  <a16:creationId xmlns:a16="http://schemas.microsoft.com/office/drawing/2014/main" id="{373C10AB-7D01-7DCC-2A93-247313F7FD64}"/>
                </a:ext>
              </a:extLst>
            </p:cNvPr>
            <p:cNvSpPr/>
            <p:nvPr/>
          </p:nvSpPr>
          <p:spPr>
            <a:xfrm>
              <a:off x="5234427" y="26521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3" name="pt210">
              <a:extLst>
                <a:ext uri="{FF2B5EF4-FFF2-40B4-BE49-F238E27FC236}">
                  <a16:creationId xmlns:a16="http://schemas.microsoft.com/office/drawing/2014/main" id="{7B08427F-FCE3-F08B-E705-1DDF27E23521}"/>
                </a:ext>
              </a:extLst>
            </p:cNvPr>
            <p:cNvSpPr/>
            <p:nvPr/>
          </p:nvSpPr>
          <p:spPr>
            <a:xfrm>
              <a:off x="4800759" y="33437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4" name="pt211">
              <a:extLst>
                <a:ext uri="{FF2B5EF4-FFF2-40B4-BE49-F238E27FC236}">
                  <a16:creationId xmlns:a16="http://schemas.microsoft.com/office/drawing/2014/main" id="{882820F8-4652-7777-A9F5-CA984043D6D5}"/>
                </a:ext>
              </a:extLst>
            </p:cNvPr>
            <p:cNvSpPr/>
            <p:nvPr/>
          </p:nvSpPr>
          <p:spPr>
            <a:xfrm>
              <a:off x="4648480" y="33532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5" name="pt212">
              <a:extLst>
                <a:ext uri="{FF2B5EF4-FFF2-40B4-BE49-F238E27FC236}">
                  <a16:creationId xmlns:a16="http://schemas.microsoft.com/office/drawing/2014/main" id="{7CC5173B-F0AC-EEFD-DB32-4349EAB9A644}"/>
                </a:ext>
              </a:extLst>
            </p:cNvPr>
            <p:cNvSpPr/>
            <p:nvPr/>
          </p:nvSpPr>
          <p:spPr>
            <a:xfrm>
              <a:off x="6539723" y="32097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6" name="pt213">
              <a:extLst>
                <a:ext uri="{FF2B5EF4-FFF2-40B4-BE49-F238E27FC236}">
                  <a16:creationId xmlns:a16="http://schemas.microsoft.com/office/drawing/2014/main" id="{A7999102-3F34-D128-E2C5-E8EE9D83253E}"/>
                </a:ext>
              </a:extLst>
            </p:cNvPr>
            <p:cNvSpPr/>
            <p:nvPr/>
          </p:nvSpPr>
          <p:spPr>
            <a:xfrm>
              <a:off x="4436341" y="30832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7" name="pt214">
              <a:extLst>
                <a:ext uri="{FF2B5EF4-FFF2-40B4-BE49-F238E27FC236}">
                  <a16:creationId xmlns:a16="http://schemas.microsoft.com/office/drawing/2014/main" id="{DF4A5568-0C9F-687D-2A5D-F45D4318E6B3}"/>
                </a:ext>
              </a:extLst>
            </p:cNvPr>
            <p:cNvSpPr/>
            <p:nvPr/>
          </p:nvSpPr>
          <p:spPr>
            <a:xfrm>
              <a:off x="4448818" y="39316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8" name="pt215">
              <a:extLst>
                <a:ext uri="{FF2B5EF4-FFF2-40B4-BE49-F238E27FC236}">
                  <a16:creationId xmlns:a16="http://schemas.microsoft.com/office/drawing/2014/main" id="{6D5D2032-19A6-EFA3-AF10-996DAE6189D1}"/>
                </a:ext>
              </a:extLst>
            </p:cNvPr>
            <p:cNvSpPr/>
            <p:nvPr/>
          </p:nvSpPr>
          <p:spPr>
            <a:xfrm>
              <a:off x="5044890" y="29562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9" name="pt216">
              <a:extLst>
                <a:ext uri="{FF2B5EF4-FFF2-40B4-BE49-F238E27FC236}">
                  <a16:creationId xmlns:a16="http://schemas.microsoft.com/office/drawing/2014/main" id="{E6199B5C-0A2E-B5FA-508F-BDDE45E9D23D}"/>
                </a:ext>
              </a:extLst>
            </p:cNvPr>
            <p:cNvSpPr/>
            <p:nvPr/>
          </p:nvSpPr>
          <p:spPr>
            <a:xfrm>
              <a:off x="4215911" y="27946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0" name="pt217">
              <a:extLst>
                <a:ext uri="{FF2B5EF4-FFF2-40B4-BE49-F238E27FC236}">
                  <a16:creationId xmlns:a16="http://schemas.microsoft.com/office/drawing/2014/main" id="{A2F3F068-6E23-74D6-8756-E8C43E7A5985}"/>
                </a:ext>
              </a:extLst>
            </p:cNvPr>
            <p:cNvSpPr/>
            <p:nvPr/>
          </p:nvSpPr>
          <p:spPr>
            <a:xfrm>
              <a:off x="5566709" y="47010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1" name="pt218">
              <a:extLst>
                <a:ext uri="{FF2B5EF4-FFF2-40B4-BE49-F238E27FC236}">
                  <a16:creationId xmlns:a16="http://schemas.microsoft.com/office/drawing/2014/main" id="{1938B884-B8A0-4B81-D881-521ABA7D3225}"/>
                </a:ext>
              </a:extLst>
            </p:cNvPr>
            <p:cNvSpPr/>
            <p:nvPr/>
          </p:nvSpPr>
          <p:spPr>
            <a:xfrm>
              <a:off x="5049366" y="4660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2" name="pt219">
              <a:extLst>
                <a:ext uri="{FF2B5EF4-FFF2-40B4-BE49-F238E27FC236}">
                  <a16:creationId xmlns:a16="http://schemas.microsoft.com/office/drawing/2014/main" id="{D8A46ABF-EFA8-81E0-E12A-9C1CEB98B8D3}"/>
                </a:ext>
              </a:extLst>
            </p:cNvPr>
            <p:cNvSpPr/>
            <p:nvPr/>
          </p:nvSpPr>
          <p:spPr>
            <a:xfrm>
              <a:off x="4446521" y="28603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3" name="pt220">
              <a:extLst>
                <a:ext uri="{FF2B5EF4-FFF2-40B4-BE49-F238E27FC236}">
                  <a16:creationId xmlns:a16="http://schemas.microsoft.com/office/drawing/2014/main" id="{BDAA08F9-3DFF-27C5-9D67-54C753C8D259}"/>
                </a:ext>
              </a:extLst>
            </p:cNvPr>
            <p:cNvSpPr/>
            <p:nvPr/>
          </p:nvSpPr>
          <p:spPr>
            <a:xfrm>
              <a:off x="3852222" y="41760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4" name="pt221">
              <a:extLst>
                <a:ext uri="{FF2B5EF4-FFF2-40B4-BE49-F238E27FC236}">
                  <a16:creationId xmlns:a16="http://schemas.microsoft.com/office/drawing/2014/main" id="{366EEAA4-7998-4316-E25C-D32EC504F92D}"/>
                </a:ext>
              </a:extLst>
            </p:cNvPr>
            <p:cNvSpPr/>
            <p:nvPr/>
          </p:nvSpPr>
          <p:spPr>
            <a:xfrm>
              <a:off x="4766867" y="36990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5" name="pt222">
              <a:extLst>
                <a:ext uri="{FF2B5EF4-FFF2-40B4-BE49-F238E27FC236}">
                  <a16:creationId xmlns:a16="http://schemas.microsoft.com/office/drawing/2014/main" id="{E4DA74BE-B74A-6ECD-2F72-810944751D9D}"/>
                </a:ext>
              </a:extLst>
            </p:cNvPr>
            <p:cNvSpPr/>
            <p:nvPr/>
          </p:nvSpPr>
          <p:spPr>
            <a:xfrm>
              <a:off x="5224522" y="43213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6" name="pt223">
              <a:extLst>
                <a:ext uri="{FF2B5EF4-FFF2-40B4-BE49-F238E27FC236}">
                  <a16:creationId xmlns:a16="http://schemas.microsoft.com/office/drawing/2014/main" id="{A184D4D9-967B-FD9E-C870-98DF8E89D6BF}"/>
                </a:ext>
              </a:extLst>
            </p:cNvPr>
            <p:cNvSpPr/>
            <p:nvPr/>
          </p:nvSpPr>
          <p:spPr>
            <a:xfrm>
              <a:off x="3937522" y="23617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7" name="pt224">
              <a:extLst>
                <a:ext uri="{FF2B5EF4-FFF2-40B4-BE49-F238E27FC236}">
                  <a16:creationId xmlns:a16="http://schemas.microsoft.com/office/drawing/2014/main" id="{D5E8DFBE-74FC-3D34-2155-DD740610959A}"/>
                </a:ext>
              </a:extLst>
            </p:cNvPr>
            <p:cNvSpPr/>
            <p:nvPr/>
          </p:nvSpPr>
          <p:spPr>
            <a:xfrm>
              <a:off x="5509183" y="39827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8" name="pt225">
              <a:extLst>
                <a:ext uri="{FF2B5EF4-FFF2-40B4-BE49-F238E27FC236}">
                  <a16:creationId xmlns:a16="http://schemas.microsoft.com/office/drawing/2014/main" id="{C7110546-781A-0D52-FE8B-2D9A879DE770}"/>
                </a:ext>
              </a:extLst>
            </p:cNvPr>
            <p:cNvSpPr/>
            <p:nvPr/>
          </p:nvSpPr>
          <p:spPr>
            <a:xfrm>
              <a:off x="5174924" y="39783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9" name="pt226">
              <a:extLst>
                <a:ext uri="{FF2B5EF4-FFF2-40B4-BE49-F238E27FC236}">
                  <a16:creationId xmlns:a16="http://schemas.microsoft.com/office/drawing/2014/main" id="{6961DE6F-103B-7DC9-C7B8-9C2989EE7E05}"/>
                </a:ext>
              </a:extLst>
            </p:cNvPr>
            <p:cNvSpPr/>
            <p:nvPr/>
          </p:nvSpPr>
          <p:spPr>
            <a:xfrm>
              <a:off x="4261027" y="29549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0" name="pt227">
              <a:extLst>
                <a:ext uri="{FF2B5EF4-FFF2-40B4-BE49-F238E27FC236}">
                  <a16:creationId xmlns:a16="http://schemas.microsoft.com/office/drawing/2014/main" id="{10F3A5D5-E336-1F38-3A8D-BADB067AAF64}"/>
                </a:ext>
              </a:extLst>
            </p:cNvPr>
            <p:cNvSpPr/>
            <p:nvPr/>
          </p:nvSpPr>
          <p:spPr>
            <a:xfrm>
              <a:off x="4620745" y="33283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1" name="pt228">
              <a:extLst>
                <a:ext uri="{FF2B5EF4-FFF2-40B4-BE49-F238E27FC236}">
                  <a16:creationId xmlns:a16="http://schemas.microsoft.com/office/drawing/2014/main" id="{5E6DB6BE-08AE-16BE-137F-F522881D7299}"/>
                </a:ext>
              </a:extLst>
            </p:cNvPr>
            <p:cNvSpPr/>
            <p:nvPr/>
          </p:nvSpPr>
          <p:spPr>
            <a:xfrm>
              <a:off x="4758000" y="33745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2" name="pt229">
              <a:extLst>
                <a:ext uri="{FF2B5EF4-FFF2-40B4-BE49-F238E27FC236}">
                  <a16:creationId xmlns:a16="http://schemas.microsoft.com/office/drawing/2014/main" id="{9AEDE312-863B-09D0-3707-E2FB69412210}"/>
                </a:ext>
              </a:extLst>
            </p:cNvPr>
            <p:cNvSpPr/>
            <p:nvPr/>
          </p:nvSpPr>
          <p:spPr>
            <a:xfrm>
              <a:off x="3998705" y="27798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3" name="pt230">
              <a:extLst>
                <a:ext uri="{FF2B5EF4-FFF2-40B4-BE49-F238E27FC236}">
                  <a16:creationId xmlns:a16="http://schemas.microsoft.com/office/drawing/2014/main" id="{C15012DD-E61D-066D-5615-B8BEF2DEBADC}"/>
                </a:ext>
              </a:extLst>
            </p:cNvPr>
            <p:cNvSpPr/>
            <p:nvPr/>
          </p:nvSpPr>
          <p:spPr>
            <a:xfrm>
              <a:off x="4831492" y="4039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4" name="pt231">
              <a:extLst>
                <a:ext uri="{FF2B5EF4-FFF2-40B4-BE49-F238E27FC236}">
                  <a16:creationId xmlns:a16="http://schemas.microsoft.com/office/drawing/2014/main" id="{5A41DBF7-BBD4-F458-CA29-511377F7D196}"/>
                </a:ext>
              </a:extLst>
            </p:cNvPr>
            <p:cNvSpPr/>
            <p:nvPr/>
          </p:nvSpPr>
          <p:spPr>
            <a:xfrm>
              <a:off x="4290341" y="25410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5" name="pt232">
              <a:extLst>
                <a:ext uri="{FF2B5EF4-FFF2-40B4-BE49-F238E27FC236}">
                  <a16:creationId xmlns:a16="http://schemas.microsoft.com/office/drawing/2014/main" id="{B3B5EC33-E777-A57D-ED9A-98AB66B6B43B}"/>
                </a:ext>
              </a:extLst>
            </p:cNvPr>
            <p:cNvSpPr/>
            <p:nvPr/>
          </p:nvSpPr>
          <p:spPr>
            <a:xfrm>
              <a:off x="4617649" y="35053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6" name="pt233">
              <a:extLst>
                <a:ext uri="{FF2B5EF4-FFF2-40B4-BE49-F238E27FC236}">
                  <a16:creationId xmlns:a16="http://schemas.microsoft.com/office/drawing/2014/main" id="{30957188-63F5-171E-F255-BFC6EDC1A6FB}"/>
                </a:ext>
              </a:extLst>
            </p:cNvPr>
            <p:cNvSpPr/>
            <p:nvPr/>
          </p:nvSpPr>
          <p:spPr>
            <a:xfrm>
              <a:off x="4340196" y="18883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7" name="pt234">
              <a:extLst>
                <a:ext uri="{FF2B5EF4-FFF2-40B4-BE49-F238E27FC236}">
                  <a16:creationId xmlns:a16="http://schemas.microsoft.com/office/drawing/2014/main" id="{F1DEDDBF-FFA3-C853-093C-DE9D5AC0B689}"/>
                </a:ext>
              </a:extLst>
            </p:cNvPr>
            <p:cNvSpPr/>
            <p:nvPr/>
          </p:nvSpPr>
          <p:spPr>
            <a:xfrm>
              <a:off x="4718871" y="40049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8" name="pt235">
              <a:extLst>
                <a:ext uri="{FF2B5EF4-FFF2-40B4-BE49-F238E27FC236}">
                  <a16:creationId xmlns:a16="http://schemas.microsoft.com/office/drawing/2014/main" id="{38D3993B-8B9A-6650-B53E-7FD914A913DD}"/>
                </a:ext>
              </a:extLst>
            </p:cNvPr>
            <p:cNvSpPr/>
            <p:nvPr/>
          </p:nvSpPr>
          <p:spPr>
            <a:xfrm>
              <a:off x="5032542" y="35905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9" name="pt236">
              <a:extLst>
                <a:ext uri="{FF2B5EF4-FFF2-40B4-BE49-F238E27FC236}">
                  <a16:creationId xmlns:a16="http://schemas.microsoft.com/office/drawing/2014/main" id="{599FA656-5B6A-A2B7-0883-CFFE53FF6694}"/>
                </a:ext>
              </a:extLst>
            </p:cNvPr>
            <p:cNvSpPr/>
            <p:nvPr/>
          </p:nvSpPr>
          <p:spPr>
            <a:xfrm>
              <a:off x="4587855" y="24660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0" name="pt237">
              <a:extLst>
                <a:ext uri="{FF2B5EF4-FFF2-40B4-BE49-F238E27FC236}">
                  <a16:creationId xmlns:a16="http://schemas.microsoft.com/office/drawing/2014/main" id="{23985D29-22F5-292A-C0C8-718E4C1CC1A1}"/>
                </a:ext>
              </a:extLst>
            </p:cNvPr>
            <p:cNvSpPr/>
            <p:nvPr/>
          </p:nvSpPr>
          <p:spPr>
            <a:xfrm>
              <a:off x="4602221" y="48696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1" name="pt238">
              <a:extLst>
                <a:ext uri="{FF2B5EF4-FFF2-40B4-BE49-F238E27FC236}">
                  <a16:creationId xmlns:a16="http://schemas.microsoft.com/office/drawing/2014/main" id="{7C133A68-79BA-6F9D-7922-BEA157554D0B}"/>
                </a:ext>
              </a:extLst>
            </p:cNvPr>
            <p:cNvSpPr/>
            <p:nvPr/>
          </p:nvSpPr>
          <p:spPr>
            <a:xfrm>
              <a:off x="4464664" y="44818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2" name="pt239">
              <a:extLst>
                <a:ext uri="{FF2B5EF4-FFF2-40B4-BE49-F238E27FC236}">
                  <a16:creationId xmlns:a16="http://schemas.microsoft.com/office/drawing/2014/main" id="{9C31457E-AB7A-91E5-F427-2634608E0AC3}"/>
                </a:ext>
              </a:extLst>
            </p:cNvPr>
            <p:cNvSpPr/>
            <p:nvPr/>
          </p:nvSpPr>
          <p:spPr>
            <a:xfrm>
              <a:off x="4509025" y="27948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3" name="pt240">
              <a:extLst>
                <a:ext uri="{FF2B5EF4-FFF2-40B4-BE49-F238E27FC236}">
                  <a16:creationId xmlns:a16="http://schemas.microsoft.com/office/drawing/2014/main" id="{79DFFCDC-8E65-0571-CDF3-A38C798E71C8}"/>
                </a:ext>
              </a:extLst>
            </p:cNvPr>
            <p:cNvSpPr/>
            <p:nvPr/>
          </p:nvSpPr>
          <p:spPr>
            <a:xfrm>
              <a:off x="4591664" y="26588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4" name="pt241">
              <a:extLst>
                <a:ext uri="{FF2B5EF4-FFF2-40B4-BE49-F238E27FC236}">
                  <a16:creationId xmlns:a16="http://schemas.microsoft.com/office/drawing/2014/main" id="{FEDABC84-A772-0A6D-D3A3-3EB479895619}"/>
                </a:ext>
              </a:extLst>
            </p:cNvPr>
            <p:cNvSpPr/>
            <p:nvPr/>
          </p:nvSpPr>
          <p:spPr>
            <a:xfrm>
              <a:off x="4091110" y="28969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5" name="pt242">
              <a:extLst>
                <a:ext uri="{FF2B5EF4-FFF2-40B4-BE49-F238E27FC236}">
                  <a16:creationId xmlns:a16="http://schemas.microsoft.com/office/drawing/2014/main" id="{AA4344F8-A703-D4AE-F17B-9B6D29229476}"/>
                </a:ext>
              </a:extLst>
            </p:cNvPr>
            <p:cNvSpPr/>
            <p:nvPr/>
          </p:nvSpPr>
          <p:spPr>
            <a:xfrm>
              <a:off x="3731910" y="21179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6" name="pt243">
              <a:extLst>
                <a:ext uri="{FF2B5EF4-FFF2-40B4-BE49-F238E27FC236}">
                  <a16:creationId xmlns:a16="http://schemas.microsoft.com/office/drawing/2014/main" id="{FF2029F3-6CF1-63F9-E6E9-A4D1F7CFB41D}"/>
                </a:ext>
              </a:extLst>
            </p:cNvPr>
            <p:cNvSpPr/>
            <p:nvPr/>
          </p:nvSpPr>
          <p:spPr>
            <a:xfrm>
              <a:off x="4553621" y="41749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7" name="pt244">
              <a:extLst>
                <a:ext uri="{FF2B5EF4-FFF2-40B4-BE49-F238E27FC236}">
                  <a16:creationId xmlns:a16="http://schemas.microsoft.com/office/drawing/2014/main" id="{E297A0E6-F3ED-9473-D1D3-9BBC826F2838}"/>
                </a:ext>
              </a:extLst>
            </p:cNvPr>
            <p:cNvSpPr/>
            <p:nvPr/>
          </p:nvSpPr>
          <p:spPr>
            <a:xfrm>
              <a:off x="4092579" y="33016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8" name="pt245">
              <a:extLst>
                <a:ext uri="{FF2B5EF4-FFF2-40B4-BE49-F238E27FC236}">
                  <a16:creationId xmlns:a16="http://schemas.microsoft.com/office/drawing/2014/main" id="{215CFE45-10E2-1BB2-D292-E320BCD33D02}"/>
                </a:ext>
              </a:extLst>
            </p:cNvPr>
            <p:cNvSpPr/>
            <p:nvPr/>
          </p:nvSpPr>
          <p:spPr>
            <a:xfrm>
              <a:off x="4486439" y="47010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9" name="pt246">
              <a:extLst>
                <a:ext uri="{FF2B5EF4-FFF2-40B4-BE49-F238E27FC236}">
                  <a16:creationId xmlns:a16="http://schemas.microsoft.com/office/drawing/2014/main" id="{955ED958-FD6D-C5F1-60F8-A56AF9EB061E}"/>
                </a:ext>
              </a:extLst>
            </p:cNvPr>
            <p:cNvSpPr/>
            <p:nvPr/>
          </p:nvSpPr>
          <p:spPr>
            <a:xfrm>
              <a:off x="3967078" y="34959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0" name="pt247">
              <a:extLst>
                <a:ext uri="{FF2B5EF4-FFF2-40B4-BE49-F238E27FC236}">
                  <a16:creationId xmlns:a16="http://schemas.microsoft.com/office/drawing/2014/main" id="{DBB6B5AA-1F21-2239-F705-682C8BFC581E}"/>
                </a:ext>
              </a:extLst>
            </p:cNvPr>
            <p:cNvSpPr/>
            <p:nvPr/>
          </p:nvSpPr>
          <p:spPr>
            <a:xfrm>
              <a:off x="4197605" y="31412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1" name="pt248">
              <a:extLst>
                <a:ext uri="{FF2B5EF4-FFF2-40B4-BE49-F238E27FC236}">
                  <a16:creationId xmlns:a16="http://schemas.microsoft.com/office/drawing/2014/main" id="{6C251B33-87E9-6952-1C59-5C41F6206A14}"/>
                </a:ext>
              </a:extLst>
            </p:cNvPr>
            <p:cNvSpPr/>
            <p:nvPr/>
          </p:nvSpPr>
          <p:spPr>
            <a:xfrm>
              <a:off x="5067216" y="34930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2" name="pt249">
              <a:extLst>
                <a:ext uri="{FF2B5EF4-FFF2-40B4-BE49-F238E27FC236}">
                  <a16:creationId xmlns:a16="http://schemas.microsoft.com/office/drawing/2014/main" id="{0C6DE784-745B-BA9A-318C-73D5CBE68169}"/>
                </a:ext>
              </a:extLst>
            </p:cNvPr>
            <p:cNvSpPr/>
            <p:nvPr/>
          </p:nvSpPr>
          <p:spPr>
            <a:xfrm>
              <a:off x="4679008" y="44367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3" name="pt250">
              <a:extLst>
                <a:ext uri="{FF2B5EF4-FFF2-40B4-BE49-F238E27FC236}">
                  <a16:creationId xmlns:a16="http://schemas.microsoft.com/office/drawing/2014/main" id="{698D98A0-2E70-52E9-0723-C459CF22AEDA}"/>
                </a:ext>
              </a:extLst>
            </p:cNvPr>
            <p:cNvSpPr/>
            <p:nvPr/>
          </p:nvSpPr>
          <p:spPr>
            <a:xfrm>
              <a:off x="4372994" y="24390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4" name="pt251">
              <a:extLst>
                <a:ext uri="{FF2B5EF4-FFF2-40B4-BE49-F238E27FC236}">
                  <a16:creationId xmlns:a16="http://schemas.microsoft.com/office/drawing/2014/main" id="{D06F2A90-B56C-E62F-CE08-E31F902F58F5}"/>
                </a:ext>
              </a:extLst>
            </p:cNvPr>
            <p:cNvSpPr/>
            <p:nvPr/>
          </p:nvSpPr>
          <p:spPr>
            <a:xfrm>
              <a:off x="4679846" y="31398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5" name="pt252">
              <a:extLst>
                <a:ext uri="{FF2B5EF4-FFF2-40B4-BE49-F238E27FC236}">
                  <a16:creationId xmlns:a16="http://schemas.microsoft.com/office/drawing/2014/main" id="{8C422A4E-1A0D-7EAF-1EB2-92956A0CDD48}"/>
                </a:ext>
              </a:extLst>
            </p:cNvPr>
            <p:cNvSpPr/>
            <p:nvPr/>
          </p:nvSpPr>
          <p:spPr>
            <a:xfrm>
              <a:off x="4893407" y="36908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6" name="pt253">
              <a:extLst>
                <a:ext uri="{FF2B5EF4-FFF2-40B4-BE49-F238E27FC236}">
                  <a16:creationId xmlns:a16="http://schemas.microsoft.com/office/drawing/2014/main" id="{82715758-4A6E-5AB4-CC42-44C4F5444619}"/>
                </a:ext>
              </a:extLst>
            </p:cNvPr>
            <p:cNvSpPr/>
            <p:nvPr/>
          </p:nvSpPr>
          <p:spPr>
            <a:xfrm>
              <a:off x="5009806" y="42962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7" name="pt254">
              <a:extLst>
                <a:ext uri="{FF2B5EF4-FFF2-40B4-BE49-F238E27FC236}">
                  <a16:creationId xmlns:a16="http://schemas.microsoft.com/office/drawing/2014/main" id="{78F4A787-AF95-90DF-B981-968405C9D825}"/>
                </a:ext>
              </a:extLst>
            </p:cNvPr>
            <p:cNvSpPr/>
            <p:nvPr/>
          </p:nvSpPr>
          <p:spPr>
            <a:xfrm>
              <a:off x="4497323" y="29452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8" name="pt255">
              <a:extLst>
                <a:ext uri="{FF2B5EF4-FFF2-40B4-BE49-F238E27FC236}">
                  <a16:creationId xmlns:a16="http://schemas.microsoft.com/office/drawing/2014/main" id="{7516F164-88D6-3C51-5E6A-1CA0B71DC3E9}"/>
                </a:ext>
              </a:extLst>
            </p:cNvPr>
            <p:cNvSpPr/>
            <p:nvPr/>
          </p:nvSpPr>
          <p:spPr>
            <a:xfrm>
              <a:off x="4839490" y="20456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9" name="pt256">
              <a:extLst>
                <a:ext uri="{FF2B5EF4-FFF2-40B4-BE49-F238E27FC236}">
                  <a16:creationId xmlns:a16="http://schemas.microsoft.com/office/drawing/2014/main" id="{A498DE31-6772-A200-D8FE-B9D01FA03854}"/>
                </a:ext>
              </a:extLst>
            </p:cNvPr>
            <p:cNvSpPr/>
            <p:nvPr/>
          </p:nvSpPr>
          <p:spPr>
            <a:xfrm>
              <a:off x="4686796" y="36279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0" name="pt257">
              <a:extLst>
                <a:ext uri="{FF2B5EF4-FFF2-40B4-BE49-F238E27FC236}">
                  <a16:creationId xmlns:a16="http://schemas.microsoft.com/office/drawing/2014/main" id="{5C94C05A-C90C-0CB7-18FB-313F62DCE7E0}"/>
                </a:ext>
              </a:extLst>
            </p:cNvPr>
            <p:cNvSpPr/>
            <p:nvPr/>
          </p:nvSpPr>
          <p:spPr>
            <a:xfrm>
              <a:off x="4680627" y="27474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1" name="pt258">
              <a:extLst>
                <a:ext uri="{FF2B5EF4-FFF2-40B4-BE49-F238E27FC236}">
                  <a16:creationId xmlns:a16="http://schemas.microsoft.com/office/drawing/2014/main" id="{0A256ED8-CE40-94BC-CD09-E3D54C34AB20}"/>
                </a:ext>
              </a:extLst>
            </p:cNvPr>
            <p:cNvSpPr/>
            <p:nvPr/>
          </p:nvSpPr>
          <p:spPr>
            <a:xfrm>
              <a:off x="5015873" y="30787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2" name="pt259">
              <a:extLst>
                <a:ext uri="{FF2B5EF4-FFF2-40B4-BE49-F238E27FC236}">
                  <a16:creationId xmlns:a16="http://schemas.microsoft.com/office/drawing/2014/main" id="{D28DDBBB-32BA-B1B9-723D-6418E2CEA5F6}"/>
                </a:ext>
              </a:extLst>
            </p:cNvPr>
            <p:cNvSpPr/>
            <p:nvPr/>
          </p:nvSpPr>
          <p:spPr>
            <a:xfrm>
              <a:off x="4545449" y="37118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3" name="pt260">
              <a:extLst>
                <a:ext uri="{FF2B5EF4-FFF2-40B4-BE49-F238E27FC236}">
                  <a16:creationId xmlns:a16="http://schemas.microsoft.com/office/drawing/2014/main" id="{3A97A288-4D2A-6315-41CA-9676444C49C7}"/>
                </a:ext>
              </a:extLst>
            </p:cNvPr>
            <p:cNvSpPr/>
            <p:nvPr/>
          </p:nvSpPr>
          <p:spPr>
            <a:xfrm>
              <a:off x="5096858" y="43012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4" name="pt261">
              <a:extLst>
                <a:ext uri="{FF2B5EF4-FFF2-40B4-BE49-F238E27FC236}">
                  <a16:creationId xmlns:a16="http://schemas.microsoft.com/office/drawing/2014/main" id="{78D43283-2B1C-211C-470E-BFD57ED087DF}"/>
                </a:ext>
              </a:extLst>
            </p:cNvPr>
            <p:cNvSpPr/>
            <p:nvPr/>
          </p:nvSpPr>
          <p:spPr>
            <a:xfrm>
              <a:off x="5718253" y="30957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5" name="pt262">
              <a:extLst>
                <a:ext uri="{FF2B5EF4-FFF2-40B4-BE49-F238E27FC236}">
                  <a16:creationId xmlns:a16="http://schemas.microsoft.com/office/drawing/2014/main" id="{DD5E4BCB-FCA2-176F-FF5C-DA7490E03C59}"/>
                </a:ext>
              </a:extLst>
            </p:cNvPr>
            <p:cNvSpPr/>
            <p:nvPr/>
          </p:nvSpPr>
          <p:spPr>
            <a:xfrm>
              <a:off x="5062450" y="34424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6" name="pt263">
              <a:extLst>
                <a:ext uri="{FF2B5EF4-FFF2-40B4-BE49-F238E27FC236}">
                  <a16:creationId xmlns:a16="http://schemas.microsoft.com/office/drawing/2014/main" id="{4BA6B0C8-A0CA-BCCB-6901-5461EE6922C9}"/>
                </a:ext>
              </a:extLst>
            </p:cNvPr>
            <p:cNvSpPr/>
            <p:nvPr/>
          </p:nvSpPr>
          <p:spPr>
            <a:xfrm>
              <a:off x="5751234" y="44648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7" name="pt264">
              <a:extLst>
                <a:ext uri="{FF2B5EF4-FFF2-40B4-BE49-F238E27FC236}">
                  <a16:creationId xmlns:a16="http://schemas.microsoft.com/office/drawing/2014/main" id="{E8209D7B-6EFB-519C-6AAC-8D9357FD570F}"/>
                </a:ext>
              </a:extLst>
            </p:cNvPr>
            <p:cNvSpPr/>
            <p:nvPr/>
          </p:nvSpPr>
          <p:spPr>
            <a:xfrm>
              <a:off x="5647399" y="33416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8" name="pt265">
              <a:extLst>
                <a:ext uri="{FF2B5EF4-FFF2-40B4-BE49-F238E27FC236}">
                  <a16:creationId xmlns:a16="http://schemas.microsoft.com/office/drawing/2014/main" id="{FC57ECA7-AEF1-657E-AB77-506101C9DC40}"/>
                </a:ext>
              </a:extLst>
            </p:cNvPr>
            <p:cNvSpPr/>
            <p:nvPr/>
          </p:nvSpPr>
          <p:spPr>
            <a:xfrm>
              <a:off x="4396111" y="36353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9" name="pt266">
              <a:extLst>
                <a:ext uri="{FF2B5EF4-FFF2-40B4-BE49-F238E27FC236}">
                  <a16:creationId xmlns:a16="http://schemas.microsoft.com/office/drawing/2014/main" id="{BFD1F867-1ECB-A684-784C-E1F736E6F143}"/>
                </a:ext>
              </a:extLst>
            </p:cNvPr>
            <p:cNvSpPr/>
            <p:nvPr/>
          </p:nvSpPr>
          <p:spPr>
            <a:xfrm>
              <a:off x="5309291" y="47900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0" name="pt267">
              <a:extLst>
                <a:ext uri="{FF2B5EF4-FFF2-40B4-BE49-F238E27FC236}">
                  <a16:creationId xmlns:a16="http://schemas.microsoft.com/office/drawing/2014/main" id="{7E17F5EC-816B-CD91-D061-E8C413A8800B}"/>
                </a:ext>
              </a:extLst>
            </p:cNvPr>
            <p:cNvSpPr/>
            <p:nvPr/>
          </p:nvSpPr>
          <p:spPr>
            <a:xfrm>
              <a:off x="4490893" y="41496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1" name="pt268">
              <a:extLst>
                <a:ext uri="{FF2B5EF4-FFF2-40B4-BE49-F238E27FC236}">
                  <a16:creationId xmlns:a16="http://schemas.microsoft.com/office/drawing/2014/main" id="{BB8A050D-7E90-1E64-308E-1C36D5172DFE}"/>
                </a:ext>
              </a:extLst>
            </p:cNvPr>
            <p:cNvSpPr/>
            <p:nvPr/>
          </p:nvSpPr>
          <p:spPr>
            <a:xfrm>
              <a:off x="5237621" y="36773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2" name="pt269">
              <a:extLst>
                <a:ext uri="{FF2B5EF4-FFF2-40B4-BE49-F238E27FC236}">
                  <a16:creationId xmlns:a16="http://schemas.microsoft.com/office/drawing/2014/main" id="{B2A6876E-CCFA-784A-34D8-ACDFB7656AA1}"/>
                </a:ext>
              </a:extLst>
            </p:cNvPr>
            <p:cNvSpPr/>
            <p:nvPr/>
          </p:nvSpPr>
          <p:spPr>
            <a:xfrm>
              <a:off x="4838369" y="21627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3" name="pt270">
              <a:extLst>
                <a:ext uri="{FF2B5EF4-FFF2-40B4-BE49-F238E27FC236}">
                  <a16:creationId xmlns:a16="http://schemas.microsoft.com/office/drawing/2014/main" id="{E7EBED8C-5A52-7F22-5F93-B77AA7BC8B3F}"/>
                </a:ext>
              </a:extLst>
            </p:cNvPr>
            <p:cNvSpPr/>
            <p:nvPr/>
          </p:nvSpPr>
          <p:spPr>
            <a:xfrm>
              <a:off x="5407686" y="25807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4" name="pt271">
              <a:extLst>
                <a:ext uri="{FF2B5EF4-FFF2-40B4-BE49-F238E27FC236}">
                  <a16:creationId xmlns:a16="http://schemas.microsoft.com/office/drawing/2014/main" id="{D5E86582-1274-23FF-2547-41ADBAB44E93}"/>
                </a:ext>
              </a:extLst>
            </p:cNvPr>
            <p:cNvSpPr/>
            <p:nvPr/>
          </p:nvSpPr>
          <p:spPr>
            <a:xfrm>
              <a:off x="5225646" y="35262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5" name="pt272">
              <a:extLst>
                <a:ext uri="{FF2B5EF4-FFF2-40B4-BE49-F238E27FC236}">
                  <a16:creationId xmlns:a16="http://schemas.microsoft.com/office/drawing/2014/main" id="{36025408-3F92-D47B-E5F6-BBC54EE14348}"/>
                </a:ext>
              </a:extLst>
            </p:cNvPr>
            <p:cNvSpPr/>
            <p:nvPr/>
          </p:nvSpPr>
          <p:spPr>
            <a:xfrm>
              <a:off x="4050645" y="30124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6" name="pt273">
              <a:extLst>
                <a:ext uri="{FF2B5EF4-FFF2-40B4-BE49-F238E27FC236}">
                  <a16:creationId xmlns:a16="http://schemas.microsoft.com/office/drawing/2014/main" id="{01A8A285-D56C-7797-04CA-E560E64EB6B1}"/>
                </a:ext>
              </a:extLst>
            </p:cNvPr>
            <p:cNvSpPr/>
            <p:nvPr/>
          </p:nvSpPr>
          <p:spPr>
            <a:xfrm>
              <a:off x="4655744" y="37959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7" name="pt274">
              <a:extLst>
                <a:ext uri="{FF2B5EF4-FFF2-40B4-BE49-F238E27FC236}">
                  <a16:creationId xmlns:a16="http://schemas.microsoft.com/office/drawing/2014/main" id="{D1E42176-A8E8-7DD0-126E-03CDCD5A7975}"/>
                </a:ext>
              </a:extLst>
            </p:cNvPr>
            <p:cNvSpPr/>
            <p:nvPr/>
          </p:nvSpPr>
          <p:spPr>
            <a:xfrm>
              <a:off x="4617071" y="46870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8" name="pt275">
              <a:extLst>
                <a:ext uri="{FF2B5EF4-FFF2-40B4-BE49-F238E27FC236}">
                  <a16:creationId xmlns:a16="http://schemas.microsoft.com/office/drawing/2014/main" id="{1D8B1BB1-2800-D078-FC68-F13FF02D8BA6}"/>
                </a:ext>
              </a:extLst>
            </p:cNvPr>
            <p:cNvSpPr/>
            <p:nvPr/>
          </p:nvSpPr>
          <p:spPr>
            <a:xfrm>
              <a:off x="5212286" y="43380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9" name="pt276">
              <a:extLst>
                <a:ext uri="{FF2B5EF4-FFF2-40B4-BE49-F238E27FC236}">
                  <a16:creationId xmlns:a16="http://schemas.microsoft.com/office/drawing/2014/main" id="{0AD7FE55-7EE4-32B7-ACAF-C1B857FF2E5A}"/>
                </a:ext>
              </a:extLst>
            </p:cNvPr>
            <p:cNvSpPr/>
            <p:nvPr/>
          </p:nvSpPr>
          <p:spPr>
            <a:xfrm>
              <a:off x="4423395" y="20529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0" name="pt277">
              <a:extLst>
                <a:ext uri="{FF2B5EF4-FFF2-40B4-BE49-F238E27FC236}">
                  <a16:creationId xmlns:a16="http://schemas.microsoft.com/office/drawing/2014/main" id="{9FAE59EB-D3EE-A823-56E1-62CC815433ED}"/>
                </a:ext>
              </a:extLst>
            </p:cNvPr>
            <p:cNvSpPr/>
            <p:nvPr/>
          </p:nvSpPr>
          <p:spPr>
            <a:xfrm>
              <a:off x="5043185" y="28241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1" name="pt278">
              <a:extLst>
                <a:ext uri="{FF2B5EF4-FFF2-40B4-BE49-F238E27FC236}">
                  <a16:creationId xmlns:a16="http://schemas.microsoft.com/office/drawing/2014/main" id="{0FC2998D-464F-1837-DBF7-89688580EAEB}"/>
                </a:ext>
              </a:extLst>
            </p:cNvPr>
            <p:cNvSpPr/>
            <p:nvPr/>
          </p:nvSpPr>
          <p:spPr>
            <a:xfrm>
              <a:off x="5211090" y="35697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2" name="pt279">
              <a:extLst>
                <a:ext uri="{FF2B5EF4-FFF2-40B4-BE49-F238E27FC236}">
                  <a16:creationId xmlns:a16="http://schemas.microsoft.com/office/drawing/2014/main" id="{E5601220-28B9-1173-4D88-486956F12FD7}"/>
                </a:ext>
              </a:extLst>
            </p:cNvPr>
            <p:cNvSpPr/>
            <p:nvPr/>
          </p:nvSpPr>
          <p:spPr>
            <a:xfrm>
              <a:off x="4594112" y="32675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3" name="pt280">
              <a:extLst>
                <a:ext uri="{FF2B5EF4-FFF2-40B4-BE49-F238E27FC236}">
                  <a16:creationId xmlns:a16="http://schemas.microsoft.com/office/drawing/2014/main" id="{B93CC839-C21C-E796-6666-8AAF60C46328}"/>
                </a:ext>
              </a:extLst>
            </p:cNvPr>
            <p:cNvSpPr/>
            <p:nvPr/>
          </p:nvSpPr>
          <p:spPr>
            <a:xfrm>
              <a:off x="5109508" y="36613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4" name="pt281">
              <a:extLst>
                <a:ext uri="{FF2B5EF4-FFF2-40B4-BE49-F238E27FC236}">
                  <a16:creationId xmlns:a16="http://schemas.microsoft.com/office/drawing/2014/main" id="{D0177CB8-4B29-00A3-119F-F98354A8EBF3}"/>
                </a:ext>
              </a:extLst>
            </p:cNvPr>
            <p:cNvSpPr/>
            <p:nvPr/>
          </p:nvSpPr>
          <p:spPr>
            <a:xfrm>
              <a:off x="5458595" y="23020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5" name="pt282">
              <a:extLst>
                <a:ext uri="{FF2B5EF4-FFF2-40B4-BE49-F238E27FC236}">
                  <a16:creationId xmlns:a16="http://schemas.microsoft.com/office/drawing/2014/main" id="{71375502-7610-6E7C-55C6-C4F88EF97E2D}"/>
                </a:ext>
              </a:extLst>
            </p:cNvPr>
            <p:cNvSpPr/>
            <p:nvPr/>
          </p:nvSpPr>
          <p:spPr>
            <a:xfrm>
              <a:off x="5091865" y="47385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6" name="pt283">
              <a:extLst>
                <a:ext uri="{FF2B5EF4-FFF2-40B4-BE49-F238E27FC236}">
                  <a16:creationId xmlns:a16="http://schemas.microsoft.com/office/drawing/2014/main" id="{4F99C615-0C02-E059-674D-32AE54C331E9}"/>
                </a:ext>
              </a:extLst>
            </p:cNvPr>
            <p:cNvSpPr/>
            <p:nvPr/>
          </p:nvSpPr>
          <p:spPr>
            <a:xfrm>
              <a:off x="4587939" y="3172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7" name="pt284">
              <a:extLst>
                <a:ext uri="{FF2B5EF4-FFF2-40B4-BE49-F238E27FC236}">
                  <a16:creationId xmlns:a16="http://schemas.microsoft.com/office/drawing/2014/main" id="{2B8D0F2B-D4BA-5599-F680-1FDD7F48A72E}"/>
                </a:ext>
              </a:extLst>
            </p:cNvPr>
            <p:cNvSpPr/>
            <p:nvPr/>
          </p:nvSpPr>
          <p:spPr>
            <a:xfrm>
              <a:off x="4451841" y="27863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8" name="pt285">
              <a:extLst>
                <a:ext uri="{FF2B5EF4-FFF2-40B4-BE49-F238E27FC236}">
                  <a16:creationId xmlns:a16="http://schemas.microsoft.com/office/drawing/2014/main" id="{D190E834-3784-3699-748F-0D92D2BDD064}"/>
                </a:ext>
              </a:extLst>
            </p:cNvPr>
            <p:cNvSpPr/>
            <p:nvPr/>
          </p:nvSpPr>
          <p:spPr>
            <a:xfrm>
              <a:off x="4604798" y="32980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9" name="pt286">
              <a:extLst>
                <a:ext uri="{FF2B5EF4-FFF2-40B4-BE49-F238E27FC236}">
                  <a16:creationId xmlns:a16="http://schemas.microsoft.com/office/drawing/2014/main" id="{849677B5-6E17-9F3A-3D67-4D7FFA56A9E1}"/>
                </a:ext>
              </a:extLst>
            </p:cNvPr>
            <p:cNvSpPr/>
            <p:nvPr/>
          </p:nvSpPr>
          <p:spPr>
            <a:xfrm>
              <a:off x="4570289" y="23301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0" name="pt287">
              <a:extLst>
                <a:ext uri="{FF2B5EF4-FFF2-40B4-BE49-F238E27FC236}">
                  <a16:creationId xmlns:a16="http://schemas.microsoft.com/office/drawing/2014/main" id="{87EA0E67-BE30-839F-13F9-4B2F2AA38524}"/>
                </a:ext>
              </a:extLst>
            </p:cNvPr>
            <p:cNvSpPr/>
            <p:nvPr/>
          </p:nvSpPr>
          <p:spPr>
            <a:xfrm>
              <a:off x="5129095" y="29910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1" name="pt288">
              <a:extLst>
                <a:ext uri="{FF2B5EF4-FFF2-40B4-BE49-F238E27FC236}">
                  <a16:creationId xmlns:a16="http://schemas.microsoft.com/office/drawing/2014/main" id="{1B774D77-0911-5EA8-94D4-9CD977977D28}"/>
                </a:ext>
              </a:extLst>
            </p:cNvPr>
            <p:cNvSpPr/>
            <p:nvPr/>
          </p:nvSpPr>
          <p:spPr>
            <a:xfrm>
              <a:off x="5448758" y="41359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2" name="pt289">
              <a:extLst>
                <a:ext uri="{FF2B5EF4-FFF2-40B4-BE49-F238E27FC236}">
                  <a16:creationId xmlns:a16="http://schemas.microsoft.com/office/drawing/2014/main" id="{C852CD63-9F93-A7F3-172D-15ACCD1B27EC}"/>
                </a:ext>
              </a:extLst>
            </p:cNvPr>
            <p:cNvSpPr/>
            <p:nvPr/>
          </p:nvSpPr>
          <p:spPr>
            <a:xfrm>
              <a:off x="4612616" y="24952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3" name="pt290">
              <a:extLst>
                <a:ext uri="{FF2B5EF4-FFF2-40B4-BE49-F238E27FC236}">
                  <a16:creationId xmlns:a16="http://schemas.microsoft.com/office/drawing/2014/main" id="{6F1A1662-70E1-552B-7F63-6E312391B777}"/>
                </a:ext>
              </a:extLst>
            </p:cNvPr>
            <p:cNvSpPr/>
            <p:nvPr/>
          </p:nvSpPr>
          <p:spPr>
            <a:xfrm>
              <a:off x="5402723" y="43330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4" name="pt291">
              <a:extLst>
                <a:ext uri="{FF2B5EF4-FFF2-40B4-BE49-F238E27FC236}">
                  <a16:creationId xmlns:a16="http://schemas.microsoft.com/office/drawing/2014/main" id="{35A3A261-44A4-69D2-993A-F16EA85F5762}"/>
                </a:ext>
              </a:extLst>
            </p:cNvPr>
            <p:cNvSpPr/>
            <p:nvPr/>
          </p:nvSpPr>
          <p:spPr>
            <a:xfrm>
              <a:off x="5395063" y="30515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5" name="pt292">
              <a:extLst>
                <a:ext uri="{FF2B5EF4-FFF2-40B4-BE49-F238E27FC236}">
                  <a16:creationId xmlns:a16="http://schemas.microsoft.com/office/drawing/2014/main" id="{8EC3AB06-3768-1311-7C8D-6F8CA66FC0B6}"/>
                </a:ext>
              </a:extLst>
            </p:cNvPr>
            <p:cNvSpPr/>
            <p:nvPr/>
          </p:nvSpPr>
          <p:spPr>
            <a:xfrm>
              <a:off x="4998722" y="50696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6" name="pt293">
              <a:extLst>
                <a:ext uri="{FF2B5EF4-FFF2-40B4-BE49-F238E27FC236}">
                  <a16:creationId xmlns:a16="http://schemas.microsoft.com/office/drawing/2014/main" id="{E6A9D2F4-BEB0-29E1-42B8-77DB8CA3C69B}"/>
                </a:ext>
              </a:extLst>
            </p:cNvPr>
            <p:cNvSpPr/>
            <p:nvPr/>
          </p:nvSpPr>
          <p:spPr>
            <a:xfrm>
              <a:off x="5028852" y="26936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7" name="pt294">
              <a:extLst>
                <a:ext uri="{FF2B5EF4-FFF2-40B4-BE49-F238E27FC236}">
                  <a16:creationId xmlns:a16="http://schemas.microsoft.com/office/drawing/2014/main" id="{67246EF8-D8E0-6933-DBDE-BF31ACEE6EF9}"/>
                </a:ext>
              </a:extLst>
            </p:cNvPr>
            <p:cNvSpPr/>
            <p:nvPr/>
          </p:nvSpPr>
          <p:spPr>
            <a:xfrm>
              <a:off x="4984317" y="21949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8" name="pt295">
              <a:extLst>
                <a:ext uri="{FF2B5EF4-FFF2-40B4-BE49-F238E27FC236}">
                  <a16:creationId xmlns:a16="http://schemas.microsoft.com/office/drawing/2014/main" id="{329F8850-A7E5-E322-DB5A-30C5BF9A1C38}"/>
                </a:ext>
              </a:extLst>
            </p:cNvPr>
            <p:cNvSpPr/>
            <p:nvPr/>
          </p:nvSpPr>
          <p:spPr>
            <a:xfrm>
              <a:off x="5066373" y="40238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9" name="pt296">
              <a:extLst>
                <a:ext uri="{FF2B5EF4-FFF2-40B4-BE49-F238E27FC236}">
                  <a16:creationId xmlns:a16="http://schemas.microsoft.com/office/drawing/2014/main" id="{B3335A52-767E-8ADC-40FE-EDC710FA9C55}"/>
                </a:ext>
              </a:extLst>
            </p:cNvPr>
            <p:cNvSpPr/>
            <p:nvPr/>
          </p:nvSpPr>
          <p:spPr>
            <a:xfrm>
              <a:off x="4249661" y="31826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0" name="pt297">
              <a:extLst>
                <a:ext uri="{FF2B5EF4-FFF2-40B4-BE49-F238E27FC236}">
                  <a16:creationId xmlns:a16="http://schemas.microsoft.com/office/drawing/2014/main" id="{2ABDCF10-1A06-D268-4915-428BDAEF8DB0}"/>
                </a:ext>
              </a:extLst>
            </p:cNvPr>
            <p:cNvSpPr/>
            <p:nvPr/>
          </p:nvSpPr>
          <p:spPr>
            <a:xfrm>
              <a:off x="4947509" y="46487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1" name="pt298">
              <a:extLst>
                <a:ext uri="{FF2B5EF4-FFF2-40B4-BE49-F238E27FC236}">
                  <a16:creationId xmlns:a16="http://schemas.microsoft.com/office/drawing/2014/main" id="{47F9EEBC-4DD9-E233-E1FE-2D6B4F2F5D4B}"/>
                </a:ext>
              </a:extLst>
            </p:cNvPr>
            <p:cNvSpPr/>
            <p:nvPr/>
          </p:nvSpPr>
          <p:spPr>
            <a:xfrm>
              <a:off x="4119723" y="24326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2" name="pt299">
              <a:extLst>
                <a:ext uri="{FF2B5EF4-FFF2-40B4-BE49-F238E27FC236}">
                  <a16:creationId xmlns:a16="http://schemas.microsoft.com/office/drawing/2014/main" id="{852E3E20-36BB-3F3B-F926-4A0746215414}"/>
                </a:ext>
              </a:extLst>
            </p:cNvPr>
            <p:cNvSpPr/>
            <p:nvPr/>
          </p:nvSpPr>
          <p:spPr>
            <a:xfrm>
              <a:off x="4841921" y="43722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3" name="pt300">
              <a:extLst>
                <a:ext uri="{FF2B5EF4-FFF2-40B4-BE49-F238E27FC236}">
                  <a16:creationId xmlns:a16="http://schemas.microsoft.com/office/drawing/2014/main" id="{145300A4-8F24-7ADE-6FEF-A953BACFE4AF}"/>
                </a:ext>
              </a:extLst>
            </p:cNvPr>
            <p:cNvSpPr/>
            <p:nvPr/>
          </p:nvSpPr>
          <p:spPr>
            <a:xfrm>
              <a:off x="4415562" y="30949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4" name="pt301">
              <a:extLst>
                <a:ext uri="{FF2B5EF4-FFF2-40B4-BE49-F238E27FC236}">
                  <a16:creationId xmlns:a16="http://schemas.microsoft.com/office/drawing/2014/main" id="{E13F2209-0985-2D51-AD62-93EC80E5F342}"/>
                </a:ext>
              </a:extLst>
            </p:cNvPr>
            <p:cNvSpPr/>
            <p:nvPr/>
          </p:nvSpPr>
          <p:spPr>
            <a:xfrm>
              <a:off x="4687082" y="37414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5" name="pt302">
              <a:extLst>
                <a:ext uri="{FF2B5EF4-FFF2-40B4-BE49-F238E27FC236}">
                  <a16:creationId xmlns:a16="http://schemas.microsoft.com/office/drawing/2014/main" id="{42520285-2AB0-977C-664C-7CD1E22EB296}"/>
                </a:ext>
              </a:extLst>
            </p:cNvPr>
            <p:cNvSpPr/>
            <p:nvPr/>
          </p:nvSpPr>
          <p:spPr>
            <a:xfrm>
              <a:off x="5196601" y="19947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6" name="pt303">
              <a:extLst>
                <a:ext uri="{FF2B5EF4-FFF2-40B4-BE49-F238E27FC236}">
                  <a16:creationId xmlns:a16="http://schemas.microsoft.com/office/drawing/2014/main" id="{F038E0B0-3B56-EDDE-97A3-EC29F136A7D1}"/>
                </a:ext>
              </a:extLst>
            </p:cNvPr>
            <p:cNvSpPr/>
            <p:nvPr/>
          </p:nvSpPr>
          <p:spPr>
            <a:xfrm>
              <a:off x="5101382" y="27062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7" name="pt304">
              <a:extLst>
                <a:ext uri="{FF2B5EF4-FFF2-40B4-BE49-F238E27FC236}">
                  <a16:creationId xmlns:a16="http://schemas.microsoft.com/office/drawing/2014/main" id="{895D1587-7700-5325-6D59-FA5CEF3CA5F4}"/>
                </a:ext>
              </a:extLst>
            </p:cNvPr>
            <p:cNvSpPr/>
            <p:nvPr/>
          </p:nvSpPr>
          <p:spPr>
            <a:xfrm>
              <a:off x="4893577" y="35730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8" name="pt305">
              <a:extLst>
                <a:ext uri="{FF2B5EF4-FFF2-40B4-BE49-F238E27FC236}">
                  <a16:creationId xmlns:a16="http://schemas.microsoft.com/office/drawing/2014/main" id="{2EA2E2DD-E17B-2B34-0DD5-1CD180E6A0F8}"/>
                </a:ext>
              </a:extLst>
            </p:cNvPr>
            <p:cNvSpPr/>
            <p:nvPr/>
          </p:nvSpPr>
          <p:spPr>
            <a:xfrm>
              <a:off x="4840171" y="43236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9" name="pt306">
              <a:extLst>
                <a:ext uri="{FF2B5EF4-FFF2-40B4-BE49-F238E27FC236}">
                  <a16:creationId xmlns:a16="http://schemas.microsoft.com/office/drawing/2014/main" id="{7FD5E351-58D7-5B3D-A204-29CC3A5DA0CA}"/>
                </a:ext>
              </a:extLst>
            </p:cNvPr>
            <p:cNvSpPr/>
            <p:nvPr/>
          </p:nvSpPr>
          <p:spPr>
            <a:xfrm>
              <a:off x="4819811" y="23036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0" name="pt307">
              <a:extLst>
                <a:ext uri="{FF2B5EF4-FFF2-40B4-BE49-F238E27FC236}">
                  <a16:creationId xmlns:a16="http://schemas.microsoft.com/office/drawing/2014/main" id="{D5C9E892-9FAB-1055-1B65-FA48F0CE3E42}"/>
                </a:ext>
              </a:extLst>
            </p:cNvPr>
            <p:cNvSpPr/>
            <p:nvPr/>
          </p:nvSpPr>
          <p:spPr>
            <a:xfrm>
              <a:off x="5090976" y="40862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1" name="pt308">
              <a:extLst>
                <a:ext uri="{FF2B5EF4-FFF2-40B4-BE49-F238E27FC236}">
                  <a16:creationId xmlns:a16="http://schemas.microsoft.com/office/drawing/2014/main" id="{3BD17F1A-B4AD-CE94-7A72-E63EF386F29F}"/>
                </a:ext>
              </a:extLst>
            </p:cNvPr>
            <p:cNvSpPr/>
            <p:nvPr/>
          </p:nvSpPr>
          <p:spPr>
            <a:xfrm>
              <a:off x="4245773" y="3545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2" name="pt309">
              <a:extLst>
                <a:ext uri="{FF2B5EF4-FFF2-40B4-BE49-F238E27FC236}">
                  <a16:creationId xmlns:a16="http://schemas.microsoft.com/office/drawing/2014/main" id="{61D1B894-595A-FAF1-1D33-4BB05F503DDA}"/>
                </a:ext>
              </a:extLst>
            </p:cNvPr>
            <p:cNvSpPr/>
            <p:nvPr/>
          </p:nvSpPr>
          <p:spPr>
            <a:xfrm>
              <a:off x="5092458" y="25535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3" name="pt310">
              <a:extLst>
                <a:ext uri="{FF2B5EF4-FFF2-40B4-BE49-F238E27FC236}">
                  <a16:creationId xmlns:a16="http://schemas.microsoft.com/office/drawing/2014/main" id="{9A950832-94AA-A166-65DA-D63A025D5F4E}"/>
                </a:ext>
              </a:extLst>
            </p:cNvPr>
            <p:cNvSpPr/>
            <p:nvPr/>
          </p:nvSpPr>
          <p:spPr>
            <a:xfrm>
              <a:off x="4515312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4" name="pt311">
              <a:extLst>
                <a:ext uri="{FF2B5EF4-FFF2-40B4-BE49-F238E27FC236}">
                  <a16:creationId xmlns:a16="http://schemas.microsoft.com/office/drawing/2014/main" id="{A406FE19-A169-DA23-AF8A-53ADB3409C21}"/>
                </a:ext>
              </a:extLst>
            </p:cNvPr>
            <p:cNvSpPr/>
            <p:nvPr/>
          </p:nvSpPr>
          <p:spPr>
            <a:xfrm>
              <a:off x="5407974" y="43103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5" name="pt312">
              <a:extLst>
                <a:ext uri="{FF2B5EF4-FFF2-40B4-BE49-F238E27FC236}">
                  <a16:creationId xmlns:a16="http://schemas.microsoft.com/office/drawing/2014/main" id="{A58B342E-5BF3-E277-9DB9-3D62B460AA0F}"/>
                </a:ext>
              </a:extLst>
            </p:cNvPr>
            <p:cNvSpPr/>
            <p:nvPr/>
          </p:nvSpPr>
          <p:spPr>
            <a:xfrm>
              <a:off x="4269863" y="35978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6" name="pt313">
              <a:extLst>
                <a:ext uri="{FF2B5EF4-FFF2-40B4-BE49-F238E27FC236}">
                  <a16:creationId xmlns:a16="http://schemas.microsoft.com/office/drawing/2014/main" id="{70699594-CEDC-5398-3133-631B11C3C9EE}"/>
                </a:ext>
              </a:extLst>
            </p:cNvPr>
            <p:cNvSpPr/>
            <p:nvPr/>
          </p:nvSpPr>
          <p:spPr>
            <a:xfrm>
              <a:off x="5138155" y="31773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7" name="pt314">
              <a:extLst>
                <a:ext uri="{FF2B5EF4-FFF2-40B4-BE49-F238E27FC236}">
                  <a16:creationId xmlns:a16="http://schemas.microsoft.com/office/drawing/2014/main" id="{062BA095-3C95-3EBF-42FA-7725763403EA}"/>
                </a:ext>
              </a:extLst>
            </p:cNvPr>
            <p:cNvSpPr/>
            <p:nvPr/>
          </p:nvSpPr>
          <p:spPr>
            <a:xfrm>
              <a:off x="5198831" y="40003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8" name="pt315">
              <a:extLst>
                <a:ext uri="{FF2B5EF4-FFF2-40B4-BE49-F238E27FC236}">
                  <a16:creationId xmlns:a16="http://schemas.microsoft.com/office/drawing/2014/main" id="{3D58E12B-0E0F-F367-FC9A-9A1EE082BC4E}"/>
                </a:ext>
              </a:extLst>
            </p:cNvPr>
            <p:cNvSpPr/>
            <p:nvPr/>
          </p:nvSpPr>
          <p:spPr>
            <a:xfrm>
              <a:off x="4394736" y="39666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9" name="pt316">
              <a:extLst>
                <a:ext uri="{FF2B5EF4-FFF2-40B4-BE49-F238E27FC236}">
                  <a16:creationId xmlns:a16="http://schemas.microsoft.com/office/drawing/2014/main" id="{9180B467-62D6-855F-2D9E-364DDF3D0DA9}"/>
                </a:ext>
              </a:extLst>
            </p:cNvPr>
            <p:cNvSpPr/>
            <p:nvPr/>
          </p:nvSpPr>
          <p:spPr>
            <a:xfrm>
              <a:off x="5843594" y="40818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0" name="pt317">
              <a:extLst>
                <a:ext uri="{FF2B5EF4-FFF2-40B4-BE49-F238E27FC236}">
                  <a16:creationId xmlns:a16="http://schemas.microsoft.com/office/drawing/2014/main" id="{B2F26257-311F-9362-5CFA-AB3A84F4ED6D}"/>
                </a:ext>
              </a:extLst>
            </p:cNvPr>
            <p:cNvSpPr/>
            <p:nvPr/>
          </p:nvSpPr>
          <p:spPr>
            <a:xfrm>
              <a:off x="4586731" y="39012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1" name="pt318">
              <a:extLst>
                <a:ext uri="{FF2B5EF4-FFF2-40B4-BE49-F238E27FC236}">
                  <a16:creationId xmlns:a16="http://schemas.microsoft.com/office/drawing/2014/main" id="{A732ED0B-626E-2F0D-2FE6-4C79C9F74FBD}"/>
                </a:ext>
              </a:extLst>
            </p:cNvPr>
            <p:cNvSpPr/>
            <p:nvPr/>
          </p:nvSpPr>
          <p:spPr>
            <a:xfrm>
              <a:off x="4609986" y="34596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2" name="pt319">
              <a:extLst>
                <a:ext uri="{FF2B5EF4-FFF2-40B4-BE49-F238E27FC236}">
                  <a16:creationId xmlns:a16="http://schemas.microsoft.com/office/drawing/2014/main" id="{0A29715B-5A8B-5A21-2734-717D169CBDEA}"/>
                </a:ext>
              </a:extLst>
            </p:cNvPr>
            <p:cNvSpPr/>
            <p:nvPr/>
          </p:nvSpPr>
          <p:spPr>
            <a:xfrm>
              <a:off x="4849443" y="55339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3" name="pt320">
              <a:extLst>
                <a:ext uri="{FF2B5EF4-FFF2-40B4-BE49-F238E27FC236}">
                  <a16:creationId xmlns:a16="http://schemas.microsoft.com/office/drawing/2014/main" id="{9D151A9C-0458-E291-C9BC-B0A7CCE0AF3C}"/>
                </a:ext>
              </a:extLst>
            </p:cNvPr>
            <p:cNvSpPr/>
            <p:nvPr/>
          </p:nvSpPr>
          <p:spPr>
            <a:xfrm>
              <a:off x="4844991" y="29502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4" name="pt321">
              <a:extLst>
                <a:ext uri="{FF2B5EF4-FFF2-40B4-BE49-F238E27FC236}">
                  <a16:creationId xmlns:a16="http://schemas.microsoft.com/office/drawing/2014/main" id="{816D05EA-ADE8-E8BB-50B3-2DD59922117E}"/>
                </a:ext>
              </a:extLst>
            </p:cNvPr>
            <p:cNvSpPr/>
            <p:nvPr/>
          </p:nvSpPr>
          <p:spPr>
            <a:xfrm>
              <a:off x="5101316" y="27988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5" name="pt322">
              <a:extLst>
                <a:ext uri="{FF2B5EF4-FFF2-40B4-BE49-F238E27FC236}">
                  <a16:creationId xmlns:a16="http://schemas.microsoft.com/office/drawing/2014/main" id="{0140D206-3C34-E18D-8E71-0B4D34BB4590}"/>
                </a:ext>
              </a:extLst>
            </p:cNvPr>
            <p:cNvSpPr/>
            <p:nvPr/>
          </p:nvSpPr>
          <p:spPr>
            <a:xfrm>
              <a:off x="4177275" y="20565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6" name="pt323">
              <a:extLst>
                <a:ext uri="{FF2B5EF4-FFF2-40B4-BE49-F238E27FC236}">
                  <a16:creationId xmlns:a16="http://schemas.microsoft.com/office/drawing/2014/main" id="{C4F69A36-525E-9F1E-E14D-30D743ED55F0}"/>
                </a:ext>
              </a:extLst>
            </p:cNvPr>
            <p:cNvSpPr/>
            <p:nvPr/>
          </p:nvSpPr>
          <p:spPr>
            <a:xfrm>
              <a:off x="4855128" y="45343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7" name="pt324">
              <a:extLst>
                <a:ext uri="{FF2B5EF4-FFF2-40B4-BE49-F238E27FC236}">
                  <a16:creationId xmlns:a16="http://schemas.microsoft.com/office/drawing/2014/main" id="{26ED5C01-12CE-4690-BD88-EDF7C0EAD59E}"/>
                </a:ext>
              </a:extLst>
            </p:cNvPr>
            <p:cNvSpPr/>
            <p:nvPr/>
          </p:nvSpPr>
          <p:spPr>
            <a:xfrm>
              <a:off x="4947494" y="48770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8" name="pt325">
              <a:extLst>
                <a:ext uri="{FF2B5EF4-FFF2-40B4-BE49-F238E27FC236}">
                  <a16:creationId xmlns:a16="http://schemas.microsoft.com/office/drawing/2014/main" id="{8B29D024-2007-3FA8-193E-14AB3EFB756E}"/>
                </a:ext>
              </a:extLst>
            </p:cNvPr>
            <p:cNvSpPr/>
            <p:nvPr/>
          </p:nvSpPr>
          <p:spPr>
            <a:xfrm>
              <a:off x="5049611" y="49227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9" name="pt326">
              <a:extLst>
                <a:ext uri="{FF2B5EF4-FFF2-40B4-BE49-F238E27FC236}">
                  <a16:creationId xmlns:a16="http://schemas.microsoft.com/office/drawing/2014/main" id="{7E79538E-05BC-0FD1-3E2D-010E77EFB176}"/>
                </a:ext>
              </a:extLst>
            </p:cNvPr>
            <p:cNvSpPr/>
            <p:nvPr/>
          </p:nvSpPr>
          <p:spPr>
            <a:xfrm>
              <a:off x="5470044" y="31427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0" name="pt327">
              <a:extLst>
                <a:ext uri="{FF2B5EF4-FFF2-40B4-BE49-F238E27FC236}">
                  <a16:creationId xmlns:a16="http://schemas.microsoft.com/office/drawing/2014/main" id="{D3EC87E6-94BB-C8AC-4D5B-548F6F3E7AEE}"/>
                </a:ext>
              </a:extLst>
            </p:cNvPr>
            <p:cNvSpPr/>
            <p:nvPr/>
          </p:nvSpPr>
          <p:spPr>
            <a:xfrm>
              <a:off x="5047077" y="43301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1" name="pt328">
              <a:extLst>
                <a:ext uri="{FF2B5EF4-FFF2-40B4-BE49-F238E27FC236}">
                  <a16:creationId xmlns:a16="http://schemas.microsoft.com/office/drawing/2014/main" id="{605A608C-32EF-FDA1-2441-98ED03E48FCB}"/>
                </a:ext>
              </a:extLst>
            </p:cNvPr>
            <p:cNvSpPr/>
            <p:nvPr/>
          </p:nvSpPr>
          <p:spPr>
            <a:xfrm>
              <a:off x="5035824" y="28661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2" name="pt329">
              <a:extLst>
                <a:ext uri="{FF2B5EF4-FFF2-40B4-BE49-F238E27FC236}">
                  <a16:creationId xmlns:a16="http://schemas.microsoft.com/office/drawing/2014/main" id="{8EE861CB-6B19-8AE5-5CE8-73DEACC0D5BF}"/>
                </a:ext>
              </a:extLst>
            </p:cNvPr>
            <p:cNvSpPr/>
            <p:nvPr/>
          </p:nvSpPr>
          <p:spPr>
            <a:xfrm>
              <a:off x="4293862" y="40082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3" name="pt330">
              <a:extLst>
                <a:ext uri="{FF2B5EF4-FFF2-40B4-BE49-F238E27FC236}">
                  <a16:creationId xmlns:a16="http://schemas.microsoft.com/office/drawing/2014/main" id="{3D522ADE-7A71-F1E8-EC15-3BD83FCEE66A}"/>
                </a:ext>
              </a:extLst>
            </p:cNvPr>
            <p:cNvSpPr/>
            <p:nvPr/>
          </p:nvSpPr>
          <p:spPr>
            <a:xfrm>
              <a:off x="4652295" y="30629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4" name="pt331">
              <a:extLst>
                <a:ext uri="{FF2B5EF4-FFF2-40B4-BE49-F238E27FC236}">
                  <a16:creationId xmlns:a16="http://schemas.microsoft.com/office/drawing/2014/main" id="{30ADF904-08E1-F00A-0A02-7D63D1E336A9}"/>
                </a:ext>
              </a:extLst>
            </p:cNvPr>
            <p:cNvSpPr/>
            <p:nvPr/>
          </p:nvSpPr>
          <p:spPr>
            <a:xfrm>
              <a:off x="4615131" y="29647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5" name="pt332">
              <a:extLst>
                <a:ext uri="{FF2B5EF4-FFF2-40B4-BE49-F238E27FC236}">
                  <a16:creationId xmlns:a16="http://schemas.microsoft.com/office/drawing/2014/main" id="{9790F7D5-E7F9-B253-3848-AC9A7539C3FA}"/>
                </a:ext>
              </a:extLst>
            </p:cNvPr>
            <p:cNvSpPr/>
            <p:nvPr/>
          </p:nvSpPr>
          <p:spPr>
            <a:xfrm>
              <a:off x="4914345" y="29670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6" name="pt333">
              <a:extLst>
                <a:ext uri="{FF2B5EF4-FFF2-40B4-BE49-F238E27FC236}">
                  <a16:creationId xmlns:a16="http://schemas.microsoft.com/office/drawing/2014/main" id="{69E2D4FA-0ADB-86D2-7532-98BA69902352}"/>
                </a:ext>
              </a:extLst>
            </p:cNvPr>
            <p:cNvSpPr/>
            <p:nvPr/>
          </p:nvSpPr>
          <p:spPr>
            <a:xfrm>
              <a:off x="4249043" y="31832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7" name="pt334">
              <a:extLst>
                <a:ext uri="{FF2B5EF4-FFF2-40B4-BE49-F238E27FC236}">
                  <a16:creationId xmlns:a16="http://schemas.microsoft.com/office/drawing/2014/main" id="{C56D7E53-967E-6F6C-DD0C-31D3F08A5F92}"/>
                </a:ext>
              </a:extLst>
            </p:cNvPr>
            <p:cNvSpPr/>
            <p:nvPr/>
          </p:nvSpPr>
          <p:spPr>
            <a:xfrm>
              <a:off x="4243212" y="25944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8" name="pt335">
              <a:extLst>
                <a:ext uri="{FF2B5EF4-FFF2-40B4-BE49-F238E27FC236}">
                  <a16:creationId xmlns:a16="http://schemas.microsoft.com/office/drawing/2014/main" id="{296AC00A-EF6C-C4A5-9099-EB10896C4D37}"/>
                </a:ext>
              </a:extLst>
            </p:cNvPr>
            <p:cNvSpPr/>
            <p:nvPr/>
          </p:nvSpPr>
          <p:spPr>
            <a:xfrm>
              <a:off x="4721461" y="19094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9" name="pt336">
              <a:extLst>
                <a:ext uri="{FF2B5EF4-FFF2-40B4-BE49-F238E27FC236}">
                  <a16:creationId xmlns:a16="http://schemas.microsoft.com/office/drawing/2014/main" id="{4196FC4A-68BE-0FF8-C5AA-5C5193ECAF7F}"/>
                </a:ext>
              </a:extLst>
            </p:cNvPr>
            <p:cNvSpPr/>
            <p:nvPr/>
          </p:nvSpPr>
          <p:spPr>
            <a:xfrm>
              <a:off x="4742018" y="38632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0" name="pt337">
              <a:extLst>
                <a:ext uri="{FF2B5EF4-FFF2-40B4-BE49-F238E27FC236}">
                  <a16:creationId xmlns:a16="http://schemas.microsoft.com/office/drawing/2014/main" id="{AF64994D-0367-F4B8-84F5-73AA6FF384A8}"/>
                </a:ext>
              </a:extLst>
            </p:cNvPr>
            <p:cNvSpPr/>
            <p:nvPr/>
          </p:nvSpPr>
          <p:spPr>
            <a:xfrm>
              <a:off x="4379026" y="3497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1" name="pt338">
              <a:extLst>
                <a:ext uri="{FF2B5EF4-FFF2-40B4-BE49-F238E27FC236}">
                  <a16:creationId xmlns:a16="http://schemas.microsoft.com/office/drawing/2014/main" id="{CAAFC975-3EDD-6D83-9DCD-46171EBC467D}"/>
                </a:ext>
              </a:extLst>
            </p:cNvPr>
            <p:cNvSpPr/>
            <p:nvPr/>
          </p:nvSpPr>
          <p:spPr>
            <a:xfrm>
              <a:off x="4899082" y="3315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2" name="pt339">
              <a:extLst>
                <a:ext uri="{FF2B5EF4-FFF2-40B4-BE49-F238E27FC236}">
                  <a16:creationId xmlns:a16="http://schemas.microsoft.com/office/drawing/2014/main" id="{1F9C1BD5-26E1-A80D-E833-CB6874CBBF3B}"/>
                </a:ext>
              </a:extLst>
            </p:cNvPr>
            <p:cNvSpPr/>
            <p:nvPr/>
          </p:nvSpPr>
          <p:spPr>
            <a:xfrm>
              <a:off x="4604483" y="28057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3" name="pt340">
              <a:extLst>
                <a:ext uri="{FF2B5EF4-FFF2-40B4-BE49-F238E27FC236}">
                  <a16:creationId xmlns:a16="http://schemas.microsoft.com/office/drawing/2014/main" id="{139C34C0-0BC1-214E-53C3-FAC3996BE023}"/>
                </a:ext>
              </a:extLst>
            </p:cNvPr>
            <p:cNvSpPr/>
            <p:nvPr/>
          </p:nvSpPr>
          <p:spPr>
            <a:xfrm>
              <a:off x="4617208" y="33261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4" name="pt341">
              <a:extLst>
                <a:ext uri="{FF2B5EF4-FFF2-40B4-BE49-F238E27FC236}">
                  <a16:creationId xmlns:a16="http://schemas.microsoft.com/office/drawing/2014/main" id="{C600FDD6-CD21-5221-A734-0817B076F308}"/>
                </a:ext>
              </a:extLst>
            </p:cNvPr>
            <p:cNvSpPr/>
            <p:nvPr/>
          </p:nvSpPr>
          <p:spPr>
            <a:xfrm>
              <a:off x="4896220" y="43918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5" name="pt342">
              <a:extLst>
                <a:ext uri="{FF2B5EF4-FFF2-40B4-BE49-F238E27FC236}">
                  <a16:creationId xmlns:a16="http://schemas.microsoft.com/office/drawing/2014/main" id="{81A7164F-2B27-795E-E2F9-E10BBAF3A17B}"/>
                </a:ext>
              </a:extLst>
            </p:cNvPr>
            <p:cNvSpPr/>
            <p:nvPr/>
          </p:nvSpPr>
          <p:spPr>
            <a:xfrm>
              <a:off x="4494767" y="34328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6" name="pt343">
              <a:extLst>
                <a:ext uri="{FF2B5EF4-FFF2-40B4-BE49-F238E27FC236}">
                  <a16:creationId xmlns:a16="http://schemas.microsoft.com/office/drawing/2014/main" id="{2EF2C57F-8BFB-F20A-E540-8B65D9FD0F73}"/>
                </a:ext>
              </a:extLst>
            </p:cNvPr>
            <p:cNvSpPr/>
            <p:nvPr/>
          </p:nvSpPr>
          <p:spPr>
            <a:xfrm>
              <a:off x="4580581" y="32449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7" name="pt344">
              <a:extLst>
                <a:ext uri="{FF2B5EF4-FFF2-40B4-BE49-F238E27FC236}">
                  <a16:creationId xmlns:a16="http://schemas.microsoft.com/office/drawing/2014/main" id="{AADE60E9-BDB7-5BAA-4E5D-40029EE2277C}"/>
                </a:ext>
              </a:extLst>
            </p:cNvPr>
            <p:cNvSpPr/>
            <p:nvPr/>
          </p:nvSpPr>
          <p:spPr>
            <a:xfrm>
              <a:off x="4040864" y="18178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8" name="pt345">
              <a:extLst>
                <a:ext uri="{FF2B5EF4-FFF2-40B4-BE49-F238E27FC236}">
                  <a16:creationId xmlns:a16="http://schemas.microsoft.com/office/drawing/2014/main" id="{803BE52F-57E4-A1E7-17A5-A82B3D6FEB51}"/>
                </a:ext>
              </a:extLst>
            </p:cNvPr>
            <p:cNvSpPr/>
            <p:nvPr/>
          </p:nvSpPr>
          <p:spPr>
            <a:xfrm>
              <a:off x="4270168" y="23249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9" name="pt346">
              <a:extLst>
                <a:ext uri="{FF2B5EF4-FFF2-40B4-BE49-F238E27FC236}">
                  <a16:creationId xmlns:a16="http://schemas.microsoft.com/office/drawing/2014/main" id="{E2CFA983-ED15-77B6-C6DB-FF0918E9CCB4}"/>
                </a:ext>
              </a:extLst>
            </p:cNvPr>
            <p:cNvSpPr/>
            <p:nvPr/>
          </p:nvSpPr>
          <p:spPr>
            <a:xfrm>
              <a:off x="4795376" y="31042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0" name="pt347">
              <a:extLst>
                <a:ext uri="{FF2B5EF4-FFF2-40B4-BE49-F238E27FC236}">
                  <a16:creationId xmlns:a16="http://schemas.microsoft.com/office/drawing/2014/main" id="{743624E9-D6AC-94DB-55A2-41F6AC581DEA}"/>
                </a:ext>
              </a:extLst>
            </p:cNvPr>
            <p:cNvSpPr/>
            <p:nvPr/>
          </p:nvSpPr>
          <p:spPr>
            <a:xfrm>
              <a:off x="5047158" y="42235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1" name="pt348">
              <a:extLst>
                <a:ext uri="{FF2B5EF4-FFF2-40B4-BE49-F238E27FC236}">
                  <a16:creationId xmlns:a16="http://schemas.microsoft.com/office/drawing/2014/main" id="{2BA7B123-7458-6B0D-C1BE-4825F36D16E4}"/>
                </a:ext>
              </a:extLst>
            </p:cNvPr>
            <p:cNvSpPr/>
            <p:nvPr/>
          </p:nvSpPr>
          <p:spPr>
            <a:xfrm>
              <a:off x="5360084" y="40886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2" name="pt349">
              <a:extLst>
                <a:ext uri="{FF2B5EF4-FFF2-40B4-BE49-F238E27FC236}">
                  <a16:creationId xmlns:a16="http://schemas.microsoft.com/office/drawing/2014/main" id="{C8D64F6E-484E-64C6-E5E1-F18E60D34937}"/>
                </a:ext>
              </a:extLst>
            </p:cNvPr>
            <p:cNvSpPr/>
            <p:nvPr/>
          </p:nvSpPr>
          <p:spPr>
            <a:xfrm>
              <a:off x="4751005" y="33590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3" name="pt350">
              <a:extLst>
                <a:ext uri="{FF2B5EF4-FFF2-40B4-BE49-F238E27FC236}">
                  <a16:creationId xmlns:a16="http://schemas.microsoft.com/office/drawing/2014/main" id="{812A86CB-998E-8ACF-C89C-1BD1083E8F92}"/>
                </a:ext>
              </a:extLst>
            </p:cNvPr>
            <p:cNvSpPr/>
            <p:nvPr/>
          </p:nvSpPr>
          <p:spPr>
            <a:xfrm>
              <a:off x="4311393" y="31611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4" name="pt351">
              <a:extLst>
                <a:ext uri="{FF2B5EF4-FFF2-40B4-BE49-F238E27FC236}">
                  <a16:creationId xmlns:a16="http://schemas.microsoft.com/office/drawing/2014/main" id="{17078388-E7C9-C6C4-596D-EF95C1FCF944}"/>
                </a:ext>
              </a:extLst>
            </p:cNvPr>
            <p:cNvSpPr/>
            <p:nvPr/>
          </p:nvSpPr>
          <p:spPr>
            <a:xfrm>
              <a:off x="4798996" y="44934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5" name="pt352">
              <a:extLst>
                <a:ext uri="{FF2B5EF4-FFF2-40B4-BE49-F238E27FC236}">
                  <a16:creationId xmlns:a16="http://schemas.microsoft.com/office/drawing/2014/main" id="{A6D981F9-475B-AA6B-E11B-1B35389471DF}"/>
                </a:ext>
              </a:extLst>
            </p:cNvPr>
            <p:cNvSpPr/>
            <p:nvPr/>
          </p:nvSpPr>
          <p:spPr>
            <a:xfrm>
              <a:off x="4567727" y="33435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6" name="pt353">
              <a:extLst>
                <a:ext uri="{FF2B5EF4-FFF2-40B4-BE49-F238E27FC236}">
                  <a16:creationId xmlns:a16="http://schemas.microsoft.com/office/drawing/2014/main" id="{EDF869C3-EB0A-1A15-EF57-5CD258F0E5A3}"/>
                </a:ext>
              </a:extLst>
            </p:cNvPr>
            <p:cNvSpPr/>
            <p:nvPr/>
          </p:nvSpPr>
          <p:spPr>
            <a:xfrm>
              <a:off x="4440812" y="29783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7" name="pt354">
              <a:extLst>
                <a:ext uri="{FF2B5EF4-FFF2-40B4-BE49-F238E27FC236}">
                  <a16:creationId xmlns:a16="http://schemas.microsoft.com/office/drawing/2014/main" id="{401577F5-E8F5-F7B7-18AC-23D7A14AB832}"/>
                </a:ext>
              </a:extLst>
            </p:cNvPr>
            <p:cNvSpPr/>
            <p:nvPr/>
          </p:nvSpPr>
          <p:spPr>
            <a:xfrm>
              <a:off x="4967516" y="33733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8" name="pt355">
              <a:extLst>
                <a:ext uri="{FF2B5EF4-FFF2-40B4-BE49-F238E27FC236}">
                  <a16:creationId xmlns:a16="http://schemas.microsoft.com/office/drawing/2014/main" id="{1964DDDC-FFFA-ED88-27EB-53A4EEF19141}"/>
                </a:ext>
              </a:extLst>
            </p:cNvPr>
            <p:cNvSpPr/>
            <p:nvPr/>
          </p:nvSpPr>
          <p:spPr>
            <a:xfrm>
              <a:off x="4439982" y="48123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9" name="pt356">
              <a:extLst>
                <a:ext uri="{FF2B5EF4-FFF2-40B4-BE49-F238E27FC236}">
                  <a16:creationId xmlns:a16="http://schemas.microsoft.com/office/drawing/2014/main" id="{8F42B1B0-957E-297B-E0D2-D224B6862551}"/>
                </a:ext>
              </a:extLst>
            </p:cNvPr>
            <p:cNvSpPr/>
            <p:nvPr/>
          </p:nvSpPr>
          <p:spPr>
            <a:xfrm>
              <a:off x="3770533" y="43438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0" name="pt357">
              <a:extLst>
                <a:ext uri="{FF2B5EF4-FFF2-40B4-BE49-F238E27FC236}">
                  <a16:creationId xmlns:a16="http://schemas.microsoft.com/office/drawing/2014/main" id="{DF302608-FA1E-CED3-DFD1-107285595C8F}"/>
                </a:ext>
              </a:extLst>
            </p:cNvPr>
            <p:cNvSpPr/>
            <p:nvPr/>
          </p:nvSpPr>
          <p:spPr>
            <a:xfrm>
              <a:off x="4941037" y="30357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1" name="pt358">
              <a:extLst>
                <a:ext uri="{FF2B5EF4-FFF2-40B4-BE49-F238E27FC236}">
                  <a16:creationId xmlns:a16="http://schemas.microsoft.com/office/drawing/2014/main" id="{519943CF-0752-C79D-9DA9-8C9449B9CA98}"/>
                </a:ext>
              </a:extLst>
            </p:cNvPr>
            <p:cNvSpPr/>
            <p:nvPr/>
          </p:nvSpPr>
          <p:spPr>
            <a:xfrm>
              <a:off x="4861771" y="4493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2" name="pt359">
              <a:extLst>
                <a:ext uri="{FF2B5EF4-FFF2-40B4-BE49-F238E27FC236}">
                  <a16:creationId xmlns:a16="http://schemas.microsoft.com/office/drawing/2014/main" id="{1A132D1B-D2C6-78E2-E6DC-29C9BDD17AD8}"/>
                </a:ext>
              </a:extLst>
            </p:cNvPr>
            <p:cNvSpPr/>
            <p:nvPr/>
          </p:nvSpPr>
          <p:spPr>
            <a:xfrm>
              <a:off x="4214509" y="50372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3" name="pt360">
              <a:extLst>
                <a:ext uri="{FF2B5EF4-FFF2-40B4-BE49-F238E27FC236}">
                  <a16:creationId xmlns:a16="http://schemas.microsoft.com/office/drawing/2014/main" id="{B476174E-2B2A-CDEC-90AF-A7F26FC76B1D}"/>
                </a:ext>
              </a:extLst>
            </p:cNvPr>
            <p:cNvSpPr/>
            <p:nvPr/>
          </p:nvSpPr>
          <p:spPr>
            <a:xfrm>
              <a:off x="5056565" y="42045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4" name="pt361">
              <a:extLst>
                <a:ext uri="{FF2B5EF4-FFF2-40B4-BE49-F238E27FC236}">
                  <a16:creationId xmlns:a16="http://schemas.microsoft.com/office/drawing/2014/main" id="{F68B83A3-6C8D-7A96-2B00-B27FCEB25ABE}"/>
                </a:ext>
              </a:extLst>
            </p:cNvPr>
            <p:cNvSpPr/>
            <p:nvPr/>
          </p:nvSpPr>
          <p:spPr>
            <a:xfrm>
              <a:off x="4765892" y="27741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5" name="pt362">
              <a:extLst>
                <a:ext uri="{FF2B5EF4-FFF2-40B4-BE49-F238E27FC236}">
                  <a16:creationId xmlns:a16="http://schemas.microsoft.com/office/drawing/2014/main" id="{8B94D767-2E2C-7A99-3B98-B9402AE6166D}"/>
                </a:ext>
              </a:extLst>
            </p:cNvPr>
            <p:cNvSpPr/>
            <p:nvPr/>
          </p:nvSpPr>
          <p:spPr>
            <a:xfrm>
              <a:off x="4423150" y="37197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6" name="pt363">
              <a:extLst>
                <a:ext uri="{FF2B5EF4-FFF2-40B4-BE49-F238E27FC236}">
                  <a16:creationId xmlns:a16="http://schemas.microsoft.com/office/drawing/2014/main" id="{E82ADCDE-BADC-B638-947F-FE26D05227C2}"/>
                </a:ext>
              </a:extLst>
            </p:cNvPr>
            <p:cNvSpPr/>
            <p:nvPr/>
          </p:nvSpPr>
          <p:spPr>
            <a:xfrm>
              <a:off x="4402637" y="43528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7" name="pt364">
              <a:extLst>
                <a:ext uri="{FF2B5EF4-FFF2-40B4-BE49-F238E27FC236}">
                  <a16:creationId xmlns:a16="http://schemas.microsoft.com/office/drawing/2014/main" id="{3E20C742-960C-FF45-1AEA-F9A759964F1E}"/>
                </a:ext>
              </a:extLst>
            </p:cNvPr>
            <p:cNvSpPr/>
            <p:nvPr/>
          </p:nvSpPr>
          <p:spPr>
            <a:xfrm>
              <a:off x="4933005" y="44466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8" name="pt365">
              <a:extLst>
                <a:ext uri="{FF2B5EF4-FFF2-40B4-BE49-F238E27FC236}">
                  <a16:creationId xmlns:a16="http://schemas.microsoft.com/office/drawing/2014/main" id="{A7837F8A-EFA4-1748-D6B8-EB96C47C6F03}"/>
                </a:ext>
              </a:extLst>
            </p:cNvPr>
            <p:cNvSpPr/>
            <p:nvPr/>
          </p:nvSpPr>
          <p:spPr>
            <a:xfrm>
              <a:off x="3622729" y="1757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9" name="pt366">
              <a:extLst>
                <a:ext uri="{FF2B5EF4-FFF2-40B4-BE49-F238E27FC236}">
                  <a16:creationId xmlns:a16="http://schemas.microsoft.com/office/drawing/2014/main" id="{049A0445-8C18-0A37-24C3-B3E338A6A78E}"/>
                </a:ext>
              </a:extLst>
            </p:cNvPr>
            <p:cNvSpPr/>
            <p:nvPr/>
          </p:nvSpPr>
          <p:spPr>
            <a:xfrm>
              <a:off x="5445441" y="30373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0" name="pt367">
              <a:extLst>
                <a:ext uri="{FF2B5EF4-FFF2-40B4-BE49-F238E27FC236}">
                  <a16:creationId xmlns:a16="http://schemas.microsoft.com/office/drawing/2014/main" id="{2A23EBCF-DE23-8B63-FA1C-6083DA5AEE34}"/>
                </a:ext>
              </a:extLst>
            </p:cNvPr>
            <p:cNvSpPr/>
            <p:nvPr/>
          </p:nvSpPr>
          <p:spPr>
            <a:xfrm>
              <a:off x="5068279" y="36353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1" name="pt368">
              <a:extLst>
                <a:ext uri="{FF2B5EF4-FFF2-40B4-BE49-F238E27FC236}">
                  <a16:creationId xmlns:a16="http://schemas.microsoft.com/office/drawing/2014/main" id="{3CCEA82E-6148-E694-E841-C9DA2ACECED7}"/>
                </a:ext>
              </a:extLst>
            </p:cNvPr>
            <p:cNvSpPr/>
            <p:nvPr/>
          </p:nvSpPr>
          <p:spPr>
            <a:xfrm>
              <a:off x="4760976" y="38873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2" name="pt369">
              <a:extLst>
                <a:ext uri="{FF2B5EF4-FFF2-40B4-BE49-F238E27FC236}">
                  <a16:creationId xmlns:a16="http://schemas.microsoft.com/office/drawing/2014/main" id="{CAE5E005-73A5-4263-645D-1F6DA9AA5E0A}"/>
                </a:ext>
              </a:extLst>
            </p:cNvPr>
            <p:cNvSpPr/>
            <p:nvPr/>
          </p:nvSpPr>
          <p:spPr>
            <a:xfrm>
              <a:off x="4904866" y="22038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3" name="pt370">
              <a:extLst>
                <a:ext uri="{FF2B5EF4-FFF2-40B4-BE49-F238E27FC236}">
                  <a16:creationId xmlns:a16="http://schemas.microsoft.com/office/drawing/2014/main" id="{A13BF353-33B7-5101-2711-5F5FFE5DF070}"/>
                </a:ext>
              </a:extLst>
            </p:cNvPr>
            <p:cNvSpPr/>
            <p:nvPr/>
          </p:nvSpPr>
          <p:spPr>
            <a:xfrm>
              <a:off x="5096330" y="34919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4" name="pt371">
              <a:extLst>
                <a:ext uri="{FF2B5EF4-FFF2-40B4-BE49-F238E27FC236}">
                  <a16:creationId xmlns:a16="http://schemas.microsoft.com/office/drawing/2014/main" id="{607C49A3-426B-18FA-3B57-61E89B5219B5}"/>
                </a:ext>
              </a:extLst>
            </p:cNvPr>
            <p:cNvSpPr/>
            <p:nvPr/>
          </p:nvSpPr>
          <p:spPr>
            <a:xfrm>
              <a:off x="4561655" y="22973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5" name="pt372">
              <a:extLst>
                <a:ext uri="{FF2B5EF4-FFF2-40B4-BE49-F238E27FC236}">
                  <a16:creationId xmlns:a16="http://schemas.microsoft.com/office/drawing/2014/main" id="{619CC9C8-69B4-104F-DCEA-9587004D24BC}"/>
                </a:ext>
              </a:extLst>
            </p:cNvPr>
            <p:cNvSpPr/>
            <p:nvPr/>
          </p:nvSpPr>
          <p:spPr>
            <a:xfrm>
              <a:off x="5121987" y="40656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6" name="pt373">
              <a:extLst>
                <a:ext uri="{FF2B5EF4-FFF2-40B4-BE49-F238E27FC236}">
                  <a16:creationId xmlns:a16="http://schemas.microsoft.com/office/drawing/2014/main" id="{7E5BC686-FB0F-5AD3-5F8B-4FF1F4D582F1}"/>
                </a:ext>
              </a:extLst>
            </p:cNvPr>
            <p:cNvSpPr/>
            <p:nvPr/>
          </p:nvSpPr>
          <p:spPr>
            <a:xfrm>
              <a:off x="6193876" y="44624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7" name="pt374">
              <a:extLst>
                <a:ext uri="{FF2B5EF4-FFF2-40B4-BE49-F238E27FC236}">
                  <a16:creationId xmlns:a16="http://schemas.microsoft.com/office/drawing/2014/main" id="{5536180A-35FF-0E6C-32E7-3272D88E6BF9}"/>
                </a:ext>
              </a:extLst>
            </p:cNvPr>
            <p:cNvSpPr/>
            <p:nvPr/>
          </p:nvSpPr>
          <p:spPr>
            <a:xfrm>
              <a:off x="5291271" y="20801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8" name="pt375">
              <a:extLst>
                <a:ext uri="{FF2B5EF4-FFF2-40B4-BE49-F238E27FC236}">
                  <a16:creationId xmlns:a16="http://schemas.microsoft.com/office/drawing/2014/main" id="{19EB83E4-1163-794B-55ED-F7898375F7EA}"/>
                </a:ext>
              </a:extLst>
            </p:cNvPr>
            <p:cNvSpPr/>
            <p:nvPr/>
          </p:nvSpPr>
          <p:spPr>
            <a:xfrm>
              <a:off x="5382513" y="51008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9" name="pt376">
              <a:extLst>
                <a:ext uri="{FF2B5EF4-FFF2-40B4-BE49-F238E27FC236}">
                  <a16:creationId xmlns:a16="http://schemas.microsoft.com/office/drawing/2014/main" id="{61D858BA-E31F-73D6-A6A1-BC2AE9540574}"/>
                </a:ext>
              </a:extLst>
            </p:cNvPr>
            <p:cNvSpPr/>
            <p:nvPr/>
          </p:nvSpPr>
          <p:spPr>
            <a:xfrm>
              <a:off x="4318690" y="31625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0" name="pt377">
              <a:extLst>
                <a:ext uri="{FF2B5EF4-FFF2-40B4-BE49-F238E27FC236}">
                  <a16:creationId xmlns:a16="http://schemas.microsoft.com/office/drawing/2014/main" id="{0D7B0FC4-C193-C325-C3A8-7FB961B81AE6}"/>
                </a:ext>
              </a:extLst>
            </p:cNvPr>
            <p:cNvSpPr/>
            <p:nvPr/>
          </p:nvSpPr>
          <p:spPr>
            <a:xfrm>
              <a:off x="3798699" y="20556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1" name="pt378">
              <a:extLst>
                <a:ext uri="{FF2B5EF4-FFF2-40B4-BE49-F238E27FC236}">
                  <a16:creationId xmlns:a16="http://schemas.microsoft.com/office/drawing/2014/main" id="{49F94D9E-B52C-65F6-4718-1E6FF6631E27}"/>
                </a:ext>
              </a:extLst>
            </p:cNvPr>
            <p:cNvSpPr/>
            <p:nvPr/>
          </p:nvSpPr>
          <p:spPr>
            <a:xfrm>
              <a:off x="4967067" y="17341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2" name="pt379">
              <a:extLst>
                <a:ext uri="{FF2B5EF4-FFF2-40B4-BE49-F238E27FC236}">
                  <a16:creationId xmlns:a16="http://schemas.microsoft.com/office/drawing/2014/main" id="{F31DACC7-65EC-954A-183B-70095C13BEDC}"/>
                </a:ext>
              </a:extLst>
            </p:cNvPr>
            <p:cNvSpPr/>
            <p:nvPr/>
          </p:nvSpPr>
          <p:spPr>
            <a:xfrm>
              <a:off x="4873147" y="50163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3" name="pt380">
              <a:extLst>
                <a:ext uri="{FF2B5EF4-FFF2-40B4-BE49-F238E27FC236}">
                  <a16:creationId xmlns:a16="http://schemas.microsoft.com/office/drawing/2014/main" id="{B5D60574-59A1-15AB-422F-BCC5632C2886}"/>
                </a:ext>
              </a:extLst>
            </p:cNvPr>
            <p:cNvSpPr/>
            <p:nvPr/>
          </p:nvSpPr>
          <p:spPr>
            <a:xfrm>
              <a:off x="4964816" y="43202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4" name="pt381">
              <a:extLst>
                <a:ext uri="{FF2B5EF4-FFF2-40B4-BE49-F238E27FC236}">
                  <a16:creationId xmlns:a16="http://schemas.microsoft.com/office/drawing/2014/main" id="{68D0487B-5B3D-135A-4107-EA516F487C37}"/>
                </a:ext>
              </a:extLst>
            </p:cNvPr>
            <p:cNvSpPr/>
            <p:nvPr/>
          </p:nvSpPr>
          <p:spPr>
            <a:xfrm>
              <a:off x="5175841" y="46692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5" name="pt382">
              <a:extLst>
                <a:ext uri="{FF2B5EF4-FFF2-40B4-BE49-F238E27FC236}">
                  <a16:creationId xmlns:a16="http://schemas.microsoft.com/office/drawing/2014/main" id="{97BE8E19-3885-6200-CBD4-1F438B22F35D}"/>
                </a:ext>
              </a:extLst>
            </p:cNvPr>
            <p:cNvSpPr/>
            <p:nvPr/>
          </p:nvSpPr>
          <p:spPr>
            <a:xfrm>
              <a:off x="5386085" y="48404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6" name="pt383">
              <a:extLst>
                <a:ext uri="{FF2B5EF4-FFF2-40B4-BE49-F238E27FC236}">
                  <a16:creationId xmlns:a16="http://schemas.microsoft.com/office/drawing/2014/main" id="{3EA8CE3B-5EA4-F248-D55E-76C82E7B0676}"/>
                </a:ext>
              </a:extLst>
            </p:cNvPr>
            <p:cNvSpPr/>
            <p:nvPr/>
          </p:nvSpPr>
          <p:spPr>
            <a:xfrm>
              <a:off x="5580830" y="19241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7" name="pt384">
              <a:extLst>
                <a:ext uri="{FF2B5EF4-FFF2-40B4-BE49-F238E27FC236}">
                  <a16:creationId xmlns:a16="http://schemas.microsoft.com/office/drawing/2014/main" id="{EFB46E06-29CD-7246-8F8E-7A9EB3128423}"/>
                </a:ext>
              </a:extLst>
            </p:cNvPr>
            <p:cNvSpPr/>
            <p:nvPr/>
          </p:nvSpPr>
          <p:spPr>
            <a:xfrm>
              <a:off x="4459724" y="24408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8" name="pt385">
              <a:extLst>
                <a:ext uri="{FF2B5EF4-FFF2-40B4-BE49-F238E27FC236}">
                  <a16:creationId xmlns:a16="http://schemas.microsoft.com/office/drawing/2014/main" id="{A6D2AF45-6119-755A-B0E1-2AD172375FEA}"/>
                </a:ext>
              </a:extLst>
            </p:cNvPr>
            <p:cNvSpPr/>
            <p:nvPr/>
          </p:nvSpPr>
          <p:spPr>
            <a:xfrm>
              <a:off x="4561360" y="43475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9" name="pt386">
              <a:extLst>
                <a:ext uri="{FF2B5EF4-FFF2-40B4-BE49-F238E27FC236}">
                  <a16:creationId xmlns:a16="http://schemas.microsoft.com/office/drawing/2014/main" id="{47A5F5CF-EBD8-A224-C4AA-6824E66B6C2F}"/>
                </a:ext>
              </a:extLst>
            </p:cNvPr>
            <p:cNvSpPr/>
            <p:nvPr/>
          </p:nvSpPr>
          <p:spPr>
            <a:xfrm>
              <a:off x="4916130" y="40737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0" name="pt387">
              <a:extLst>
                <a:ext uri="{FF2B5EF4-FFF2-40B4-BE49-F238E27FC236}">
                  <a16:creationId xmlns:a16="http://schemas.microsoft.com/office/drawing/2014/main" id="{B59C87ED-BDB2-FF86-AA35-17AAC9E41D70}"/>
                </a:ext>
              </a:extLst>
            </p:cNvPr>
            <p:cNvSpPr/>
            <p:nvPr/>
          </p:nvSpPr>
          <p:spPr>
            <a:xfrm>
              <a:off x="4660352" y="4441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1" name="pt388">
              <a:extLst>
                <a:ext uri="{FF2B5EF4-FFF2-40B4-BE49-F238E27FC236}">
                  <a16:creationId xmlns:a16="http://schemas.microsoft.com/office/drawing/2014/main" id="{3CD30905-25B7-2BD2-8072-48FD5A39DDFD}"/>
                </a:ext>
              </a:extLst>
            </p:cNvPr>
            <p:cNvSpPr/>
            <p:nvPr/>
          </p:nvSpPr>
          <p:spPr>
            <a:xfrm>
              <a:off x="4421663" y="36152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2" name="pt389">
              <a:extLst>
                <a:ext uri="{FF2B5EF4-FFF2-40B4-BE49-F238E27FC236}">
                  <a16:creationId xmlns:a16="http://schemas.microsoft.com/office/drawing/2014/main" id="{7AB02AE2-2093-0F7C-355D-3D2BAD0C6B23}"/>
                </a:ext>
              </a:extLst>
            </p:cNvPr>
            <p:cNvSpPr/>
            <p:nvPr/>
          </p:nvSpPr>
          <p:spPr>
            <a:xfrm>
              <a:off x="4444059" y="28070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3" name="pt390">
              <a:extLst>
                <a:ext uri="{FF2B5EF4-FFF2-40B4-BE49-F238E27FC236}">
                  <a16:creationId xmlns:a16="http://schemas.microsoft.com/office/drawing/2014/main" id="{7F359EE3-FEDA-1CBC-4ADB-7A39DA477EA3}"/>
                </a:ext>
              </a:extLst>
            </p:cNvPr>
            <p:cNvSpPr/>
            <p:nvPr/>
          </p:nvSpPr>
          <p:spPr>
            <a:xfrm>
              <a:off x="4206681" y="27716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4" name="pt391">
              <a:extLst>
                <a:ext uri="{FF2B5EF4-FFF2-40B4-BE49-F238E27FC236}">
                  <a16:creationId xmlns:a16="http://schemas.microsoft.com/office/drawing/2014/main" id="{A07B4AE6-8FC5-0013-EFF6-5A6C31D293A7}"/>
                </a:ext>
              </a:extLst>
            </p:cNvPr>
            <p:cNvSpPr/>
            <p:nvPr/>
          </p:nvSpPr>
          <p:spPr>
            <a:xfrm>
              <a:off x="5952834" y="34308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5" name="pt392">
              <a:extLst>
                <a:ext uri="{FF2B5EF4-FFF2-40B4-BE49-F238E27FC236}">
                  <a16:creationId xmlns:a16="http://schemas.microsoft.com/office/drawing/2014/main" id="{8E99BC0A-50DB-7A78-589C-EC76BCB44421}"/>
                </a:ext>
              </a:extLst>
            </p:cNvPr>
            <p:cNvSpPr/>
            <p:nvPr/>
          </p:nvSpPr>
          <p:spPr>
            <a:xfrm>
              <a:off x="4560049" y="34334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6" name="pt393">
              <a:extLst>
                <a:ext uri="{FF2B5EF4-FFF2-40B4-BE49-F238E27FC236}">
                  <a16:creationId xmlns:a16="http://schemas.microsoft.com/office/drawing/2014/main" id="{E43CAFCB-2B6F-CD2D-AAA7-3C3D29B4BDCD}"/>
                </a:ext>
              </a:extLst>
            </p:cNvPr>
            <p:cNvSpPr/>
            <p:nvPr/>
          </p:nvSpPr>
          <p:spPr>
            <a:xfrm>
              <a:off x="4799374" y="30118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7" name="pt394">
              <a:extLst>
                <a:ext uri="{FF2B5EF4-FFF2-40B4-BE49-F238E27FC236}">
                  <a16:creationId xmlns:a16="http://schemas.microsoft.com/office/drawing/2014/main" id="{3AD46544-AC76-501B-12A2-5C7CDA03696B}"/>
                </a:ext>
              </a:extLst>
            </p:cNvPr>
            <p:cNvSpPr/>
            <p:nvPr/>
          </p:nvSpPr>
          <p:spPr>
            <a:xfrm>
              <a:off x="5054785" y="34809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8" name="pt395">
              <a:extLst>
                <a:ext uri="{FF2B5EF4-FFF2-40B4-BE49-F238E27FC236}">
                  <a16:creationId xmlns:a16="http://schemas.microsoft.com/office/drawing/2014/main" id="{E77226F3-70B8-646B-7B66-B69181579D17}"/>
                </a:ext>
              </a:extLst>
            </p:cNvPr>
            <p:cNvSpPr/>
            <p:nvPr/>
          </p:nvSpPr>
          <p:spPr>
            <a:xfrm>
              <a:off x="4161455" y="2234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9" name="pt396">
              <a:extLst>
                <a:ext uri="{FF2B5EF4-FFF2-40B4-BE49-F238E27FC236}">
                  <a16:creationId xmlns:a16="http://schemas.microsoft.com/office/drawing/2014/main" id="{10142B63-70A9-159D-DC4B-6A74B4B8DCCE}"/>
                </a:ext>
              </a:extLst>
            </p:cNvPr>
            <p:cNvSpPr/>
            <p:nvPr/>
          </p:nvSpPr>
          <p:spPr>
            <a:xfrm>
              <a:off x="4575476" y="32067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0" name="pt397">
              <a:extLst>
                <a:ext uri="{FF2B5EF4-FFF2-40B4-BE49-F238E27FC236}">
                  <a16:creationId xmlns:a16="http://schemas.microsoft.com/office/drawing/2014/main" id="{BD142907-A2B0-FA4D-586D-09699B04E55B}"/>
                </a:ext>
              </a:extLst>
            </p:cNvPr>
            <p:cNvSpPr/>
            <p:nvPr/>
          </p:nvSpPr>
          <p:spPr>
            <a:xfrm>
              <a:off x="4280450" y="31548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1" name="pt398">
              <a:extLst>
                <a:ext uri="{FF2B5EF4-FFF2-40B4-BE49-F238E27FC236}">
                  <a16:creationId xmlns:a16="http://schemas.microsoft.com/office/drawing/2014/main" id="{BC4DD2F6-BBAB-746A-761E-FEC7DF53142B}"/>
                </a:ext>
              </a:extLst>
            </p:cNvPr>
            <p:cNvSpPr/>
            <p:nvPr/>
          </p:nvSpPr>
          <p:spPr>
            <a:xfrm>
              <a:off x="4871508" y="2791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2" name="pt399">
              <a:extLst>
                <a:ext uri="{FF2B5EF4-FFF2-40B4-BE49-F238E27FC236}">
                  <a16:creationId xmlns:a16="http://schemas.microsoft.com/office/drawing/2014/main" id="{2BB57F43-9E1A-6E94-F0C6-67AAC6522828}"/>
                </a:ext>
              </a:extLst>
            </p:cNvPr>
            <p:cNvSpPr/>
            <p:nvPr/>
          </p:nvSpPr>
          <p:spPr>
            <a:xfrm>
              <a:off x="4472558" y="31629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3" name="pt400">
              <a:extLst>
                <a:ext uri="{FF2B5EF4-FFF2-40B4-BE49-F238E27FC236}">
                  <a16:creationId xmlns:a16="http://schemas.microsoft.com/office/drawing/2014/main" id="{3B0EF166-C715-20DF-EA7C-E205184084F4}"/>
                </a:ext>
              </a:extLst>
            </p:cNvPr>
            <p:cNvSpPr/>
            <p:nvPr/>
          </p:nvSpPr>
          <p:spPr>
            <a:xfrm>
              <a:off x="4619247" y="41436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4" name="pt401">
              <a:extLst>
                <a:ext uri="{FF2B5EF4-FFF2-40B4-BE49-F238E27FC236}">
                  <a16:creationId xmlns:a16="http://schemas.microsoft.com/office/drawing/2014/main" id="{E85F745A-411B-8BAA-83E2-3E5819B8A1E5}"/>
                </a:ext>
              </a:extLst>
            </p:cNvPr>
            <p:cNvSpPr/>
            <p:nvPr/>
          </p:nvSpPr>
          <p:spPr>
            <a:xfrm>
              <a:off x="4682412" y="30416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5" name="pt402">
              <a:extLst>
                <a:ext uri="{FF2B5EF4-FFF2-40B4-BE49-F238E27FC236}">
                  <a16:creationId xmlns:a16="http://schemas.microsoft.com/office/drawing/2014/main" id="{76082151-29B4-8300-1612-09CA71FDBA30}"/>
                </a:ext>
              </a:extLst>
            </p:cNvPr>
            <p:cNvSpPr/>
            <p:nvPr/>
          </p:nvSpPr>
          <p:spPr>
            <a:xfrm>
              <a:off x="4634596" y="33416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6" name="pt403">
              <a:extLst>
                <a:ext uri="{FF2B5EF4-FFF2-40B4-BE49-F238E27FC236}">
                  <a16:creationId xmlns:a16="http://schemas.microsoft.com/office/drawing/2014/main" id="{85902246-5B0D-09B3-C275-C5598E5562B0}"/>
                </a:ext>
              </a:extLst>
            </p:cNvPr>
            <p:cNvSpPr/>
            <p:nvPr/>
          </p:nvSpPr>
          <p:spPr>
            <a:xfrm>
              <a:off x="4789018" y="31135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7" name="pt404">
              <a:extLst>
                <a:ext uri="{FF2B5EF4-FFF2-40B4-BE49-F238E27FC236}">
                  <a16:creationId xmlns:a16="http://schemas.microsoft.com/office/drawing/2014/main" id="{98690F26-098D-9169-C423-7380ADE84F51}"/>
                </a:ext>
              </a:extLst>
            </p:cNvPr>
            <p:cNvSpPr/>
            <p:nvPr/>
          </p:nvSpPr>
          <p:spPr>
            <a:xfrm>
              <a:off x="4914833" y="39575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8" name="pt405">
              <a:extLst>
                <a:ext uri="{FF2B5EF4-FFF2-40B4-BE49-F238E27FC236}">
                  <a16:creationId xmlns:a16="http://schemas.microsoft.com/office/drawing/2014/main" id="{40C86D21-D070-132D-9027-34A0E5315CCB}"/>
                </a:ext>
              </a:extLst>
            </p:cNvPr>
            <p:cNvSpPr/>
            <p:nvPr/>
          </p:nvSpPr>
          <p:spPr>
            <a:xfrm>
              <a:off x="5721054" y="40680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9" name="pt406">
              <a:extLst>
                <a:ext uri="{FF2B5EF4-FFF2-40B4-BE49-F238E27FC236}">
                  <a16:creationId xmlns:a16="http://schemas.microsoft.com/office/drawing/2014/main" id="{06B0A043-247C-A307-1372-0FDF9E6E0AFA}"/>
                </a:ext>
              </a:extLst>
            </p:cNvPr>
            <p:cNvSpPr/>
            <p:nvPr/>
          </p:nvSpPr>
          <p:spPr>
            <a:xfrm>
              <a:off x="5423516" y="51994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0" name="pt407">
              <a:extLst>
                <a:ext uri="{FF2B5EF4-FFF2-40B4-BE49-F238E27FC236}">
                  <a16:creationId xmlns:a16="http://schemas.microsoft.com/office/drawing/2014/main" id="{DE14695C-FF06-429F-5EF8-A72D4C1BB0B5}"/>
                </a:ext>
              </a:extLst>
            </p:cNvPr>
            <p:cNvSpPr/>
            <p:nvPr/>
          </p:nvSpPr>
          <p:spPr>
            <a:xfrm>
              <a:off x="5406822" y="44757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1" name="pt408">
              <a:extLst>
                <a:ext uri="{FF2B5EF4-FFF2-40B4-BE49-F238E27FC236}">
                  <a16:creationId xmlns:a16="http://schemas.microsoft.com/office/drawing/2014/main" id="{1648F686-DEC9-A556-8DB2-FC424F00BF5D}"/>
                </a:ext>
              </a:extLst>
            </p:cNvPr>
            <p:cNvSpPr/>
            <p:nvPr/>
          </p:nvSpPr>
          <p:spPr>
            <a:xfrm>
              <a:off x="5162211" y="30250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2" name="pt409">
              <a:extLst>
                <a:ext uri="{FF2B5EF4-FFF2-40B4-BE49-F238E27FC236}">
                  <a16:creationId xmlns:a16="http://schemas.microsoft.com/office/drawing/2014/main" id="{564A2A5A-B791-C24F-C8A9-CF0CF503D044}"/>
                </a:ext>
              </a:extLst>
            </p:cNvPr>
            <p:cNvSpPr/>
            <p:nvPr/>
          </p:nvSpPr>
          <p:spPr>
            <a:xfrm>
              <a:off x="5242131" y="34450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3" name="pt410">
              <a:extLst>
                <a:ext uri="{FF2B5EF4-FFF2-40B4-BE49-F238E27FC236}">
                  <a16:creationId xmlns:a16="http://schemas.microsoft.com/office/drawing/2014/main" id="{5F45F8A1-6726-37C1-0060-A66D3EE4646D}"/>
                </a:ext>
              </a:extLst>
            </p:cNvPr>
            <p:cNvSpPr/>
            <p:nvPr/>
          </p:nvSpPr>
          <p:spPr>
            <a:xfrm>
              <a:off x="5204453" y="33594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4" name="pt411">
              <a:extLst>
                <a:ext uri="{FF2B5EF4-FFF2-40B4-BE49-F238E27FC236}">
                  <a16:creationId xmlns:a16="http://schemas.microsoft.com/office/drawing/2014/main" id="{8F92D75E-B9C6-E072-AE1D-AE5E01C9A4F5}"/>
                </a:ext>
              </a:extLst>
            </p:cNvPr>
            <p:cNvSpPr/>
            <p:nvPr/>
          </p:nvSpPr>
          <p:spPr>
            <a:xfrm>
              <a:off x="5260868" y="46885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5" name="pt412">
              <a:extLst>
                <a:ext uri="{FF2B5EF4-FFF2-40B4-BE49-F238E27FC236}">
                  <a16:creationId xmlns:a16="http://schemas.microsoft.com/office/drawing/2014/main" id="{24A1A696-4E2D-80BC-858D-E61F2F1B4846}"/>
                </a:ext>
              </a:extLst>
            </p:cNvPr>
            <p:cNvSpPr/>
            <p:nvPr/>
          </p:nvSpPr>
          <p:spPr>
            <a:xfrm>
              <a:off x="5218508" y="44638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6" name="pt413">
              <a:extLst>
                <a:ext uri="{FF2B5EF4-FFF2-40B4-BE49-F238E27FC236}">
                  <a16:creationId xmlns:a16="http://schemas.microsoft.com/office/drawing/2014/main" id="{BE6DFBB4-CA05-C4DC-3876-8FB3B2ADED09}"/>
                </a:ext>
              </a:extLst>
            </p:cNvPr>
            <p:cNvSpPr/>
            <p:nvPr/>
          </p:nvSpPr>
          <p:spPr>
            <a:xfrm>
              <a:off x="4122351" y="37936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7" name="pt414">
              <a:extLst>
                <a:ext uri="{FF2B5EF4-FFF2-40B4-BE49-F238E27FC236}">
                  <a16:creationId xmlns:a16="http://schemas.microsoft.com/office/drawing/2014/main" id="{A9BB230C-1243-9AD3-76C7-7E2C2483EC87}"/>
                </a:ext>
              </a:extLst>
            </p:cNvPr>
            <p:cNvSpPr/>
            <p:nvPr/>
          </p:nvSpPr>
          <p:spPr>
            <a:xfrm>
              <a:off x="5055505" y="45980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8" name="pt415">
              <a:extLst>
                <a:ext uri="{FF2B5EF4-FFF2-40B4-BE49-F238E27FC236}">
                  <a16:creationId xmlns:a16="http://schemas.microsoft.com/office/drawing/2014/main" id="{6DD8B3F2-9E95-C728-1A5B-DD7E37BC99A9}"/>
                </a:ext>
              </a:extLst>
            </p:cNvPr>
            <p:cNvSpPr/>
            <p:nvPr/>
          </p:nvSpPr>
          <p:spPr>
            <a:xfrm>
              <a:off x="4821882" y="47136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9" name="pt416">
              <a:extLst>
                <a:ext uri="{FF2B5EF4-FFF2-40B4-BE49-F238E27FC236}">
                  <a16:creationId xmlns:a16="http://schemas.microsoft.com/office/drawing/2014/main" id="{EF39A2DC-A9B0-3711-40CC-94FE5AA9259D}"/>
                </a:ext>
              </a:extLst>
            </p:cNvPr>
            <p:cNvSpPr/>
            <p:nvPr/>
          </p:nvSpPr>
          <p:spPr>
            <a:xfrm>
              <a:off x="4610335" y="31266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0" name="pt417">
              <a:extLst>
                <a:ext uri="{FF2B5EF4-FFF2-40B4-BE49-F238E27FC236}">
                  <a16:creationId xmlns:a16="http://schemas.microsoft.com/office/drawing/2014/main" id="{20D3106D-0AFF-EF84-E462-287498A65216}"/>
                </a:ext>
              </a:extLst>
            </p:cNvPr>
            <p:cNvSpPr/>
            <p:nvPr/>
          </p:nvSpPr>
          <p:spPr>
            <a:xfrm>
              <a:off x="4506291" y="27550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1" name="pt418">
              <a:extLst>
                <a:ext uri="{FF2B5EF4-FFF2-40B4-BE49-F238E27FC236}">
                  <a16:creationId xmlns:a16="http://schemas.microsoft.com/office/drawing/2014/main" id="{B7FC06CB-5B4F-AFBA-5DCA-BB7F1FB4DD76}"/>
                </a:ext>
              </a:extLst>
            </p:cNvPr>
            <p:cNvSpPr/>
            <p:nvPr/>
          </p:nvSpPr>
          <p:spPr>
            <a:xfrm>
              <a:off x="5072519" y="40275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2" name="pt419">
              <a:extLst>
                <a:ext uri="{FF2B5EF4-FFF2-40B4-BE49-F238E27FC236}">
                  <a16:creationId xmlns:a16="http://schemas.microsoft.com/office/drawing/2014/main" id="{5D5E9B66-5317-B7A3-7062-6D64EC1BAA14}"/>
                </a:ext>
              </a:extLst>
            </p:cNvPr>
            <p:cNvSpPr/>
            <p:nvPr/>
          </p:nvSpPr>
          <p:spPr>
            <a:xfrm>
              <a:off x="5136395" y="38964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3" name="pt420">
              <a:extLst>
                <a:ext uri="{FF2B5EF4-FFF2-40B4-BE49-F238E27FC236}">
                  <a16:creationId xmlns:a16="http://schemas.microsoft.com/office/drawing/2014/main" id="{4BDFFF0A-A0B4-9A05-D22C-9426C05AE7F2}"/>
                </a:ext>
              </a:extLst>
            </p:cNvPr>
            <p:cNvSpPr/>
            <p:nvPr/>
          </p:nvSpPr>
          <p:spPr>
            <a:xfrm>
              <a:off x="4197995" y="36778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4" name="pt421">
              <a:extLst>
                <a:ext uri="{FF2B5EF4-FFF2-40B4-BE49-F238E27FC236}">
                  <a16:creationId xmlns:a16="http://schemas.microsoft.com/office/drawing/2014/main" id="{B1B76A9D-9AD6-09E1-D1B4-C063B0D516FF}"/>
                </a:ext>
              </a:extLst>
            </p:cNvPr>
            <p:cNvSpPr/>
            <p:nvPr/>
          </p:nvSpPr>
          <p:spPr>
            <a:xfrm>
              <a:off x="4954948" y="44649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5" name="pt422">
              <a:extLst>
                <a:ext uri="{FF2B5EF4-FFF2-40B4-BE49-F238E27FC236}">
                  <a16:creationId xmlns:a16="http://schemas.microsoft.com/office/drawing/2014/main" id="{5E8A728E-B712-D944-D43E-18288FAA5BE7}"/>
                </a:ext>
              </a:extLst>
            </p:cNvPr>
            <p:cNvSpPr/>
            <p:nvPr/>
          </p:nvSpPr>
          <p:spPr>
            <a:xfrm>
              <a:off x="4589552" y="36522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6" name="pt423">
              <a:extLst>
                <a:ext uri="{FF2B5EF4-FFF2-40B4-BE49-F238E27FC236}">
                  <a16:creationId xmlns:a16="http://schemas.microsoft.com/office/drawing/2014/main" id="{A2BB8CDE-75EA-7C7D-519C-D32735DEEA4C}"/>
                </a:ext>
              </a:extLst>
            </p:cNvPr>
            <p:cNvSpPr/>
            <p:nvPr/>
          </p:nvSpPr>
          <p:spPr>
            <a:xfrm>
              <a:off x="4238721" y="45888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7" name="pt424">
              <a:extLst>
                <a:ext uri="{FF2B5EF4-FFF2-40B4-BE49-F238E27FC236}">
                  <a16:creationId xmlns:a16="http://schemas.microsoft.com/office/drawing/2014/main" id="{A0763C9B-EC7B-699D-04C0-686ACA08B52A}"/>
                </a:ext>
              </a:extLst>
            </p:cNvPr>
            <p:cNvSpPr/>
            <p:nvPr/>
          </p:nvSpPr>
          <p:spPr>
            <a:xfrm>
              <a:off x="5053265" y="45494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8" name="pt425">
              <a:extLst>
                <a:ext uri="{FF2B5EF4-FFF2-40B4-BE49-F238E27FC236}">
                  <a16:creationId xmlns:a16="http://schemas.microsoft.com/office/drawing/2014/main" id="{81EBDA45-ED4F-4D86-AFF1-0890259A6188}"/>
                </a:ext>
              </a:extLst>
            </p:cNvPr>
            <p:cNvSpPr/>
            <p:nvPr/>
          </p:nvSpPr>
          <p:spPr>
            <a:xfrm>
              <a:off x="4358817" y="50676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9" name="pt426">
              <a:extLst>
                <a:ext uri="{FF2B5EF4-FFF2-40B4-BE49-F238E27FC236}">
                  <a16:creationId xmlns:a16="http://schemas.microsoft.com/office/drawing/2014/main" id="{9089A2EC-7883-45E6-1C37-09F351337F83}"/>
                </a:ext>
              </a:extLst>
            </p:cNvPr>
            <p:cNvSpPr/>
            <p:nvPr/>
          </p:nvSpPr>
          <p:spPr>
            <a:xfrm>
              <a:off x="5148578" y="41391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0" name="pt427">
              <a:extLst>
                <a:ext uri="{FF2B5EF4-FFF2-40B4-BE49-F238E27FC236}">
                  <a16:creationId xmlns:a16="http://schemas.microsoft.com/office/drawing/2014/main" id="{5F9E5C02-83CA-7ED6-1934-426868DB917A}"/>
                </a:ext>
              </a:extLst>
            </p:cNvPr>
            <p:cNvSpPr/>
            <p:nvPr/>
          </p:nvSpPr>
          <p:spPr>
            <a:xfrm>
              <a:off x="4359762" y="48437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1" name="pt428">
              <a:extLst>
                <a:ext uri="{FF2B5EF4-FFF2-40B4-BE49-F238E27FC236}">
                  <a16:creationId xmlns:a16="http://schemas.microsoft.com/office/drawing/2014/main" id="{E13C9418-87FE-9256-BAD5-C077A0E9A6B0}"/>
                </a:ext>
              </a:extLst>
            </p:cNvPr>
            <p:cNvSpPr/>
            <p:nvPr/>
          </p:nvSpPr>
          <p:spPr>
            <a:xfrm>
              <a:off x="4460737" y="35674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2" name="pt429">
              <a:extLst>
                <a:ext uri="{FF2B5EF4-FFF2-40B4-BE49-F238E27FC236}">
                  <a16:creationId xmlns:a16="http://schemas.microsoft.com/office/drawing/2014/main" id="{AB6E48E0-7833-92DE-A40D-FC0205A7C729}"/>
                </a:ext>
              </a:extLst>
            </p:cNvPr>
            <p:cNvSpPr/>
            <p:nvPr/>
          </p:nvSpPr>
          <p:spPr>
            <a:xfrm>
              <a:off x="5595119" y="35709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3" name="pt430">
              <a:extLst>
                <a:ext uri="{FF2B5EF4-FFF2-40B4-BE49-F238E27FC236}">
                  <a16:creationId xmlns:a16="http://schemas.microsoft.com/office/drawing/2014/main" id="{938F146E-257C-C3BF-B86A-D326E894BDEA}"/>
                </a:ext>
              </a:extLst>
            </p:cNvPr>
            <p:cNvSpPr/>
            <p:nvPr/>
          </p:nvSpPr>
          <p:spPr>
            <a:xfrm>
              <a:off x="4686996" y="29846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4" name="pt431">
              <a:extLst>
                <a:ext uri="{FF2B5EF4-FFF2-40B4-BE49-F238E27FC236}">
                  <a16:creationId xmlns:a16="http://schemas.microsoft.com/office/drawing/2014/main" id="{D6770616-E424-C3A5-A477-806848279F26}"/>
                </a:ext>
              </a:extLst>
            </p:cNvPr>
            <p:cNvSpPr/>
            <p:nvPr/>
          </p:nvSpPr>
          <p:spPr>
            <a:xfrm>
              <a:off x="4523237" y="3716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5" name="pt432">
              <a:extLst>
                <a:ext uri="{FF2B5EF4-FFF2-40B4-BE49-F238E27FC236}">
                  <a16:creationId xmlns:a16="http://schemas.microsoft.com/office/drawing/2014/main" id="{1C8D9E04-C857-C6A9-710B-557F78796FE1}"/>
                </a:ext>
              </a:extLst>
            </p:cNvPr>
            <p:cNvSpPr/>
            <p:nvPr/>
          </p:nvSpPr>
          <p:spPr>
            <a:xfrm>
              <a:off x="5187078" y="35631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6" name="pt433">
              <a:extLst>
                <a:ext uri="{FF2B5EF4-FFF2-40B4-BE49-F238E27FC236}">
                  <a16:creationId xmlns:a16="http://schemas.microsoft.com/office/drawing/2014/main" id="{B9349A40-8304-189E-33F5-C78DCE8A35B5}"/>
                </a:ext>
              </a:extLst>
            </p:cNvPr>
            <p:cNvSpPr/>
            <p:nvPr/>
          </p:nvSpPr>
          <p:spPr>
            <a:xfrm>
              <a:off x="5116045" y="20672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7" name="pt434">
              <a:extLst>
                <a:ext uri="{FF2B5EF4-FFF2-40B4-BE49-F238E27FC236}">
                  <a16:creationId xmlns:a16="http://schemas.microsoft.com/office/drawing/2014/main" id="{BF169E26-F991-165F-D513-FC5F87653759}"/>
                </a:ext>
              </a:extLst>
            </p:cNvPr>
            <p:cNvSpPr/>
            <p:nvPr/>
          </p:nvSpPr>
          <p:spPr>
            <a:xfrm>
              <a:off x="5091393" y="4333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8" name="pt435">
              <a:extLst>
                <a:ext uri="{FF2B5EF4-FFF2-40B4-BE49-F238E27FC236}">
                  <a16:creationId xmlns:a16="http://schemas.microsoft.com/office/drawing/2014/main" id="{61006651-E7FF-F864-A29F-0C67C2624DCA}"/>
                </a:ext>
              </a:extLst>
            </p:cNvPr>
            <p:cNvSpPr/>
            <p:nvPr/>
          </p:nvSpPr>
          <p:spPr>
            <a:xfrm>
              <a:off x="4431158" y="39362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9" name="pt436">
              <a:extLst>
                <a:ext uri="{FF2B5EF4-FFF2-40B4-BE49-F238E27FC236}">
                  <a16:creationId xmlns:a16="http://schemas.microsoft.com/office/drawing/2014/main" id="{FF58BC09-0784-79C3-0C3A-7900E88F231B}"/>
                </a:ext>
              </a:extLst>
            </p:cNvPr>
            <p:cNvSpPr/>
            <p:nvPr/>
          </p:nvSpPr>
          <p:spPr>
            <a:xfrm>
              <a:off x="4493487" y="49813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0" name="pt437">
              <a:extLst>
                <a:ext uri="{FF2B5EF4-FFF2-40B4-BE49-F238E27FC236}">
                  <a16:creationId xmlns:a16="http://schemas.microsoft.com/office/drawing/2014/main" id="{5DA3D5EF-BEDB-5871-3FCC-520B4A72CF97}"/>
                </a:ext>
              </a:extLst>
            </p:cNvPr>
            <p:cNvSpPr/>
            <p:nvPr/>
          </p:nvSpPr>
          <p:spPr>
            <a:xfrm>
              <a:off x="4542545" y="25707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1" name="pt438">
              <a:extLst>
                <a:ext uri="{FF2B5EF4-FFF2-40B4-BE49-F238E27FC236}">
                  <a16:creationId xmlns:a16="http://schemas.microsoft.com/office/drawing/2014/main" id="{0407AAF3-9E52-7046-59CA-E9E4AE750255}"/>
                </a:ext>
              </a:extLst>
            </p:cNvPr>
            <p:cNvSpPr/>
            <p:nvPr/>
          </p:nvSpPr>
          <p:spPr>
            <a:xfrm>
              <a:off x="5201443" y="31720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2" name="pt439">
              <a:extLst>
                <a:ext uri="{FF2B5EF4-FFF2-40B4-BE49-F238E27FC236}">
                  <a16:creationId xmlns:a16="http://schemas.microsoft.com/office/drawing/2014/main" id="{711F35F3-B575-48C6-31B2-968CCB0E19D6}"/>
                </a:ext>
              </a:extLst>
            </p:cNvPr>
            <p:cNvSpPr/>
            <p:nvPr/>
          </p:nvSpPr>
          <p:spPr>
            <a:xfrm>
              <a:off x="4553934" y="53414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3" name="pt440">
              <a:extLst>
                <a:ext uri="{FF2B5EF4-FFF2-40B4-BE49-F238E27FC236}">
                  <a16:creationId xmlns:a16="http://schemas.microsoft.com/office/drawing/2014/main" id="{9B1E52D3-A8C2-C49C-5F22-E80A58C6D82C}"/>
                </a:ext>
              </a:extLst>
            </p:cNvPr>
            <p:cNvSpPr/>
            <p:nvPr/>
          </p:nvSpPr>
          <p:spPr>
            <a:xfrm>
              <a:off x="4076421" y="27508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4" name="pt441">
              <a:extLst>
                <a:ext uri="{FF2B5EF4-FFF2-40B4-BE49-F238E27FC236}">
                  <a16:creationId xmlns:a16="http://schemas.microsoft.com/office/drawing/2014/main" id="{22516D6F-BD40-FA06-A0D1-1FD751357A1E}"/>
                </a:ext>
              </a:extLst>
            </p:cNvPr>
            <p:cNvSpPr/>
            <p:nvPr/>
          </p:nvSpPr>
          <p:spPr>
            <a:xfrm>
              <a:off x="5406623" y="46479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5" name="pt442">
              <a:extLst>
                <a:ext uri="{FF2B5EF4-FFF2-40B4-BE49-F238E27FC236}">
                  <a16:creationId xmlns:a16="http://schemas.microsoft.com/office/drawing/2014/main" id="{15277B6F-D143-19E6-1F2C-E3DCB21C48A2}"/>
                </a:ext>
              </a:extLst>
            </p:cNvPr>
            <p:cNvSpPr/>
            <p:nvPr/>
          </p:nvSpPr>
          <p:spPr>
            <a:xfrm>
              <a:off x="4751119" y="44459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6" name="pt443">
              <a:extLst>
                <a:ext uri="{FF2B5EF4-FFF2-40B4-BE49-F238E27FC236}">
                  <a16:creationId xmlns:a16="http://schemas.microsoft.com/office/drawing/2014/main" id="{9FC29901-1899-40A0-3499-F3772AA12F1B}"/>
                </a:ext>
              </a:extLst>
            </p:cNvPr>
            <p:cNvSpPr/>
            <p:nvPr/>
          </p:nvSpPr>
          <p:spPr>
            <a:xfrm>
              <a:off x="4164608" y="40602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7" name="pt444">
              <a:extLst>
                <a:ext uri="{FF2B5EF4-FFF2-40B4-BE49-F238E27FC236}">
                  <a16:creationId xmlns:a16="http://schemas.microsoft.com/office/drawing/2014/main" id="{4919ACAC-F946-E77C-850E-0EDD22BF121C}"/>
                </a:ext>
              </a:extLst>
            </p:cNvPr>
            <p:cNvSpPr/>
            <p:nvPr/>
          </p:nvSpPr>
          <p:spPr>
            <a:xfrm>
              <a:off x="4522371" y="37653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8" name="pt445">
              <a:extLst>
                <a:ext uri="{FF2B5EF4-FFF2-40B4-BE49-F238E27FC236}">
                  <a16:creationId xmlns:a16="http://schemas.microsoft.com/office/drawing/2014/main" id="{39EBBE9F-08F2-1DAC-A20A-28C12B123D9C}"/>
                </a:ext>
              </a:extLst>
            </p:cNvPr>
            <p:cNvSpPr/>
            <p:nvPr/>
          </p:nvSpPr>
          <p:spPr>
            <a:xfrm>
              <a:off x="4806099" y="27954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9" name="pt446">
              <a:extLst>
                <a:ext uri="{FF2B5EF4-FFF2-40B4-BE49-F238E27FC236}">
                  <a16:creationId xmlns:a16="http://schemas.microsoft.com/office/drawing/2014/main" id="{073AEACE-A5AD-EE76-97B7-5630AA0AC0A2}"/>
                </a:ext>
              </a:extLst>
            </p:cNvPr>
            <p:cNvSpPr/>
            <p:nvPr/>
          </p:nvSpPr>
          <p:spPr>
            <a:xfrm>
              <a:off x="4971889" y="33604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0" name="pt447">
              <a:extLst>
                <a:ext uri="{FF2B5EF4-FFF2-40B4-BE49-F238E27FC236}">
                  <a16:creationId xmlns:a16="http://schemas.microsoft.com/office/drawing/2014/main" id="{8CD372C3-E602-A346-9CD9-ADD3ACF6A89A}"/>
                </a:ext>
              </a:extLst>
            </p:cNvPr>
            <p:cNvSpPr/>
            <p:nvPr/>
          </p:nvSpPr>
          <p:spPr>
            <a:xfrm>
              <a:off x="4582177" y="31280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1" name="pt448">
              <a:extLst>
                <a:ext uri="{FF2B5EF4-FFF2-40B4-BE49-F238E27FC236}">
                  <a16:creationId xmlns:a16="http://schemas.microsoft.com/office/drawing/2014/main" id="{67516993-1571-E13A-511D-53C275072902}"/>
                </a:ext>
              </a:extLst>
            </p:cNvPr>
            <p:cNvSpPr/>
            <p:nvPr/>
          </p:nvSpPr>
          <p:spPr>
            <a:xfrm>
              <a:off x="4110773" y="31853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2" name="pt449">
              <a:extLst>
                <a:ext uri="{FF2B5EF4-FFF2-40B4-BE49-F238E27FC236}">
                  <a16:creationId xmlns:a16="http://schemas.microsoft.com/office/drawing/2014/main" id="{C3DB98FE-3512-0A1F-B3DA-904D60CC2D93}"/>
                </a:ext>
              </a:extLst>
            </p:cNvPr>
            <p:cNvSpPr/>
            <p:nvPr/>
          </p:nvSpPr>
          <p:spPr>
            <a:xfrm>
              <a:off x="4141196" y="34715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3" name="pt450">
              <a:extLst>
                <a:ext uri="{FF2B5EF4-FFF2-40B4-BE49-F238E27FC236}">
                  <a16:creationId xmlns:a16="http://schemas.microsoft.com/office/drawing/2014/main" id="{3751AF9A-6644-CF8C-0C7C-98CD7A5D421F}"/>
                </a:ext>
              </a:extLst>
            </p:cNvPr>
            <p:cNvSpPr/>
            <p:nvPr/>
          </p:nvSpPr>
          <p:spPr>
            <a:xfrm>
              <a:off x="4761842" y="38559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4" name="pt451">
              <a:extLst>
                <a:ext uri="{FF2B5EF4-FFF2-40B4-BE49-F238E27FC236}">
                  <a16:creationId xmlns:a16="http://schemas.microsoft.com/office/drawing/2014/main" id="{4EFD8D25-D0D4-274C-EC6B-533BC59767CD}"/>
                </a:ext>
              </a:extLst>
            </p:cNvPr>
            <p:cNvSpPr/>
            <p:nvPr/>
          </p:nvSpPr>
          <p:spPr>
            <a:xfrm>
              <a:off x="4549964" y="37715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5" name="pt452">
              <a:extLst>
                <a:ext uri="{FF2B5EF4-FFF2-40B4-BE49-F238E27FC236}">
                  <a16:creationId xmlns:a16="http://schemas.microsoft.com/office/drawing/2014/main" id="{8B275700-F6FE-C14E-FB07-12D9BF9707A0}"/>
                </a:ext>
              </a:extLst>
            </p:cNvPr>
            <p:cNvSpPr/>
            <p:nvPr/>
          </p:nvSpPr>
          <p:spPr>
            <a:xfrm>
              <a:off x="4455164" y="28658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6" name="pt453">
              <a:extLst>
                <a:ext uri="{FF2B5EF4-FFF2-40B4-BE49-F238E27FC236}">
                  <a16:creationId xmlns:a16="http://schemas.microsoft.com/office/drawing/2014/main" id="{5CD78715-CC0C-CDF7-4FC6-74F3BDE75FC2}"/>
                </a:ext>
              </a:extLst>
            </p:cNvPr>
            <p:cNvSpPr/>
            <p:nvPr/>
          </p:nvSpPr>
          <p:spPr>
            <a:xfrm>
              <a:off x="4245513" y="38373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7" name="pt454">
              <a:extLst>
                <a:ext uri="{FF2B5EF4-FFF2-40B4-BE49-F238E27FC236}">
                  <a16:creationId xmlns:a16="http://schemas.microsoft.com/office/drawing/2014/main" id="{F7EBDDF7-FEA0-0053-1E2C-5E905A97E009}"/>
                </a:ext>
              </a:extLst>
            </p:cNvPr>
            <p:cNvSpPr/>
            <p:nvPr/>
          </p:nvSpPr>
          <p:spPr>
            <a:xfrm>
              <a:off x="4325488" y="34868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8" name="pt455">
              <a:extLst>
                <a:ext uri="{FF2B5EF4-FFF2-40B4-BE49-F238E27FC236}">
                  <a16:creationId xmlns:a16="http://schemas.microsoft.com/office/drawing/2014/main" id="{C6467DF2-5FF2-CBFE-FFE8-890A90E35456}"/>
                </a:ext>
              </a:extLst>
            </p:cNvPr>
            <p:cNvSpPr/>
            <p:nvPr/>
          </p:nvSpPr>
          <p:spPr>
            <a:xfrm>
              <a:off x="4365573" y="30704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9" name="pt456">
              <a:extLst>
                <a:ext uri="{FF2B5EF4-FFF2-40B4-BE49-F238E27FC236}">
                  <a16:creationId xmlns:a16="http://schemas.microsoft.com/office/drawing/2014/main" id="{4436070B-D2A6-B572-373F-998BD50D2521}"/>
                </a:ext>
              </a:extLst>
            </p:cNvPr>
            <p:cNvSpPr/>
            <p:nvPr/>
          </p:nvSpPr>
          <p:spPr>
            <a:xfrm>
              <a:off x="4269848" y="36214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0" name="pt457">
              <a:extLst>
                <a:ext uri="{FF2B5EF4-FFF2-40B4-BE49-F238E27FC236}">
                  <a16:creationId xmlns:a16="http://schemas.microsoft.com/office/drawing/2014/main" id="{30105487-916E-E667-EC0D-3D02882551E2}"/>
                </a:ext>
              </a:extLst>
            </p:cNvPr>
            <p:cNvSpPr/>
            <p:nvPr/>
          </p:nvSpPr>
          <p:spPr>
            <a:xfrm>
              <a:off x="4690531" y="31265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1" name="pt458">
              <a:extLst>
                <a:ext uri="{FF2B5EF4-FFF2-40B4-BE49-F238E27FC236}">
                  <a16:creationId xmlns:a16="http://schemas.microsoft.com/office/drawing/2014/main" id="{C08B1552-9A86-1A4F-D121-F5D6023FD085}"/>
                </a:ext>
              </a:extLst>
            </p:cNvPr>
            <p:cNvSpPr/>
            <p:nvPr/>
          </p:nvSpPr>
          <p:spPr>
            <a:xfrm>
              <a:off x="3932744" y="35101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2" name="pt459">
              <a:extLst>
                <a:ext uri="{FF2B5EF4-FFF2-40B4-BE49-F238E27FC236}">
                  <a16:creationId xmlns:a16="http://schemas.microsoft.com/office/drawing/2014/main" id="{87519E16-3F2E-84E2-491E-4315D5487FBC}"/>
                </a:ext>
              </a:extLst>
            </p:cNvPr>
            <p:cNvSpPr/>
            <p:nvPr/>
          </p:nvSpPr>
          <p:spPr>
            <a:xfrm>
              <a:off x="4942967" y="31426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3" name="pt460">
              <a:extLst>
                <a:ext uri="{FF2B5EF4-FFF2-40B4-BE49-F238E27FC236}">
                  <a16:creationId xmlns:a16="http://schemas.microsoft.com/office/drawing/2014/main" id="{3570185A-D77B-8476-E29B-F0EC0A0B5468}"/>
                </a:ext>
              </a:extLst>
            </p:cNvPr>
            <p:cNvSpPr/>
            <p:nvPr/>
          </p:nvSpPr>
          <p:spPr>
            <a:xfrm>
              <a:off x="4622965" y="24862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4" name="pt461">
              <a:extLst>
                <a:ext uri="{FF2B5EF4-FFF2-40B4-BE49-F238E27FC236}">
                  <a16:creationId xmlns:a16="http://schemas.microsoft.com/office/drawing/2014/main" id="{04F4F542-0361-679F-CF96-51BB22B2A18E}"/>
                </a:ext>
              </a:extLst>
            </p:cNvPr>
            <p:cNvSpPr/>
            <p:nvPr/>
          </p:nvSpPr>
          <p:spPr>
            <a:xfrm>
              <a:off x="4258021" y="24100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5" name="pt462">
              <a:extLst>
                <a:ext uri="{FF2B5EF4-FFF2-40B4-BE49-F238E27FC236}">
                  <a16:creationId xmlns:a16="http://schemas.microsoft.com/office/drawing/2014/main" id="{27DDF5C0-5D92-E576-01C6-904389FBB19E}"/>
                </a:ext>
              </a:extLst>
            </p:cNvPr>
            <p:cNvSpPr/>
            <p:nvPr/>
          </p:nvSpPr>
          <p:spPr>
            <a:xfrm>
              <a:off x="4597936" y="38984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6" name="pt463">
              <a:extLst>
                <a:ext uri="{FF2B5EF4-FFF2-40B4-BE49-F238E27FC236}">
                  <a16:creationId xmlns:a16="http://schemas.microsoft.com/office/drawing/2014/main" id="{506BD82A-07B6-E0A3-981E-CEE40BE50B4B}"/>
                </a:ext>
              </a:extLst>
            </p:cNvPr>
            <p:cNvSpPr/>
            <p:nvPr/>
          </p:nvSpPr>
          <p:spPr>
            <a:xfrm>
              <a:off x="3573133" y="35428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7" name="pt464">
              <a:extLst>
                <a:ext uri="{FF2B5EF4-FFF2-40B4-BE49-F238E27FC236}">
                  <a16:creationId xmlns:a16="http://schemas.microsoft.com/office/drawing/2014/main" id="{01B61986-187B-360D-EE2D-5E54BC2C049E}"/>
                </a:ext>
              </a:extLst>
            </p:cNvPr>
            <p:cNvSpPr/>
            <p:nvPr/>
          </p:nvSpPr>
          <p:spPr>
            <a:xfrm>
              <a:off x="4647880" y="34995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8" name="pt465">
              <a:extLst>
                <a:ext uri="{FF2B5EF4-FFF2-40B4-BE49-F238E27FC236}">
                  <a16:creationId xmlns:a16="http://schemas.microsoft.com/office/drawing/2014/main" id="{0D19B640-14A0-0D25-B42C-E2CDC367A69F}"/>
                </a:ext>
              </a:extLst>
            </p:cNvPr>
            <p:cNvSpPr/>
            <p:nvPr/>
          </p:nvSpPr>
          <p:spPr>
            <a:xfrm>
              <a:off x="4658661" y="50150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9" name="pt466">
              <a:extLst>
                <a:ext uri="{FF2B5EF4-FFF2-40B4-BE49-F238E27FC236}">
                  <a16:creationId xmlns:a16="http://schemas.microsoft.com/office/drawing/2014/main" id="{3647D9F9-3E05-6FBB-C2B7-7ECA96E56B74}"/>
                </a:ext>
              </a:extLst>
            </p:cNvPr>
            <p:cNvSpPr/>
            <p:nvPr/>
          </p:nvSpPr>
          <p:spPr>
            <a:xfrm>
              <a:off x="4495183" y="36727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60" name="pt467">
              <a:extLst>
                <a:ext uri="{FF2B5EF4-FFF2-40B4-BE49-F238E27FC236}">
                  <a16:creationId xmlns:a16="http://schemas.microsoft.com/office/drawing/2014/main" id="{C3209F7B-6CD8-E0DC-D946-F0AB339A771C}"/>
                </a:ext>
              </a:extLst>
            </p:cNvPr>
            <p:cNvSpPr/>
            <p:nvPr/>
          </p:nvSpPr>
          <p:spPr>
            <a:xfrm>
              <a:off x="4489445" y="34247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61" name="pt468">
              <a:extLst>
                <a:ext uri="{FF2B5EF4-FFF2-40B4-BE49-F238E27FC236}">
                  <a16:creationId xmlns:a16="http://schemas.microsoft.com/office/drawing/2014/main" id="{C0AC03D3-AA33-2D22-DD54-DE05A16A21E7}"/>
                </a:ext>
              </a:extLst>
            </p:cNvPr>
            <p:cNvSpPr/>
            <p:nvPr/>
          </p:nvSpPr>
          <p:spPr>
            <a:xfrm>
              <a:off x="4231359" y="41267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62" name="pt469">
              <a:extLst>
                <a:ext uri="{FF2B5EF4-FFF2-40B4-BE49-F238E27FC236}">
                  <a16:creationId xmlns:a16="http://schemas.microsoft.com/office/drawing/2014/main" id="{E0FB9044-FEC8-CBB6-4553-4C066A0EF012}"/>
                </a:ext>
              </a:extLst>
            </p:cNvPr>
            <p:cNvSpPr/>
            <p:nvPr/>
          </p:nvSpPr>
          <p:spPr>
            <a:xfrm>
              <a:off x="4674526" y="45048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63" name="pt470">
              <a:extLst>
                <a:ext uri="{FF2B5EF4-FFF2-40B4-BE49-F238E27FC236}">
                  <a16:creationId xmlns:a16="http://schemas.microsoft.com/office/drawing/2014/main" id="{A475E1A4-6A7C-2CA6-81A0-FC1A7ED6FCA1}"/>
                </a:ext>
              </a:extLst>
            </p:cNvPr>
            <p:cNvSpPr/>
            <p:nvPr/>
          </p:nvSpPr>
          <p:spPr>
            <a:xfrm>
              <a:off x="5022334" y="46166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64" name="pt471">
              <a:extLst>
                <a:ext uri="{FF2B5EF4-FFF2-40B4-BE49-F238E27FC236}">
                  <a16:creationId xmlns:a16="http://schemas.microsoft.com/office/drawing/2014/main" id="{081D08C6-BD43-65C2-371B-A91C58BBB812}"/>
                </a:ext>
              </a:extLst>
            </p:cNvPr>
            <p:cNvSpPr/>
            <p:nvPr/>
          </p:nvSpPr>
          <p:spPr>
            <a:xfrm>
              <a:off x="4674641" y="47471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65" name="pt472">
              <a:extLst>
                <a:ext uri="{FF2B5EF4-FFF2-40B4-BE49-F238E27FC236}">
                  <a16:creationId xmlns:a16="http://schemas.microsoft.com/office/drawing/2014/main" id="{FB3FDA3F-43A4-71C2-E22D-EBBC6FD6FD86}"/>
                </a:ext>
              </a:extLst>
            </p:cNvPr>
            <p:cNvSpPr/>
            <p:nvPr/>
          </p:nvSpPr>
          <p:spPr>
            <a:xfrm>
              <a:off x="4360735" y="36980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66" name="pt473">
              <a:extLst>
                <a:ext uri="{FF2B5EF4-FFF2-40B4-BE49-F238E27FC236}">
                  <a16:creationId xmlns:a16="http://schemas.microsoft.com/office/drawing/2014/main" id="{22D218DD-3440-5434-0033-7947863F5EA3}"/>
                </a:ext>
              </a:extLst>
            </p:cNvPr>
            <p:cNvSpPr/>
            <p:nvPr/>
          </p:nvSpPr>
          <p:spPr>
            <a:xfrm>
              <a:off x="4301211" y="33762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67" name="pt474">
              <a:extLst>
                <a:ext uri="{FF2B5EF4-FFF2-40B4-BE49-F238E27FC236}">
                  <a16:creationId xmlns:a16="http://schemas.microsoft.com/office/drawing/2014/main" id="{26DEA7DE-7EA6-FC36-12E2-1912AF533FDA}"/>
                </a:ext>
              </a:extLst>
            </p:cNvPr>
            <p:cNvSpPr/>
            <p:nvPr/>
          </p:nvSpPr>
          <p:spPr>
            <a:xfrm>
              <a:off x="5661319" y="41335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68" name="pt475">
              <a:extLst>
                <a:ext uri="{FF2B5EF4-FFF2-40B4-BE49-F238E27FC236}">
                  <a16:creationId xmlns:a16="http://schemas.microsoft.com/office/drawing/2014/main" id="{E4096581-1780-9B65-8BAD-BED7C82BC546}"/>
                </a:ext>
              </a:extLst>
            </p:cNvPr>
            <p:cNvSpPr/>
            <p:nvPr/>
          </p:nvSpPr>
          <p:spPr>
            <a:xfrm>
              <a:off x="5221599" y="40221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69" name="pt476">
              <a:extLst>
                <a:ext uri="{FF2B5EF4-FFF2-40B4-BE49-F238E27FC236}">
                  <a16:creationId xmlns:a16="http://schemas.microsoft.com/office/drawing/2014/main" id="{71819FC3-B944-B11C-42D1-34238B609353}"/>
                </a:ext>
              </a:extLst>
            </p:cNvPr>
            <p:cNvSpPr/>
            <p:nvPr/>
          </p:nvSpPr>
          <p:spPr>
            <a:xfrm>
              <a:off x="5349608" y="37988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0" name="pt477">
              <a:extLst>
                <a:ext uri="{FF2B5EF4-FFF2-40B4-BE49-F238E27FC236}">
                  <a16:creationId xmlns:a16="http://schemas.microsoft.com/office/drawing/2014/main" id="{91C1134A-39E5-E6F5-C88E-E2A7C2F4338C}"/>
                </a:ext>
              </a:extLst>
            </p:cNvPr>
            <p:cNvSpPr/>
            <p:nvPr/>
          </p:nvSpPr>
          <p:spPr>
            <a:xfrm>
              <a:off x="4245840" y="44790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1" name="pt478">
              <a:extLst>
                <a:ext uri="{FF2B5EF4-FFF2-40B4-BE49-F238E27FC236}">
                  <a16:creationId xmlns:a16="http://schemas.microsoft.com/office/drawing/2014/main" id="{EED8B281-4818-C34B-CF43-FE0F266509B2}"/>
                </a:ext>
              </a:extLst>
            </p:cNvPr>
            <p:cNvSpPr/>
            <p:nvPr/>
          </p:nvSpPr>
          <p:spPr>
            <a:xfrm>
              <a:off x="4457193" y="40435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2" name="pt479">
              <a:extLst>
                <a:ext uri="{FF2B5EF4-FFF2-40B4-BE49-F238E27FC236}">
                  <a16:creationId xmlns:a16="http://schemas.microsoft.com/office/drawing/2014/main" id="{C2772CFF-6329-892A-6625-010C2223DE4F}"/>
                </a:ext>
              </a:extLst>
            </p:cNvPr>
            <p:cNvSpPr/>
            <p:nvPr/>
          </p:nvSpPr>
          <p:spPr>
            <a:xfrm>
              <a:off x="4661036" y="41847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3" name="pg480">
              <a:extLst>
                <a:ext uri="{FF2B5EF4-FFF2-40B4-BE49-F238E27FC236}">
                  <a16:creationId xmlns:a16="http://schemas.microsoft.com/office/drawing/2014/main" id="{018293B1-DCF4-BADF-0BDB-ADABA4F22912}"/>
                </a:ext>
              </a:extLst>
            </p:cNvPr>
            <p:cNvSpPr/>
            <p:nvPr/>
          </p:nvSpPr>
          <p:spPr>
            <a:xfrm>
              <a:off x="3597959" y="2750790"/>
              <a:ext cx="4214031" cy="2586969"/>
            </a:xfrm>
            <a:custGeom>
              <a:avLst/>
              <a:gdLst/>
              <a:ahLst/>
              <a:cxnLst/>
              <a:rect l="0" t="0" r="0" b="0"/>
              <a:pathLst>
                <a:path w="4214031" h="2586969">
                  <a:moveTo>
                    <a:pt x="0" y="0"/>
                  </a:moveTo>
                  <a:lnTo>
                    <a:pt x="53342" y="31832"/>
                  </a:lnTo>
                  <a:lnTo>
                    <a:pt x="106684" y="63616"/>
                  </a:lnTo>
                  <a:lnTo>
                    <a:pt x="160026" y="95347"/>
                  </a:lnTo>
                  <a:lnTo>
                    <a:pt x="213368" y="127018"/>
                  </a:lnTo>
                  <a:lnTo>
                    <a:pt x="266710" y="158622"/>
                  </a:lnTo>
                  <a:lnTo>
                    <a:pt x="320053" y="190151"/>
                  </a:lnTo>
                  <a:lnTo>
                    <a:pt x="373395" y="221596"/>
                  </a:lnTo>
                  <a:lnTo>
                    <a:pt x="426737" y="252945"/>
                  </a:lnTo>
                  <a:lnTo>
                    <a:pt x="480079" y="284185"/>
                  </a:lnTo>
                  <a:lnTo>
                    <a:pt x="533421" y="315302"/>
                  </a:lnTo>
                  <a:lnTo>
                    <a:pt x="586763" y="346279"/>
                  </a:lnTo>
                  <a:lnTo>
                    <a:pt x="640106" y="377095"/>
                  </a:lnTo>
                  <a:lnTo>
                    <a:pt x="693448" y="407726"/>
                  </a:lnTo>
                  <a:lnTo>
                    <a:pt x="746790" y="438147"/>
                  </a:lnTo>
                  <a:lnTo>
                    <a:pt x="800132" y="468326"/>
                  </a:lnTo>
                  <a:lnTo>
                    <a:pt x="853474" y="498228"/>
                  </a:lnTo>
                  <a:lnTo>
                    <a:pt x="906816" y="527815"/>
                  </a:lnTo>
                  <a:lnTo>
                    <a:pt x="960159" y="557042"/>
                  </a:lnTo>
                  <a:lnTo>
                    <a:pt x="1013501" y="585864"/>
                  </a:lnTo>
                  <a:lnTo>
                    <a:pt x="1066843" y="614234"/>
                  </a:lnTo>
                  <a:lnTo>
                    <a:pt x="1120185" y="642105"/>
                  </a:lnTo>
                  <a:lnTo>
                    <a:pt x="1173527" y="669436"/>
                  </a:lnTo>
                  <a:lnTo>
                    <a:pt x="1226869" y="696192"/>
                  </a:lnTo>
                  <a:lnTo>
                    <a:pt x="1280212" y="722350"/>
                  </a:lnTo>
                  <a:lnTo>
                    <a:pt x="1333554" y="747902"/>
                  </a:lnTo>
                  <a:lnTo>
                    <a:pt x="1386896" y="772851"/>
                  </a:lnTo>
                  <a:lnTo>
                    <a:pt x="1440238" y="797219"/>
                  </a:lnTo>
                  <a:lnTo>
                    <a:pt x="1493580" y="821036"/>
                  </a:lnTo>
                  <a:lnTo>
                    <a:pt x="1546922" y="844344"/>
                  </a:lnTo>
                  <a:lnTo>
                    <a:pt x="1600265" y="867187"/>
                  </a:lnTo>
                  <a:lnTo>
                    <a:pt x="1653607" y="889613"/>
                  </a:lnTo>
                  <a:lnTo>
                    <a:pt x="1706949" y="911667"/>
                  </a:lnTo>
                  <a:lnTo>
                    <a:pt x="1760291" y="933395"/>
                  </a:lnTo>
                  <a:lnTo>
                    <a:pt x="1813633" y="954837"/>
                  </a:lnTo>
                  <a:lnTo>
                    <a:pt x="1866976" y="976028"/>
                  </a:lnTo>
                  <a:lnTo>
                    <a:pt x="1920318" y="997000"/>
                  </a:lnTo>
                  <a:lnTo>
                    <a:pt x="1973660" y="1017782"/>
                  </a:lnTo>
                  <a:lnTo>
                    <a:pt x="2027002" y="1038397"/>
                  </a:lnTo>
                  <a:lnTo>
                    <a:pt x="2080344" y="1058867"/>
                  </a:lnTo>
                  <a:lnTo>
                    <a:pt x="2133686" y="1079209"/>
                  </a:lnTo>
                  <a:lnTo>
                    <a:pt x="2187029" y="1099439"/>
                  </a:lnTo>
                  <a:lnTo>
                    <a:pt x="2240371" y="1119570"/>
                  </a:lnTo>
                  <a:lnTo>
                    <a:pt x="2293713" y="1139614"/>
                  </a:lnTo>
                  <a:lnTo>
                    <a:pt x="2347055" y="1159580"/>
                  </a:lnTo>
                  <a:lnTo>
                    <a:pt x="2400397" y="1179478"/>
                  </a:lnTo>
                  <a:lnTo>
                    <a:pt x="2453739" y="1199314"/>
                  </a:lnTo>
                  <a:lnTo>
                    <a:pt x="2507082" y="1219095"/>
                  </a:lnTo>
                  <a:lnTo>
                    <a:pt x="2560424" y="1238827"/>
                  </a:lnTo>
                  <a:lnTo>
                    <a:pt x="2613766" y="1258514"/>
                  </a:lnTo>
                  <a:lnTo>
                    <a:pt x="2667108" y="1278162"/>
                  </a:lnTo>
                  <a:lnTo>
                    <a:pt x="2720450" y="1297773"/>
                  </a:lnTo>
                  <a:lnTo>
                    <a:pt x="2773792" y="1317351"/>
                  </a:lnTo>
                  <a:lnTo>
                    <a:pt x="2827135" y="1336899"/>
                  </a:lnTo>
                  <a:lnTo>
                    <a:pt x="2880477" y="1356420"/>
                  </a:lnTo>
                  <a:lnTo>
                    <a:pt x="2933819" y="1375916"/>
                  </a:lnTo>
                  <a:lnTo>
                    <a:pt x="2987161" y="1395389"/>
                  </a:lnTo>
                  <a:lnTo>
                    <a:pt x="3040503" y="1414841"/>
                  </a:lnTo>
                  <a:lnTo>
                    <a:pt x="3093845" y="1434274"/>
                  </a:lnTo>
                  <a:lnTo>
                    <a:pt x="3147188" y="1453689"/>
                  </a:lnTo>
                  <a:lnTo>
                    <a:pt x="3200530" y="1473087"/>
                  </a:lnTo>
                  <a:lnTo>
                    <a:pt x="3253872" y="1492470"/>
                  </a:lnTo>
                  <a:lnTo>
                    <a:pt x="3307214" y="1511839"/>
                  </a:lnTo>
                  <a:lnTo>
                    <a:pt x="3360556" y="1531195"/>
                  </a:lnTo>
                  <a:lnTo>
                    <a:pt x="3413899" y="1550539"/>
                  </a:lnTo>
                  <a:lnTo>
                    <a:pt x="3467241" y="1569871"/>
                  </a:lnTo>
                  <a:lnTo>
                    <a:pt x="3520583" y="1589193"/>
                  </a:lnTo>
                  <a:lnTo>
                    <a:pt x="3573925" y="1608504"/>
                  </a:lnTo>
                  <a:lnTo>
                    <a:pt x="3627267" y="1627807"/>
                  </a:lnTo>
                  <a:lnTo>
                    <a:pt x="3680609" y="1647101"/>
                  </a:lnTo>
                  <a:lnTo>
                    <a:pt x="3733952" y="1666386"/>
                  </a:lnTo>
                  <a:lnTo>
                    <a:pt x="3787294" y="1685664"/>
                  </a:lnTo>
                  <a:lnTo>
                    <a:pt x="3840636" y="1704935"/>
                  </a:lnTo>
                  <a:lnTo>
                    <a:pt x="3893978" y="1724199"/>
                  </a:lnTo>
                  <a:lnTo>
                    <a:pt x="3947320" y="1743456"/>
                  </a:lnTo>
                  <a:lnTo>
                    <a:pt x="4000662" y="1762708"/>
                  </a:lnTo>
                  <a:lnTo>
                    <a:pt x="4054005" y="1781954"/>
                  </a:lnTo>
                  <a:lnTo>
                    <a:pt x="4107347" y="1801194"/>
                  </a:lnTo>
                  <a:lnTo>
                    <a:pt x="4160689" y="1820429"/>
                  </a:lnTo>
                  <a:lnTo>
                    <a:pt x="4214031" y="1839660"/>
                  </a:lnTo>
                  <a:lnTo>
                    <a:pt x="4214031" y="2586969"/>
                  </a:lnTo>
                  <a:lnTo>
                    <a:pt x="4160689" y="2554647"/>
                  </a:lnTo>
                  <a:lnTo>
                    <a:pt x="4107347" y="2522331"/>
                  </a:lnTo>
                  <a:lnTo>
                    <a:pt x="4054005" y="2490019"/>
                  </a:lnTo>
                  <a:lnTo>
                    <a:pt x="4000662" y="2457713"/>
                  </a:lnTo>
                  <a:lnTo>
                    <a:pt x="3947320" y="2425412"/>
                  </a:lnTo>
                  <a:lnTo>
                    <a:pt x="3893978" y="2393118"/>
                  </a:lnTo>
                  <a:lnTo>
                    <a:pt x="3840636" y="2360830"/>
                  </a:lnTo>
                  <a:lnTo>
                    <a:pt x="3787294" y="2328548"/>
                  </a:lnTo>
                  <a:lnTo>
                    <a:pt x="3733952" y="2296274"/>
                  </a:lnTo>
                  <a:lnTo>
                    <a:pt x="3680609" y="2264008"/>
                  </a:lnTo>
                  <a:lnTo>
                    <a:pt x="3627267" y="2231750"/>
                  </a:lnTo>
                  <a:lnTo>
                    <a:pt x="3573925" y="2199500"/>
                  </a:lnTo>
                  <a:lnTo>
                    <a:pt x="3520583" y="2167260"/>
                  </a:lnTo>
                  <a:lnTo>
                    <a:pt x="3467241" y="2135029"/>
                  </a:lnTo>
                  <a:lnTo>
                    <a:pt x="3413899" y="2102810"/>
                  </a:lnTo>
                  <a:lnTo>
                    <a:pt x="3360556" y="2070601"/>
                  </a:lnTo>
                  <a:lnTo>
                    <a:pt x="3307214" y="2038405"/>
                  </a:lnTo>
                  <a:lnTo>
                    <a:pt x="3253872" y="2006222"/>
                  </a:lnTo>
                  <a:lnTo>
                    <a:pt x="3200530" y="1974053"/>
                  </a:lnTo>
                  <a:lnTo>
                    <a:pt x="3147188" y="1941900"/>
                  </a:lnTo>
                  <a:lnTo>
                    <a:pt x="3093845" y="1909762"/>
                  </a:lnTo>
                  <a:lnTo>
                    <a:pt x="3040503" y="1877643"/>
                  </a:lnTo>
                  <a:lnTo>
                    <a:pt x="2987161" y="1845543"/>
                  </a:lnTo>
                  <a:lnTo>
                    <a:pt x="2933819" y="1813464"/>
                  </a:lnTo>
                  <a:lnTo>
                    <a:pt x="2880477" y="1781408"/>
                  </a:lnTo>
                  <a:lnTo>
                    <a:pt x="2827135" y="1749377"/>
                  </a:lnTo>
                  <a:lnTo>
                    <a:pt x="2773792" y="1717373"/>
                  </a:lnTo>
                  <a:lnTo>
                    <a:pt x="2720450" y="1685399"/>
                  </a:lnTo>
                  <a:lnTo>
                    <a:pt x="2667108" y="1653458"/>
                  </a:lnTo>
                  <a:lnTo>
                    <a:pt x="2613766" y="1621554"/>
                  </a:lnTo>
                  <a:lnTo>
                    <a:pt x="2560424" y="1589689"/>
                  </a:lnTo>
                  <a:lnTo>
                    <a:pt x="2507082" y="1557869"/>
                  </a:lnTo>
                  <a:lnTo>
                    <a:pt x="2453739" y="1526098"/>
                  </a:lnTo>
                  <a:lnTo>
                    <a:pt x="2400397" y="1494382"/>
                  </a:lnTo>
                  <a:lnTo>
                    <a:pt x="2347055" y="1462728"/>
                  </a:lnTo>
                  <a:lnTo>
                    <a:pt x="2293713" y="1431142"/>
                  </a:lnTo>
                  <a:lnTo>
                    <a:pt x="2240371" y="1399634"/>
                  </a:lnTo>
                  <a:lnTo>
                    <a:pt x="2187029" y="1368213"/>
                  </a:lnTo>
                  <a:lnTo>
                    <a:pt x="2133686" y="1336891"/>
                  </a:lnTo>
                  <a:lnTo>
                    <a:pt x="2080344" y="1305681"/>
                  </a:lnTo>
                  <a:lnTo>
                    <a:pt x="2027002" y="1274599"/>
                  </a:lnTo>
                  <a:lnTo>
                    <a:pt x="1973660" y="1243662"/>
                  </a:lnTo>
                  <a:lnTo>
                    <a:pt x="1920318" y="1212892"/>
                  </a:lnTo>
                  <a:lnTo>
                    <a:pt x="1866976" y="1182312"/>
                  </a:lnTo>
                  <a:lnTo>
                    <a:pt x="1813633" y="1151951"/>
                  </a:lnTo>
                  <a:lnTo>
                    <a:pt x="1760291" y="1121841"/>
                  </a:lnTo>
                  <a:lnTo>
                    <a:pt x="1706949" y="1092017"/>
                  </a:lnTo>
                  <a:lnTo>
                    <a:pt x="1653607" y="1062520"/>
                  </a:lnTo>
                  <a:lnTo>
                    <a:pt x="1600265" y="1033393"/>
                  </a:lnTo>
                  <a:lnTo>
                    <a:pt x="1546922" y="1004684"/>
                  </a:lnTo>
                  <a:lnTo>
                    <a:pt x="1493580" y="976440"/>
                  </a:lnTo>
                  <a:lnTo>
                    <a:pt x="1440238" y="948705"/>
                  </a:lnTo>
                  <a:lnTo>
                    <a:pt x="1386896" y="921521"/>
                  </a:lnTo>
                  <a:lnTo>
                    <a:pt x="1333554" y="894918"/>
                  </a:lnTo>
                  <a:lnTo>
                    <a:pt x="1280212" y="868918"/>
                  </a:lnTo>
                  <a:lnTo>
                    <a:pt x="1226869" y="843524"/>
                  </a:lnTo>
                  <a:lnTo>
                    <a:pt x="1173527" y="818728"/>
                  </a:lnTo>
                  <a:lnTo>
                    <a:pt x="1120185" y="794507"/>
                  </a:lnTo>
                  <a:lnTo>
                    <a:pt x="1066843" y="770826"/>
                  </a:lnTo>
                  <a:lnTo>
                    <a:pt x="1013501" y="747644"/>
                  </a:lnTo>
                  <a:lnTo>
                    <a:pt x="960159" y="724914"/>
                  </a:lnTo>
                  <a:lnTo>
                    <a:pt x="906816" y="702590"/>
                  </a:lnTo>
                  <a:lnTo>
                    <a:pt x="853474" y="680624"/>
                  </a:lnTo>
                  <a:lnTo>
                    <a:pt x="800132" y="658974"/>
                  </a:lnTo>
                  <a:lnTo>
                    <a:pt x="746790" y="637601"/>
                  </a:lnTo>
                  <a:lnTo>
                    <a:pt x="693448" y="616470"/>
                  </a:lnTo>
                  <a:lnTo>
                    <a:pt x="640106" y="595549"/>
                  </a:lnTo>
                  <a:lnTo>
                    <a:pt x="586763" y="574813"/>
                  </a:lnTo>
                  <a:lnTo>
                    <a:pt x="533421" y="554238"/>
                  </a:lnTo>
                  <a:lnTo>
                    <a:pt x="480079" y="533803"/>
                  </a:lnTo>
                  <a:lnTo>
                    <a:pt x="426737" y="513491"/>
                  </a:lnTo>
                  <a:lnTo>
                    <a:pt x="373395" y="493288"/>
                  </a:lnTo>
                  <a:lnTo>
                    <a:pt x="320053" y="473181"/>
                  </a:lnTo>
                  <a:lnTo>
                    <a:pt x="266710" y="453158"/>
                  </a:lnTo>
                  <a:lnTo>
                    <a:pt x="213368" y="433210"/>
                  </a:lnTo>
                  <a:lnTo>
                    <a:pt x="160026" y="413329"/>
                  </a:lnTo>
                  <a:lnTo>
                    <a:pt x="106684" y="393508"/>
                  </a:lnTo>
                  <a:lnTo>
                    <a:pt x="53342" y="373740"/>
                  </a:lnTo>
                  <a:lnTo>
                    <a:pt x="0" y="354021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3474" name="pl481">
              <a:extLst>
                <a:ext uri="{FF2B5EF4-FFF2-40B4-BE49-F238E27FC236}">
                  <a16:creationId xmlns:a16="http://schemas.microsoft.com/office/drawing/2014/main" id="{8E8840D2-CFDD-75AA-2FEA-57F1F5CEC130}"/>
                </a:ext>
              </a:extLst>
            </p:cNvPr>
            <p:cNvSpPr/>
            <p:nvPr/>
          </p:nvSpPr>
          <p:spPr>
            <a:xfrm>
              <a:off x="3597959" y="2750790"/>
              <a:ext cx="4214031" cy="1839660"/>
            </a:xfrm>
            <a:custGeom>
              <a:avLst/>
              <a:gdLst/>
              <a:ahLst/>
              <a:cxnLst/>
              <a:rect l="0" t="0" r="0" b="0"/>
              <a:pathLst>
                <a:path w="4214031" h="1839660">
                  <a:moveTo>
                    <a:pt x="0" y="0"/>
                  </a:moveTo>
                  <a:lnTo>
                    <a:pt x="53342" y="31832"/>
                  </a:lnTo>
                  <a:lnTo>
                    <a:pt x="106684" y="63616"/>
                  </a:lnTo>
                  <a:lnTo>
                    <a:pt x="160026" y="95347"/>
                  </a:lnTo>
                  <a:lnTo>
                    <a:pt x="213368" y="127018"/>
                  </a:lnTo>
                  <a:lnTo>
                    <a:pt x="266710" y="158622"/>
                  </a:lnTo>
                  <a:lnTo>
                    <a:pt x="320053" y="190151"/>
                  </a:lnTo>
                  <a:lnTo>
                    <a:pt x="373395" y="221596"/>
                  </a:lnTo>
                  <a:lnTo>
                    <a:pt x="426737" y="252945"/>
                  </a:lnTo>
                  <a:lnTo>
                    <a:pt x="480079" y="284185"/>
                  </a:lnTo>
                  <a:lnTo>
                    <a:pt x="533421" y="315302"/>
                  </a:lnTo>
                  <a:lnTo>
                    <a:pt x="586763" y="346279"/>
                  </a:lnTo>
                  <a:lnTo>
                    <a:pt x="640106" y="377095"/>
                  </a:lnTo>
                  <a:lnTo>
                    <a:pt x="693448" y="407726"/>
                  </a:lnTo>
                  <a:lnTo>
                    <a:pt x="746790" y="438147"/>
                  </a:lnTo>
                  <a:lnTo>
                    <a:pt x="800132" y="468326"/>
                  </a:lnTo>
                  <a:lnTo>
                    <a:pt x="853474" y="498228"/>
                  </a:lnTo>
                  <a:lnTo>
                    <a:pt x="906816" y="527815"/>
                  </a:lnTo>
                  <a:lnTo>
                    <a:pt x="960159" y="557042"/>
                  </a:lnTo>
                  <a:lnTo>
                    <a:pt x="1013501" y="585864"/>
                  </a:lnTo>
                  <a:lnTo>
                    <a:pt x="1066843" y="614234"/>
                  </a:lnTo>
                  <a:lnTo>
                    <a:pt x="1120185" y="642105"/>
                  </a:lnTo>
                  <a:lnTo>
                    <a:pt x="1173527" y="669436"/>
                  </a:lnTo>
                  <a:lnTo>
                    <a:pt x="1226869" y="696192"/>
                  </a:lnTo>
                  <a:lnTo>
                    <a:pt x="1280212" y="722350"/>
                  </a:lnTo>
                  <a:lnTo>
                    <a:pt x="1333554" y="747902"/>
                  </a:lnTo>
                  <a:lnTo>
                    <a:pt x="1386896" y="772851"/>
                  </a:lnTo>
                  <a:lnTo>
                    <a:pt x="1440238" y="797219"/>
                  </a:lnTo>
                  <a:lnTo>
                    <a:pt x="1493580" y="821036"/>
                  </a:lnTo>
                  <a:lnTo>
                    <a:pt x="1546922" y="844344"/>
                  </a:lnTo>
                  <a:lnTo>
                    <a:pt x="1600265" y="867187"/>
                  </a:lnTo>
                  <a:lnTo>
                    <a:pt x="1653607" y="889613"/>
                  </a:lnTo>
                  <a:lnTo>
                    <a:pt x="1706949" y="911667"/>
                  </a:lnTo>
                  <a:lnTo>
                    <a:pt x="1760291" y="933395"/>
                  </a:lnTo>
                  <a:lnTo>
                    <a:pt x="1813633" y="954837"/>
                  </a:lnTo>
                  <a:lnTo>
                    <a:pt x="1866976" y="976028"/>
                  </a:lnTo>
                  <a:lnTo>
                    <a:pt x="1920318" y="997000"/>
                  </a:lnTo>
                  <a:lnTo>
                    <a:pt x="1973660" y="1017782"/>
                  </a:lnTo>
                  <a:lnTo>
                    <a:pt x="2027002" y="1038397"/>
                  </a:lnTo>
                  <a:lnTo>
                    <a:pt x="2080344" y="1058867"/>
                  </a:lnTo>
                  <a:lnTo>
                    <a:pt x="2133686" y="1079209"/>
                  </a:lnTo>
                  <a:lnTo>
                    <a:pt x="2187029" y="1099439"/>
                  </a:lnTo>
                  <a:lnTo>
                    <a:pt x="2240371" y="1119570"/>
                  </a:lnTo>
                  <a:lnTo>
                    <a:pt x="2293713" y="1139614"/>
                  </a:lnTo>
                  <a:lnTo>
                    <a:pt x="2347055" y="1159580"/>
                  </a:lnTo>
                  <a:lnTo>
                    <a:pt x="2400397" y="1179478"/>
                  </a:lnTo>
                  <a:lnTo>
                    <a:pt x="2453739" y="1199314"/>
                  </a:lnTo>
                  <a:lnTo>
                    <a:pt x="2507082" y="1219095"/>
                  </a:lnTo>
                  <a:lnTo>
                    <a:pt x="2560424" y="1238827"/>
                  </a:lnTo>
                  <a:lnTo>
                    <a:pt x="2613766" y="1258514"/>
                  </a:lnTo>
                  <a:lnTo>
                    <a:pt x="2667108" y="1278162"/>
                  </a:lnTo>
                  <a:lnTo>
                    <a:pt x="2720450" y="1297773"/>
                  </a:lnTo>
                  <a:lnTo>
                    <a:pt x="2773792" y="1317351"/>
                  </a:lnTo>
                  <a:lnTo>
                    <a:pt x="2827135" y="1336899"/>
                  </a:lnTo>
                  <a:lnTo>
                    <a:pt x="2880477" y="1356420"/>
                  </a:lnTo>
                  <a:lnTo>
                    <a:pt x="2933819" y="1375916"/>
                  </a:lnTo>
                  <a:lnTo>
                    <a:pt x="2987161" y="1395389"/>
                  </a:lnTo>
                  <a:lnTo>
                    <a:pt x="3040503" y="1414841"/>
                  </a:lnTo>
                  <a:lnTo>
                    <a:pt x="3093845" y="1434274"/>
                  </a:lnTo>
                  <a:lnTo>
                    <a:pt x="3147188" y="1453689"/>
                  </a:lnTo>
                  <a:lnTo>
                    <a:pt x="3200530" y="1473087"/>
                  </a:lnTo>
                  <a:lnTo>
                    <a:pt x="3253872" y="1492470"/>
                  </a:lnTo>
                  <a:lnTo>
                    <a:pt x="3307214" y="1511839"/>
                  </a:lnTo>
                  <a:lnTo>
                    <a:pt x="3360556" y="1531195"/>
                  </a:lnTo>
                  <a:lnTo>
                    <a:pt x="3413899" y="1550539"/>
                  </a:lnTo>
                  <a:lnTo>
                    <a:pt x="3467241" y="1569871"/>
                  </a:lnTo>
                  <a:lnTo>
                    <a:pt x="3520583" y="1589193"/>
                  </a:lnTo>
                  <a:lnTo>
                    <a:pt x="3573925" y="1608504"/>
                  </a:lnTo>
                  <a:lnTo>
                    <a:pt x="3627267" y="1627807"/>
                  </a:lnTo>
                  <a:lnTo>
                    <a:pt x="3680609" y="1647101"/>
                  </a:lnTo>
                  <a:lnTo>
                    <a:pt x="3733952" y="1666386"/>
                  </a:lnTo>
                  <a:lnTo>
                    <a:pt x="3787294" y="1685664"/>
                  </a:lnTo>
                  <a:lnTo>
                    <a:pt x="3840636" y="1704935"/>
                  </a:lnTo>
                  <a:lnTo>
                    <a:pt x="3893978" y="1724199"/>
                  </a:lnTo>
                  <a:lnTo>
                    <a:pt x="3947320" y="1743456"/>
                  </a:lnTo>
                  <a:lnTo>
                    <a:pt x="4000662" y="1762708"/>
                  </a:lnTo>
                  <a:lnTo>
                    <a:pt x="4054005" y="1781954"/>
                  </a:lnTo>
                  <a:lnTo>
                    <a:pt x="4107347" y="1801194"/>
                  </a:lnTo>
                  <a:lnTo>
                    <a:pt x="4160689" y="1820429"/>
                  </a:lnTo>
                  <a:lnTo>
                    <a:pt x="4214031" y="183966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3475" name="pl482">
              <a:extLst>
                <a:ext uri="{FF2B5EF4-FFF2-40B4-BE49-F238E27FC236}">
                  <a16:creationId xmlns:a16="http://schemas.microsoft.com/office/drawing/2014/main" id="{0FE8CAD9-DB8B-3C41-331B-D87CB7A3C81A}"/>
                </a:ext>
              </a:extLst>
            </p:cNvPr>
            <p:cNvSpPr/>
            <p:nvPr/>
          </p:nvSpPr>
          <p:spPr>
            <a:xfrm>
              <a:off x="3597959" y="3104811"/>
              <a:ext cx="4214031" cy="2232948"/>
            </a:xfrm>
            <a:custGeom>
              <a:avLst/>
              <a:gdLst/>
              <a:ahLst/>
              <a:cxnLst/>
              <a:rect l="0" t="0" r="0" b="0"/>
              <a:pathLst>
                <a:path w="4214031" h="2232948">
                  <a:moveTo>
                    <a:pt x="4214031" y="2232948"/>
                  </a:moveTo>
                  <a:lnTo>
                    <a:pt x="4160689" y="2200626"/>
                  </a:lnTo>
                  <a:lnTo>
                    <a:pt x="4107347" y="2168309"/>
                  </a:lnTo>
                  <a:lnTo>
                    <a:pt x="4054005" y="2135998"/>
                  </a:lnTo>
                  <a:lnTo>
                    <a:pt x="4000662" y="2103692"/>
                  </a:lnTo>
                  <a:lnTo>
                    <a:pt x="3947320" y="2071391"/>
                  </a:lnTo>
                  <a:lnTo>
                    <a:pt x="3893978" y="2039097"/>
                  </a:lnTo>
                  <a:lnTo>
                    <a:pt x="3840636" y="2006809"/>
                  </a:lnTo>
                  <a:lnTo>
                    <a:pt x="3787294" y="1974527"/>
                  </a:lnTo>
                  <a:lnTo>
                    <a:pt x="3733952" y="1942253"/>
                  </a:lnTo>
                  <a:lnTo>
                    <a:pt x="3680609" y="1909987"/>
                  </a:lnTo>
                  <a:lnTo>
                    <a:pt x="3627267" y="1877729"/>
                  </a:lnTo>
                  <a:lnTo>
                    <a:pt x="3573925" y="1845479"/>
                  </a:lnTo>
                  <a:lnTo>
                    <a:pt x="3520583" y="1813239"/>
                  </a:lnTo>
                  <a:lnTo>
                    <a:pt x="3467241" y="1781008"/>
                  </a:lnTo>
                  <a:lnTo>
                    <a:pt x="3413899" y="1748789"/>
                  </a:lnTo>
                  <a:lnTo>
                    <a:pt x="3360556" y="1716580"/>
                  </a:lnTo>
                  <a:lnTo>
                    <a:pt x="3307214" y="1684384"/>
                  </a:lnTo>
                  <a:lnTo>
                    <a:pt x="3253872" y="1652201"/>
                  </a:lnTo>
                  <a:lnTo>
                    <a:pt x="3200530" y="1620032"/>
                  </a:lnTo>
                  <a:lnTo>
                    <a:pt x="3147188" y="1587879"/>
                  </a:lnTo>
                  <a:lnTo>
                    <a:pt x="3093845" y="1555741"/>
                  </a:lnTo>
                  <a:lnTo>
                    <a:pt x="3040503" y="1523622"/>
                  </a:lnTo>
                  <a:lnTo>
                    <a:pt x="2987161" y="1491522"/>
                  </a:lnTo>
                  <a:lnTo>
                    <a:pt x="2933819" y="1459443"/>
                  </a:lnTo>
                  <a:lnTo>
                    <a:pt x="2880477" y="1427387"/>
                  </a:lnTo>
                  <a:lnTo>
                    <a:pt x="2827135" y="1395356"/>
                  </a:lnTo>
                  <a:lnTo>
                    <a:pt x="2773792" y="1363352"/>
                  </a:lnTo>
                  <a:lnTo>
                    <a:pt x="2720450" y="1331378"/>
                  </a:lnTo>
                  <a:lnTo>
                    <a:pt x="2667108" y="1299437"/>
                  </a:lnTo>
                  <a:lnTo>
                    <a:pt x="2613766" y="1267533"/>
                  </a:lnTo>
                  <a:lnTo>
                    <a:pt x="2560424" y="1235668"/>
                  </a:lnTo>
                  <a:lnTo>
                    <a:pt x="2507082" y="1203848"/>
                  </a:lnTo>
                  <a:lnTo>
                    <a:pt x="2453739" y="1172077"/>
                  </a:lnTo>
                  <a:lnTo>
                    <a:pt x="2400397" y="1140361"/>
                  </a:lnTo>
                  <a:lnTo>
                    <a:pt x="2347055" y="1108707"/>
                  </a:lnTo>
                  <a:lnTo>
                    <a:pt x="2293713" y="1077121"/>
                  </a:lnTo>
                  <a:lnTo>
                    <a:pt x="2240371" y="1045613"/>
                  </a:lnTo>
                  <a:lnTo>
                    <a:pt x="2187029" y="1014192"/>
                  </a:lnTo>
                  <a:lnTo>
                    <a:pt x="2133686" y="982870"/>
                  </a:lnTo>
                  <a:lnTo>
                    <a:pt x="2080344" y="951660"/>
                  </a:lnTo>
                  <a:lnTo>
                    <a:pt x="2027002" y="920578"/>
                  </a:lnTo>
                  <a:lnTo>
                    <a:pt x="1973660" y="889641"/>
                  </a:lnTo>
                  <a:lnTo>
                    <a:pt x="1920318" y="858871"/>
                  </a:lnTo>
                  <a:lnTo>
                    <a:pt x="1866976" y="828291"/>
                  </a:lnTo>
                  <a:lnTo>
                    <a:pt x="1813633" y="797930"/>
                  </a:lnTo>
                  <a:lnTo>
                    <a:pt x="1760291" y="767820"/>
                  </a:lnTo>
                  <a:lnTo>
                    <a:pt x="1706949" y="737996"/>
                  </a:lnTo>
                  <a:lnTo>
                    <a:pt x="1653607" y="708499"/>
                  </a:lnTo>
                  <a:lnTo>
                    <a:pt x="1600265" y="679372"/>
                  </a:lnTo>
                  <a:lnTo>
                    <a:pt x="1546922" y="650663"/>
                  </a:lnTo>
                  <a:lnTo>
                    <a:pt x="1493580" y="622419"/>
                  </a:lnTo>
                  <a:lnTo>
                    <a:pt x="1440238" y="594684"/>
                  </a:lnTo>
                  <a:lnTo>
                    <a:pt x="1386896" y="567500"/>
                  </a:lnTo>
                  <a:lnTo>
                    <a:pt x="1333554" y="540897"/>
                  </a:lnTo>
                  <a:lnTo>
                    <a:pt x="1280212" y="514897"/>
                  </a:lnTo>
                  <a:lnTo>
                    <a:pt x="1226869" y="489503"/>
                  </a:lnTo>
                  <a:lnTo>
                    <a:pt x="1173527" y="464707"/>
                  </a:lnTo>
                  <a:lnTo>
                    <a:pt x="1120185" y="440486"/>
                  </a:lnTo>
                  <a:lnTo>
                    <a:pt x="1066843" y="416805"/>
                  </a:lnTo>
                  <a:lnTo>
                    <a:pt x="1013501" y="393623"/>
                  </a:lnTo>
                  <a:lnTo>
                    <a:pt x="960159" y="370893"/>
                  </a:lnTo>
                  <a:lnTo>
                    <a:pt x="906816" y="348569"/>
                  </a:lnTo>
                  <a:lnTo>
                    <a:pt x="853474" y="326603"/>
                  </a:lnTo>
                  <a:lnTo>
                    <a:pt x="800132" y="304953"/>
                  </a:lnTo>
                  <a:lnTo>
                    <a:pt x="746790" y="283580"/>
                  </a:lnTo>
                  <a:lnTo>
                    <a:pt x="693448" y="262449"/>
                  </a:lnTo>
                  <a:lnTo>
                    <a:pt x="640106" y="241528"/>
                  </a:lnTo>
                  <a:lnTo>
                    <a:pt x="586763" y="220792"/>
                  </a:lnTo>
                  <a:lnTo>
                    <a:pt x="533421" y="200217"/>
                  </a:lnTo>
                  <a:lnTo>
                    <a:pt x="480079" y="179782"/>
                  </a:lnTo>
                  <a:lnTo>
                    <a:pt x="426737" y="159470"/>
                  </a:lnTo>
                  <a:lnTo>
                    <a:pt x="373395" y="139267"/>
                  </a:lnTo>
                  <a:lnTo>
                    <a:pt x="320053" y="119160"/>
                  </a:lnTo>
                  <a:lnTo>
                    <a:pt x="266710" y="99137"/>
                  </a:lnTo>
                  <a:lnTo>
                    <a:pt x="213368" y="79189"/>
                  </a:lnTo>
                  <a:lnTo>
                    <a:pt x="160026" y="59308"/>
                  </a:lnTo>
                  <a:lnTo>
                    <a:pt x="106684" y="39487"/>
                  </a:lnTo>
                  <a:lnTo>
                    <a:pt x="53342" y="19719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3476" name="pl483">
              <a:extLst>
                <a:ext uri="{FF2B5EF4-FFF2-40B4-BE49-F238E27FC236}">
                  <a16:creationId xmlns:a16="http://schemas.microsoft.com/office/drawing/2014/main" id="{7C15826C-DF0B-4C6E-A99D-AF5FA24D0C3D}"/>
                </a:ext>
              </a:extLst>
            </p:cNvPr>
            <p:cNvSpPr/>
            <p:nvPr/>
          </p:nvSpPr>
          <p:spPr>
            <a:xfrm>
              <a:off x="3597959" y="2927801"/>
              <a:ext cx="4214031" cy="2036304"/>
            </a:xfrm>
            <a:custGeom>
              <a:avLst/>
              <a:gdLst/>
              <a:ahLst/>
              <a:cxnLst/>
              <a:rect l="0" t="0" r="0" b="0"/>
              <a:pathLst>
                <a:path w="4214031" h="2036304">
                  <a:moveTo>
                    <a:pt x="0" y="0"/>
                  </a:moveTo>
                  <a:lnTo>
                    <a:pt x="53342" y="25776"/>
                  </a:lnTo>
                  <a:lnTo>
                    <a:pt x="106684" y="51552"/>
                  </a:lnTo>
                  <a:lnTo>
                    <a:pt x="160026" y="77328"/>
                  </a:lnTo>
                  <a:lnTo>
                    <a:pt x="213368" y="103104"/>
                  </a:lnTo>
                  <a:lnTo>
                    <a:pt x="266710" y="128880"/>
                  </a:lnTo>
                  <a:lnTo>
                    <a:pt x="320053" y="154656"/>
                  </a:lnTo>
                  <a:lnTo>
                    <a:pt x="373395" y="180432"/>
                  </a:lnTo>
                  <a:lnTo>
                    <a:pt x="426737" y="206208"/>
                  </a:lnTo>
                  <a:lnTo>
                    <a:pt x="480079" y="231984"/>
                  </a:lnTo>
                  <a:lnTo>
                    <a:pt x="533421" y="257760"/>
                  </a:lnTo>
                  <a:lnTo>
                    <a:pt x="586763" y="283536"/>
                  </a:lnTo>
                  <a:lnTo>
                    <a:pt x="640106" y="309312"/>
                  </a:lnTo>
                  <a:lnTo>
                    <a:pt x="693448" y="335088"/>
                  </a:lnTo>
                  <a:lnTo>
                    <a:pt x="746790" y="360864"/>
                  </a:lnTo>
                  <a:lnTo>
                    <a:pt x="800132" y="386640"/>
                  </a:lnTo>
                  <a:lnTo>
                    <a:pt x="853474" y="412416"/>
                  </a:lnTo>
                  <a:lnTo>
                    <a:pt x="906816" y="438192"/>
                  </a:lnTo>
                  <a:lnTo>
                    <a:pt x="960159" y="463968"/>
                  </a:lnTo>
                  <a:lnTo>
                    <a:pt x="1013501" y="489744"/>
                  </a:lnTo>
                  <a:lnTo>
                    <a:pt x="1066843" y="515520"/>
                  </a:lnTo>
                  <a:lnTo>
                    <a:pt x="1120185" y="541296"/>
                  </a:lnTo>
                  <a:lnTo>
                    <a:pt x="1173527" y="567072"/>
                  </a:lnTo>
                  <a:lnTo>
                    <a:pt x="1226869" y="592848"/>
                  </a:lnTo>
                  <a:lnTo>
                    <a:pt x="1280212" y="618624"/>
                  </a:lnTo>
                  <a:lnTo>
                    <a:pt x="1333554" y="644400"/>
                  </a:lnTo>
                  <a:lnTo>
                    <a:pt x="1386896" y="670176"/>
                  </a:lnTo>
                  <a:lnTo>
                    <a:pt x="1440238" y="695952"/>
                  </a:lnTo>
                  <a:lnTo>
                    <a:pt x="1493580" y="721728"/>
                  </a:lnTo>
                  <a:lnTo>
                    <a:pt x="1546922" y="747504"/>
                  </a:lnTo>
                  <a:lnTo>
                    <a:pt x="1600265" y="773280"/>
                  </a:lnTo>
                  <a:lnTo>
                    <a:pt x="1653607" y="799056"/>
                  </a:lnTo>
                  <a:lnTo>
                    <a:pt x="1706949" y="824832"/>
                  </a:lnTo>
                  <a:lnTo>
                    <a:pt x="1760291" y="850608"/>
                  </a:lnTo>
                  <a:lnTo>
                    <a:pt x="1813633" y="876384"/>
                  </a:lnTo>
                  <a:lnTo>
                    <a:pt x="1866976" y="902160"/>
                  </a:lnTo>
                  <a:lnTo>
                    <a:pt x="1920318" y="927936"/>
                  </a:lnTo>
                  <a:lnTo>
                    <a:pt x="1973660" y="953712"/>
                  </a:lnTo>
                  <a:lnTo>
                    <a:pt x="2027002" y="979488"/>
                  </a:lnTo>
                  <a:lnTo>
                    <a:pt x="2080344" y="1005264"/>
                  </a:lnTo>
                  <a:lnTo>
                    <a:pt x="2133686" y="1031040"/>
                  </a:lnTo>
                  <a:lnTo>
                    <a:pt x="2187029" y="1056816"/>
                  </a:lnTo>
                  <a:lnTo>
                    <a:pt x="2240371" y="1082592"/>
                  </a:lnTo>
                  <a:lnTo>
                    <a:pt x="2293713" y="1108368"/>
                  </a:lnTo>
                  <a:lnTo>
                    <a:pt x="2347055" y="1134144"/>
                  </a:lnTo>
                  <a:lnTo>
                    <a:pt x="2400397" y="1159920"/>
                  </a:lnTo>
                  <a:lnTo>
                    <a:pt x="2453739" y="1185696"/>
                  </a:lnTo>
                  <a:lnTo>
                    <a:pt x="2507082" y="1211472"/>
                  </a:lnTo>
                  <a:lnTo>
                    <a:pt x="2560424" y="1237248"/>
                  </a:lnTo>
                  <a:lnTo>
                    <a:pt x="2613766" y="1263024"/>
                  </a:lnTo>
                  <a:lnTo>
                    <a:pt x="2667108" y="1288800"/>
                  </a:lnTo>
                  <a:lnTo>
                    <a:pt x="2720450" y="1314576"/>
                  </a:lnTo>
                  <a:lnTo>
                    <a:pt x="2773792" y="1340352"/>
                  </a:lnTo>
                  <a:lnTo>
                    <a:pt x="2827135" y="1366128"/>
                  </a:lnTo>
                  <a:lnTo>
                    <a:pt x="2880477" y="1391904"/>
                  </a:lnTo>
                  <a:lnTo>
                    <a:pt x="2933819" y="1417680"/>
                  </a:lnTo>
                  <a:lnTo>
                    <a:pt x="2987161" y="1443456"/>
                  </a:lnTo>
                  <a:lnTo>
                    <a:pt x="3040503" y="1469232"/>
                  </a:lnTo>
                  <a:lnTo>
                    <a:pt x="3093845" y="1495008"/>
                  </a:lnTo>
                  <a:lnTo>
                    <a:pt x="3147188" y="1520784"/>
                  </a:lnTo>
                  <a:lnTo>
                    <a:pt x="3200530" y="1546560"/>
                  </a:lnTo>
                  <a:lnTo>
                    <a:pt x="3253872" y="1572336"/>
                  </a:lnTo>
                  <a:lnTo>
                    <a:pt x="3307214" y="1598112"/>
                  </a:lnTo>
                  <a:lnTo>
                    <a:pt x="3360556" y="1623888"/>
                  </a:lnTo>
                  <a:lnTo>
                    <a:pt x="3413899" y="1649664"/>
                  </a:lnTo>
                  <a:lnTo>
                    <a:pt x="3467241" y="1675440"/>
                  </a:lnTo>
                  <a:lnTo>
                    <a:pt x="3520583" y="1701216"/>
                  </a:lnTo>
                  <a:lnTo>
                    <a:pt x="3573925" y="1726992"/>
                  </a:lnTo>
                  <a:lnTo>
                    <a:pt x="3627267" y="1752768"/>
                  </a:lnTo>
                  <a:lnTo>
                    <a:pt x="3680609" y="1778544"/>
                  </a:lnTo>
                  <a:lnTo>
                    <a:pt x="3733952" y="1804320"/>
                  </a:lnTo>
                  <a:lnTo>
                    <a:pt x="3787294" y="1830096"/>
                  </a:lnTo>
                  <a:lnTo>
                    <a:pt x="3840636" y="1855872"/>
                  </a:lnTo>
                  <a:lnTo>
                    <a:pt x="3893978" y="1881648"/>
                  </a:lnTo>
                  <a:lnTo>
                    <a:pt x="3947320" y="1907424"/>
                  </a:lnTo>
                  <a:lnTo>
                    <a:pt x="4000662" y="1933200"/>
                  </a:lnTo>
                  <a:lnTo>
                    <a:pt x="4054005" y="1958976"/>
                  </a:lnTo>
                  <a:lnTo>
                    <a:pt x="4107347" y="1984752"/>
                  </a:lnTo>
                  <a:lnTo>
                    <a:pt x="4160689" y="2010528"/>
                  </a:lnTo>
                  <a:lnTo>
                    <a:pt x="4214031" y="2036304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7" name="tx484">
              <a:extLst>
                <a:ext uri="{FF2B5EF4-FFF2-40B4-BE49-F238E27FC236}">
                  <a16:creationId xmlns:a16="http://schemas.microsoft.com/office/drawing/2014/main" id="{053FB344-B1AA-F1CD-D67C-910BF4897A24}"/>
                </a:ext>
              </a:extLst>
            </p:cNvPr>
            <p:cNvSpPr/>
            <p:nvPr/>
          </p:nvSpPr>
          <p:spPr>
            <a:xfrm>
              <a:off x="3155112" y="5348554"/>
              <a:ext cx="169515" cy="218926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3478" name="tx485">
              <a:extLst>
                <a:ext uri="{FF2B5EF4-FFF2-40B4-BE49-F238E27FC236}">
                  <a16:creationId xmlns:a16="http://schemas.microsoft.com/office/drawing/2014/main" id="{4BAB4DCA-D690-F2FD-9B80-672A62C3DCDA}"/>
                </a:ext>
              </a:extLst>
            </p:cNvPr>
            <p:cNvSpPr/>
            <p:nvPr/>
          </p:nvSpPr>
          <p:spPr>
            <a:xfrm>
              <a:off x="3155112" y="4575644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3479" name="tx486">
              <a:extLst>
                <a:ext uri="{FF2B5EF4-FFF2-40B4-BE49-F238E27FC236}">
                  <a16:creationId xmlns:a16="http://schemas.microsoft.com/office/drawing/2014/main" id="{BB30EF35-B359-F228-24F1-4F4FD7F1C2CC}"/>
                </a:ext>
              </a:extLst>
            </p:cNvPr>
            <p:cNvSpPr/>
            <p:nvPr/>
          </p:nvSpPr>
          <p:spPr>
            <a:xfrm>
              <a:off x="3155112" y="3814044"/>
              <a:ext cx="169515" cy="215354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</a:t>
              </a:r>
            </a:p>
          </p:txBody>
        </p:sp>
        <p:sp>
          <p:nvSpPr>
            <p:cNvPr id="3480" name="tx487">
              <a:extLst>
                <a:ext uri="{FF2B5EF4-FFF2-40B4-BE49-F238E27FC236}">
                  <a16:creationId xmlns:a16="http://schemas.microsoft.com/office/drawing/2014/main" id="{0EC1208B-5A46-CAB3-634F-35E759CF0E66}"/>
                </a:ext>
              </a:extLst>
            </p:cNvPr>
            <p:cNvSpPr/>
            <p:nvPr/>
          </p:nvSpPr>
          <p:spPr>
            <a:xfrm>
              <a:off x="3155112" y="3037561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3481" name="tx488">
              <a:extLst>
                <a:ext uri="{FF2B5EF4-FFF2-40B4-BE49-F238E27FC236}">
                  <a16:creationId xmlns:a16="http://schemas.microsoft.com/office/drawing/2014/main" id="{025021D1-4D84-B164-8302-4400909E5604}"/>
                </a:ext>
              </a:extLst>
            </p:cNvPr>
            <p:cNvSpPr/>
            <p:nvPr/>
          </p:nvSpPr>
          <p:spPr>
            <a:xfrm>
              <a:off x="3155112" y="2268520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9</a:t>
              </a:r>
            </a:p>
          </p:txBody>
        </p:sp>
        <p:sp>
          <p:nvSpPr>
            <p:cNvPr id="3482" name="tx489">
              <a:extLst>
                <a:ext uri="{FF2B5EF4-FFF2-40B4-BE49-F238E27FC236}">
                  <a16:creationId xmlns:a16="http://schemas.microsoft.com/office/drawing/2014/main" id="{B7237112-4F3A-AE35-9CDF-65956130DE25}"/>
                </a:ext>
              </a:extLst>
            </p:cNvPr>
            <p:cNvSpPr/>
            <p:nvPr/>
          </p:nvSpPr>
          <p:spPr>
            <a:xfrm>
              <a:off x="2985597" y="1499479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</a:t>
              </a:r>
            </a:p>
          </p:txBody>
        </p:sp>
        <p:sp>
          <p:nvSpPr>
            <p:cNvPr id="3483" name="pl490">
              <a:extLst>
                <a:ext uri="{FF2B5EF4-FFF2-40B4-BE49-F238E27FC236}">
                  <a16:creationId xmlns:a16="http://schemas.microsoft.com/office/drawing/2014/main" id="{DF1B2099-BBCA-C9EA-5C31-054227B9F7BC}"/>
                </a:ext>
              </a:extLst>
            </p:cNvPr>
            <p:cNvSpPr/>
            <p:nvPr/>
          </p:nvSpPr>
          <p:spPr>
            <a:xfrm>
              <a:off x="3352463" y="545838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4" name="pl491">
              <a:extLst>
                <a:ext uri="{FF2B5EF4-FFF2-40B4-BE49-F238E27FC236}">
                  <a16:creationId xmlns:a16="http://schemas.microsoft.com/office/drawing/2014/main" id="{48B4D9C4-6924-0F6E-88B9-7696EC9F5B60}"/>
                </a:ext>
              </a:extLst>
            </p:cNvPr>
            <p:cNvSpPr/>
            <p:nvPr/>
          </p:nvSpPr>
          <p:spPr>
            <a:xfrm>
              <a:off x="3352463" y="4689348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5" name="pl492">
              <a:extLst>
                <a:ext uri="{FF2B5EF4-FFF2-40B4-BE49-F238E27FC236}">
                  <a16:creationId xmlns:a16="http://schemas.microsoft.com/office/drawing/2014/main" id="{DFCA50C3-6DD2-EA54-2393-7F288F5B9508}"/>
                </a:ext>
              </a:extLst>
            </p:cNvPr>
            <p:cNvSpPr/>
            <p:nvPr/>
          </p:nvSpPr>
          <p:spPr>
            <a:xfrm>
              <a:off x="3352463" y="392030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6" name="pl493">
              <a:extLst>
                <a:ext uri="{FF2B5EF4-FFF2-40B4-BE49-F238E27FC236}">
                  <a16:creationId xmlns:a16="http://schemas.microsoft.com/office/drawing/2014/main" id="{5670B1B4-9AF8-9FCE-39E7-14F09426CA10}"/>
                </a:ext>
              </a:extLst>
            </p:cNvPr>
            <p:cNvSpPr/>
            <p:nvPr/>
          </p:nvSpPr>
          <p:spPr>
            <a:xfrm>
              <a:off x="3352463" y="3151266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7" name="pl494">
              <a:extLst>
                <a:ext uri="{FF2B5EF4-FFF2-40B4-BE49-F238E27FC236}">
                  <a16:creationId xmlns:a16="http://schemas.microsoft.com/office/drawing/2014/main" id="{5C70E708-88D7-37D9-9FA0-7FA2C0ECAD26}"/>
                </a:ext>
              </a:extLst>
            </p:cNvPr>
            <p:cNvSpPr/>
            <p:nvPr/>
          </p:nvSpPr>
          <p:spPr>
            <a:xfrm>
              <a:off x="3352463" y="238222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8" name="pl495">
              <a:extLst>
                <a:ext uri="{FF2B5EF4-FFF2-40B4-BE49-F238E27FC236}">
                  <a16:creationId xmlns:a16="http://schemas.microsoft.com/office/drawing/2014/main" id="{1DFD2A4F-40D5-EFC6-31B3-B371909DE3CE}"/>
                </a:ext>
              </a:extLst>
            </p:cNvPr>
            <p:cNvSpPr/>
            <p:nvPr/>
          </p:nvSpPr>
          <p:spPr>
            <a:xfrm>
              <a:off x="3352463" y="1613183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9" name="pl496">
              <a:extLst>
                <a:ext uri="{FF2B5EF4-FFF2-40B4-BE49-F238E27FC236}">
                  <a16:creationId xmlns:a16="http://schemas.microsoft.com/office/drawing/2014/main" id="{B1814846-D526-1F2C-46AC-A8DED5891A88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90" name="pl497">
              <a:extLst>
                <a:ext uri="{FF2B5EF4-FFF2-40B4-BE49-F238E27FC236}">
                  <a16:creationId xmlns:a16="http://schemas.microsoft.com/office/drawing/2014/main" id="{8FF06FCB-2047-75B3-8994-82A9DDF24E6F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91" name="pl498">
              <a:extLst>
                <a:ext uri="{FF2B5EF4-FFF2-40B4-BE49-F238E27FC236}">
                  <a16:creationId xmlns:a16="http://schemas.microsoft.com/office/drawing/2014/main" id="{202F2167-BCFE-1FF5-00A7-9253B92C9B7E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92" name="pl499">
              <a:extLst>
                <a:ext uri="{FF2B5EF4-FFF2-40B4-BE49-F238E27FC236}">
                  <a16:creationId xmlns:a16="http://schemas.microsoft.com/office/drawing/2014/main" id="{075F5A81-8BE9-007D-353C-585E91D7ADCD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93" name="tx500">
              <a:extLst>
                <a:ext uri="{FF2B5EF4-FFF2-40B4-BE49-F238E27FC236}">
                  <a16:creationId xmlns:a16="http://schemas.microsoft.com/office/drawing/2014/main" id="{B4C5291C-4A74-7EA8-117C-0843D314D693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3494" name="tx501">
              <a:extLst>
                <a:ext uri="{FF2B5EF4-FFF2-40B4-BE49-F238E27FC236}">
                  <a16:creationId xmlns:a16="http://schemas.microsoft.com/office/drawing/2014/main" id="{437931E9-311D-7E3B-FF36-F50E9B68B2E9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3495" name="tx502">
              <a:extLst>
                <a:ext uri="{FF2B5EF4-FFF2-40B4-BE49-F238E27FC236}">
                  <a16:creationId xmlns:a16="http://schemas.microsoft.com/office/drawing/2014/main" id="{1CC1FCAA-D4C9-FF10-3A45-9E076A9A890D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3496" name="tx503">
              <a:extLst>
                <a:ext uri="{FF2B5EF4-FFF2-40B4-BE49-F238E27FC236}">
                  <a16:creationId xmlns:a16="http://schemas.microsoft.com/office/drawing/2014/main" id="{E54572BC-3DEA-E8AE-3D86-DDFEF1A495ED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3497" name="tx504">
              <a:extLst>
                <a:ext uri="{FF2B5EF4-FFF2-40B4-BE49-F238E27FC236}">
                  <a16:creationId xmlns:a16="http://schemas.microsoft.com/office/drawing/2014/main" id="{7B16153E-7A2D-FA81-55EE-AEDF2DC1AAFB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3498" name="tx505">
              <a:extLst>
                <a:ext uri="{FF2B5EF4-FFF2-40B4-BE49-F238E27FC236}">
                  <a16:creationId xmlns:a16="http://schemas.microsoft.com/office/drawing/2014/main" id="{6301C4B6-622A-C6AF-F4D6-665D48D9E5C8}"/>
                </a:ext>
              </a:extLst>
            </p:cNvPr>
            <p:cNvSpPr/>
            <p:nvPr/>
          </p:nvSpPr>
          <p:spPr>
            <a:xfrm rot="-5400000">
              <a:off x="2272667" y="3344568"/>
              <a:ext cx="1016347" cy="225623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CHEK1</a:t>
              </a:r>
            </a:p>
          </p:txBody>
        </p:sp>
      </p:grpSp>
      <p:grpSp>
        <p:nvGrpSpPr>
          <p:cNvPr id="3499" name="グループ化 3498">
            <a:extLst>
              <a:ext uri="{FF2B5EF4-FFF2-40B4-BE49-F238E27FC236}">
                <a16:creationId xmlns:a16="http://schemas.microsoft.com/office/drawing/2014/main" id="{345A5F83-370F-A071-BD53-9137586031DE}"/>
              </a:ext>
            </a:extLst>
          </p:cNvPr>
          <p:cNvGrpSpPr>
            <a:grpSpLocks noChangeAspect="1"/>
          </p:cNvGrpSpPr>
          <p:nvPr/>
        </p:nvGrpSpPr>
        <p:grpSpPr>
          <a:xfrm>
            <a:off x="7677150" y="3692128"/>
            <a:ext cx="2228850" cy="2228850"/>
            <a:chOff x="2605882" y="1038225"/>
            <a:chExt cx="5486400" cy="5486400"/>
          </a:xfrm>
        </p:grpSpPr>
        <p:sp>
          <p:nvSpPr>
            <p:cNvPr id="3500" name="rc3">
              <a:extLst>
                <a:ext uri="{FF2B5EF4-FFF2-40B4-BE49-F238E27FC236}">
                  <a16:creationId xmlns:a16="http://schemas.microsoft.com/office/drawing/2014/main" id="{9DFDFBA9-CB44-8891-4C43-4F7AE48131CB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1" name="rc4">
              <a:extLst>
                <a:ext uri="{FF2B5EF4-FFF2-40B4-BE49-F238E27FC236}">
                  <a16:creationId xmlns:a16="http://schemas.microsoft.com/office/drawing/2014/main" id="{5A55CEB7-0F7C-27F1-364B-AA9F4EAC5D14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2" name="rc5">
              <a:extLst>
                <a:ext uri="{FF2B5EF4-FFF2-40B4-BE49-F238E27FC236}">
                  <a16:creationId xmlns:a16="http://schemas.microsoft.com/office/drawing/2014/main" id="{A3942F44-5E8F-C57B-FD3D-25A6BF0545F9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3503" name="pl6">
              <a:extLst>
                <a:ext uri="{FF2B5EF4-FFF2-40B4-BE49-F238E27FC236}">
                  <a16:creationId xmlns:a16="http://schemas.microsoft.com/office/drawing/2014/main" id="{0520D51B-1B9B-B213-6034-F33DE2F88CCC}"/>
                </a:ext>
              </a:extLst>
            </p:cNvPr>
            <p:cNvSpPr/>
            <p:nvPr/>
          </p:nvSpPr>
          <p:spPr>
            <a:xfrm>
              <a:off x="3387257" y="5180885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4" name="pl7">
              <a:extLst>
                <a:ext uri="{FF2B5EF4-FFF2-40B4-BE49-F238E27FC236}">
                  <a16:creationId xmlns:a16="http://schemas.microsoft.com/office/drawing/2014/main" id="{39D63ACE-CA96-DD32-9B21-3EBFD0838654}"/>
                </a:ext>
              </a:extLst>
            </p:cNvPr>
            <p:cNvSpPr/>
            <p:nvPr/>
          </p:nvSpPr>
          <p:spPr>
            <a:xfrm>
              <a:off x="3387257" y="4063122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5" name="pl8">
              <a:extLst>
                <a:ext uri="{FF2B5EF4-FFF2-40B4-BE49-F238E27FC236}">
                  <a16:creationId xmlns:a16="http://schemas.microsoft.com/office/drawing/2014/main" id="{F006044E-B3F1-3253-A350-E3D0B775C61B}"/>
                </a:ext>
              </a:extLst>
            </p:cNvPr>
            <p:cNvSpPr/>
            <p:nvPr/>
          </p:nvSpPr>
          <p:spPr>
            <a:xfrm>
              <a:off x="3387257" y="2945358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6" name="pl9">
              <a:extLst>
                <a:ext uri="{FF2B5EF4-FFF2-40B4-BE49-F238E27FC236}">
                  <a16:creationId xmlns:a16="http://schemas.microsoft.com/office/drawing/2014/main" id="{BFC13880-66E9-4813-D6B0-B5E01AABF081}"/>
                </a:ext>
              </a:extLst>
            </p:cNvPr>
            <p:cNvSpPr/>
            <p:nvPr/>
          </p:nvSpPr>
          <p:spPr>
            <a:xfrm>
              <a:off x="3387257" y="1827595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7" name="pl10">
              <a:extLst>
                <a:ext uri="{FF2B5EF4-FFF2-40B4-BE49-F238E27FC236}">
                  <a16:creationId xmlns:a16="http://schemas.microsoft.com/office/drawing/2014/main" id="{96C5B791-9626-7D8D-ABD8-B05179A77743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8" name="pl11">
              <a:extLst>
                <a:ext uri="{FF2B5EF4-FFF2-40B4-BE49-F238E27FC236}">
                  <a16:creationId xmlns:a16="http://schemas.microsoft.com/office/drawing/2014/main" id="{A950F3A2-8A25-C0FB-B66D-3A013572C89A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9" name="pl12">
              <a:extLst>
                <a:ext uri="{FF2B5EF4-FFF2-40B4-BE49-F238E27FC236}">
                  <a16:creationId xmlns:a16="http://schemas.microsoft.com/office/drawing/2014/main" id="{BBA8CA82-EBA5-B8E3-8231-82BF212B580C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0" name="pl13">
              <a:extLst>
                <a:ext uri="{FF2B5EF4-FFF2-40B4-BE49-F238E27FC236}">
                  <a16:creationId xmlns:a16="http://schemas.microsoft.com/office/drawing/2014/main" id="{F82F9BDA-D2AB-0F82-175C-A11FB02BE4D2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1" name="pl14">
              <a:extLst>
                <a:ext uri="{FF2B5EF4-FFF2-40B4-BE49-F238E27FC236}">
                  <a16:creationId xmlns:a16="http://schemas.microsoft.com/office/drawing/2014/main" id="{BB617499-1298-D474-5794-92C7E7C3F496}"/>
                </a:ext>
              </a:extLst>
            </p:cNvPr>
            <p:cNvSpPr/>
            <p:nvPr/>
          </p:nvSpPr>
          <p:spPr>
            <a:xfrm>
              <a:off x="3387257" y="5739767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2" name="pl15">
              <a:extLst>
                <a:ext uri="{FF2B5EF4-FFF2-40B4-BE49-F238E27FC236}">
                  <a16:creationId xmlns:a16="http://schemas.microsoft.com/office/drawing/2014/main" id="{CA69F5E1-D388-54B9-B5B5-D9339F6A15DE}"/>
                </a:ext>
              </a:extLst>
            </p:cNvPr>
            <p:cNvSpPr/>
            <p:nvPr/>
          </p:nvSpPr>
          <p:spPr>
            <a:xfrm>
              <a:off x="3387257" y="4622003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3" name="pl16">
              <a:extLst>
                <a:ext uri="{FF2B5EF4-FFF2-40B4-BE49-F238E27FC236}">
                  <a16:creationId xmlns:a16="http://schemas.microsoft.com/office/drawing/2014/main" id="{24928BE6-C13B-7939-4C89-1A6DB5462756}"/>
                </a:ext>
              </a:extLst>
            </p:cNvPr>
            <p:cNvSpPr/>
            <p:nvPr/>
          </p:nvSpPr>
          <p:spPr>
            <a:xfrm>
              <a:off x="3387257" y="3504240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4" name="pl17">
              <a:extLst>
                <a:ext uri="{FF2B5EF4-FFF2-40B4-BE49-F238E27FC236}">
                  <a16:creationId xmlns:a16="http://schemas.microsoft.com/office/drawing/2014/main" id="{99CFBAA3-2CA0-3E7C-F5C1-39A8686B1EEB}"/>
                </a:ext>
              </a:extLst>
            </p:cNvPr>
            <p:cNvSpPr/>
            <p:nvPr/>
          </p:nvSpPr>
          <p:spPr>
            <a:xfrm>
              <a:off x="3387257" y="2386476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5" name="pl18">
              <a:extLst>
                <a:ext uri="{FF2B5EF4-FFF2-40B4-BE49-F238E27FC236}">
                  <a16:creationId xmlns:a16="http://schemas.microsoft.com/office/drawing/2014/main" id="{722CEC09-9000-70B3-6CA0-BA79F584A4B8}"/>
                </a:ext>
              </a:extLst>
            </p:cNvPr>
            <p:cNvSpPr/>
            <p:nvPr/>
          </p:nvSpPr>
          <p:spPr>
            <a:xfrm>
              <a:off x="3387257" y="1268713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6" name="pl19">
              <a:extLst>
                <a:ext uri="{FF2B5EF4-FFF2-40B4-BE49-F238E27FC236}">
                  <a16:creationId xmlns:a16="http://schemas.microsoft.com/office/drawing/2014/main" id="{AF391027-C7C6-775D-D843-8CF60BDA58E8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7" name="pl20">
              <a:extLst>
                <a:ext uri="{FF2B5EF4-FFF2-40B4-BE49-F238E27FC236}">
                  <a16:creationId xmlns:a16="http://schemas.microsoft.com/office/drawing/2014/main" id="{9105CE17-1E04-EA9F-CFB7-6B23B20CB220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8" name="pl21">
              <a:extLst>
                <a:ext uri="{FF2B5EF4-FFF2-40B4-BE49-F238E27FC236}">
                  <a16:creationId xmlns:a16="http://schemas.microsoft.com/office/drawing/2014/main" id="{4FFEE1AE-EBFC-9C42-3A50-802992517C1B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9" name="pl22">
              <a:extLst>
                <a:ext uri="{FF2B5EF4-FFF2-40B4-BE49-F238E27FC236}">
                  <a16:creationId xmlns:a16="http://schemas.microsoft.com/office/drawing/2014/main" id="{FA6C26A5-2A72-0647-778C-8882E007D0F0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0" name="pt23">
              <a:extLst>
                <a:ext uri="{FF2B5EF4-FFF2-40B4-BE49-F238E27FC236}">
                  <a16:creationId xmlns:a16="http://schemas.microsoft.com/office/drawing/2014/main" id="{553B8031-EDFE-E258-203F-D30360B4514A}"/>
                </a:ext>
              </a:extLst>
            </p:cNvPr>
            <p:cNvSpPr/>
            <p:nvPr/>
          </p:nvSpPr>
          <p:spPr>
            <a:xfrm>
              <a:off x="4299164" y="26875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1" name="pt24">
              <a:extLst>
                <a:ext uri="{FF2B5EF4-FFF2-40B4-BE49-F238E27FC236}">
                  <a16:creationId xmlns:a16="http://schemas.microsoft.com/office/drawing/2014/main" id="{70FA6249-5E23-1659-1AA0-CCCF6F2CFDC8}"/>
                </a:ext>
              </a:extLst>
            </p:cNvPr>
            <p:cNvSpPr/>
            <p:nvPr/>
          </p:nvSpPr>
          <p:spPr>
            <a:xfrm>
              <a:off x="4877397" y="34803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2" name="pt25">
              <a:extLst>
                <a:ext uri="{FF2B5EF4-FFF2-40B4-BE49-F238E27FC236}">
                  <a16:creationId xmlns:a16="http://schemas.microsoft.com/office/drawing/2014/main" id="{A694D24C-422B-6241-08B9-6AABE53C1FE2}"/>
                </a:ext>
              </a:extLst>
            </p:cNvPr>
            <p:cNvSpPr/>
            <p:nvPr/>
          </p:nvSpPr>
          <p:spPr>
            <a:xfrm>
              <a:off x="5133850" y="3471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3" name="pt26">
              <a:extLst>
                <a:ext uri="{FF2B5EF4-FFF2-40B4-BE49-F238E27FC236}">
                  <a16:creationId xmlns:a16="http://schemas.microsoft.com/office/drawing/2014/main" id="{F60EDA60-4940-D777-9F4F-7537AAB9C3F6}"/>
                </a:ext>
              </a:extLst>
            </p:cNvPr>
            <p:cNvSpPr/>
            <p:nvPr/>
          </p:nvSpPr>
          <p:spPr>
            <a:xfrm>
              <a:off x="5294971" y="36795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4" name="pt27">
              <a:extLst>
                <a:ext uri="{FF2B5EF4-FFF2-40B4-BE49-F238E27FC236}">
                  <a16:creationId xmlns:a16="http://schemas.microsoft.com/office/drawing/2014/main" id="{A02AE9CE-D3EA-184D-FAC8-6DB9A2F1CD12}"/>
                </a:ext>
              </a:extLst>
            </p:cNvPr>
            <p:cNvSpPr/>
            <p:nvPr/>
          </p:nvSpPr>
          <p:spPr>
            <a:xfrm>
              <a:off x="5370246" y="18068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5" name="pt28">
              <a:extLst>
                <a:ext uri="{FF2B5EF4-FFF2-40B4-BE49-F238E27FC236}">
                  <a16:creationId xmlns:a16="http://schemas.microsoft.com/office/drawing/2014/main" id="{8D70662C-2475-234F-11F6-5E2454152519}"/>
                </a:ext>
              </a:extLst>
            </p:cNvPr>
            <p:cNvSpPr/>
            <p:nvPr/>
          </p:nvSpPr>
          <p:spPr>
            <a:xfrm>
              <a:off x="5535376" y="33080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6" name="pt29">
              <a:extLst>
                <a:ext uri="{FF2B5EF4-FFF2-40B4-BE49-F238E27FC236}">
                  <a16:creationId xmlns:a16="http://schemas.microsoft.com/office/drawing/2014/main" id="{31E332B8-E03E-CE1E-AD07-7A1EAA39405F}"/>
                </a:ext>
              </a:extLst>
            </p:cNvPr>
            <p:cNvSpPr/>
            <p:nvPr/>
          </p:nvSpPr>
          <p:spPr>
            <a:xfrm>
              <a:off x="5596696" y="29010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7" name="pt30">
              <a:extLst>
                <a:ext uri="{FF2B5EF4-FFF2-40B4-BE49-F238E27FC236}">
                  <a16:creationId xmlns:a16="http://schemas.microsoft.com/office/drawing/2014/main" id="{95194DD6-DA39-4541-93F5-07B2615AFE55}"/>
                </a:ext>
              </a:extLst>
            </p:cNvPr>
            <p:cNvSpPr/>
            <p:nvPr/>
          </p:nvSpPr>
          <p:spPr>
            <a:xfrm>
              <a:off x="4561897" y="23471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8" name="pt31">
              <a:extLst>
                <a:ext uri="{FF2B5EF4-FFF2-40B4-BE49-F238E27FC236}">
                  <a16:creationId xmlns:a16="http://schemas.microsoft.com/office/drawing/2014/main" id="{A05B4FE1-32B7-D70F-E293-57F91C054105}"/>
                </a:ext>
              </a:extLst>
            </p:cNvPr>
            <p:cNvSpPr/>
            <p:nvPr/>
          </p:nvSpPr>
          <p:spPr>
            <a:xfrm>
              <a:off x="4377885" y="29487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9" name="pt32">
              <a:extLst>
                <a:ext uri="{FF2B5EF4-FFF2-40B4-BE49-F238E27FC236}">
                  <a16:creationId xmlns:a16="http://schemas.microsoft.com/office/drawing/2014/main" id="{9FD02B5F-5014-CBE8-68E1-ED72B334F1CC}"/>
                </a:ext>
              </a:extLst>
            </p:cNvPr>
            <p:cNvSpPr/>
            <p:nvPr/>
          </p:nvSpPr>
          <p:spPr>
            <a:xfrm>
              <a:off x="5064319" y="32171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0" name="pt33">
              <a:extLst>
                <a:ext uri="{FF2B5EF4-FFF2-40B4-BE49-F238E27FC236}">
                  <a16:creationId xmlns:a16="http://schemas.microsoft.com/office/drawing/2014/main" id="{9E9A182B-596C-D68D-4EF5-38F8C0BF1F87}"/>
                </a:ext>
              </a:extLst>
            </p:cNvPr>
            <p:cNvSpPr/>
            <p:nvPr/>
          </p:nvSpPr>
          <p:spPr>
            <a:xfrm>
              <a:off x="4583042" y="28344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1" name="pt34">
              <a:extLst>
                <a:ext uri="{FF2B5EF4-FFF2-40B4-BE49-F238E27FC236}">
                  <a16:creationId xmlns:a16="http://schemas.microsoft.com/office/drawing/2014/main" id="{2CE6EA1F-C7A5-05C3-3242-C38E35FD53A6}"/>
                </a:ext>
              </a:extLst>
            </p:cNvPr>
            <p:cNvSpPr/>
            <p:nvPr/>
          </p:nvSpPr>
          <p:spPr>
            <a:xfrm>
              <a:off x="4313069" y="37774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2" name="pt35">
              <a:extLst>
                <a:ext uri="{FF2B5EF4-FFF2-40B4-BE49-F238E27FC236}">
                  <a16:creationId xmlns:a16="http://schemas.microsoft.com/office/drawing/2014/main" id="{8A0529BF-3DC9-8FDF-0D74-C1062152FEC8}"/>
                </a:ext>
              </a:extLst>
            </p:cNvPr>
            <p:cNvSpPr/>
            <p:nvPr/>
          </p:nvSpPr>
          <p:spPr>
            <a:xfrm>
              <a:off x="4598055" y="25312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3" name="pt36">
              <a:extLst>
                <a:ext uri="{FF2B5EF4-FFF2-40B4-BE49-F238E27FC236}">
                  <a16:creationId xmlns:a16="http://schemas.microsoft.com/office/drawing/2014/main" id="{194D4E16-30AF-607D-834F-829CE5D110E8}"/>
                </a:ext>
              </a:extLst>
            </p:cNvPr>
            <p:cNvSpPr/>
            <p:nvPr/>
          </p:nvSpPr>
          <p:spPr>
            <a:xfrm>
              <a:off x="4599528" y="32533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4" name="pt37">
              <a:extLst>
                <a:ext uri="{FF2B5EF4-FFF2-40B4-BE49-F238E27FC236}">
                  <a16:creationId xmlns:a16="http://schemas.microsoft.com/office/drawing/2014/main" id="{3E09461A-A1D2-0E4B-60CE-37AF9516CBFB}"/>
                </a:ext>
              </a:extLst>
            </p:cNvPr>
            <p:cNvSpPr/>
            <p:nvPr/>
          </p:nvSpPr>
          <p:spPr>
            <a:xfrm>
              <a:off x="4252293" y="29876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5" name="pt38">
              <a:extLst>
                <a:ext uri="{FF2B5EF4-FFF2-40B4-BE49-F238E27FC236}">
                  <a16:creationId xmlns:a16="http://schemas.microsoft.com/office/drawing/2014/main" id="{1586863F-346F-B4B4-BB2E-39B2C4145F77}"/>
                </a:ext>
              </a:extLst>
            </p:cNvPr>
            <p:cNvSpPr/>
            <p:nvPr/>
          </p:nvSpPr>
          <p:spPr>
            <a:xfrm>
              <a:off x="4654488" y="33330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6" name="pt39">
              <a:extLst>
                <a:ext uri="{FF2B5EF4-FFF2-40B4-BE49-F238E27FC236}">
                  <a16:creationId xmlns:a16="http://schemas.microsoft.com/office/drawing/2014/main" id="{C02CE6B1-A815-5802-8E97-ED59DD9880A0}"/>
                </a:ext>
              </a:extLst>
            </p:cNvPr>
            <p:cNvSpPr/>
            <p:nvPr/>
          </p:nvSpPr>
          <p:spPr>
            <a:xfrm>
              <a:off x="4174254" y="17363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7" name="pt40">
              <a:extLst>
                <a:ext uri="{FF2B5EF4-FFF2-40B4-BE49-F238E27FC236}">
                  <a16:creationId xmlns:a16="http://schemas.microsoft.com/office/drawing/2014/main" id="{0328AFAA-15F3-294D-800A-4E87C2535F89}"/>
                </a:ext>
              </a:extLst>
            </p:cNvPr>
            <p:cNvSpPr/>
            <p:nvPr/>
          </p:nvSpPr>
          <p:spPr>
            <a:xfrm>
              <a:off x="5424787" y="25468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8" name="pt41">
              <a:extLst>
                <a:ext uri="{FF2B5EF4-FFF2-40B4-BE49-F238E27FC236}">
                  <a16:creationId xmlns:a16="http://schemas.microsoft.com/office/drawing/2014/main" id="{DE8F5A2A-773E-38BA-790D-D047CEA0C675}"/>
                </a:ext>
              </a:extLst>
            </p:cNvPr>
            <p:cNvSpPr/>
            <p:nvPr/>
          </p:nvSpPr>
          <p:spPr>
            <a:xfrm>
              <a:off x="4640045" y="27598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9" name="pt42">
              <a:extLst>
                <a:ext uri="{FF2B5EF4-FFF2-40B4-BE49-F238E27FC236}">
                  <a16:creationId xmlns:a16="http://schemas.microsoft.com/office/drawing/2014/main" id="{8EAC7BD9-9B9D-E9A3-82F3-401CCCEC85E1}"/>
                </a:ext>
              </a:extLst>
            </p:cNvPr>
            <p:cNvSpPr/>
            <p:nvPr/>
          </p:nvSpPr>
          <p:spPr>
            <a:xfrm>
              <a:off x="5146114" y="29702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0" name="pt43">
              <a:extLst>
                <a:ext uri="{FF2B5EF4-FFF2-40B4-BE49-F238E27FC236}">
                  <a16:creationId xmlns:a16="http://schemas.microsoft.com/office/drawing/2014/main" id="{5F97FB91-825E-BFFA-4B16-33EDE0D53FE9}"/>
                </a:ext>
              </a:extLst>
            </p:cNvPr>
            <p:cNvSpPr/>
            <p:nvPr/>
          </p:nvSpPr>
          <p:spPr>
            <a:xfrm>
              <a:off x="5775545" y="31857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1" name="pt44">
              <a:extLst>
                <a:ext uri="{FF2B5EF4-FFF2-40B4-BE49-F238E27FC236}">
                  <a16:creationId xmlns:a16="http://schemas.microsoft.com/office/drawing/2014/main" id="{CBCD24DE-0828-63B0-2285-434228E0E80E}"/>
                </a:ext>
              </a:extLst>
            </p:cNvPr>
            <p:cNvSpPr/>
            <p:nvPr/>
          </p:nvSpPr>
          <p:spPr>
            <a:xfrm>
              <a:off x="4756446" y="35900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2" name="pt45">
              <a:extLst>
                <a:ext uri="{FF2B5EF4-FFF2-40B4-BE49-F238E27FC236}">
                  <a16:creationId xmlns:a16="http://schemas.microsoft.com/office/drawing/2014/main" id="{7920878D-2A3B-66A6-2642-36AC4B697CA3}"/>
                </a:ext>
              </a:extLst>
            </p:cNvPr>
            <p:cNvSpPr/>
            <p:nvPr/>
          </p:nvSpPr>
          <p:spPr>
            <a:xfrm>
              <a:off x="7787164" y="44380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3" name="pt46">
              <a:extLst>
                <a:ext uri="{FF2B5EF4-FFF2-40B4-BE49-F238E27FC236}">
                  <a16:creationId xmlns:a16="http://schemas.microsoft.com/office/drawing/2014/main" id="{56F093C6-DCF8-1229-ACB9-502F9706453B}"/>
                </a:ext>
              </a:extLst>
            </p:cNvPr>
            <p:cNvSpPr/>
            <p:nvPr/>
          </p:nvSpPr>
          <p:spPr>
            <a:xfrm>
              <a:off x="7371065" y="34560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4" name="pt47">
              <a:extLst>
                <a:ext uri="{FF2B5EF4-FFF2-40B4-BE49-F238E27FC236}">
                  <a16:creationId xmlns:a16="http://schemas.microsoft.com/office/drawing/2014/main" id="{7573A93C-3BD7-B158-BEA0-2F57550C36F4}"/>
                </a:ext>
              </a:extLst>
            </p:cNvPr>
            <p:cNvSpPr/>
            <p:nvPr/>
          </p:nvSpPr>
          <p:spPr>
            <a:xfrm>
              <a:off x="7664292" y="4327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5" name="pt48">
              <a:extLst>
                <a:ext uri="{FF2B5EF4-FFF2-40B4-BE49-F238E27FC236}">
                  <a16:creationId xmlns:a16="http://schemas.microsoft.com/office/drawing/2014/main" id="{51F5A34F-221C-C30A-F526-8834627B6608}"/>
                </a:ext>
              </a:extLst>
            </p:cNvPr>
            <p:cNvSpPr/>
            <p:nvPr/>
          </p:nvSpPr>
          <p:spPr>
            <a:xfrm>
              <a:off x="7038252" y="44835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6" name="pt49">
              <a:extLst>
                <a:ext uri="{FF2B5EF4-FFF2-40B4-BE49-F238E27FC236}">
                  <a16:creationId xmlns:a16="http://schemas.microsoft.com/office/drawing/2014/main" id="{842A5B34-B456-5DEB-5D53-1FF4811BB7E3}"/>
                </a:ext>
              </a:extLst>
            </p:cNvPr>
            <p:cNvSpPr/>
            <p:nvPr/>
          </p:nvSpPr>
          <p:spPr>
            <a:xfrm>
              <a:off x="7677725" y="37604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7" name="pt50">
              <a:extLst>
                <a:ext uri="{FF2B5EF4-FFF2-40B4-BE49-F238E27FC236}">
                  <a16:creationId xmlns:a16="http://schemas.microsoft.com/office/drawing/2014/main" id="{2CE101F4-2FF8-F1C9-8C46-BE85B7F30924}"/>
                </a:ext>
              </a:extLst>
            </p:cNvPr>
            <p:cNvSpPr/>
            <p:nvPr/>
          </p:nvSpPr>
          <p:spPr>
            <a:xfrm>
              <a:off x="7456557" y="43286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8" name="pt51">
              <a:extLst>
                <a:ext uri="{FF2B5EF4-FFF2-40B4-BE49-F238E27FC236}">
                  <a16:creationId xmlns:a16="http://schemas.microsoft.com/office/drawing/2014/main" id="{95C0F0F9-7369-0E7E-FA71-8D9A5FE5695A}"/>
                </a:ext>
              </a:extLst>
            </p:cNvPr>
            <p:cNvSpPr/>
            <p:nvPr/>
          </p:nvSpPr>
          <p:spPr>
            <a:xfrm>
              <a:off x="6889789" y="42919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9" name="pt52">
              <a:extLst>
                <a:ext uri="{FF2B5EF4-FFF2-40B4-BE49-F238E27FC236}">
                  <a16:creationId xmlns:a16="http://schemas.microsoft.com/office/drawing/2014/main" id="{6C9BD31A-DFB5-ACF2-032C-82D147B947A6}"/>
                </a:ext>
              </a:extLst>
            </p:cNvPr>
            <p:cNvSpPr/>
            <p:nvPr/>
          </p:nvSpPr>
          <p:spPr>
            <a:xfrm>
              <a:off x="4901127" y="13113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0" name="pt53">
              <a:extLst>
                <a:ext uri="{FF2B5EF4-FFF2-40B4-BE49-F238E27FC236}">
                  <a16:creationId xmlns:a16="http://schemas.microsoft.com/office/drawing/2014/main" id="{AE67B9C3-7056-3169-BF74-85DAB81BD76D}"/>
                </a:ext>
              </a:extLst>
            </p:cNvPr>
            <p:cNvSpPr/>
            <p:nvPr/>
          </p:nvSpPr>
          <p:spPr>
            <a:xfrm>
              <a:off x="4590700" y="26921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1" name="pt54">
              <a:extLst>
                <a:ext uri="{FF2B5EF4-FFF2-40B4-BE49-F238E27FC236}">
                  <a16:creationId xmlns:a16="http://schemas.microsoft.com/office/drawing/2014/main" id="{6DEEA949-B6D0-7E6B-8872-E360C294A5F6}"/>
                </a:ext>
              </a:extLst>
            </p:cNvPr>
            <p:cNvSpPr/>
            <p:nvPr/>
          </p:nvSpPr>
          <p:spPr>
            <a:xfrm>
              <a:off x="5234164" y="3456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2" name="pt55">
              <a:extLst>
                <a:ext uri="{FF2B5EF4-FFF2-40B4-BE49-F238E27FC236}">
                  <a16:creationId xmlns:a16="http://schemas.microsoft.com/office/drawing/2014/main" id="{13C71782-8CE7-41C5-992A-0130DBAC12CC}"/>
                </a:ext>
              </a:extLst>
            </p:cNvPr>
            <p:cNvSpPr/>
            <p:nvPr/>
          </p:nvSpPr>
          <p:spPr>
            <a:xfrm>
              <a:off x="5362942" y="46045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3" name="pt56">
              <a:extLst>
                <a:ext uri="{FF2B5EF4-FFF2-40B4-BE49-F238E27FC236}">
                  <a16:creationId xmlns:a16="http://schemas.microsoft.com/office/drawing/2014/main" id="{B52DD649-C6E7-F4C8-E98E-6B2CC6329D12}"/>
                </a:ext>
              </a:extLst>
            </p:cNvPr>
            <p:cNvSpPr/>
            <p:nvPr/>
          </p:nvSpPr>
          <p:spPr>
            <a:xfrm>
              <a:off x="5662001" y="29206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4" name="pt57">
              <a:extLst>
                <a:ext uri="{FF2B5EF4-FFF2-40B4-BE49-F238E27FC236}">
                  <a16:creationId xmlns:a16="http://schemas.microsoft.com/office/drawing/2014/main" id="{D83AF450-D224-3A9E-4089-F8C7BB15824C}"/>
                </a:ext>
              </a:extLst>
            </p:cNvPr>
            <p:cNvSpPr/>
            <p:nvPr/>
          </p:nvSpPr>
          <p:spPr>
            <a:xfrm>
              <a:off x="4793104" y="3919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5" name="pt58">
              <a:extLst>
                <a:ext uri="{FF2B5EF4-FFF2-40B4-BE49-F238E27FC236}">
                  <a16:creationId xmlns:a16="http://schemas.microsoft.com/office/drawing/2014/main" id="{C07CDB93-3F49-7947-4103-2DF1DE438DBD}"/>
                </a:ext>
              </a:extLst>
            </p:cNvPr>
            <p:cNvSpPr/>
            <p:nvPr/>
          </p:nvSpPr>
          <p:spPr>
            <a:xfrm>
              <a:off x="5355926" y="33840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6" name="pt59">
              <a:extLst>
                <a:ext uri="{FF2B5EF4-FFF2-40B4-BE49-F238E27FC236}">
                  <a16:creationId xmlns:a16="http://schemas.microsoft.com/office/drawing/2014/main" id="{9CD44917-8EF2-A3C0-7CDA-5A5ED7D37E4C}"/>
                </a:ext>
              </a:extLst>
            </p:cNvPr>
            <p:cNvSpPr/>
            <p:nvPr/>
          </p:nvSpPr>
          <p:spPr>
            <a:xfrm>
              <a:off x="4596973" y="30654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7" name="pt60">
              <a:extLst>
                <a:ext uri="{FF2B5EF4-FFF2-40B4-BE49-F238E27FC236}">
                  <a16:creationId xmlns:a16="http://schemas.microsoft.com/office/drawing/2014/main" id="{5EE49C97-1B6A-E2E2-3EB9-8F8E46D74F20}"/>
                </a:ext>
              </a:extLst>
            </p:cNvPr>
            <p:cNvSpPr/>
            <p:nvPr/>
          </p:nvSpPr>
          <p:spPr>
            <a:xfrm>
              <a:off x="4313567" y="24316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8" name="pt61">
              <a:extLst>
                <a:ext uri="{FF2B5EF4-FFF2-40B4-BE49-F238E27FC236}">
                  <a16:creationId xmlns:a16="http://schemas.microsoft.com/office/drawing/2014/main" id="{D7F36F59-297A-691A-61E1-2B59421A8682}"/>
                </a:ext>
              </a:extLst>
            </p:cNvPr>
            <p:cNvSpPr/>
            <p:nvPr/>
          </p:nvSpPr>
          <p:spPr>
            <a:xfrm>
              <a:off x="5343928" y="45928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9" name="pt62">
              <a:extLst>
                <a:ext uri="{FF2B5EF4-FFF2-40B4-BE49-F238E27FC236}">
                  <a16:creationId xmlns:a16="http://schemas.microsoft.com/office/drawing/2014/main" id="{616DD935-529D-AEE0-7C50-EAC8031239C4}"/>
                </a:ext>
              </a:extLst>
            </p:cNvPr>
            <p:cNvSpPr/>
            <p:nvPr/>
          </p:nvSpPr>
          <p:spPr>
            <a:xfrm>
              <a:off x="5780880" y="45673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0" name="pt63">
              <a:extLst>
                <a:ext uri="{FF2B5EF4-FFF2-40B4-BE49-F238E27FC236}">
                  <a16:creationId xmlns:a16="http://schemas.microsoft.com/office/drawing/2014/main" id="{5EC67606-4075-E228-A1AB-CA45789FAE59}"/>
                </a:ext>
              </a:extLst>
            </p:cNvPr>
            <p:cNvSpPr/>
            <p:nvPr/>
          </p:nvSpPr>
          <p:spPr>
            <a:xfrm>
              <a:off x="5132317" y="3525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1" name="pt64">
              <a:extLst>
                <a:ext uri="{FF2B5EF4-FFF2-40B4-BE49-F238E27FC236}">
                  <a16:creationId xmlns:a16="http://schemas.microsoft.com/office/drawing/2014/main" id="{DBAF31D0-20A6-871F-8785-D2290F59A782}"/>
                </a:ext>
              </a:extLst>
            </p:cNvPr>
            <p:cNvSpPr/>
            <p:nvPr/>
          </p:nvSpPr>
          <p:spPr>
            <a:xfrm>
              <a:off x="6239838" y="46446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2" name="pt65">
              <a:extLst>
                <a:ext uri="{FF2B5EF4-FFF2-40B4-BE49-F238E27FC236}">
                  <a16:creationId xmlns:a16="http://schemas.microsoft.com/office/drawing/2014/main" id="{E2DE2D3A-3076-E71F-A288-557E4F834C2B}"/>
                </a:ext>
              </a:extLst>
            </p:cNvPr>
            <p:cNvSpPr/>
            <p:nvPr/>
          </p:nvSpPr>
          <p:spPr>
            <a:xfrm>
              <a:off x="5448845" y="25936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3" name="pt66">
              <a:extLst>
                <a:ext uri="{FF2B5EF4-FFF2-40B4-BE49-F238E27FC236}">
                  <a16:creationId xmlns:a16="http://schemas.microsoft.com/office/drawing/2014/main" id="{22C0EEDE-268C-937E-8747-3BB9F2CFDA3A}"/>
                </a:ext>
              </a:extLst>
            </p:cNvPr>
            <p:cNvSpPr/>
            <p:nvPr/>
          </p:nvSpPr>
          <p:spPr>
            <a:xfrm>
              <a:off x="5959065" y="40174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4" name="pt67">
              <a:extLst>
                <a:ext uri="{FF2B5EF4-FFF2-40B4-BE49-F238E27FC236}">
                  <a16:creationId xmlns:a16="http://schemas.microsoft.com/office/drawing/2014/main" id="{88CDD6D6-E866-8F8B-AED8-0242AB823A7C}"/>
                </a:ext>
              </a:extLst>
            </p:cNvPr>
            <p:cNvSpPr/>
            <p:nvPr/>
          </p:nvSpPr>
          <p:spPr>
            <a:xfrm>
              <a:off x="4837800" y="25726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5" name="pt68">
              <a:extLst>
                <a:ext uri="{FF2B5EF4-FFF2-40B4-BE49-F238E27FC236}">
                  <a16:creationId xmlns:a16="http://schemas.microsoft.com/office/drawing/2014/main" id="{141714ED-4CA3-61BA-E322-37C1BA14BAED}"/>
                </a:ext>
              </a:extLst>
            </p:cNvPr>
            <p:cNvSpPr/>
            <p:nvPr/>
          </p:nvSpPr>
          <p:spPr>
            <a:xfrm>
              <a:off x="5396781" y="42162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6" name="pt69">
              <a:extLst>
                <a:ext uri="{FF2B5EF4-FFF2-40B4-BE49-F238E27FC236}">
                  <a16:creationId xmlns:a16="http://schemas.microsoft.com/office/drawing/2014/main" id="{D4364C0E-13D2-0E06-470E-F375640120DE}"/>
                </a:ext>
              </a:extLst>
            </p:cNvPr>
            <p:cNvSpPr/>
            <p:nvPr/>
          </p:nvSpPr>
          <p:spPr>
            <a:xfrm>
              <a:off x="4578545" y="26562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7" name="pt70">
              <a:extLst>
                <a:ext uri="{FF2B5EF4-FFF2-40B4-BE49-F238E27FC236}">
                  <a16:creationId xmlns:a16="http://schemas.microsoft.com/office/drawing/2014/main" id="{33188686-DD80-C521-3165-08B72428B577}"/>
                </a:ext>
              </a:extLst>
            </p:cNvPr>
            <p:cNvSpPr/>
            <p:nvPr/>
          </p:nvSpPr>
          <p:spPr>
            <a:xfrm>
              <a:off x="5667064" y="23255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8" name="pt71">
              <a:extLst>
                <a:ext uri="{FF2B5EF4-FFF2-40B4-BE49-F238E27FC236}">
                  <a16:creationId xmlns:a16="http://schemas.microsoft.com/office/drawing/2014/main" id="{8F0CBCE8-3AD7-2B46-9EDE-F138D52AD8E5}"/>
                </a:ext>
              </a:extLst>
            </p:cNvPr>
            <p:cNvSpPr/>
            <p:nvPr/>
          </p:nvSpPr>
          <p:spPr>
            <a:xfrm>
              <a:off x="4455453" y="26309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9" name="pt72">
              <a:extLst>
                <a:ext uri="{FF2B5EF4-FFF2-40B4-BE49-F238E27FC236}">
                  <a16:creationId xmlns:a16="http://schemas.microsoft.com/office/drawing/2014/main" id="{FBA97ACA-797B-0135-82BD-137A80E39DD9}"/>
                </a:ext>
              </a:extLst>
            </p:cNvPr>
            <p:cNvSpPr/>
            <p:nvPr/>
          </p:nvSpPr>
          <p:spPr>
            <a:xfrm>
              <a:off x="4602475" y="19861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0" name="pt73">
              <a:extLst>
                <a:ext uri="{FF2B5EF4-FFF2-40B4-BE49-F238E27FC236}">
                  <a16:creationId xmlns:a16="http://schemas.microsoft.com/office/drawing/2014/main" id="{9781F256-45F1-B82E-ABB8-8996291ADFE4}"/>
                </a:ext>
              </a:extLst>
            </p:cNvPr>
            <p:cNvSpPr/>
            <p:nvPr/>
          </p:nvSpPr>
          <p:spPr>
            <a:xfrm>
              <a:off x="5159343" y="22337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1" name="pt74">
              <a:extLst>
                <a:ext uri="{FF2B5EF4-FFF2-40B4-BE49-F238E27FC236}">
                  <a16:creationId xmlns:a16="http://schemas.microsoft.com/office/drawing/2014/main" id="{D0B38468-A28B-9674-FE3C-7C25CD9FCBB0}"/>
                </a:ext>
              </a:extLst>
            </p:cNvPr>
            <p:cNvSpPr/>
            <p:nvPr/>
          </p:nvSpPr>
          <p:spPr>
            <a:xfrm>
              <a:off x="4611418" y="24055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2" name="pt75">
              <a:extLst>
                <a:ext uri="{FF2B5EF4-FFF2-40B4-BE49-F238E27FC236}">
                  <a16:creationId xmlns:a16="http://schemas.microsoft.com/office/drawing/2014/main" id="{AB06573F-DAC4-8C9F-D448-EF86377182C3}"/>
                </a:ext>
              </a:extLst>
            </p:cNvPr>
            <p:cNvSpPr/>
            <p:nvPr/>
          </p:nvSpPr>
          <p:spPr>
            <a:xfrm>
              <a:off x="5210241" y="42702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3" name="pt76">
              <a:extLst>
                <a:ext uri="{FF2B5EF4-FFF2-40B4-BE49-F238E27FC236}">
                  <a16:creationId xmlns:a16="http://schemas.microsoft.com/office/drawing/2014/main" id="{D37A0149-C912-E547-E700-AB89AB918971}"/>
                </a:ext>
              </a:extLst>
            </p:cNvPr>
            <p:cNvSpPr/>
            <p:nvPr/>
          </p:nvSpPr>
          <p:spPr>
            <a:xfrm>
              <a:off x="4452610" y="31149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4" name="pt77">
              <a:extLst>
                <a:ext uri="{FF2B5EF4-FFF2-40B4-BE49-F238E27FC236}">
                  <a16:creationId xmlns:a16="http://schemas.microsoft.com/office/drawing/2014/main" id="{932B9B82-6B17-A7A7-421A-274E8B22D68D}"/>
                </a:ext>
              </a:extLst>
            </p:cNvPr>
            <p:cNvSpPr/>
            <p:nvPr/>
          </p:nvSpPr>
          <p:spPr>
            <a:xfrm>
              <a:off x="4173380" y="32887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5" name="pt78">
              <a:extLst>
                <a:ext uri="{FF2B5EF4-FFF2-40B4-BE49-F238E27FC236}">
                  <a16:creationId xmlns:a16="http://schemas.microsoft.com/office/drawing/2014/main" id="{9A5A8A69-2323-3980-8375-9FDCC3D45A39}"/>
                </a:ext>
              </a:extLst>
            </p:cNvPr>
            <p:cNvSpPr/>
            <p:nvPr/>
          </p:nvSpPr>
          <p:spPr>
            <a:xfrm>
              <a:off x="4314062" y="27024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6" name="pt79">
              <a:extLst>
                <a:ext uri="{FF2B5EF4-FFF2-40B4-BE49-F238E27FC236}">
                  <a16:creationId xmlns:a16="http://schemas.microsoft.com/office/drawing/2014/main" id="{9951C043-7DDF-D663-BB1D-5BB023BB6DBD}"/>
                </a:ext>
              </a:extLst>
            </p:cNvPr>
            <p:cNvSpPr/>
            <p:nvPr/>
          </p:nvSpPr>
          <p:spPr>
            <a:xfrm>
              <a:off x="4594487" y="37050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7" name="pt80">
              <a:extLst>
                <a:ext uri="{FF2B5EF4-FFF2-40B4-BE49-F238E27FC236}">
                  <a16:creationId xmlns:a16="http://schemas.microsoft.com/office/drawing/2014/main" id="{3F313374-EA5D-6A2C-5EF5-ED676E683D63}"/>
                </a:ext>
              </a:extLst>
            </p:cNvPr>
            <p:cNvSpPr/>
            <p:nvPr/>
          </p:nvSpPr>
          <p:spPr>
            <a:xfrm>
              <a:off x="4025564" y="27439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8" name="pt81">
              <a:extLst>
                <a:ext uri="{FF2B5EF4-FFF2-40B4-BE49-F238E27FC236}">
                  <a16:creationId xmlns:a16="http://schemas.microsoft.com/office/drawing/2014/main" id="{C5F26DC1-909D-0788-03BF-A631985A0D7C}"/>
                </a:ext>
              </a:extLst>
            </p:cNvPr>
            <p:cNvSpPr/>
            <p:nvPr/>
          </p:nvSpPr>
          <p:spPr>
            <a:xfrm>
              <a:off x="4330266" y="24670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9" name="pt82">
              <a:extLst>
                <a:ext uri="{FF2B5EF4-FFF2-40B4-BE49-F238E27FC236}">
                  <a16:creationId xmlns:a16="http://schemas.microsoft.com/office/drawing/2014/main" id="{6084A1C8-3FD3-D3CE-327C-34D6A34498D1}"/>
                </a:ext>
              </a:extLst>
            </p:cNvPr>
            <p:cNvSpPr/>
            <p:nvPr/>
          </p:nvSpPr>
          <p:spPr>
            <a:xfrm>
              <a:off x="4515159" y="28016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0" name="pt83">
              <a:extLst>
                <a:ext uri="{FF2B5EF4-FFF2-40B4-BE49-F238E27FC236}">
                  <a16:creationId xmlns:a16="http://schemas.microsoft.com/office/drawing/2014/main" id="{37BDE06B-6FCE-FA2A-227E-4F1862C7976C}"/>
                </a:ext>
              </a:extLst>
            </p:cNvPr>
            <p:cNvSpPr/>
            <p:nvPr/>
          </p:nvSpPr>
          <p:spPr>
            <a:xfrm>
              <a:off x="4680970" y="30074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1" name="pt84">
              <a:extLst>
                <a:ext uri="{FF2B5EF4-FFF2-40B4-BE49-F238E27FC236}">
                  <a16:creationId xmlns:a16="http://schemas.microsoft.com/office/drawing/2014/main" id="{01A6220E-F936-DAA2-55C5-CBA6D936CEDE}"/>
                </a:ext>
              </a:extLst>
            </p:cNvPr>
            <p:cNvSpPr/>
            <p:nvPr/>
          </p:nvSpPr>
          <p:spPr>
            <a:xfrm>
              <a:off x="4189501" y="31786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2" name="pt85">
              <a:extLst>
                <a:ext uri="{FF2B5EF4-FFF2-40B4-BE49-F238E27FC236}">
                  <a16:creationId xmlns:a16="http://schemas.microsoft.com/office/drawing/2014/main" id="{F20E2EB3-3E36-D11A-53F9-26317826C049}"/>
                </a:ext>
              </a:extLst>
            </p:cNvPr>
            <p:cNvSpPr/>
            <p:nvPr/>
          </p:nvSpPr>
          <p:spPr>
            <a:xfrm>
              <a:off x="4314216" y="35230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3" name="pt86">
              <a:extLst>
                <a:ext uri="{FF2B5EF4-FFF2-40B4-BE49-F238E27FC236}">
                  <a16:creationId xmlns:a16="http://schemas.microsoft.com/office/drawing/2014/main" id="{B0A76D7D-8151-2C0E-FE40-DE0C90C50F68}"/>
                </a:ext>
              </a:extLst>
            </p:cNvPr>
            <p:cNvSpPr/>
            <p:nvPr/>
          </p:nvSpPr>
          <p:spPr>
            <a:xfrm>
              <a:off x="5281281" y="29911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4" name="pt87">
              <a:extLst>
                <a:ext uri="{FF2B5EF4-FFF2-40B4-BE49-F238E27FC236}">
                  <a16:creationId xmlns:a16="http://schemas.microsoft.com/office/drawing/2014/main" id="{3E2BC39E-78D6-9E82-7A8B-99B9F248DC3B}"/>
                </a:ext>
              </a:extLst>
            </p:cNvPr>
            <p:cNvSpPr/>
            <p:nvPr/>
          </p:nvSpPr>
          <p:spPr>
            <a:xfrm>
              <a:off x="4511107" y="33270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5" name="pt88">
              <a:extLst>
                <a:ext uri="{FF2B5EF4-FFF2-40B4-BE49-F238E27FC236}">
                  <a16:creationId xmlns:a16="http://schemas.microsoft.com/office/drawing/2014/main" id="{AC19754E-AB93-8926-25B2-5D2167DC4A62}"/>
                </a:ext>
              </a:extLst>
            </p:cNvPr>
            <p:cNvSpPr/>
            <p:nvPr/>
          </p:nvSpPr>
          <p:spPr>
            <a:xfrm>
              <a:off x="4713597" y="39950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6" name="pt89">
              <a:extLst>
                <a:ext uri="{FF2B5EF4-FFF2-40B4-BE49-F238E27FC236}">
                  <a16:creationId xmlns:a16="http://schemas.microsoft.com/office/drawing/2014/main" id="{93054FB7-8CC4-78AB-59B8-9F3D2D1A4274}"/>
                </a:ext>
              </a:extLst>
            </p:cNvPr>
            <p:cNvSpPr/>
            <p:nvPr/>
          </p:nvSpPr>
          <p:spPr>
            <a:xfrm>
              <a:off x="4990545" y="35932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7" name="pt90">
              <a:extLst>
                <a:ext uri="{FF2B5EF4-FFF2-40B4-BE49-F238E27FC236}">
                  <a16:creationId xmlns:a16="http://schemas.microsoft.com/office/drawing/2014/main" id="{118F0935-84A9-120B-6141-9851161A8C0D}"/>
                </a:ext>
              </a:extLst>
            </p:cNvPr>
            <p:cNvSpPr/>
            <p:nvPr/>
          </p:nvSpPr>
          <p:spPr>
            <a:xfrm>
              <a:off x="4994186" y="25366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8" name="pt91">
              <a:extLst>
                <a:ext uri="{FF2B5EF4-FFF2-40B4-BE49-F238E27FC236}">
                  <a16:creationId xmlns:a16="http://schemas.microsoft.com/office/drawing/2014/main" id="{553861C3-A53E-DD5F-0DE2-4AF7216C6B38}"/>
                </a:ext>
              </a:extLst>
            </p:cNvPr>
            <p:cNvSpPr/>
            <p:nvPr/>
          </p:nvSpPr>
          <p:spPr>
            <a:xfrm>
              <a:off x="5505835" y="34470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9" name="pt92">
              <a:extLst>
                <a:ext uri="{FF2B5EF4-FFF2-40B4-BE49-F238E27FC236}">
                  <a16:creationId xmlns:a16="http://schemas.microsoft.com/office/drawing/2014/main" id="{E193F6B6-5B79-5FFF-0A81-F0141368CB25}"/>
                </a:ext>
              </a:extLst>
            </p:cNvPr>
            <p:cNvSpPr/>
            <p:nvPr/>
          </p:nvSpPr>
          <p:spPr>
            <a:xfrm>
              <a:off x="6508791" y="42532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0" name="pt93">
              <a:extLst>
                <a:ext uri="{FF2B5EF4-FFF2-40B4-BE49-F238E27FC236}">
                  <a16:creationId xmlns:a16="http://schemas.microsoft.com/office/drawing/2014/main" id="{1E09370D-C40D-F61C-9D8A-F28F08109B46}"/>
                </a:ext>
              </a:extLst>
            </p:cNvPr>
            <p:cNvSpPr/>
            <p:nvPr/>
          </p:nvSpPr>
          <p:spPr>
            <a:xfrm>
              <a:off x="4863666" y="22545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1" name="pt94">
              <a:extLst>
                <a:ext uri="{FF2B5EF4-FFF2-40B4-BE49-F238E27FC236}">
                  <a16:creationId xmlns:a16="http://schemas.microsoft.com/office/drawing/2014/main" id="{6BD3ACDF-2205-6679-739D-D599E98ACDE2}"/>
                </a:ext>
              </a:extLst>
            </p:cNvPr>
            <p:cNvSpPr/>
            <p:nvPr/>
          </p:nvSpPr>
          <p:spPr>
            <a:xfrm>
              <a:off x="6392882" y="48155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2" name="pt95">
              <a:extLst>
                <a:ext uri="{FF2B5EF4-FFF2-40B4-BE49-F238E27FC236}">
                  <a16:creationId xmlns:a16="http://schemas.microsoft.com/office/drawing/2014/main" id="{553163FE-6C98-4E16-D442-AE46C0A11E94}"/>
                </a:ext>
              </a:extLst>
            </p:cNvPr>
            <p:cNvSpPr/>
            <p:nvPr/>
          </p:nvSpPr>
          <p:spPr>
            <a:xfrm>
              <a:off x="5252615" y="33644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3" name="pt96">
              <a:extLst>
                <a:ext uri="{FF2B5EF4-FFF2-40B4-BE49-F238E27FC236}">
                  <a16:creationId xmlns:a16="http://schemas.microsoft.com/office/drawing/2014/main" id="{F6AF56CC-C57C-C6EB-33FF-A29B51893B58}"/>
                </a:ext>
              </a:extLst>
            </p:cNvPr>
            <p:cNvSpPr/>
            <p:nvPr/>
          </p:nvSpPr>
          <p:spPr>
            <a:xfrm>
              <a:off x="6037347" y="47811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4" name="pt97">
              <a:extLst>
                <a:ext uri="{FF2B5EF4-FFF2-40B4-BE49-F238E27FC236}">
                  <a16:creationId xmlns:a16="http://schemas.microsoft.com/office/drawing/2014/main" id="{4C321164-D79E-97DB-1EB3-98923E188051}"/>
                </a:ext>
              </a:extLst>
            </p:cNvPr>
            <p:cNvSpPr/>
            <p:nvPr/>
          </p:nvSpPr>
          <p:spPr>
            <a:xfrm>
              <a:off x="4949296" y="24725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5" name="pt98">
              <a:extLst>
                <a:ext uri="{FF2B5EF4-FFF2-40B4-BE49-F238E27FC236}">
                  <a16:creationId xmlns:a16="http://schemas.microsoft.com/office/drawing/2014/main" id="{F231EFBE-D9D9-EDE3-F30E-9879BD4044D2}"/>
                </a:ext>
              </a:extLst>
            </p:cNvPr>
            <p:cNvSpPr/>
            <p:nvPr/>
          </p:nvSpPr>
          <p:spPr>
            <a:xfrm>
              <a:off x="5894158" y="45033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6" name="pt99">
              <a:extLst>
                <a:ext uri="{FF2B5EF4-FFF2-40B4-BE49-F238E27FC236}">
                  <a16:creationId xmlns:a16="http://schemas.microsoft.com/office/drawing/2014/main" id="{309E4471-8E97-71D4-1126-065B7868BCFA}"/>
                </a:ext>
              </a:extLst>
            </p:cNvPr>
            <p:cNvSpPr/>
            <p:nvPr/>
          </p:nvSpPr>
          <p:spPr>
            <a:xfrm>
              <a:off x="4995679" y="32975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7" name="pt100">
              <a:extLst>
                <a:ext uri="{FF2B5EF4-FFF2-40B4-BE49-F238E27FC236}">
                  <a16:creationId xmlns:a16="http://schemas.microsoft.com/office/drawing/2014/main" id="{6192F157-844F-2068-EBC9-78E9DE9284B8}"/>
                </a:ext>
              </a:extLst>
            </p:cNvPr>
            <p:cNvSpPr/>
            <p:nvPr/>
          </p:nvSpPr>
          <p:spPr>
            <a:xfrm>
              <a:off x="4431125" y="23842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8" name="pt101">
              <a:extLst>
                <a:ext uri="{FF2B5EF4-FFF2-40B4-BE49-F238E27FC236}">
                  <a16:creationId xmlns:a16="http://schemas.microsoft.com/office/drawing/2014/main" id="{A681D2AB-A832-9E79-6112-9225FA2EBC8B}"/>
                </a:ext>
              </a:extLst>
            </p:cNvPr>
            <p:cNvSpPr/>
            <p:nvPr/>
          </p:nvSpPr>
          <p:spPr>
            <a:xfrm>
              <a:off x="4937107" y="28825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9" name="pt102">
              <a:extLst>
                <a:ext uri="{FF2B5EF4-FFF2-40B4-BE49-F238E27FC236}">
                  <a16:creationId xmlns:a16="http://schemas.microsoft.com/office/drawing/2014/main" id="{B58E520C-83FF-0EDF-36F2-B4AFE65683B6}"/>
                </a:ext>
              </a:extLst>
            </p:cNvPr>
            <p:cNvSpPr/>
            <p:nvPr/>
          </p:nvSpPr>
          <p:spPr>
            <a:xfrm>
              <a:off x="4318932" y="33690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0" name="pt103">
              <a:extLst>
                <a:ext uri="{FF2B5EF4-FFF2-40B4-BE49-F238E27FC236}">
                  <a16:creationId xmlns:a16="http://schemas.microsoft.com/office/drawing/2014/main" id="{3BCC50A7-C776-C5C8-B97B-377B0F086510}"/>
                </a:ext>
              </a:extLst>
            </p:cNvPr>
            <p:cNvSpPr/>
            <p:nvPr/>
          </p:nvSpPr>
          <p:spPr>
            <a:xfrm>
              <a:off x="4164405" y="23407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1" name="pt104">
              <a:extLst>
                <a:ext uri="{FF2B5EF4-FFF2-40B4-BE49-F238E27FC236}">
                  <a16:creationId xmlns:a16="http://schemas.microsoft.com/office/drawing/2014/main" id="{989C83DE-A8D6-32CB-CC34-DFA86AE8A2DD}"/>
                </a:ext>
              </a:extLst>
            </p:cNvPr>
            <p:cNvSpPr/>
            <p:nvPr/>
          </p:nvSpPr>
          <p:spPr>
            <a:xfrm>
              <a:off x="4540675" y="26475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2" name="pt105">
              <a:extLst>
                <a:ext uri="{FF2B5EF4-FFF2-40B4-BE49-F238E27FC236}">
                  <a16:creationId xmlns:a16="http://schemas.microsoft.com/office/drawing/2014/main" id="{8BFA049E-3781-B884-F16F-9E7FDE5FFD9F}"/>
                </a:ext>
              </a:extLst>
            </p:cNvPr>
            <p:cNvSpPr/>
            <p:nvPr/>
          </p:nvSpPr>
          <p:spPr>
            <a:xfrm>
              <a:off x="5090774" y="28390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3" name="pt106">
              <a:extLst>
                <a:ext uri="{FF2B5EF4-FFF2-40B4-BE49-F238E27FC236}">
                  <a16:creationId xmlns:a16="http://schemas.microsoft.com/office/drawing/2014/main" id="{01E041E2-CB70-A76D-93C1-6BEFFC2D34DE}"/>
                </a:ext>
              </a:extLst>
            </p:cNvPr>
            <p:cNvSpPr/>
            <p:nvPr/>
          </p:nvSpPr>
          <p:spPr>
            <a:xfrm>
              <a:off x="3750427" y="23271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4" name="pt107">
              <a:extLst>
                <a:ext uri="{FF2B5EF4-FFF2-40B4-BE49-F238E27FC236}">
                  <a16:creationId xmlns:a16="http://schemas.microsoft.com/office/drawing/2014/main" id="{AC9B0D46-ABDD-EA36-E755-287ABBC5D3CA}"/>
                </a:ext>
              </a:extLst>
            </p:cNvPr>
            <p:cNvSpPr/>
            <p:nvPr/>
          </p:nvSpPr>
          <p:spPr>
            <a:xfrm>
              <a:off x="4583148" y="26421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5" name="pt108">
              <a:extLst>
                <a:ext uri="{FF2B5EF4-FFF2-40B4-BE49-F238E27FC236}">
                  <a16:creationId xmlns:a16="http://schemas.microsoft.com/office/drawing/2014/main" id="{CE7916BB-A72C-955F-DD6D-A0BB2D013BEA}"/>
                </a:ext>
              </a:extLst>
            </p:cNvPr>
            <p:cNvSpPr/>
            <p:nvPr/>
          </p:nvSpPr>
          <p:spPr>
            <a:xfrm>
              <a:off x="4952056" y="34111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6" name="pt109">
              <a:extLst>
                <a:ext uri="{FF2B5EF4-FFF2-40B4-BE49-F238E27FC236}">
                  <a16:creationId xmlns:a16="http://schemas.microsoft.com/office/drawing/2014/main" id="{7F0945EC-3371-071E-01F5-621FF3AFE1DA}"/>
                </a:ext>
              </a:extLst>
            </p:cNvPr>
            <p:cNvSpPr/>
            <p:nvPr/>
          </p:nvSpPr>
          <p:spPr>
            <a:xfrm>
              <a:off x="4854581" y="30953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7" name="pt110">
              <a:extLst>
                <a:ext uri="{FF2B5EF4-FFF2-40B4-BE49-F238E27FC236}">
                  <a16:creationId xmlns:a16="http://schemas.microsoft.com/office/drawing/2014/main" id="{C25F37CD-614F-F082-F860-84CA72BBC014}"/>
                </a:ext>
              </a:extLst>
            </p:cNvPr>
            <p:cNvSpPr/>
            <p:nvPr/>
          </p:nvSpPr>
          <p:spPr>
            <a:xfrm>
              <a:off x="4318080" y="18321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8" name="pt111">
              <a:extLst>
                <a:ext uri="{FF2B5EF4-FFF2-40B4-BE49-F238E27FC236}">
                  <a16:creationId xmlns:a16="http://schemas.microsoft.com/office/drawing/2014/main" id="{77551775-45FE-43BF-7EC1-B3EC555A8843}"/>
                </a:ext>
              </a:extLst>
            </p:cNvPr>
            <p:cNvSpPr/>
            <p:nvPr/>
          </p:nvSpPr>
          <p:spPr>
            <a:xfrm>
              <a:off x="3979729" y="25638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9" name="pt112">
              <a:extLst>
                <a:ext uri="{FF2B5EF4-FFF2-40B4-BE49-F238E27FC236}">
                  <a16:creationId xmlns:a16="http://schemas.microsoft.com/office/drawing/2014/main" id="{5CCBCE52-A199-4B5C-0EC9-305128E1A228}"/>
                </a:ext>
              </a:extLst>
            </p:cNvPr>
            <p:cNvSpPr/>
            <p:nvPr/>
          </p:nvSpPr>
          <p:spPr>
            <a:xfrm>
              <a:off x="6138044" y="32320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0" name="pt113">
              <a:extLst>
                <a:ext uri="{FF2B5EF4-FFF2-40B4-BE49-F238E27FC236}">
                  <a16:creationId xmlns:a16="http://schemas.microsoft.com/office/drawing/2014/main" id="{E2FBD8AA-92F8-35B8-071C-737F23EB19A7}"/>
                </a:ext>
              </a:extLst>
            </p:cNvPr>
            <p:cNvSpPr/>
            <p:nvPr/>
          </p:nvSpPr>
          <p:spPr>
            <a:xfrm>
              <a:off x="4955497" y="34126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1" name="pt114">
              <a:extLst>
                <a:ext uri="{FF2B5EF4-FFF2-40B4-BE49-F238E27FC236}">
                  <a16:creationId xmlns:a16="http://schemas.microsoft.com/office/drawing/2014/main" id="{93AE7978-8178-BAAB-9D1A-3E32E2C21391}"/>
                </a:ext>
              </a:extLst>
            </p:cNvPr>
            <p:cNvSpPr/>
            <p:nvPr/>
          </p:nvSpPr>
          <p:spPr>
            <a:xfrm>
              <a:off x="4851696" y="32804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2" name="pt115">
              <a:extLst>
                <a:ext uri="{FF2B5EF4-FFF2-40B4-BE49-F238E27FC236}">
                  <a16:creationId xmlns:a16="http://schemas.microsoft.com/office/drawing/2014/main" id="{52977EE9-0EDE-00C0-954E-5B6B85723CA1}"/>
                </a:ext>
              </a:extLst>
            </p:cNvPr>
            <p:cNvSpPr/>
            <p:nvPr/>
          </p:nvSpPr>
          <p:spPr>
            <a:xfrm>
              <a:off x="5224225" y="30877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3" name="pt116">
              <a:extLst>
                <a:ext uri="{FF2B5EF4-FFF2-40B4-BE49-F238E27FC236}">
                  <a16:creationId xmlns:a16="http://schemas.microsoft.com/office/drawing/2014/main" id="{28ACEA21-7F86-18AF-3B59-EBDE6D87DC39}"/>
                </a:ext>
              </a:extLst>
            </p:cNvPr>
            <p:cNvSpPr/>
            <p:nvPr/>
          </p:nvSpPr>
          <p:spPr>
            <a:xfrm>
              <a:off x="4989089" y="31909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4" name="pt117">
              <a:extLst>
                <a:ext uri="{FF2B5EF4-FFF2-40B4-BE49-F238E27FC236}">
                  <a16:creationId xmlns:a16="http://schemas.microsoft.com/office/drawing/2014/main" id="{D97E137C-0AF8-FCC0-EC91-AD2186AD758A}"/>
                </a:ext>
              </a:extLst>
            </p:cNvPr>
            <p:cNvSpPr/>
            <p:nvPr/>
          </p:nvSpPr>
          <p:spPr>
            <a:xfrm>
              <a:off x="5000117" y="25244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5" name="pt118">
              <a:extLst>
                <a:ext uri="{FF2B5EF4-FFF2-40B4-BE49-F238E27FC236}">
                  <a16:creationId xmlns:a16="http://schemas.microsoft.com/office/drawing/2014/main" id="{C072C6D8-D5EC-1D79-20C9-DE8C3D2DD347}"/>
                </a:ext>
              </a:extLst>
            </p:cNvPr>
            <p:cNvSpPr/>
            <p:nvPr/>
          </p:nvSpPr>
          <p:spPr>
            <a:xfrm>
              <a:off x="4748547" y="28077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6" name="pt119">
              <a:extLst>
                <a:ext uri="{FF2B5EF4-FFF2-40B4-BE49-F238E27FC236}">
                  <a16:creationId xmlns:a16="http://schemas.microsoft.com/office/drawing/2014/main" id="{6341AD6A-B830-34BD-729B-3C10DDB40854}"/>
                </a:ext>
              </a:extLst>
            </p:cNvPr>
            <p:cNvSpPr/>
            <p:nvPr/>
          </p:nvSpPr>
          <p:spPr>
            <a:xfrm>
              <a:off x="5112954" y="2212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7" name="pt120">
              <a:extLst>
                <a:ext uri="{FF2B5EF4-FFF2-40B4-BE49-F238E27FC236}">
                  <a16:creationId xmlns:a16="http://schemas.microsoft.com/office/drawing/2014/main" id="{A79609C9-C22C-CF4D-558D-D96281FB97A9}"/>
                </a:ext>
              </a:extLst>
            </p:cNvPr>
            <p:cNvSpPr/>
            <p:nvPr/>
          </p:nvSpPr>
          <p:spPr>
            <a:xfrm>
              <a:off x="6018343" y="32412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8" name="pt121">
              <a:extLst>
                <a:ext uri="{FF2B5EF4-FFF2-40B4-BE49-F238E27FC236}">
                  <a16:creationId xmlns:a16="http://schemas.microsoft.com/office/drawing/2014/main" id="{BAF0B682-1BB1-FBBE-0C20-32197E672788}"/>
                </a:ext>
              </a:extLst>
            </p:cNvPr>
            <p:cNvSpPr/>
            <p:nvPr/>
          </p:nvSpPr>
          <p:spPr>
            <a:xfrm>
              <a:off x="6257380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9" name="pt122">
              <a:extLst>
                <a:ext uri="{FF2B5EF4-FFF2-40B4-BE49-F238E27FC236}">
                  <a16:creationId xmlns:a16="http://schemas.microsoft.com/office/drawing/2014/main" id="{44ADC9DA-4C35-BC48-CB40-C0DE44EEB8B0}"/>
                </a:ext>
              </a:extLst>
            </p:cNvPr>
            <p:cNvSpPr/>
            <p:nvPr/>
          </p:nvSpPr>
          <p:spPr>
            <a:xfrm>
              <a:off x="5018251" y="23170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0" name="pt123">
              <a:extLst>
                <a:ext uri="{FF2B5EF4-FFF2-40B4-BE49-F238E27FC236}">
                  <a16:creationId xmlns:a16="http://schemas.microsoft.com/office/drawing/2014/main" id="{7BC8E9EB-D9E7-59A6-BDA6-35BBB46C7749}"/>
                </a:ext>
              </a:extLst>
            </p:cNvPr>
            <p:cNvSpPr/>
            <p:nvPr/>
          </p:nvSpPr>
          <p:spPr>
            <a:xfrm>
              <a:off x="4532953" y="35481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1" name="pt124">
              <a:extLst>
                <a:ext uri="{FF2B5EF4-FFF2-40B4-BE49-F238E27FC236}">
                  <a16:creationId xmlns:a16="http://schemas.microsoft.com/office/drawing/2014/main" id="{3676EB72-6076-AD80-7C86-8E3081742967}"/>
                </a:ext>
              </a:extLst>
            </p:cNvPr>
            <p:cNvSpPr/>
            <p:nvPr/>
          </p:nvSpPr>
          <p:spPr>
            <a:xfrm>
              <a:off x="6129631" y="5525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2" name="pt125">
              <a:extLst>
                <a:ext uri="{FF2B5EF4-FFF2-40B4-BE49-F238E27FC236}">
                  <a16:creationId xmlns:a16="http://schemas.microsoft.com/office/drawing/2014/main" id="{D8D7B5D1-962B-4C42-C267-7DE354D6C6B9}"/>
                </a:ext>
              </a:extLst>
            </p:cNvPr>
            <p:cNvSpPr/>
            <p:nvPr/>
          </p:nvSpPr>
          <p:spPr>
            <a:xfrm>
              <a:off x="5193280" y="27370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3" name="pt126">
              <a:extLst>
                <a:ext uri="{FF2B5EF4-FFF2-40B4-BE49-F238E27FC236}">
                  <a16:creationId xmlns:a16="http://schemas.microsoft.com/office/drawing/2014/main" id="{1376B64F-364A-0ACB-81E8-D2FF76B2573B}"/>
                </a:ext>
              </a:extLst>
            </p:cNvPr>
            <p:cNvSpPr/>
            <p:nvPr/>
          </p:nvSpPr>
          <p:spPr>
            <a:xfrm>
              <a:off x="5728543" y="45525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4" name="pt127">
              <a:extLst>
                <a:ext uri="{FF2B5EF4-FFF2-40B4-BE49-F238E27FC236}">
                  <a16:creationId xmlns:a16="http://schemas.microsoft.com/office/drawing/2014/main" id="{AFD7FDB3-E303-635F-2D76-2E1C21A6F52E}"/>
                </a:ext>
              </a:extLst>
            </p:cNvPr>
            <p:cNvSpPr/>
            <p:nvPr/>
          </p:nvSpPr>
          <p:spPr>
            <a:xfrm>
              <a:off x="5304691" y="39573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5" name="pt128">
              <a:extLst>
                <a:ext uri="{FF2B5EF4-FFF2-40B4-BE49-F238E27FC236}">
                  <a16:creationId xmlns:a16="http://schemas.microsoft.com/office/drawing/2014/main" id="{431FF92E-8EC3-B0C1-34E5-DDB5AA4273A7}"/>
                </a:ext>
              </a:extLst>
            </p:cNvPr>
            <p:cNvSpPr/>
            <p:nvPr/>
          </p:nvSpPr>
          <p:spPr>
            <a:xfrm>
              <a:off x="5119208" y="23941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6" name="pt129">
              <a:extLst>
                <a:ext uri="{FF2B5EF4-FFF2-40B4-BE49-F238E27FC236}">
                  <a16:creationId xmlns:a16="http://schemas.microsoft.com/office/drawing/2014/main" id="{B70EAADB-EA22-E7E6-CB83-31D10065C973}"/>
                </a:ext>
              </a:extLst>
            </p:cNvPr>
            <p:cNvSpPr/>
            <p:nvPr/>
          </p:nvSpPr>
          <p:spPr>
            <a:xfrm>
              <a:off x="5297599" y="29541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7" name="pt130">
              <a:extLst>
                <a:ext uri="{FF2B5EF4-FFF2-40B4-BE49-F238E27FC236}">
                  <a16:creationId xmlns:a16="http://schemas.microsoft.com/office/drawing/2014/main" id="{7B231038-AF03-8D66-80AC-4363BE1092FF}"/>
                </a:ext>
              </a:extLst>
            </p:cNvPr>
            <p:cNvSpPr/>
            <p:nvPr/>
          </p:nvSpPr>
          <p:spPr>
            <a:xfrm>
              <a:off x="5085798" y="27838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8" name="pt131">
              <a:extLst>
                <a:ext uri="{FF2B5EF4-FFF2-40B4-BE49-F238E27FC236}">
                  <a16:creationId xmlns:a16="http://schemas.microsoft.com/office/drawing/2014/main" id="{656E1738-E1F6-8D25-1B20-B3EBFC73880E}"/>
                </a:ext>
              </a:extLst>
            </p:cNvPr>
            <p:cNvSpPr/>
            <p:nvPr/>
          </p:nvSpPr>
          <p:spPr>
            <a:xfrm>
              <a:off x="5717744" y="43605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9" name="pt132">
              <a:extLst>
                <a:ext uri="{FF2B5EF4-FFF2-40B4-BE49-F238E27FC236}">
                  <a16:creationId xmlns:a16="http://schemas.microsoft.com/office/drawing/2014/main" id="{52910400-D462-BBA4-8494-EFC8624D4FAF}"/>
                </a:ext>
              </a:extLst>
            </p:cNvPr>
            <p:cNvSpPr/>
            <p:nvPr/>
          </p:nvSpPr>
          <p:spPr>
            <a:xfrm>
              <a:off x="5005985" y="39766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0" name="pt133">
              <a:extLst>
                <a:ext uri="{FF2B5EF4-FFF2-40B4-BE49-F238E27FC236}">
                  <a16:creationId xmlns:a16="http://schemas.microsoft.com/office/drawing/2014/main" id="{822C27A4-244A-591B-41CF-647C3846614E}"/>
                </a:ext>
              </a:extLst>
            </p:cNvPr>
            <p:cNvSpPr/>
            <p:nvPr/>
          </p:nvSpPr>
          <p:spPr>
            <a:xfrm>
              <a:off x="4252107" y="19734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1" name="pt134">
              <a:extLst>
                <a:ext uri="{FF2B5EF4-FFF2-40B4-BE49-F238E27FC236}">
                  <a16:creationId xmlns:a16="http://schemas.microsoft.com/office/drawing/2014/main" id="{78D95B18-1026-71A8-8DE4-3EAC18EBCC44}"/>
                </a:ext>
              </a:extLst>
            </p:cNvPr>
            <p:cNvSpPr/>
            <p:nvPr/>
          </p:nvSpPr>
          <p:spPr>
            <a:xfrm>
              <a:off x="4914362" y="25588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2" name="pt135">
              <a:extLst>
                <a:ext uri="{FF2B5EF4-FFF2-40B4-BE49-F238E27FC236}">
                  <a16:creationId xmlns:a16="http://schemas.microsoft.com/office/drawing/2014/main" id="{48534E74-AD38-C07B-6CE5-E9F0B6877097}"/>
                </a:ext>
              </a:extLst>
            </p:cNvPr>
            <p:cNvSpPr/>
            <p:nvPr/>
          </p:nvSpPr>
          <p:spPr>
            <a:xfrm>
              <a:off x="4090558" y="20424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3" name="pt136">
              <a:extLst>
                <a:ext uri="{FF2B5EF4-FFF2-40B4-BE49-F238E27FC236}">
                  <a16:creationId xmlns:a16="http://schemas.microsoft.com/office/drawing/2014/main" id="{6450435F-D2C1-4540-10C8-6D48EBFF9C88}"/>
                </a:ext>
              </a:extLst>
            </p:cNvPr>
            <p:cNvSpPr/>
            <p:nvPr/>
          </p:nvSpPr>
          <p:spPr>
            <a:xfrm>
              <a:off x="4750290" y="22092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4" name="pt137">
              <a:extLst>
                <a:ext uri="{FF2B5EF4-FFF2-40B4-BE49-F238E27FC236}">
                  <a16:creationId xmlns:a16="http://schemas.microsoft.com/office/drawing/2014/main" id="{2DB44E47-8C78-C08D-C7C5-29DC69EDE72C}"/>
                </a:ext>
              </a:extLst>
            </p:cNvPr>
            <p:cNvSpPr/>
            <p:nvPr/>
          </p:nvSpPr>
          <p:spPr>
            <a:xfrm>
              <a:off x="5045348" y="26721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5" name="pt138">
              <a:extLst>
                <a:ext uri="{FF2B5EF4-FFF2-40B4-BE49-F238E27FC236}">
                  <a16:creationId xmlns:a16="http://schemas.microsoft.com/office/drawing/2014/main" id="{540BBB8F-9640-9201-5A57-195AF675AFAA}"/>
                </a:ext>
              </a:extLst>
            </p:cNvPr>
            <p:cNvSpPr/>
            <p:nvPr/>
          </p:nvSpPr>
          <p:spPr>
            <a:xfrm>
              <a:off x="5202852" y="25942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6" name="pt139">
              <a:extLst>
                <a:ext uri="{FF2B5EF4-FFF2-40B4-BE49-F238E27FC236}">
                  <a16:creationId xmlns:a16="http://schemas.microsoft.com/office/drawing/2014/main" id="{650D61E1-8E97-96CB-0C12-55ECCAE66A1E}"/>
                </a:ext>
              </a:extLst>
            </p:cNvPr>
            <p:cNvSpPr/>
            <p:nvPr/>
          </p:nvSpPr>
          <p:spPr>
            <a:xfrm>
              <a:off x="5379556" y="23770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7" name="pt140">
              <a:extLst>
                <a:ext uri="{FF2B5EF4-FFF2-40B4-BE49-F238E27FC236}">
                  <a16:creationId xmlns:a16="http://schemas.microsoft.com/office/drawing/2014/main" id="{AA835C11-DACD-349E-8F95-C7993A9D8BD1}"/>
                </a:ext>
              </a:extLst>
            </p:cNvPr>
            <p:cNvSpPr/>
            <p:nvPr/>
          </p:nvSpPr>
          <p:spPr>
            <a:xfrm>
              <a:off x="5016163" y="39897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8" name="pt141">
              <a:extLst>
                <a:ext uri="{FF2B5EF4-FFF2-40B4-BE49-F238E27FC236}">
                  <a16:creationId xmlns:a16="http://schemas.microsoft.com/office/drawing/2014/main" id="{9B354982-4C06-C56A-A4C1-D7BCF7126F18}"/>
                </a:ext>
              </a:extLst>
            </p:cNvPr>
            <p:cNvSpPr/>
            <p:nvPr/>
          </p:nvSpPr>
          <p:spPr>
            <a:xfrm>
              <a:off x="4853595" y="35254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9" name="pt142">
              <a:extLst>
                <a:ext uri="{FF2B5EF4-FFF2-40B4-BE49-F238E27FC236}">
                  <a16:creationId xmlns:a16="http://schemas.microsoft.com/office/drawing/2014/main" id="{1B47E3FE-798F-E119-6C05-67F3A2E554B8}"/>
                </a:ext>
              </a:extLst>
            </p:cNvPr>
            <p:cNvSpPr/>
            <p:nvPr/>
          </p:nvSpPr>
          <p:spPr>
            <a:xfrm>
              <a:off x="4725492" y="26520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0" name="pt143">
              <a:extLst>
                <a:ext uri="{FF2B5EF4-FFF2-40B4-BE49-F238E27FC236}">
                  <a16:creationId xmlns:a16="http://schemas.microsoft.com/office/drawing/2014/main" id="{8AA6FBC8-FD31-3845-400B-EC9DBBD18058}"/>
                </a:ext>
              </a:extLst>
            </p:cNvPr>
            <p:cNvSpPr/>
            <p:nvPr/>
          </p:nvSpPr>
          <p:spPr>
            <a:xfrm>
              <a:off x="5476184" y="44884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1" name="pt144">
              <a:extLst>
                <a:ext uri="{FF2B5EF4-FFF2-40B4-BE49-F238E27FC236}">
                  <a16:creationId xmlns:a16="http://schemas.microsoft.com/office/drawing/2014/main" id="{FC933539-A81F-6E7D-AECE-087D3CC89105}"/>
                </a:ext>
              </a:extLst>
            </p:cNvPr>
            <p:cNvSpPr/>
            <p:nvPr/>
          </p:nvSpPr>
          <p:spPr>
            <a:xfrm>
              <a:off x="4478556" y="37698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2" name="pt145">
              <a:extLst>
                <a:ext uri="{FF2B5EF4-FFF2-40B4-BE49-F238E27FC236}">
                  <a16:creationId xmlns:a16="http://schemas.microsoft.com/office/drawing/2014/main" id="{E70CC182-7501-CD19-F90F-7D99CFFC889E}"/>
                </a:ext>
              </a:extLst>
            </p:cNvPr>
            <p:cNvSpPr/>
            <p:nvPr/>
          </p:nvSpPr>
          <p:spPr>
            <a:xfrm>
              <a:off x="4948142" y="35006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3" name="pt146">
              <a:extLst>
                <a:ext uri="{FF2B5EF4-FFF2-40B4-BE49-F238E27FC236}">
                  <a16:creationId xmlns:a16="http://schemas.microsoft.com/office/drawing/2014/main" id="{F103318F-4180-EBD2-CC12-D06A58EA7C70}"/>
                </a:ext>
              </a:extLst>
            </p:cNvPr>
            <p:cNvSpPr/>
            <p:nvPr/>
          </p:nvSpPr>
          <p:spPr>
            <a:xfrm>
              <a:off x="3593178" y="20357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4" name="pt147">
              <a:extLst>
                <a:ext uri="{FF2B5EF4-FFF2-40B4-BE49-F238E27FC236}">
                  <a16:creationId xmlns:a16="http://schemas.microsoft.com/office/drawing/2014/main" id="{A6D22438-2D96-3327-8BBE-D576630BA010}"/>
                </a:ext>
              </a:extLst>
            </p:cNvPr>
            <p:cNvSpPr/>
            <p:nvPr/>
          </p:nvSpPr>
          <p:spPr>
            <a:xfrm>
              <a:off x="5178404" y="28491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5" name="pt148">
              <a:extLst>
                <a:ext uri="{FF2B5EF4-FFF2-40B4-BE49-F238E27FC236}">
                  <a16:creationId xmlns:a16="http://schemas.microsoft.com/office/drawing/2014/main" id="{85EB4690-901F-4F96-5D6E-D6E7CE337387}"/>
                </a:ext>
              </a:extLst>
            </p:cNvPr>
            <p:cNvSpPr/>
            <p:nvPr/>
          </p:nvSpPr>
          <p:spPr>
            <a:xfrm>
              <a:off x="4861693" y="24729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6" name="pt149">
              <a:extLst>
                <a:ext uri="{FF2B5EF4-FFF2-40B4-BE49-F238E27FC236}">
                  <a16:creationId xmlns:a16="http://schemas.microsoft.com/office/drawing/2014/main" id="{34388E03-49D7-A3A9-FD12-0AC79B20D845}"/>
                </a:ext>
              </a:extLst>
            </p:cNvPr>
            <p:cNvSpPr/>
            <p:nvPr/>
          </p:nvSpPr>
          <p:spPr>
            <a:xfrm>
              <a:off x="4842850" y="23067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7" name="pt150">
              <a:extLst>
                <a:ext uri="{FF2B5EF4-FFF2-40B4-BE49-F238E27FC236}">
                  <a16:creationId xmlns:a16="http://schemas.microsoft.com/office/drawing/2014/main" id="{B05EE83D-C47D-1225-2FE6-CDB4EE33D639}"/>
                </a:ext>
              </a:extLst>
            </p:cNvPr>
            <p:cNvSpPr/>
            <p:nvPr/>
          </p:nvSpPr>
          <p:spPr>
            <a:xfrm>
              <a:off x="4348652" y="23250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8" name="pt151">
              <a:extLst>
                <a:ext uri="{FF2B5EF4-FFF2-40B4-BE49-F238E27FC236}">
                  <a16:creationId xmlns:a16="http://schemas.microsoft.com/office/drawing/2014/main" id="{B7FC1EEB-AF4B-FF2D-C295-1DF9E5690EAD}"/>
                </a:ext>
              </a:extLst>
            </p:cNvPr>
            <p:cNvSpPr/>
            <p:nvPr/>
          </p:nvSpPr>
          <p:spPr>
            <a:xfrm>
              <a:off x="4841237" y="32649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9" name="pt152">
              <a:extLst>
                <a:ext uri="{FF2B5EF4-FFF2-40B4-BE49-F238E27FC236}">
                  <a16:creationId xmlns:a16="http://schemas.microsoft.com/office/drawing/2014/main" id="{5CE478BE-AE99-29A8-302C-1179AECFB5E6}"/>
                </a:ext>
              </a:extLst>
            </p:cNvPr>
            <p:cNvSpPr/>
            <p:nvPr/>
          </p:nvSpPr>
          <p:spPr>
            <a:xfrm>
              <a:off x="4587748" y="29363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0" name="pt153">
              <a:extLst>
                <a:ext uri="{FF2B5EF4-FFF2-40B4-BE49-F238E27FC236}">
                  <a16:creationId xmlns:a16="http://schemas.microsoft.com/office/drawing/2014/main" id="{DEBD3397-045F-2C50-2F9E-5D372C3926E7}"/>
                </a:ext>
              </a:extLst>
            </p:cNvPr>
            <p:cNvSpPr/>
            <p:nvPr/>
          </p:nvSpPr>
          <p:spPr>
            <a:xfrm>
              <a:off x="5258281" y="28803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1" name="pt154">
              <a:extLst>
                <a:ext uri="{FF2B5EF4-FFF2-40B4-BE49-F238E27FC236}">
                  <a16:creationId xmlns:a16="http://schemas.microsoft.com/office/drawing/2014/main" id="{2B90C67D-BE53-EA73-053A-4DD442BA8C97}"/>
                </a:ext>
              </a:extLst>
            </p:cNvPr>
            <p:cNvSpPr/>
            <p:nvPr/>
          </p:nvSpPr>
          <p:spPr>
            <a:xfrm>
              <a:off x="3898128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2" name="pt155">
              <a:extLst>
                <a:ext uri="{FF2B5EF4-FFF2-40B4-BE49-F238E27FC236}">
                  <a16:creationId xmlns:a16="http://schemas.microsoft.com/office/drawing/2014/main" id="{48FBDF58-3631-1CFA-6EEB-C73A0B555A97}"/>
                </a:ext>
              </a:extLst>
            </p:cNvPr>
            <p:cNvSpPr/>
            <p:nvPr/>
          </p:nvSpPr>
          <p:spPr>
            <a:xfrm>
              <a:off x="4249103" y="24849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3" name="pt156">
              <a:extLst>
                <a:ext uri="{FF2B5EF4-FFF2-40B4-BE49-F238E27FC236}">
                  <a16:creationId xmlns:a16="http://schemas.microsoft.com/office/drawing/2014/main" id="{1106B23E-4AE3-B9E5-38DA-B5C278512412}"/>
                </a:ext>
              </a:extLst>
            </p:cNvPr>
            <p:cNvSpPr/>
            <p:nvPr/>
          </p:nvSpPr>
          <p:spPr>
            <a:xfrm>
              <a:off x="4648203" y="26842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4" name="pt157">
              <a:extLst>
                <a:ext uri="{FF2B5EF4-FFF2-40B4-BE49-F238E27FC236}">
                  <a16:creationId xmlns:a16="http://schemas.microsoft.com/office/drawing/2014/main" id="{7E25DC54-F11C-3D61-2D92-87E66D91E13A}"/>
                </a:ext>
              </a:extLst>
            </p:cNvPr>
            <p:cNvSpPr/>
            <p:nvPr/>
          </p:nvSpPr>
          <p:spPr>
            <a:xfrm>
              <a:off x="4954917" y="29720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5" name="pt158">
              <a:extLst>
                <a:ext uri="{FF2B5EF4-FFF2-40B4-BE49-F238E27FC236}">
                  <a16:creationId xmlns:a16="http://schemas.microsoft.com/office/drawing/2014/main" id="{7C47E9FF-2E38-4ECA-416D-2D4DA5C70918}"/>
                </a:ext>
              </a:extLst>
            </p:cNvPr>
            <p:cNvSpPr/>
            <p:nvPr/>
          </p:nvSpPr>
          <p:spPr>
            <a:xfrm>
              <a:off x="4458512" y="38621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6" name="pt159">
              <a:extLst>
                <a:ext uri="{FF2B5EF4-FFF2-40B4-BE49-F238E27FC236}">
                  <a16:creationId xmlns:a16="http://schemas.microsoft.com/office/drawing/2014/main" id="{D25C5595-5BB7-6825-D608-7CA4292E19DB}"/>
                </a:ext>
              </a:extLst>
            </p:cNvPr>
            <p:cNvSpPr/>
            <p:nvPr/>
          </p:nvSpPr>
          <p:spPr>
            <a:xfrm>
              <a:off x="4253405" y="23205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7" name="pt160">
              <a:extLst>
                <a:ext uri="{FF2B5EF4-FFF2-40B4-BE49-F238E27FC236}">
                  <a16:creationId xmlns:a16="http://schemas.microsoft.com/office/drawing/2014/main" id="{D247D973-2477-4FD0-D336-D1F786DBC0A8}"/>
                </a:ext>
              </a:extLst>
            </p:cNvPr>
            <p:cNvSpPr/>
            <p:nvPr/>
          </p:nvSpPr>
          <p:spPr>
            <a:xfrm>
              <a:off x="4989600" y="2697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8" name="pt161">
              <a:extLst>
                <a:ext uri="{FF2B5EF4-FFF2-40B4-BE49-F238E27FC236}">
                  <a16:creationId xmlns:a16="http://schemas.microsoft.com/office/drawing/2014/main" id="{4D9A05A4-3BB6-CE95-0506-9136090D4C33}"/>
                </a:ext>
              </a:extLst>
            </p:cNvPr>
            <p:cNvSpPr/>
            <p:nvPr/>
          </p:nvSpPr>
          <p:spPr>
            <a:xfrm>
              <a:off x="4658801" y="42706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9" name="pt162">
              <a:extLst>
                <a:ext uri="{FF2B5EF4-FFF2-40B4-BE49-F238E27FC236}">
                  <a16:creationId xmlns:a16="http://schemas.microsoft.com/office/drawing/2014/main" id="{3359ED00-4647-8875-E9BD-B325735007EE}"/>
                </a:ext>
              </a:extLst>
            </p:cNvPr>
            <p:cNvSpPr/>
            <p:nvPr/>
          </p:nvSpPr>
          <p:spPr>
            <a:xfrm>
              <a:off x="4717673" y="31621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0" name="pt163">
              <a:extLst>
                <a:ext uri="{FF2B5EF4-FFF2-40B4-BE49-F238E27FC236}">
                  <a16:creationId xmlns:a16="http://schemas.microsoft.com/office/drawing/2014/main" id="{D08D4AB9-1C45-65B2-4F79-EF5CC3C147F4}"/>
                </a:ext>
              </a:extLst>
            </p:cNvPr>
            <p:cNvSpPr/>
            <p:nvPr/>
          </p:nvSpPr>
          <p:spPr>
            <a:xfrm>
              <a:off x="4149018" y="26546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1" name="pt164">
              <a:extLst>
                <a:ext uri="{FF2B5EF4-FFF2-40B4-BE49-F238E27FC236}">
                  <a16:creationId xmlns:a16="http://schemas.microsoft.com/office/drawing/2014/main" id="{D3742391-C991-C2E0-144D-9AFC57978DB3}"/>
                </a:ext>
              </a:extLst>
            </p:cNvPr>
            <p:cNvSpPr/>
            <p:nvPr/>
          </p:nvSpPr>
          <p:spPr>
            <a:xfrm>
              <a:off x="4708100" y="34868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2" name="pt165">
              <a:extLst>
                <a:ext uri="{FF2B5EF4-FFF2-40B4-BE49-F238E27FC236}">
                  <a16:creationId xmlns:a16="http://schemas.microsoft.com/office/drawing/2014/main" id="{0435F55B-C351-008C-823D-C1051AEA120E}"/>
                </a:ext>
              </a:extLst>
            </p:cNvPr>
            <p:cNvSpPr/>
            <p:nvPr/>
          </p:nvSpPr>
          <p:spPr>
            <a:xfrm>
              <a:off x="4512162" y="33811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3" name="pt166">
              <a:extLst>
                <a:ext uri="{FF2B5EF4-FFF2-40B4-BE49-F238E27FC236}">
                  <a16:creationId xmlns:a16="http://schemas.microsoft.com/office/drawing/2014/main" id="{EFBB985E-58B9-2202-DCBC-1F38677E1946}"/>
                </a:ext>
              </a:extLst>
            </p:cNvPr>
            <p:cNvSpPr/>
            <p:nvPr/>
          </p:nvSpPr>
          <p:spPr>
            <a:xfrm>
              <a:off x="4841725" y="28493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4" name="pt167">
              <a:extLst>
                <a:ext uri="{FF2B5EF4-FFF2-40B4-BE49-F238E27FC236}">
                  <a16:creationId xmlns:a16="http://schemas.microsoft.com/office/drawing/2014/main" id="{97B264B6-A923-8631-8F82-9498B1AA5CC6}"/>
                </a:ext>
              </a:extLst>
            </p:cNvPr>
            <p:cNvSpPr/>
            <p:nvPr/>
          </p:nvSpPr>
          <p:spPr>
            <a:xfrm>
              <a:off x="5240211" y="38983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5" name="pt168">
              <a:extLst>
                <a:ext uri="{FF2B5EF4-FFF2-40B4-BE49-F238E27FC236}">
                  <a16:creationId xmlns:a16="http://schemas.microsoft.com/office/drawing/2014/main" id="{D53AD2EE-7012-A1EE-4CFA-A095CD636B51}"/>
                </a:ext>
              </a:extLst>
            </p:cNvPr>
            <p:cNvSpPr/>
            <p:nvPr/>
          </p:nvSpPr>
          <p:spPr>
            <a:xfrm>
              <a:off x="4490111" y="25949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6" name="pt169">
              <a:extLst>
                <a:ext uri="{FF2B5EF4-FFF2-40B4-BE49-F238E27FC236}">
                  <a16:creationId xmlns:a16="http://schemas.microsoft.com/office/drawing/2014/main" id="{E44D918C-357F-3076-E767-AC11A5C0ED65}"/>
                </a:ext>
              </a:extLst>
            </p:cNvPr>
            <p:cNvSpPr/>
            <p:nvPr/>
          </p:nvSpPr>
          <p:spPr>
            <a:xfrm>
              <a:off x="5379353" y="26869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7" name="pt170">
              <a:extLst>
                <a:ext uri="{FF2B5EF4-FFF2-40B4-BE49-F238E27FC236}">
                  <a16:creationId xmlns:a16="http://schemas.microsoft.com/office/drawing/2014/main" id="{1EA3B6EB-C02F-F611-E644-8BF9165AC946}"/>
                </a:ext>
              </a:extLst>
            </p:cNvPr>
            <p:cNvSpPr/>
            <p:nvPr/>
          </p:nvSpPr>
          <p:spPr>
            <a:xfrm>
              <a:off x="4747316" y="37454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8" name="pt171">
              <a:extLst>
                <a:ext uri="{FF2B5EF4-FFF2-40B4-BE49-F238E27FC236}">
                  <a16:creationId xmlns:a16="http://schemas.microsoft.com/office/drawing/2014/main" id="{C1D204BC-28B6-F4F1-541B-B1356278716B}"/>
                </a:ext>
              </a:extLst>
            </p:cNvPr>
            <p:cNvSpPr/>
            <p:nvPr/>
          </p:nvSpPr>
          <p:spPr>
            <a:xfrm>
              <a:off x="5490210" y="2950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9" name="pt172">
              <a:extLst>
                <a:ext uri="{FF2B5EF4-FFF2-40B4-BE49-F238E27FC236}">
                  <a16:creationId xmlns:a16="http://schemas.microsoft.com/office/drawing/2014/main" id="{62755FBA-0510-9C26-687E-70249658E1B4}"/>
                </a:ext>
              </a:extLst>
            </p:cNvPr>
            <p:cNvSpPr/>
            <p:nvPr/>
          </p:nvSpPr>
          <p:spPr>
            <a:xfrm>
              <a:off x="5206398" y="37369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0" name="pt173">
              <a:extLst>
                <a:ext uri="{FF2B5EF4-FFF2-40B4-BE49-F238E27FC236}">
                  <a16:creationId xmlns:a16="http://schemas.microsoft.com/office/drawing/2014/main" id="{E8836B9A-8444-C70F-BFED-6CBE3C47EF4B}"/>
                </a:ext>
              </a:extLst>
            </p:cNvPr>
            <p:cNvSpPr/>
            <p:nvPr/>
          </p:nvSpPr>
          <p:spPr>
            <a:xfrm>
              <a:off x="4716357" y="18646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1" name="pt174">
              <a:extLst>
                <a:ext uri="{FF2B5EF4-FFF2-40B4-BE49-F238E27FC236}">
                  <a16:creationId xmlns:a16="http://schemas.microsoft.com/office/drawing/2014/main" id="{8039B811-6D6C-34F5-E5EE-0B9E647B3FB8}"/>
                </a:ext>
              </a:extLst>
            </p:cNvPr>
            <p:cNvSpPr/>
            <p:nvPr/>
          </p:nvSpPr>
          <p:spPr>
            <a:xfrm>
              <a:off x="5345175" y="34564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2" name="pt175">
              <a:extLst>
                <a:ext uri="{FF2B5EF4-FFF2-40B4-BE49-F238E27FC236}">
                  <a16:creationId xmlns:a16="http://schemas.microsoft.com/office/drawing/2014/main" id="{5EDB7241-78DF-1305-9FD0-3A6360728B65}"/>
                </a:ext>
              </a:extLst>
            </p:cNvPr>
            <p:cNvSpPr/>
            <p:nvPr/>
          </p:nvSpPr>
          <p:spPr>
            <a:xfrm>
              <a:off x="5574100" y="32798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3" name="pt176">
              <a:extLst>
                <a:ext uri="{FF2B5EF4-FFF2-40B4-BE49-F238E27FC236}">
                  <a16:creationId xmlns:a16="http://schemas.microsoft.com/office/drawing/2014/main" id="{A7ED270B-DF3D-CAFA-E0EA-BEB65815B6CC}"/>
                </a:ext>
              </a:extLst>
            </p:cNvPr>
            <p:cNvSpPr/>
            <p:nvPr/>
          </p:nvSpPr>
          <p:spPr>
            <a:xfrm>
              <a:off x="5257427" y="25048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4" name="pt177">
              <a:extLst>
                <a:ext uri="{FF2B5EF4-FFF2-40B4-BE49-F238E27FC236}">
                  <a16:creationId xmlns:a16="http://schemas.microsoft.com/office/drawing/2014/main" id="{5D362135-271F-BAF8-C95C-7F6D852BF9CD}"/>
                </a:ext>
              </a:extLst>
            </p:cNvPr>
            <p:cNvSpPr/>
            <p:nvPr/>
          </p:nvSpPr>
          <p:spPr>
            <a:xfrm>
              <a:off x="5423206" y="24324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5" name="pt178">
              <a:extLst>
                <a:ext uri="{FF2B5EF4-FFF2-40B4-BE49-F238E27FC236}">
                  <a16:creationId xmlns:a16="http://schemas.microsoft.com/office/drawing/2014/main" id="{9CC1B88F-3A87-CBBB-88C5-3BDC9497E367}"/>
                </a:ext>
              </a:extLst>
            </p:cNvPr>
            <p:cNvSpPr/>
            <p:nvPr/>
          </p:nvSpPr>
          <p:spPr>
            <a:xfrm>
              <a:off x="5271119" y="32209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6" name="pt179">
              <a:extLst>
                <a:ext uri="{FF2B5EF4-FFF2-40B4-BE49-F238E27FC236}">
                  <a16:creationId xmlns:a16="http://schemas.microsoft.com/office/drawing/2014/main" id="{E67F0CD9-4308-1D36-88C0-8D8F6A82E12B}"/>
                </a:ext>
              </a:extLst>
            </p:cNvPr>
            <p:cNvSpPr/>
            <p:nvPr/>
          </p:nvSpPr>
          <p:spPr>
            <a:xfrm>
              <a:off x="4723326" y="31023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7" name="pt180">
              <a:extLst>
                <a:ext uri="{FF2B5EF4-FFF2-40B4-BE49-F238E27FC236}">
                  <a16:creationId xmlns:a16="http://schemas.microsoft.com/office/drawing/2014/main" id="{5D2274D6-9E38-2DAA-07A7-6D8F451399B6}"/>
                </a:ext>
              </a:extLst>
            </p:cNvPr>
            <p:cNvSpPr/>
            <p:nvPr/>
          </p:nvSpPr>
          <p:spPr>
            <a:xfrm>
              <a:off x="4831382" y="2571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8" name="pt181">
              <a:extLst>
                <a:ext uri="{FF2B5EF4-FFF2-40B4-BE49-F238E27FC236}">
                  <a16:creationId xmlns:a16="http://schemas.microsoft.com/office/drawing/2014/main" id="{863D1006-4C43-D968-9B82-9EC94A579D8A}"/>
                </a:ext>
              </a:extLst>
            </p:cNvPr>
            <p:cNvSpPr/>
            <p:nvPr/>
          </p:nvSpPr>
          <p:spPr>
            <a:xfrm>
              <a:off x="4198008" y="37294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9" name="pt182">
              <a:extLst>
                <a:ext uri="{FF2B5EF4-FFF2-40B4-BE49-F238E27FC236}">
                  <a16:creationId xmlns:a16="http://schemas.microsoft.com/office/drawing/2014/main" id="{6DEE7708-4F07-4923-BB65-A2915123F7B9}"/>
                </a:ext>
              </a:extLst>
            </p:cNvPr>
            <p:cNvSpPr/>
            <p:nvPr/>
          </p:nvSpPr>
          <p:spPr>
            <a:xfrm>
              <a:off x="4954170" y="3394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0" name="pt183">
              <a:extLst>
                <a:ext uri="{FF2B5EF4-FFF2-40B4-BE49-F238E27FC236}">
                  <a16:creationId xmlns:a16="http://schemas.microsoft.com/office/drawing/2014/main" id="{029D52F9-DAF9-9257-AA55-BC247FDAC079}"/>
                </a:ext>
              </a:extLst>
            </p:cNvPr>
            <p:cNvSpPr/>
            <p:nvPr/>
          </p:nvSpPr>
          <p:spPr>
            <a:xfrm>
              <a:off x="5069105" y="27113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1" name="pt184">
              <a:extLst>
                <a:ext uri="{FF2B5EF4-FFF2-40B4-BE49-F238E27FC236}">
                  <a16:creationId xmlns:a16="http://schemas.microsoft.com/office/drawing/2014/main" id="{CB95D1B5-197F-06CC-8822-7A1944F23814}"/>
                </a:ext>
              </a:extLst>
            </p:cNvPr>
            <p:cNvSpPr/>
            <p:nvPr/>
          </p:nvSpPr>
          <p:spPr>
            <a:xfrm>
              <a:off x="5036707" y="26454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2" name="pt185">
              <a:extLst>
                <a:ext uri="{FF2B5EF4-FFF2-40B4-BE49-F238E27FC236}">
                  <a16:creationId xmlns:a16="http://schemas.microsoft.com/office/drawing/2014/main" id="{FA0C138B-2BA3-730B-526B-0F8EFBCFDC01}"/>
                </a:ext>
              </a:extLst>
            </p:cNvPr>
            <p:cNvSpPr/>
            <p:nvPr/>
          </p:nvSpPr>
          <p:spPr>
            <a:xfrm>
              <a:off x="5439891" y="21114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3" name="pt186">
              <a:extLst>
                <a:ext uri="{FF2B5EF4-FFF2-40B4-BE49-F238E27FC236}">
                  <a16:creationId xmlns:a16="http://schemas.microsoft.com/office/drawing/2014/main" id="{72FE6B48-2872-F587-EF53-62D2FA11C5B6}"/>
                </a:ext>
              </a:extLst>
            </p:cNvPr>
            <p:cNvSpPr/>
            <p:nvPr/>
          </p:nvSpPr>
          <p:spPr>
            <a:xfrm>
              <a:off x="6077498" y="22304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4" name="pt187">
              <a:extLst>
                <a:ext uri="{FF2B5EF4-FFF2-40B4-BE49-F238E27FC236}">
                  <a16:creationId xmlns:a16="http://schemas.microsoft.com/office/drawing/2014/main" id="{C4B004AE-604F-B25A-B372-CD9CA79E6847}"/>
                </a:ext>
              </a:extLst>
            </p:cNvPr>
            <p:cNvSpPr/>
            <p:nvPr/>
          </p:nvSpPr>
          <p:spPr>
            <a:xfrm>
              <a:off x="4357391" y="24798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5" name="pt188">
              <a:extLst>
                <a:ext uri="{FF2B5EF4-FFF2-40B4-BE49-F238E27FC236}">
                  <a16:creationId xmlns:a16="http://schemas.microsoft.com/office/drawing/2014/main" id="{9ED36E95-A2EB-0DF2-D14E-349E9087F976}"/>
                </a:ext>
              </a:extLst>
            </p:cNvPr>
            <p:cNvSpPr/>
            <p:nvPr/>
          </p:nvSpPr>
          <p:spPr>
            <a:xfrm>
              <a:off x="4879451" y="27823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6" name="pt189">
              <a:extLst>
                <a:ext uri="{FF2B5EF4-FFF2-40B4-BE49-F238E27FC236}">
                  <a16:creationId xmlns:a16="http://schemas.microsoft.com/office/drawing/2014/main" id="{544658AF-D59D-52C0-AAB4-D17ADCA893D8}"/>
                </a:ext>
              </a:extLst>
            </p:cNvPr>
            <p:cNvSpPr/>
            <p:nvPr/>
          </p:nvSpPr>
          <p:spPr>
            <a:xfrm>
              <a:off x="4820705" y="26989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7" name="pt190">
              <a:extLst>
                <a:ext uri="{FF2B5EF4-FFF2-40B4-BE49-F238E27FC236}">
                  <a16:creationId xmlns:a16="http://schemas.microsoft.com/office/drawing/2014/main" id="{53F119D1-A24A-9C09-C21C-9F3ECE74870E}"/>
                </a:ext>
              </a:extLst>
            </p:cNvPr>
            <p:cNvSpPr/>
            <p:nvPr/>
          </p:nvSpPr>
          <p:spPr>
            <a:xfrm>
              <a:off x="3886453" y="19952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8" name="pt191">
              <a:extLst>
                <a:ext uri="{FF2B5EF4-FFF2-40B4-BE49-F238E27FC236}">
                  <a16:creationId xmlns:a16="http://schemas.microsoft.com/office/drawing/2014/main" id="{9FD65254-E600-8CD6-B8D6-4C4901ABF1D2}"/>
                </a:ext>
              </a:extLst>
            </p:cNvPr>
            <p:cNvSpPr/>
            <p:nvPr/>
          </p:nvSpPr>
          <p:spPr>
            <a:xfrm>
              <a:off x="4542908" y="28373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9" name="pt192">
              <a:extLst>
                <a:ext uri="{FF2B5EF4-FFF2-40B4-BE49-F238E27FC236}">
                  <a16:creationId xmlns:a16="http://schemas.microsoft.com/office/drawing/2014/main" id="{87017EA4-E756-C063-CF76-D98BB2D9230E}"/>
                </a:ext>
              </a:extLst>
            </p:cNvPr>
            <p:cNvSpPr/>
            <p:nvPr/>
          </p:nvSpPr>
          <p:spPr>
            <a:xfrm>
              <a:off x="4639268" y="36260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0" name="pt193">
              <a:extLst>
                <a:ext uri="{FF2B5EF4-FFF2-40B4-BE49-F238E27FC236}">
                  <a16:creationId xmlns:a16="http://schemas.microsoft.com/office/drawing/2014/main" id="{992A954B-0277-4C2E-6910-836E97476559}"/>
                </a:ext>
              </a:extLst>
            </p:cNvPr>
            <p:cNvSpPr/>
            <p:nvPr/>
          </p:nvSpPr>
          <p:spPr>
            <a:xfrm>
              <a:off x="5239042" y="24956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1" name="pt194">
              <a:extLst>
                <a:ext uri="{FF2B5EF4-FFF2-40B4-BE49-F238E27FC236}">
                  <a16:creationId xmlns:a16="http://schemas.microsoft.com/office/drawing/2014/main" id="{E3A613F9-CF84-0ED8-8FC5-5FAB6082C052}"/>
                </a:ext>
              </a:extLst>
            </p:cNvPr>
            <p:cNvSpPr/>
            <p:nvPr/>
          </p:nvSpPr>
          <p:spPr>
            <a:xfrm>
              <a:off x="4660859" y="28479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2" name="pt195">
              <a:extLst>
                <a:ext uri="{FF2B5EF4-FFF2-40B4-BE49-F238E27FC236}">
                  <a16:creationId xmlns:a16="http://schemas.microsoft.com/office/drawing/2014/main" id="{19A9D8F1-8A57-1EB7-E8FF-AC7F8646827C}"/>
                </a:ext>
              </a:extLst>
            </p:cNvPr>
            <p:cNvSpPr/>
            <p:nvPr/>
          </p:nvSpPr>
          <p:spPr>
            <a:xfrm>
              <a:off x="4686535" y="31162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3" name="pt196">
              <a:extLst>
                <a:ext uri="{FF2B5EF4-FFF2-40B4-BE49-F238E27FC236}">
                  <a16:creationId xmlns:a16="http://schemas.microsoft.com/office/drawing/2014/main" id="{25B105D7-FE80-1CD9-D76B-6EA96D76A840}"/>
                </a:ext>
              </a:extLst>
            </p:cNvPr>
            <p:cNvSpPr/>
            <p:nvPr/>
          </p:nvSpPr>
          <p:spPr>
            <a:xfrm>
              <a:off x="4686489" y="28045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4" name="pt197">
              <a:extLst>
                <a:ext uri="{FF2B5EF4-FFF2-40B4-BE49-F238E27FC236}">
                  <a16:creationId xmlns:a16="http://schemas.microsoft.com/office/drawing/2014/main" id="{D1210917-8D50-7CCB-243E-7EEF39CC5EA3}"/>
                </a:ext>
              </a:extLst>
            </p:cNvPr>
            <p:cNvSpPr/>
            <p:nvPr/>
          </p:nvSpPr>
          <p:spPr>
            <a:xfrm>
              <a:off x="4490144" y="29096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5" name="pt198">
              <a:extLst>
                <a:ext uri="{FF2B5EF4-FFF2-40B4-BE49-F238E27FC236}">
                  <a16:creationId xmlns:a16="http://schemas.microsoft.com/office/drawing/2014/main" id="{9772CA23-9DD1-404C-E625-E7130BF2237F}"/>
                </a:ext>
              </a:extLst>
            </p:cNvPr>
            <p:cNvSpPr/>
            <p:nvPr/>
          </p:nvSpPr>
          <p:spPr>
            <a:xfrm>
              <a:off x="4692845" y="29368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6" name="pt199">
              <a:extLst>
                <a:ext uri="{FF2B5EF4-FFF2-40B4-BE49-F238E27FC236}">
                  <a16:creationId xmlns:a16="http://schemas.microsoft.com/office/drawing/2014/main" id="{F5BDCFE5-438F-1C59-58EA-A004AE6934EF}"/>
                </a:ext>
              </a:extLst>
            </p:cNvPr>
            <p:cNvSpPr/>
            <p:nvPr/>
          </p:nvSpPr>
          <p:spPr>
            <a:xfrm>
              <a:off x="5336449" y="39471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7" name="pt200">
              <a:extLst>
                <a:ext uri="{FF2B5EF4-FFF2-40B4-BE49-F238E27FC236}">
                  <a16:creationId xmlns:a16="http://schemas.microsoft.com/office/drawing/2014/main" id="{71DA473E-F124-B1EA-5DBB-B91C87553C06}"/>
                </a:ext>
              </a:extLst>
            </p:cNvPr>
            <p:cNvSpPr/>
            <p:nvPr/>
          </p:nvSpPr>
          <p:spPr>
            <a:xfrm>
              <a:off x="4192409" y="28337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8" name="pt201">
              <a:extLst>
                <a:ext uri="{FF2B5EF4-FFF2-40B4-BE49-F238E27FC236}">
                  <a16:creationId xmlns:a16="http://schemas.microsoft.com/office/drawing/2014/main" id="{37A1293D-1D52-CC4B-FB76-DEAA18650860}"/>
                </a:ext>
              </a:extLst>
            </p:cNvPr>
            <p:cNvSpPr/>
            <p:nvPr/>
          </p:nvSpPr>
          <p:spPr>
            <a:xfrm>
              <a:off x="4848098" y="19982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9" name="pt202">
              <a:extLst>
                <a:ext uri="{FF2B5EF4-FFF2-40B4-BE49-F238E27FC236}">
                  <a16:creationId xmlns:a16="http://schemas.microsoft.com/office/drawing/2014/main" id="{149E0F33-906B-3D13-30D8-17DA8BAE0E79}"/>
                </a:ext>
              </a:extLst>
            </p:cNvPr>
            <p:cNvSpPr/>
            <p:nvPr/>
          </p:nvSpPr>
          <p:spPr>
            <a:xfrm>
              <a:off x="5090178" y="20230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0" name="pt203">
              <a:extLst>
                <a:ext uri="{FF2B5EF4-FFF2-40B4-BE49-F238E27FC236}">
                  <a16:creationId xmlns:a16="http://schemas.microsoft.com/office/drawing/2014/main" id="{77672980-C588-46BE-426F-1E8DF46C000F}"/>
                </a:ext>
              </a:extLst>
            </p:cNvPr>
            <p:cNvSpPr/>
            <p:nvPr/>
          </p:nvSpPr>
          <p:spPr>
            <a:xfrm>
              <a:off x="4950000" y="36828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1" name="pt204">
              <a:extLst>
                <a:ext uri="{FF2B5EF4-FFF2-40B4-BE49-F238E27FC236}">
                  <a16:creationId xmlns:a16="http://schemas.microsoft.com/office/drawing/2014/main" id="{2CDC8669-A8B0-B574-201A-021A9D90A0A9}"/>
                </a:ext>
              </a:extLst>
            </p:cNvPr>
            <p:cNvSpPr/>
            <p:nvPr/>
          </p:nvSpPr>
          <p:spPr>
            <a:xfrm>
              <a:off x="4960685" y="35533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2" name="pt205">
              <a:extLst>
                <a:ext uri="{FF2B5EF4-FFF2-40B4-BE49-F238E27FC236}">
                  <a16:creationId xmlns:a16="http://schemas.microsoft.com/office/drawing/2014/main" id="{7A016798-04C3-6BF0-C7A4-DC39AC2B6FC9}"/>
                </a:ext>
              </a:extLst>
            </p:cNvPr>
            <p:cNvSpPr/>
            <p:nvPr/>
          </p:nvSpPr>
          <p:spPr>
            <a:xfrm>
              <a:off x="4801221" y="25687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3" name="pt206">
              <a:extLst>
                <a:ext uri="{FF2B5EF4-FFF2-40B4-BE49-F238E27FC236}">
                  <a16:creationId xmlns:a16="http://schemas.microsoft.com/office/drawing/2014/main" id="{5810D6A1-52D9-BC99-0665-47921F19D040}"/>
                </a:ext>
              </a:extLst>
            </p:cNvPr>
            <p:cNvSpPr/>
            <p:nvPr/>
          </p:nvSpPr>
          <p:spPr>
            <a:xfrm>
              <a:off x="5234427" y="28316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4" name="pt207">
              <a:extLst>
                <a:ext uri="{FF2B5EF4-FFF2-40B4-BE49-F238E27FC236}">
                  <a16:creationId xmlns:a16="http://schemas.microsoft.com/office/drawing/2014/main" id="{CE7058D4-3991-E9DD-2EDB-030255AA9099}"/>
                </a:ext>
              </a:extLst>
            </p:cNvPr>
            <p:cNvSpPr/>
            <p:nvPr/>
          </p:nvSpPr>
          <p:spPr>
            <a:xfrm>
              <a:off x="4800759" y="29980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5" name="pt208">
              <a:extLst>
                <a:ext uri="{FF2B5EF4-FFF2-40B4-BE49-F238E27FC236}">
                  <a16:creationId xmlns:a16="http://schemas.microsoft.com/office/drawing/2014/main" id="{9C318F43-8ACA-0A0C-CC40-53D9CAAF2182}"/>
                </a:ext>
              </a:extLst>
            </p:cNvPr>
            <p:cNvSpPr/>
            <p:nvPr/>
          </p:nvSpPr>
          <p:spPr>
            <a:xfrm>
              <a:off x="4648480" y="28108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6" name="pt209">
              <a:extLst>
                <a:ext uri="{FF2B5EF4-FFF2-40B4-BE49-F238E27FC236}">
                  <a16:creationId xmlns:a16="http://schemas.microsoft.com/office/drawing/2014/main" id="{EB1D7B78-4F91-86A9-EE58-B48134EF36C2}"/>
                </a:ext>
              </a:extLst>
            </p:cNvPr>
            <p:cNvSpPr/>
            <p:nvPr/>
          </p:nvSpPr>
          <p:spPr>
            <a:xfrm>
              <a:off x="6539723" y="3378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7" name="pt210">
              <a:extLst>
                <a:ext uri="{FF2B5EF4-FFF2-40B4-BE49-F238E27FC236}">
                  <a16:creationId xmlns:a16="http://schemas.microsoft.com/office/drawing/2014/main" id="{36534C37-96B1-06E3-045A-7E5662ABD5EE}"/>
                </a:ext>
              </a:extLst>
            </p:cNvPr>
            <p:cNvSpPr/>
            <p:nvPr/>
          </p:nvSpPr>
          <p:spPr>
            <a:xfrm>
              <a:off x="4436341" y="28541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8" name="pt211">
              <a:extLst>
                <a:ext uri="{FF2B5EF4-FFF2-40B4-BE49-F238E27FC236}">
                  <a16:creationId xmlns:a16="http://schemas.microsoft.com/office/drawing/2014/main" id="{07F9911E-D26E-2B26-4F79-08956CE5113C}"/>
                </a:ext>
              </a:extLst>
            </p:cNvPr>
            <p:cNvSpPr/>
            <p:nvPr/>
          </p:nvSpPr>
          <p:spPr>
            <a:xfrm>
              <a:off x="4448818" y="38084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9" name="pt212">
              <a:extLst>
                <a:ext uri="{FF2B5EF4-FFF2-40B4-BE49-F238E27FC236}">
                  <a16:creationId xmlns:a16="http://schemas.microsoft.com/office/drawing/2014/main" id="{62261A98-843B-01D5-34EF-9CB284F647DB}"/>
                </a:ext>
              </a:extLst>
            </p:cNvPr>
            <p:cNvSpPr/>
            <p:nvPr/>
          </p:nvSpPr>
          <p:spPr>
            <a:xfrm>
              <a:off x="5044890" y="27876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0" name="pt213">
              <a:extLst>
                <a:ext uri="{FF2B5EF4-FFF2-40B4-BE49-F238E27FC236}">
                  <a16:creationId xmlns:a16="http://schemas.microsoft.com/office/drawing/2014/main" id="{037DB625-8377-9BE8-6125-B1D8C46811E6}"/>
                </a:ext>
              </a:extLst>
            </p:cNvPr>
            <p:cNvSpPr/>
            <p:nvPr/>
          </p:nvSpPr>
          <p:spPr>
            <a:xfrm>
              <a:off x="4215911" y="31569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1" name="pt214">
              <a:extLst>
                <a:ext uri="{FF2B5EF4-FFF2-40B4-BE49-F238E27FC236}">
                  <a16:creationId xmlns:a16="http://schemas.microsoft.com/office/drawing/2014/main" id="{113719B1-1BF3-9816-5981-C64EC461CDA7}"/>
                </a:ext>
              </a:extLst>
            </p:cNvPr>
            <p:cNvSpPr/>
            <p:nvPr/>
          </p:nvSpPr>
          <p:spPr>
            <a:xfrm>
              <a:off x="5566709" y="43865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2" name="pt215">
              <a:extLst>
                <a:ext uri="{FF2B5EF4-FFF2-40B4-BE49-F238E27FC236}">
                  <a16:creationId xmlns:a16="http://schemas.microsoft.com/office/drawing/2014/main" id="{B097E6B1-6D03-50F9-F899-81EA601522A9}"/>
                </a:ext>
              </a:extLst>
            </p:cNvPr>
            <p:cNvSpPr/>
            <p:nvPr/>
          </p:nvSpPr>
          <p:spPr>
            <a:xfrm>
              <a:off x="5049366" y="44030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3" name="pt216">
              <a:extLst>
                <a:ext uri="{FF2B5EF4-FFF2-40B4-BE49-F238E27FC236}">
                  <a16:creationId xmlns:a16="http://schemas.microsoft.com/office/drawing/2014/main" id="{59CB5029-EC58-E0AC-B3C6-316F2DA484B2}"/>
                </a:ext>
              </a:extLst>
            </p:cNvPr>
            <p:cNvSpPr/>
            <p:nvPr/>
          </p:nvSpPr>
          <p:spPr>
            <a:xfrm>
              <a:off x="4446521" y="21452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4" name="pt217">
              <a:extLst>
                <a:ext uri="{FF2B5EF4-FFF2-40B4-BE49-F238E27FC236}">
                  <a16:creationId xmlns:a16="http://schemas.microsoft.com/office/drawing/2014/main" id="{37649FB2-9D2A-A8C4-6B5F-D5F915E09DED}"/>
                </a:ext>
              </a:extLst>
            </p:cNvPr>
            <p:cNvSpPr/>
            <p:nvPr/>
          </p:nvSpPr>
          <p:spPr>
            <a:xfrm>
              <a:off x="3852222" y="33830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5" name="pt218">
              <a:extLst>
                <a:ext uri="{FF2B5EF4-FFF2-40B4-BE49-F238E27FC236}">
                  <a16:creationId xmlns:a16="http://schemas.microsoft.com/office/drawing/2014/main" id="{9442108D-F289-E5ED-EF43-75D634B1488F}"/>
                </a:ext>
              </a:extLst>
            </p:cNvPr>
            <p:cNvSpPr/>
            <p:nvPr/>
          </p:nvSpPr>
          <p:spPr>
            <a:xfrm>
              <a:off x="4766867" y="31652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6" name="pt219">
              <a:extLst>
                <a:ext uri="{FF2B5EF4-FFF2-40B4-BE49-F238E27FC236}">
                  <a16:creationId xmlns:a16="http://schemas.microsoft.com/office/drawing/2014/main" id="{CC00D6BD-C933-27AE-0962-C024FADB8162}"/>
                </a:ext>
              </a:extLst>
            </p:cNvPr>
            <p:cNvSpPr/>
            <p:nvPr/>
          </p:nvSpPr>
          <p:spPr>
            <a:xfrm>
              <a:off x="5224522" y="38234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7" name="pt220">
              <a:extLst>
                <a:ext uri="{FF2B5EF4-FFF2-40B4-BE49-F238E27FC236}">
                  <a16:creationId xmlns:a16="http://schemas.microsoft.com/office/drawing/2014/main" id="{88995B4D-5211-1F35-E2F9-78BF62725B31}"/>
                </a:ext>
              </a:extLst>
            </p:cNvPr>
            <p:cNvSpPr/>
            <p:nvPr/>
          </p:nvSpPr>
          <p:spPr>
            <a:xfrm>
              <a:off x="3937522" y="23291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8" name="pt221">
              <a:extLst>
                <a:ext uri="{FF2B5EF4-FFF2-40B4-BE49-F238E27FC236}">
                  <a16:creationId xmlns:a16="http://schemas.microsoft.com/office/drawing/2014/main" id="{35781F84-7F9B-D453-B45D-18AAC6D9CCF5}"/>
                </a:ext>
              </a:extLst>
            </p:cNvPr>
            <p:cNvSpPr/>
            <p:nvPr/>
          </p:nvSpPr>
          <p:spPr>
            <a:xfrm>
              <a:off x="5509183" y="33639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9" name="pt222">
              <a:extLst>
                <a:ext uri="{FF2B5EF4-FFF2-40B4-BE49-F238E27FC236}">
                  <a16:creationId xmlns:a16="http://schemas.microsoft.com/office/drawing/2014/main" id="{5A20EF6D-F520-FA7E-C46A-E1B21604A4AB}"/>
                </a:ext>
              </a:extLst>
            </p:cNvPr>
            <p:cNvSpPr/>
            <p:nvPr/>
          </p:nvSpPr>
          <p:spPr>
            <a:xfrm>
              <a:off x="5174924" y="31664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0" name="pt223">
              <a:extLst>
                <a:ext uri="{FF2B5EF4-FFF2-40B4-BE49-F238E27FC236}">
                  <a16:creationId xmlns:a16="http://schemas.microsoft.com/office/drawing/2014/main" id="{3DA51C1F-5323-C228-95E7-7ABF54118ED0}"/>
                </a:ext>
              </a:extLst>
            </p:cNvPr>
            <p:cNvSpPr/>
            <p:nvPr/>
          </p:nvSpPr>
          <p:spPr>
            <a:xfrm>
              <a:off x="4261027" y="32019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1" name="pt224">
              <a:extLst>
                <a:ext uri="{FF2B5EF4-FFF2-40B4-BE49-F238E27FC236}">
                  <a16:creationId xmlns:a16="http://schemas.microsoft.com/office/drawing/2014/main" id="{5BA0F5FD-318E-D5B2-E22C-B32C08B5CB62}"/>
                </a:ext>
              </a:extLst>
            </p:cNvPr>
            <p:cNvSpPr/>
            <p:nvPr/>
          </p:nvSpPr>
          <p:spPr>
            <a:xfrm>
              <a:off x="4620745" y="22250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2" name="pt225">
              <a:extLst>
                <a:ext uri="{FF2B5EF4-FFF2-40B4-BE49-F238E27FC236}">
                  <a16:creationId xmlns:a16="http://schemas.microsoft.com/office/drawing/2014/main" id="{C0C5D965-506B-F805-BC21-C0E8EC57D9BA}"/>
                </a:ext>
              </a:extLst>
            </p:cNvPr>
            <p:cNvSpPr/>
            <p:nvPr/>
          </p:nvSpPr>
          <p:spPr>
            <a:xfrm>
              <a:off x="4758000" y="41442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3" name="pt226">
              <a:extLst>
                <a:ext uri="{FF2B5EF4-FFF2-40B4-BE49-F238E27FC236}">
                  <a16:creationId xmlns:a16="http://schemas.microsoft.com/office/drawing/2014/main" id="{51CDDD4C-44A4-636E-9712-1FDB5CD1D29C}"/>
                </a:ext>
              </a:extLst>
            </p:cNvPr>
            <p:cNvSpPr/>
            <p:nvPr/>
          </p:nvSpPr>
          <p:spPr>
            <a:xfrm>
              <a:off x="3998705" y="26066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4" name="pt227">
              <a:extLst>
                <a:ext uri="{FF2B5EF4-FFF2-40B4-BE49-F238E27FC236}">
                  <a16:creationId xmlns:a16="http://schemas.microsoft.com/office/drawing/2014/main" id="{7C6A46BA-B7D8-3928-C656-66FFF769DA69}"/>
                </a:ext>
              </a:extLst>
            </p:cNvPr>
            <p:cNvSpPr/>
            <p:nvPr/>
          </p:nvSpPr>
          <p:spPr>
            <a:xfrm>
              <a:off x="4831492" y="44275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5" name="pt228">
              <a:extLst>
                <a:ext uri="{FF2B5EF4-FFF2-40B4-BE49-F238E27FC236}">
                  <a16:creationId xmlns:a16="http://schemas.microsoft.com/office/drawing/2014/main" id="{B8339FC6-A194-7404-3538-8C9C5A6F798C}"/>
                </a:ext>
              </a:extLst>
            </p:cNvPr>
            <p:cNvSpPr/>
            <p:nvPr/>
          </p:nvSpPr>
          <p:spPr>
            <a:xfrm>
              <a:off x="4290341" y="27628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6" name="pt229">
              <a:extLst>
                <a:ext uri="{FF2B5EF4-FFF2-40B4-BE49-F238E27FC236}">
                  <a16:creationId xmlns:a16="http://schemas.microsoft.com/office/drawing/2014/main" id="{7B7A3711-E504-94FB-0748-DC6D5A8A621A}"/>
                </a:ext>
              </a:extLst>
            </p:cNvPr>
            <p:cNvSpPr/>
            <p:nvPr/>
          </p:nvSpPr>
          <p:spPr>
            <a:xfrm>
              <a:off x="4617649" y="26549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7" name="pt230">
              <a:extLst>
                <a:ext uri="{FF2B5EF4-FFF2-40B4-BE49-F238E27FC236}">
                  <a16:creationId xmlns:a16="http://schemas.microsoft.com/office/drawing/2014/main" id="{CDC270AD-AA3F-9128-0966-80B573FA8813}"/>
                </a:ext>
              </a:extLst>
            </p:cNvPr>
            <p:cNvSpPr/>
            <p:nvPr/>
          </p:nvSpPr>
          <p:spPr>
            <a:xfrm>
              <a:off x="4340196" y="14628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8" name="pt231">
              <a:extLst>
                <a:ext uri="{FF2B5EF4-FFF2-40B4-BE49-F238E27FC236}">
                  <a16:creationId xmlns:a16="http://schemas.microsoft.com/office/drawing/2014/main" id="{BEF0ED63-6B05-2BB3-CE38-4D55524E9E69}"/>
                </a:ext>
              </a:extLst>
            </p:cNvPr>
            <p:cNvSpPr/>
            <p:nvPr/>
          </p:nvSpPr>
          <p:spPr>
            <a:xfrm>
              <a:off x="4718871" y="41488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9" name="pt232">
              <a:extLst>
                <a:ext uri="{FF2B5EF4-FFF2-40B4-BE49-F238E27FC236}">
                  <a16:creationId xmlns:a16="http://schemas.microsoft.com/office/drawing/2014/main" id="{01A4E13A-3D51-1F5F-0729-426C914A39DF}"/>
                </a:ext>
              </a:extLst>
            </p:cNvPr>
            <p:cNvSpPr/>
            <p:nvPr/>
          </p:nvSpPr>
          <p:spPr>
            <a:xfrm>
              <a:off x="5032542" y="39375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0" name="pt233">
              <a:extLst>
                <a:ext uri="{FF2B5EF4-FFF2-40B4-BE49-F238E27FC236}">
                  <a16:creationId xmlns:a16="http://schemas.microsoft.com/office/drawing/2014/main" id="{AA32C771-6C99-B876-EF3C-63295FC82641}"/>
                </a:ext>
              </a:extLst>
            </p:cNvPr>
            <p:cNvSpPr/>
            <p:nvPr/>
          </p:nvSpPr>
          <p:spPr>
            <a:xfrm>
              <a:off x="4587855" y="23872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1" name="pt234">
              <a:extLst>
                <a:ext uri="{FF2B5EF4-FFF2-40B4-BE49-F238E27FC236}">
                  <a16:creationId xmlns:a16="http://schemas.microsoft.com/office/drawing/2014/main" id="{A55F7BEA-B4B7-B48A-F7A1-D6B9B92146F2}"/>
                </a:ext>
              </a:extLst>
            </p:cNvPr>
            <p:cNvSpPr/>
            <p:nvPr/>
          </p:nvSpPr>
          <p:spPr>
            <a:xfrm>
              <a:off x="4602221" y="39219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2" name="pt235">
              <a:extLst>
                <a:ext uri="{FF2B5EF4-FFF2-40B4-BE49-F238E27FC236}">
                  <a16:creationId xmlns:a16="http://schemas.microsoft.com/office/drawing/2014/main" id="{B6E9456B-B8D3-435B-4B4B-E8AB1DC72E41}"/>
                </a:ext>
              </a:extLst>
            </p:cNvPr>
            <p:cNvSpPr/>
            <p:nvPr/>
          </p:nvSpPr>
          <p:spPr>
            <a:xfrm>
              <a:off x="4464664" y="44793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3" name="pt236">
              <a:extLst>
                <a:ext uri="{FF2B5EF4-FFF2-40B4-BE49-F238E27FC236}">
                  <a16:creationId xmlns:a16="http://schemas.microsoft.com/office/drawing/2014/main" id="{AB3AF1FF-319F-59DF-40EC-C30D40BDDE3C}"/>
                </a:ext>
              </a:extLst>
            </p:cNvPr>
            <p:cNvSpPr/>
            <p:nvPr/>
          </p:nvSpPr>
          <p:spPr>
            <a:xfrm>
              <a:off x="4509025" y="25082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4" name="pt237">
              <a:extLst>
                <a:ext uri="{FF2B5EF4-FFF2-40B4-BE49-F238E27FC236}">
                  <a16:creationId xmlns:a16="http://schemas.microsoft.com/office/drawing/2014/main" id="{F19E226E-C1C7-7A6C-2968-2E4A1246E628}"/>
                </a:ext>
              </a:extLst>
            </p:cNvPr>
            <p:cNvSpPr/>
            <p:nvPr/>
          </p:nvSpPr>
          <p:spPr>
            <a:xfrm>
              <a:off x="4591664" y="27040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5" name="pt238">
              <a:extLst>
                <a:ext uri="{FF2B5EF4-FFF2-40B4-BE49-F238E27FC236}">
                  <a16:creationId xmlns:a16="http://schemas.microsoft.com/office/drawing/2014/main" id="{37F8732F-D840-F5DB-7DF6-0AD32FD614E7}"/>
                </a:ext>
              </a:extLst>
            </p:cNvPr>
            <p:cNvSpPr/>
            <p:nvPr/>
          </p:nvSpPr>
          <p:spPr>
            <a:xfrm>
              <a:off x="4091110" y="25545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6" name="pt239">
              <a:extLst>
                <a:ext uri="{FF2B5EF4-FFF2-40B4-BE49-F238E27FC236}">
                  <a16:creationId xmlns:a16="http://schemas.microsoft.com/office/drawing/2014/main" id="{50991213-6C6B-E40B-0C22-73BC13F8B200}"/>
                </a:ext>
              </a:extLst>
            </p:cNvPr>
            <p:cNvSpPr/>
            <p:nvPr/>
          </p:nvSpPr>
          <p:spPr>
            <a:xfrm>
              <a:off x="3731910" y="23081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7" name="pt240">
              <a:extLst>
                <a:ext uri="{FF2B5EF4-FFF2-40B4-BE49-F238E27FC236}">
                  <a16:creationId xmlns:a16="http://schemas.microsoft.com/office/drawing/2014/main" id="{D17D3B07-4357-82AF-338A-EED94BF05986}"/>
                </a:ext>
              </a:extLst>
            </p:cNvPr>
            <p:cNvSpPr/>
            <p:nvPr/>
          </p:nvSpPr>
          <p:spPr>
            <a:xfrm>
              <a:off x="4553621" y="38122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8" name="pt241">
              <a:extLst>
                <a:ext uri="{FF2B5EF4-FFF2-40B4-BE49-F238E27FC236}">
                  <a16:creationId xmlns:a16="http://schemas.microsoft.com/office/drawing/2014/main" id="{1B1806BB-207C-1AEE-7193-4B7BBF21BCD9}"/>
                </a:ext>
              </a:extLst>
            </p:cNvPr>
            <p:cNvSpPr/>
            <p:nvPr/>
          </p:nvSpPr>
          <p:spPr>
            <a:xfrm>
              <a:off x="4092579" y="27529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9" name="pt242">
              <a:extLst>
                <a:ext uri="{FF2B5EF4-FFF2-40B4-BE49-F238E27FC236}">
                  <a16:creationId xmlns:a16="http://schemas.microsoft.com/office/drawing/2014/main" id="{18E065EB-73F7-BB31-E4BF-E5035350EBF4}"/>
                </a:ext>
              </a:extLst>
            </p:cNvPr>
            <p:cNvSpPr/>
            <p:nvPr/>
          </p:nvSpPr>
          <p:spPr>
            <a:xfrm>
              <a:off x="4486439" y="40078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0" name="pt243">
              <a:extLst>
                <a:ext uri="{FF2B5EF4-FFF2-40B4-BE49-F238E27FC236}">
                  <a16:creationId xmlns:a16="http://schemas.microsoft.com/office/drawing/2014/main" id="{200610F7-4A2D-F7C7-126A-B13772AD08FB}"/>
                </a:ext>
              </a:extLst>
            </p:cNvPr>
            <p:cNvSpPr/>
            <p:nvPr/>
          </p:nvSpPr>
          <p:spPr>
            <a:xfrm>
              <a:off x="3967078" y="27018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1" name="pt244">
              <a:extLst>
                <a:ext uri="{FF2B5EF4-FFF2-40B4-BE49-F238E27FC236}">
                  <a16:creationId xmlns:a16="http://schemas.microsoft.com/office/drawing/2014/main" id="{E56267DD-2BD0-BABA-853F-D8173C62A8DC}"/>
                </a:ext>
              </a:extLst>
            </p:cNvPr>
            <p:cNvSpPr/>
            <p:nvPr/>
          </p:nvSpPr>
          <p:spPr>
            <a:xfrm>
              <a:off x="4197605" y="29109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2" name="pt245">
              <a:extLst>
                <a:ext uri="{FF2B5EF4-FFF2-40B4-BE49-F238E27FC236}">
                  <a16:creationId xmlns:a16="http://schemas.microsoft.com/office/drawing/2014/main" id="{ABD9E034-61E7-F3DF-CB5D-2D6B8B721232}"/>
                </a:ext>
              </a:extLst>
            </p:cNvPr>
            <p:cNvSpPr/>
            <p:nvPr/>
          </p:nvSpPr>
          <p:spPr>
            <a:xfrm>
              <a:off x="5067216" y="30898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3" name="pt246">
              <a:extLst>
                <a:ext uri="{FF2B5EF4-FFF2-40B4-BE49-F238E27FC236}">
                  <a16:creationId xmlns:a16="http://schemas.microsoft.com/office/drawing/2014/main" id="{4A2C59AB-CEDD-7923-4C5A-8579BF973BAC}"/>
                </a:ext>
              </a:extLst>
            </p:cNvPr>
            <p:cNvSpPr/>
            <p:nvPr/>
          </p:nvSpPr>
          <p:spPr>
            <a:xfrm>
              <a:off x="4679008" y="31037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4" name="pt247">
              <a:extLst>
                <a:ext uri="{FF2B5EF4-FFF2-40B4-BE49-F238E27FC236}">
                  <a16:creationId xmlns:a16="http://schemas.microsoft.com/office/drawing/2014/main" id="{94A266A9-B144-830D-0EB7-4B908C7DEC52}"/>
                </a:ext>
              </a:extLst>
            </p:cNvPr>
            <p:cNvSpPr/>
            <p:nvPr/>
          </p:nvSpPr>
          <p:spPr>
            <a:xfrm>
              <a:off x="4372994" y="25384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5" name="pt248">
              <a:extLst>
                <a:ext uri="{FF2B5EF4-FFF2-40B4-BE49-F238E27FC236}">
                  <a16:creationId xmlns:a16="http://schemas.microsoft.com/office/drawing/2014/main" id="{F77A3FDA-84CE-6791-DBEE-E64018CB1DD0}"/>
                </a:ext>
              </a:extLst>
            </p:cNvPr>
            <p:cNvSpPr/>
            <p:nvPr/>
          </p:nvSpPr>
          <p:spPr>
            <a:xfrm>
              <a:off x="4679846" y="2377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6" name="pt249">
              <a:extLst>
                <a:ext uri="{FF2B5EF4-FFF2-40B4-BE49-F238E27FC236}">
                  <a16:creationId xmlns:a16="http://schemas.microsoft.com/office/drawing/2014/main" id="{6D5B36EE-D2FD-1742-6703-69DE78A484FC}"/>
                </a:ext>
              </a:extLst>
            </p:cNvPr>
            <p:cNvSpPr/>
            <p:nvPr/>
          </p:nvSpPr>
          <p:spPr>
            <a:xfrm>
              <a:off x="4893407" y="30700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7" name="pt250">
              <a:extLst>
                <a:ext uri="{FF2B5EF4-FFF2-40B4-BE49-F238E27FC236}">
                  <a16:creationId xmlns:a16="http://schemas.microsoft.com/office/drawing/2014/main" id="{24FE1828-2F28-7EEC-1D0C-076E413314F2}"/>
                </a:ext>
              </a:extLst>
            </p:cNvPr>
            <p:cNvSpPr/>
            <p:nvPr/>
          </p:nvSpPr>
          <p:spPr>
            <a:xfrm>
              <a:off x="5009806" y="39259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8" name="pt251">
              <a:extLst>
                <a:ext uri="{FF2B5EF4-FFF2-40B4-BE49-F238E27FC236}">
                  <a16:creationId xmlns:a16="http://schemas.microsoft.com/office/drawing/2014/main" id="{A2F19A9B-C9DD-599A-8E0B-7CCA929567E7}"/>
                </a:ext>
              </a:extLst>
            </p:cNvPr>
            <p:cNvSpPr/>
            <p:nvPr/>
          </p:nvSpPr>
          <p:spPr>
            <a:xfrm>
              <a:off x="4497323" y="25117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9" name="pt252">
              <a:extLst>
                <a:ext uri="{FF2B5EF4-FFF2-40B4-BE49-F238E27FC236}">
                  <a16:creationId xmlns:a16="http://schemas.microsoft.com/office/drawing/2014/main" id="{D8EB0DD4-AF91-8097-D78B-B1260F89D033}"/>
                </a:ext>
              </a:extLst>
            </p:cNvPr>
            <p:cNvSpPr/>
            <p:nvPr/>
          </p:nvSpPr>
          <p:spPr>
            <a:xfrm>
              <a:off x="4839490" y="22229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0" name="pt253">
              <a:extLst>
                <a:ext uri="{FF2B5EF4-FFF2-40B4-BE49-F238E27FC236}">
                  <a16:creationId xmlns:a16="http://schemas.microsoft.com/office/drawing/2014/main" id="{B1366522-5027-6C80-CD9D-B1D3C56BBB6B}"/>
                </a:ext>
              </a:extLst>
            </p:cNvPr>
            <p:cNvSpPr/>
            <p:nvPr/>
          </p:nvSpPr>
          <p:spPr>
            <a:xfrm>
              <a:off x="4686796" y="27575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1" name="pt254">
              <a:extLst>
                <a:ext uri="{FF2B5EF4-FFF2-40B4-BE49-F238E27FC236}">
                  <a16:creationId xmlns:a16="http://schemas.microsoft.com/office/drawing/2014/main" id="{CE05F60E-63F4-7E12-A322-2FB305B88F2A}"/>
                </a:ext>
              </a:extLst>
            </p:cNvPr>
            <p:cNvSpPr/>
            <p:nvPr/>
          </p:nvSpPr>
          <p:spPr>
            <a:xfrm>
              <a:off x="4680627" y="25745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2" name="pt255">
              <a:extLst>
                <a:ext uri="{FF2B5EF4-FFF2-40B4-BE49-F238E27FC236}">
                  <a16:creationId xmlns:a16="http://schemas.microsoft.com/office/drawing/2014/main" id="{0572CC9C-78C6-98F9-F6BC-BC3AB43CED5F}"/>
                </a:ext>
              </a:extLst>
            </p:cNvPr>
            <p:cNvSpPr/>
            <p:nvPr/>
          </p:nvSpPr>
          <p:spPr>
            <a:xfrm>
              <a:off x="5015873" y="28945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3" name="pt256">
              <a:extLst>
                <a:ext uri="{FF2B5EF4-FFF2-40B4-BE49-F238E27FC236}">
                  <a16:creationId xmlns:a16="http://schemas.microsoft.com/office/drawing/2014/main" id="{47922FC8-344D-0238-0FA5-54E2B0AF397B}"/>
                </a:ext>
              </a:extLst>
            </p:cNvPr>
            <p:cNvSpPr/>
            <p:nvPr/>
          </p:nvSpPr>
          <p:spPr>
            <a:xfrm>
              <a:off x="4545449" y="32960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4" name="pt257">
              <a:extLst>
                <a:ext uri="{FF2B5EF4-FFF2-40B4-BE49-F238E27FC236}">
                  <a16:creationId xmlns:a16="http://schemas.microsoft.com/office/drawing/2014/main" id="{C518FC7B-01E2-48D6-7DCC-57A6DF6D11F3}"/>
                </a:ext>
              </a:extLst>
            </p:cNvPr>
            <p:cNvSpPr/>
            <p:nvPr/>
          </p:nvSpPr>
          <p:spPr>
            <a:xfrm>
              <a:off x="5096858" y="39562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5" name="pt258">
              <a:extLst>
                <a:ext uri="{FF2B5EF4-FFF2-40B4-BE49-F238E27FC236}">
                  <a16:creationId xmlns:a16="http://schemas.microsoft.com/office/drawing/2014/main" id="{05D2C7AB-23CF-C8EB-65B5-E7616B570CD5}"/>
                </a:ext>
              </a:extLst>
            </p:cNvPr>
            <p:cNvSpPr/>
            <p:nvPr/>
          </p:nvSpPr>
          <p:spPr>
            <a:xfrm>
              <a:off x="5718253" y="26567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6" name="pt259">
              <a:extLst>
                <a:ext uri="{FF2B5EF4-FFF2-40B4-BE49-F238E27FC236}">
                  <a16:creationId xmlns:a16="http://schemas.microsoft.com/office/drawing/2014/main" id="{BB2A1B05-EE57-8963-F79A-B0AD6E7F37FA}"/>
                </a:ext>
              </a:extLst>
            </p:cNvPr>
            <p:cNvSpPr/>
            <p:nvPr/>
          </p:nvSpPr>
          <p:spPr>
            <a:xfrm>
              <a:off x="5062450" y="28276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7" name="pt260">
              <a:extLst>
                <a:ext uri="{FF2B5EF4-FFF2-40B4-BE49-F238E27FC236}">
                  <a16:creationId xmlns:a16="http://schemas.microsoft.com/office/drawing/2014/main" id="{67DF700C-57F1-A239-AAAD-396989F993D5}"/>
                </a:ext>
              </a:extLst>
            </p:cNvPr>
            <p:cNvSpPr/>
            <p:nvPr/>
          </p:nvSpPr>
          <p:spPr>
            <a:xfrm>
              <a:off x="5751234" y="39251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8" name="pt261">
              <a:extLst>
                <a:ext uri="{FF2B5EF4-FFF2-40B4-BE49-F238E27FC236}">
                  <a16:creationId xmlns:a16="http://schemas.microsoft.com/office/drawing/2014/main" id="{856B2EDB-553A-993A-E911-182FF2EFC645}"/>
                </a:ext>
              </a:extLst>
            </p:cNvPr>
            <p:cNvSpPr/>
            <p:nvPr/>
          </p:nvSpPr>
          <p:spPr>
            <a:xfrm>
              <a:off x="5647399" y="29062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9" name="pt262">
              <a:extLst>
                <a:ext uri="{FF2B5EF4-FFF2-40B4-BE49-F238E27FC236}">
                  <a16:creationId xmlns:a16="http://schemas.microsoft.com/office/drawing/2014/main" id="{AA4337F8-406C-365E-723A-3B42532E6A40}"/>
                </a:ext>
              </a:extLst>
            </p:cNvPr>
            <p:cNvSpPr/>
            <p:nvPr/>
          </p:nvSpPr>
          <p:spPr>
            <a:xfrm>
              <a:off x="4396111" y="24524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0" name="pt263">
              <a:extLst>
                <a:ext uri="{FF2B5EF4-FFF2-40B4-BE49-F238E27FC236}">
                  <a16:creationId xmlns:a16="http://schemas.microsoft.com/office/drawing/2014/main" id="{E0A44924-391E-EB2F-EC60-8287584D6541}"/>
                </a:ext>
              </a:extLst>
            </p:cNvPr>
            <p:cNvSpPr/>
            <p:nvPr/>
          </p:nvSpPr>
          <p:spPr>
            <a:xfrm>
              <a:off x="5309291" y="37787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1" name="pt264">
              <a:extLst>
                <a:ext uri="{FF2B5EF4-FFF2-40B4-BE49-F238E27FC236}">
                  <a16:creationId xmlns:a16="http://schemas.microsoft.com/office/drawing/2014/main" id="{69C86ACB-DD08-3204-6A03-E40B2A9C9CEC}"/>
                </a:ext>
              </a:extLst>
            </p:cNvPr>
            <p:cNvSpPr/>
            <p:nvPr/>
          </p:nvSpPr>
          <p:spPr>
            <a:xfrm>
              <a:off x="4490893" y="30896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2" name="pt265">
              <a:extLst>
                <a:ext uri="{FF2B5EF4-FFF2-40B4-BE49-F238E27FC236}">
                  <a16:creationId xmlns:a16="http://schemas.microsoft.com/office/drawing/2014/main" id="{9CEBB151-E07B-35FE-4BAE-9A3132952445}"/>
                </a:ext>
              </a:extLst>
            </p:cNvPr>
            <p:cNvSpPr/>
            <p:nvPr/>
          </p:nvSpPr>
          <p:spPr>
            <a:xfrm>
              <a:off x="5237621" y="32781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3" name="pt266">
              <a:extLst>
                <a:ext uri="{FF2B5EF4-FFF2-40B4-BE49-F238E27FC236}">
                  <a16:creationId xmlns:a16="http://schemas.microsoft.com/office/drawing/2014/main" id="{084FA132-390E-B868-FA1D-34AA449F1ED4}"/>
                </a:ext>
              </a:extLst>
            </p:cNvPr>
            <p:cNvSpPr/>
            <p:nvPr/>
          </p:nvSpPr>
          <p:spPr>
            <a:xfrm>
              <a:off x="4838369" y="21321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4" name="pt267">
              <a:extLst>
                <a:ext uri="{FF2B5EF4-FFF2-40B4-BE49-F238E27FC236}">
                  <a16:creationId xmlns:a16="http://schemas.microsoft.com/office/drawing/2014/main" id="{DE58EA03-6DE4-DBDD-37D4-2E1E04769C9D}"/>
                </a:ext>
              </a:extLst>
            </p:cNvPr>
            <p:cNvSpPr/>
            <p:nvPr/>
          </p:nvSpPr>
          <p:spPr>
            <a:xfrm>
              <a:off x="5407686" y="25113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5" name="pt268">
              <a:extLst>
                <a:ext uri="{FF2B5EF4-FFF2-40B4-BE49-F238E27FC236}">
                  <a16:creationId xmlns:a16="http://schemas.microsoft.com/office/drawing/2014/main" id="{CA1AA0A5-9B52-14C2-756D-B61FB9BD0A68}"/>
                </a:ext>
              </a:extLst>
            </p:cNvPr>
            <p:cNvSpPr/>
            <p:nvPr/>
          </p:nvSpPr>
          <p:spPr>
            <a:xfrm>
              <a:off x="5225646" y="29952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6" name="pt269">
              <a:extLst>
                <a:ext uri="{FF2B5EF4-FFF2-40B4-BE49-F238E27FC236}">
                  <a16:creationId xmlns:a16="http://schemas.microsoft.com/office/drawing/2014/main" id="{621B3F58-1166-FF9D-A6DB-8E1D7BF77517}"/>
                </a:ext>
              </a:extLst>
            </p:cNvPr>
            <p:cNvSpPr/>
            <p:nvPr/>
          </p:nvSpPr>
          <p:spPr>
            <a:xfrm>
              <a:off x="4050645" y="31864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7" name="pt270">
              <a:extLst>
                <a:ext uri="{FF2B5EF4-FFF2-40B4-BE49-F238E27FC236}">
                  <a16:creationId xmlns:a16="http://schemas.microsoft.com/office/drawing/2014/main" id="{F14E5DC2-F81F-86E2-5857-4CF76430D2B0}"/>
                </a:ext>
              </a:extLst>
            </p:cNvPr>
            <p:cNvSpPr/>
            <p:nvPr/>
          </p:nvSpPr>
          <p:spPr>
            <a:xfrm>
              <a:off x="4655744" y="33245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8" name="pt271">
              <a:extLst>
                <a:ext uri="{FF2B5EF4-FFF2-40B4-BE49-F238E27FC236}">
                  <a16:creationId xmlns:a16="http://schemas.microsoft.com/office/drawing/2014/main" id="{6B57628C-3C1B-3C99-D199-82121EAABF88}"/>
                </a:ext>
              </a:extLst>
            </p:cNvPr>
            <p:cNvSpPr/>
            <p:nvPr/>
          </p:nvSpPr>
          <p:spPr>
            <a:xfrm>
              <a:off x="4617071" y="4434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9" name="pt272">
              <a:extLst>
                <a:ext uri="{FF2B5EF4-FFF2-40B4-BE49-F238E27FC236}">
                  <a16:creationId xmlns:a16="http://schemas.microsoft.com/office/drawing/2014/main" id="{98EAF657-F096-C6F7-BAB8-D806603B6DD9}"/>
                </a:ext>
              </a:extLst>
            </p:cNvPr>
            <p:cNvSpPr/>
            <p:nvPr/>
          </p:nvSpPr>
          <p:spPr>
            <a:xfrm>
              <a:off x="5212286" y="35473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0" name="pt273">
              <a:extLst>
                <a:ext uri="{FF2B5EF4-FFF2-40B4-BE49-F238E27FC236}">
                  <a16:creationId xmlns:a16="http://schemas.microsoft.com/office/drawing/2014/main" id="{4DAC4F7C-AB8A-C533-86FA-835EEA1DD904}"/>
                </a:ext>
              </a:extLst>
            </p:cNvPr>
            <p:cNvSpPr/>
            <p:nvPr/>
          </p:nvSpPr>
          <p:spPr>
            <a:xfrm>
              <a:off x="4423395" y="21824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1" name="pt274">
              <a:extLst>
                <a:ext uri="{FF2B5EF4-FFF2-40B4-BE49-F238E27FC236}">
                  <a16:creationId xmlns:a16="http://schemas.microsoft.com/office/drawing/2014/main" id="{287E9CB5-36D5-40A5-E7F7-FCA192295076}"/>
                </a:ext>
              </a:extLst>
            </p:cNvPr>
            <p:cNvSpPr/>
            <p:nvPr/>
          </p:nvSpPr>
          <p:spPr>
            <a:xfrm>
              <a:off x="5043185" y="28771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2" name="pt275">
              <a:extLst>
                <a:ext uri="{FF2B5EF4-FFF2-40B4-BE49-F238E27FC236}">
                  <a16:creationId xmlns:a16="http://schemas.microsoft.com/office/drawing/2014/main" id="{319040B0-1E59-8B18-CBE5-A9DDD6CAF01D}"/>
                </a:ext>
              </a:extLst>
            </p:cNvPr>
            <p:cNvSpPr/>
            <p:nvPr/>
          </p:nvSpPr>
          <p:spPr>
            <a:xfrm>
              <a:off x="5211090" y="36490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3" name="pt276">
              <a:extLst>
                <a:ext uri="{FF2B5EF4-FFF2-40B4-BE49-F238E27FC236}">
                  <a16:creationId xmlns:a16="http://schemas.microsoft.com/office/drawing/2014/main" id="{9D318315-C0F3-808E-3CD6-020A36F23A85}"/>
                </a:ext>
              </a:extLst>
            </p:cNvPr>
            <p:cNvSpPr/>
            <p:nvPr/>
          </p:nvSpPr>
          <p:spPr>
            <a:xfrm>
              <a:off x="4594112" y="2757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4" name="pt277">
              <a:extLst>
                <a:ext uri="{FF2B5EF4-FFF2-40B4-BE49-F238E27FC236}">
                  <a16:creationId xmlns:a16="http://schemas.microsoft.com/office/drawing/2014/main" id="{2FF6C353-A804-11CB-430B-7861F1083284}"/>
                </a:ext>
              </a:extLst>
            </p:cNvPr>
            <p:cNvSpPr/>
            <p:nvPr/>
          </p:nvSpPr>
          <p:spPr>
            <a:xfrm>
              <a:off x="5109508" y="36003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5" name="pt278">
              <a:extLst>
                <a:ext uri="{FF2B5EF4-FFF2-40B4-BE49-F238E27FC236}">
                  <a16:creationId xmlns:a16="http://schemas.microsoft.com/office/drawing/2014/main" id="{CE81A5B6-EEDF-241D-DB44-3099A9AC5FE4}"/>
                </a:ext>
              </a:extLst>
            </p:cNvPr>
            <p:cNvSpPr/>
            <p:nvPr/>
          </p:nvSpPr>
          <p:spPr>
            <a:xfrm>
              <a:off x="5458595" y="23537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6" name="pt279">
              <a:extLst>
                <a:ext uri="{FF2B5EF4-FFF2-40B4-BE49-F238E27FC236}">
                  <a16:creationId xmlns:a16="http://schemas.microsoft.com/office/drawing/2014/main" id="{53A8972E-DC38-AE73-19C1-DEED6D0806DD}"/>
                </a:ext>
              </a:extLst>
            </p:cNvPr>
            <p:cNvSpPr/>
            <p:nvPr/>
          </p:nvSpPr>
          <p:spPr>
            <a:xfrm>
              <a:off x="5091865" y="42924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7" name="pt280">
              <a:extLst>
                <a:ext uri="{FF2B5EF4-FFF2-40B4-BE49-F238E27FC236}">
                  <a16:creationId xmlns:a16="http://schemas.microsoft.com/office/drawing/2014/main" id="{DCE0B8AF-7301-3CC7-066A-A92D344A616B}"/>
                </a:ext>
              </a:extLst>
            </p:cNvPr>
            <p:cNvSpPr/>
            <p:nvPr/>
          </p:nvSpPr>
          <p:spPr>
            <a:xfrm>
              <a:off x="4587939" y="28695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8" name="pt281">
              <a:extLst>
                <a:ext uri="{FF2B5EF4-FFF2-40B4-BE49-F238E27FC236}">
                  <a16:creationId xmlns:a16="http://schemas.microsoft.com/office/drawing/2014/main" id="{C16FA802-D1A5-0A3F-C4EE-97913CDC3EC6}"/>
                </a:ext>
              </a:extLst>
            </p:cNvPr>
            <p:cNvSpPr/>
            <p:nvPr/>
          </p:nvSpPr>
          <p:spPr>
            <a:xfrm>
              <a:off x="4451841" y="25468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9" name="pt282">
              <a:extLst>
                <a:ext uri="{FF2B5EF4-FFF2-40B4-BE49-F238E27FC236}">
                  <a16:creationId xmlns:a16="http://schemas.microsoft.com/office/drawing/2014/main" id="{ED4A0212-9E4C-47BF-2945-4237680B17B5}"/>
                </a:ext>
              </a:extLst>
            </p:cNvPr>
            <p:cNvSpPr/>
            <p:nvPr/>
          </p:nvSpPr>
          <p:spPr>
            <a:xfrm>
              <a:off x="4604798" y="30731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0" name="pt283">
              <a:extLst>
                <a:ext uri="{FF2B5EF4-FFF2-40B4-BE49-F238E27FC236}">
                  <a16:creationId xmlns:a16="http://schemas.microsoft.com/office/drawing/2014/main" id="{E9048EAE-80C1-38A9-D214-C4AD1F68A61B}"/>
                </a:ext>
              </a:extLst>
            </p:cNvPr>
            <p:cNvSpPr/>
            <p:nvPr/>
          </p:nvSpPr>
          <p:spPr>
            <a:xfrm>
              <a:off x="4570289" y="25991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1" name="pt284">
              <a:extLst>
                <a:ext uri="{FF2B5EF4-FFF2-40B4-BE49-F238E27FC236}">
                  <a16:creationId xmlns:a16="http://schemas.microsoft.com/office/drawing/2014/main" id="{DFA53B97-9754-4FB4-CB91-016F649A5BEE}"/>
                </a:ext>
              </a:extLst>
            </p:cNvPr>
            <p:cNvSpPr/>
            <p:nvPr/>
          </p:nvSpPr>
          <p:spPr>
            <a:xfrm>
              <a:off x="5129095" y="30305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2" name="pt285">
              <a:extLst>
                <a:ext uri="{FF2B5EF4-FFF2-40B4-BE49-F238E27FC236}">
                  <a16:creationId xmlns:a16="http://schemas.microsoft.com/office/drawing/2014/main" id="{8F8AE282-8287-4AC1-A985-3D5F4AD75E24}"/>
                </a:ext>
              </a:extLst>
            </p:cNvPr>
            <p:cNvSpPr/>
            <p:nvPr/>
          </p:nvSpPr>
          <p:spPr>
            <a:xfrm>
              <a:off x="5448758" y="39336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3" name="pt286">
              <a:extLst>
                <a:ext uri="{FF2B5EF4-FFF2-40B4-BE49-F238E27FC236}">
                  <a16:creationId xmlns:a16="http://schemas.microsoft.com/office/drawing/2014/main" id="{19F87AE9-776A-C7C7-9075-C36C86C7E2A9}"/>
                </a:ext>
              </a:extLst>
            </p:cNvPr>
            <p:cNvSpPr/>
            <p:nvPr/>
          </p:nvSpPr>
          <p:spPr>
            <a:xfrm>
              <a:off x="4612616" y="28421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4" name="pt287">
              <a:extLst>
                <a:ext uri="{FF2B5EF4-FFF2-40B4-BE49-F238E27FC236}">
                  <a16:creationId xmlns:a16="http://schemas.microsoft.com/office/drawing/2014/main" id="{14BA5CE3-154A-1FF2-5635-2A6F02FC47EE}"/>
                </a:ext>
              </a:extLst>
            </p:cNvPr>
            <p:cNvSpPr/>
            <p:nvPr/>
          </p:nvSpPr>
          <p:spPr>
            <a:xfrm>
              <a:off x="5402723" y="41313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5" name="pt288">
              <a:extLst>
                <a:ext uri="{FF2B5EF4-FFF2-40B4-BE49-F238E27FC236}">
                  <a16:creationId xmlns:a16="http://schemas.microsoft.com/office/drawing/2014/main" id="{6F0CAA03-19A8-A112-B5ED-4634F7DC279E}"/>
                </a:ext>
              </a:extLst>
            </p:cNvPr>
            <p:cNvSpPr/>
            <p:nvPr/>
          </p:nvSpPr>
          <p:spPr>
            <a:xfrm>
              <a:off x="5395063" y="27389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6" name="pt289">
              <a:extLst>
                <a:ext uri="{FF2B5EF4-FFF2-40B4-BE49-F238E27FC236}">
                  <a16:creationId xmlns:a16="http://schemas.microsoft.com/office/drawing/2014/main" id="{881AAC35-0A35-8B70-99D7-BA882F3645C9}"/>
                </a:ext>
              </a:extLst>
            </p:cNvPr>
            <p:cNvSpPr/>
            <p:nvPr/>
          </p:nvSpPr>
          <p:spPr>
            <a:xfrm>
              <a:off x="4998722" y="43259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7" name="pt290">
              <a:extLst>
                <a:ext uri="{FF2B5EF4-FFF2-40B4-BE49-F238E27FC236}">
                  <a16:creationId xmlns:a16="http://schemas.microsoft.com/office/drawing/2014/main" id="{C1226868-A5E5-2305-BB95-1A9B94BAD963}"/>
                </a:ext>
              </a:extLst>
            </p:cNvPr>
            <p:cNvSpPr/>
            <p:nvPr/>
          </p:nvSpPr>
          <p:spPr>
            <a:xfrm>
              <a:off x="5028852" y="28068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8" name="pt291">
              <a:extLst>
                <a:ext uri="{FF2B5EF4-FFF2-40B4-BE49-F238E27FC236}">
                  <a16:creationId xmlns:a16="http://schemas.microsoft.com/office/drawing/2014/main" id="{4A92A268-6205-779F-395F-E2BAFDDFF41C}"/>
                </a:ext>
              </a:extLst>
            </p:cNvPr>
            <p:cNvSpPr/>
            <p:nvPr/>
          </p:nvSpPr>
          <p:spPr>
            <a:xfrm>
              <a:off x="4984317" y="27204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9" name="pt292">
              <a:extLst>
                <a:ext uri="{FF2B5EF4-FFF2-40B4-BE49-F238E27FC236}">
                  <a16:creationId xmlns:a16="http://schemas.microsoft.com/office/drawing/2014/main" id="{B9996F7F-17B8-ADC8-37C0-3B0D96ACB3DC}"/>
                </a:ext>
              </a:extLst>
            </p:cNvPr>
            <p:cNvSpPr/>
            <p:nvPr/>
          </p:nvSpPr>
          <p:spPr>
            <a:xfrm>
              <a:off x="5066373" y="33594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0" name="pt293">
              <a:extLst>
                <a:ext uri="{FF2B5EF4-FFF2-40B4-BE49-F238E27FC236}">
                  <a16:creationId xmlns:a16="http://schemas.microsoft.com/office/drawing/2014/main" id="{A0D2F329-2F39-2559-B71A-966854FD8B84}"/>
                </a:ext>
              </a:extLst>
            </p:cNvPr>
            <p:cNvSpPr/>
            <p:nvPr/>
          </p:nvSpPr>
          <p:spPr>
            <a:xfrm>
              <a:off x="4249661" y="28051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1" name="pt294">
              <a:extLst>
                <a:ext uri="{FF2B5EF4-FFF2-40B4-BE49-F238E27FC236}">
                  <a16:creationId xmlns:a16="http://schemas.microsoft.com/office/drawing/2014/main" id="{226B3FB4-ADC5-0892-619C-28B175DD2281}"/>
                </a:ext>
              </a:extLst>
            </p:cNvPr>
            <p:cNvSpPr/>
            <p:nvPr/>
          </p:nvSpPr>
          <p:spPr>
            <a:xfrm>
              <a:off x="4947509" y="36696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2" name="pt295">
              <a:extLst>
                <a:ext uri="{FF2B5EF4-FFF2-40B4-BE49-F238E27FC236}">
                  <a16:creationId xmlns:a16="http://schemas.microsoft.com/office/drawing/2014/main" id="{2260B9F0-E5CB-0DD8-8DD7-38808CD83D4F}"/>
                </a:ext>
              </a:extLst>
            </p:cNvPr>
            <p:cNvSpPr/>
            <p:nvPr/>
          </p:nvSpPr>
          <p:spPr>
            <a:xfrm>
              <a:off x="4119723" y="25622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3" name="pt296">
              <a:extLst>
                <a:ext uri="{FF2B5EF4-FFF2-40B4-BE49-F238E27FC236}">
                  <a16:creationId xmlns:a16="http://schemas.microsoft.com/office/drawing/2014/main" id="{92D6AADF-ABDE-A019-2ACC-1229575A4671}"/>
                </a:ext>
              </a:extLst>
            </p:cNvPr>
            <p:cNvSpPr/>
            <p:nvPr/>
          </p:nvSpPr>
          <p:spPr>
            <a:xfrm>
              <a:off x="4841921" y="41142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4" name="pt297">
              <a:extLst>
                <a:ext uri="{FF2B5EF4-FFF2-40B4-BE49-F238E27FC236}">
                  <a16:creationId xmlns:a16="http://schemas.microsoft.com/office/drawing/2014/main" id="{020EA511-2D36-253B-0B3B-684B1435013F}"/>
                </a:ext>
              </a:extLst>
            </p:cNvPr>
            <p:cNvSpPr/>
            <p:nvPr/>
          </p:nvSpPr>
          <p:spPr>
            <a:xfrm>
              <a:off x="4415562" y="35441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5" name="pt298">
              <a:extLst>
                <a:ext uri="{FF2B5EF4-FFF2-40B4-BE49-F238E27FC236}">
                  <a16:creationId xmlns:a16="http://schemas.microsoft.com/office/drawing/2014/main" id="{999EC322-9D59-75D4-4312-B5EFF0C72D0E}"/>
                </a:ext>
              </a:extLst>
            </p:cNvPr>
            <p:cNvSpPr/>
            <p:nvPr/>
          </p:nvSpPr>
          <p:spPr>
            <a:xfrm>
              <a:off x="4687082" y="26368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6" name="pt299">
              <a:extLst>
                <a:ext uri="{FF2B5EF4-FFF2-40B4-BE49-F238E27FC236}">
                  <a16:creationId xmlns:a16="http://schemas.microsoft.com/office/drawing/2014/main" id="{5249EDAC-83FA-92FB-07A5-5742351589AC}"/>
                </a:ext>
              </a:extLst>
            </p:cNvPr>
            <p:cNvSpPr/>
            <p:nvPr/>
          </p:nvSpPr>
          <p:spPr>
            <a:xfrm>
              <a:off x="5196601" y="22848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7" name="pt300">
              <a:extLst>
                <a:ext uri="{FF2B5EF4-FFF2-40B4-BE49-F238E27FC236}">
                  <a16:creationId xmlns:a16="http://schemas.microsoft.com/office/drawing/2014/main" id="{2D1AF758-16CA-8549-1ECC-B6C5204158D9}"/>
                </a:ext>
              </a:extLst>
            </p:cNvPr>
            <p:cNvSpPr/>
            <p:nvPr/>
          </p:nvSpPr>
          <p:spPr>
            <a:xfrm>
              <a:off x="5101382" y="27066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8" name="pt301">
              <a:extLst>
                <a:ext uri="{FF2B5EF4-FFF2-40B4-BE49-F238E27FC236}">
                  <a16:creationId xmlns:a16="http://schemas.microsoft.com/office/drawing/2014/main" id="{DCD44645-EF05-A715-8039-4E81E92D5A92}"/>
                </a:ext>
              </a:extLst>
            </p:cNvPr>
            <p:cNvSpPr/>
            <p:nvPr/>
          </p:nvSpPr>
          <p:spPr>
            <a:xfrm>
              <a:off x="4893577" y="33298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9" name="pt302">
              <a:extLst>
                <a:ext uri="{FF2B5EF4-FFF2-40B4-BE49-F238E27FC236}">
                  <a16:creationId xmlns:a16="http://schemas.microsoft.com/office/drawing/2014/main" id="{8C8E6A0C-D8D1-9324-DF3E-BA2256A8AFDE}"/>
                </a:ext>
              </a:extLst>
            </p:cNvPr>
            <p:cNvSpPr/>
            <p:nvPr/>
          </p:nvSpPr>
          <p:spPr>
            <a:xfrm>
              <a:off x="4840171" y="44503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0" name="pt303">
              <a:extLst>
                <a:ext uri="{FF2B5EF4-FFF2-40B4-BE49-F238E27FC236}">
                  <a16:creationId xmlns:a16="http://schemas.microsoft.com/office/drawing/2014/main" id="{50F9C795-D2CA-9E36-DA6C-9596B2979C5F}"/>
                </a:ext>
              </a:extLst>
            </p:cNvPr>
            <p:cNvSpPr/>
            <p:nvPr/>
          </p:nvSpPr>
          <p:spPr>
            <a:xfrm>
              <a:off x="4819811" y="18070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1" name="pt304">
              <a:extLst>
                <a:ext uri="{FF2B5EF4-FFF2-40B4-BE49-F238E27FC236}">
                  <a16:creationId xmlns:a16="http://schemas.microsoft.com/office/drawing/2014/main" id="{3D2895BA-218D-E2F6-DD8A-166002DEFAD4}"/>
                </a:ext>
              </a:extLst>
            </p:cNvPr>
            <p:cNvSpPr/>
            <p:nvPr/>
          </p:nvSpPr>
          <p:spPr>
            <a:xfrm>
              <a:off x="5090976" y="37868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2" name="pt305">
              <a:extLst>
                <a:ext uri="{FF2B5EF4-FFF2-40B4-BE49-F238E27FC236}">
                  <a16:creationId xmlns:a16="http://schemas.microsoft.com/office/drawing/2014/main" id="{D391910D-CC4C-C874-95AA-6462E4B553F4}"/>
                </a:ext>
              </a:extLst>
            </p:cNvPr>
            <p:cNvSpPr/>
            <p:nvPr/>
          </p:nvSpPr>
          <p:spPr>
            <a:xfrm>
              <a:off x="4245773" y="32096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3" name="pt306">
              <a:extLst>
                <a:ext uri="{FF2B5EF4-FFF2-40B4-BE49-F238E27FC236}">
                  <a16:creationId xmlns:a16="http://schemas.microsoft.com/office/drawing/2014/main" id="{CEB2F42E-07F5-5B3B-7C41-43DBACB33543}"/>
                </a:ext>
              </a:extLst>
            </p:cNvPr>
            <p:cNvSpPr/>
            <p:nvPr/>
          </p:nvSpPr>
          <p:spPr>
            <a:xfrm>
              <a:off x="5092458" y="19254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4" name="pt307">
              <a:extLst>
                <a:ext uri="{FF2B5EF4-FFF2-40B4-BE49-F238E27FC236}">
                  <a16:creationId xmlns:a16="http://schemas.microsoft.com/office/drawing/2014/main" id="{D2A91863-021D-8B43-AC6C-FF62DF557D73}"/>
                </a:ext>
              </a:extLst>
            </p:cNvPr>
            <p:cNvSpPr/>
            <p:nvPr/>
          </p:nvSpPr>
          <p:spPr>
            <a:xfrm>
              <a:off x="4515312" y="21923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5" name="pt308">
              <a:extLst>
                <a:ext uri="{FF2B5EF4-FFF2-40B4-BE49-F238E27FC236}">
                  <a16:creationId xmlns:a16="http://schemas.microsoft.com/office/drawing/2014/main" id="{8A24BE3B-AB42-3849-B6F0-2F1F01598C69}"/>
                </a:ext>
              </a:extLst>
            </p:cNvPr>
            <p:cNvSpPr/>
            <p:nvPr/>
          </p:nvSpPr>
          <p:spPr>
            <a:xfrm>
              <a:off x="5407974" y="47378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6" name="pt309">
              <a:extLst>
                <a:ext uri="{FF2B5EF4-FFF2-40B4-BE49-F238E27FC236}">
                  <a16:creationId xmlns:a16="http://schemas.microsoft.com/office/drawing/2014/main" id="{DC112D21-872A-FADB-4921-B1CF60279940}"/>
                </a:ext>
              </a:extLst>
            </p:cNvPr>
            <p:cNvSpPr/>
            <p:nvPr/>
          </p:nvSpPr>
          <p:spPr>
            <a:xfrm>
              <a:off x="4269863" y="31770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7" name="pt310">
              <a:extLst>
                <a:ext uri="{FF2B5EF4-FFF2-40B4-BE49-F238E27FC236}">
                  <a16:creationId xmlns:a16="http://schemas.microsoft.com/office/drawing/2014/main" id="{0BA84C52-C9B0-AA2E-62E6-80C5D088E53D}"/>
                </a:ext>
              </a:extLst>
            </p:cNvPr>
            <p:cNvSpPr/>
            <p:nvPr/>
          </p:nvSpPr>
          <p:spPr>
            <a:xfrm>
              <a:off x="5138155" y="22963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8" name="pt311">
              <a:extLst>
                <a:ext uri="{FF2B5EF4-FFF2-40B4-BE49-F238E27FC236}">
                  <a16:creationId xmlns:a16="http://schemas.microsoft.com/office/drawing/2014/main" id="{A0B6298F-F031-3A34-AF76-0968FE2123B4}"/>
                </a:ext>
              </a:extLst>
            </p:cNvPr>
            <p:cNvSpPr/>
            <p:nvPr/>
          </p:nvSpPr>
          <p:spPr>
            <a:xfrm>
              <a:off x="5198831" y="27864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9" name="pt312">
              <a:extLst>
                <a:ext uri="{FF2B5EF4-FFF2-40B4-BE49-F238E27FC236}">
                  <a16:creationId xmlns:a16="http://schemas.microsoft.com/office/drawing/2014/main" id="{74DAC0CA-D48F-D0D9-B46D-7A5A90A4BE83}"/>
                </a:ext>
              </a:extLst>
            </p:cNvPr>
            <p:cNvSpPr/>
            <p:nvPr/>
          </p:nvSpPr>
          <p:spPr>
            <a:xfrm>
              <a:off x="4394736" y="30581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0" name="pt313">
              <a:extLst>
                <a:ext uri="{FF2B5EF4-FFF2-40B4-BE49-F238E27FC236}">
                  <a16:creationId xmlns:a16="http://schemas.microsoft.com/office/drawing/2014/main" id="{16FAC45B-3386-C41C-E1E6-F47DE92B53F1}"/>
                </a:ext>
              </a:extLst>
            </p:cNvPr>
            <p:cNvSpPr/>
            <p:nvPr/>
          </p:nvSpPr>
          <p:spPr>
            <a:xfrm>
              <a:off x="5843594" y="36377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1" name="pt314">
              <a:extLst>
                <a:ext uri="{FF2B5EF4-FFF2-40B4-BE49-F238E27FC236}">
                  <a16:creationId xmlns:a16="http://schemas.microsoft.com/office/drawing/2014/main" id="{1FA8B992-8BC5-9349-5702-BC737CBB86BF}"/>
                </a:ext>
              </a:extLst>
            </p:cNvPr>
            <p:cNvSpPr/>
            <p:nvPr/>
          </p:nvSpPr>
          <p:spPr>
            <a:xfrm>
              <a:off x="4586731" y="39002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2" name="pt315">
              <a:extLst>
                <a:ext uri="{FF2B5EF4-FFF2-40B4-BE49-F238E27FC236}">
                  <a16:creationId xmlns:a16="http://schemas.microsoft.com/office/drawing/2014/main" id="{E2F78972-257B-E077-31D0-56812B4C5BD7}"/>
                </a:ext>
              </a:extLst>
            </p:cNvPr>
            <p:cNvSpPr/>
            <p:nvPr/>
          </p:nvSpPr>
          <p:spPr>
            <a:xfrm>
              <a:off x="4609986" y="30443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3" name="pt316">
              <a:extLst>
                <a:ext uri="{FF2B5EF4-FFF2-40B4-BE49-F238E27FC236}">
                  <a16:creationId xmlns:a16="http://schemas.microsoft.com/office/drawing/2014/main" id="{509A23A1-1B09-E0C9-2984-1680D532F5C4}"/>
                </a:ext>
              </a:extLst>
            </p:cNvPr>
            <p:cNvSpPr/>
            <p:nvPr/>
          </p:nvSpPr>
          <p:spPr>
            <a:xfrm>
              <a:off x="4849443" y="43048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4" name="pt317">
              <a:extLst>
                <a:ext uri="{FF2B5EF4-FFF2-40B4-BE49-F238E27FC236}">
                  <a16:creationId xmlns:a16="http://schemas.microsoft.com/office/drawing/2014/main" id="{C8C6A2CC-9C95-A2AE-B951-CDF0270E140A}"/>
                </a:ext>
              </a:extLst>
            </p:cNvPr>
            <p:cNvSpPr/>
            <p:nvPr/>
          </p:nvSpPr>
          <p:spPr>
            <a:xfrm>
              <a:off x="4844991" y="19371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5" name="pt318">
              <a:extLst>
                <a:ext uri="{FF2B5EF4-FFF2-40B4-BE49-F238E27FC236}">
                  <a16:creationId xmlns:a16="http://schemas.microsoft.com/office/drawing/2014/main" id="{9ADFD333-5197-659E-52A0-9ED3CA9BDD52}"/>
                </a:ext>
              </a:extLst>
            </p:cNvPr>
            <p:cNvSpPr/>
            <p:nvPr/>
          </p:nvSpPr>
          <p:spPr>
            <a:xfrm>
              <a:off x="5101316" y="2604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6" name="pt319">
              <a:extLst>
                <a:ext uri="{FF2B5EF4-FFF2-40B4-BE49-F238E27FC236}">
                  <a16:creationId xmlns:a16="http://schemas.microsoft.com/office/drawing/2014/main" id="{BC1414B7-1107-F47B-0C5F-02F6A3C64389}"/>
                </a:ext>
              </a:extLst>
            </p:cNvPr>
            <p:cNvSpPr/>
            <p:nvPr/>
          </p:nvSpPr>
          <p:spPr>
            <a:xfrm>
              <a:off x="4177275" y="19191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7" name="pt320">
              <a:extLst>
                <a:ext uri="{FF2B5EF4-FFF2-40B4-BE49-F238E27FC236}">
                  <a16:creationId xmlns:a16="http://schemas.microsoft.com/office/drawing/2014/main" id="{22E3D2FE-A8D9-98BD-09BF-BA8228CC5882}"/>
                </a:ext>
              </a:extLst>
            </p:cNvPr>
            <p:cNvSpPr/>
            <p:nvPr/>
          </p:nvSpPr>
          <p:spPr>
            <a:xfrm>
              <a:off x="4855128" y="39854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8" name="pt321">
              <a:extLst>
                <a:ext uri="{FF2B5EF4-FFF2-40B4-BE49-F238E27FC236}">
                  <a16:creationId xmlns:a16="http://schemas.microsoft.com/office/drawing/2014/main" id="{C466EE2E-68A6-1C71-EF60-3AD30A4F3727}"/>
                </a:ext>
              </a:extLst>
            </p:cNvPr>
            <p:cNvSpPr/>
            <p:nvPr/>
          </p:nvSpPr>
          <p:spPr>
            <a:xfrm>
              <a:off x="4947494" y="35987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9" name="pt322">
              <a:extLst>
                <a:ext uri="{FF2B5EF4-FFF2-40B4-BE49-F238E27FC236}">
                  <a16:creationId xmlns:a16="http://schemas.microsoft.com/office/drawing/2014/main" id="{CA91CFE3-785F-5EFE-845A-771100DBE519}"/>
                </a:ext>
              </a:extLst>
            </p:cNvPr>
            <p:cNvSpPr/>
            <p:nvPr/>
          </p:nvSpPr>
          <p:spPr>
            <a:xfrm>
              <a:off x="5049611" y="45849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0" name="pt323">
              <a:extLst>
                <a:ext uri="{FF2B5EF4-FFF2-40B4-BE49-F238E27FC236}">
                  <a16:creationId xmlns:a16="http://schemas.microsoft.com/office/drawing/2014/main" id="{4643D0FD-B282-790C-2297-59429EC8BA21}"/>
                </a:ext>
              </a:extLst>
            </p:cNvPr>
            <p:cNvSpPr/>
            <p:nvPr/>
          </p:nvSpPr>
          <p:spPr>
            <a:xfrm>
              <a:off x="5470044" y="28143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1" name="pt324">
              <a:extLst>
                <a:ext uri="{FF2B5EF4-FFF2-40B4-BE49-F238E27FC236}">
                  <a16:creationId xmlns:a16="http://schemas.microsoft.com/office/drawing/2014/main" id="{AFC40757-F09B-769F-E27E-DB4A1D295042}"/>
                </a:ext>
              </a:extLst>
            </p:cNvPr>
            <p:cNvSpPr/>
            <p:nvPr/>
          </p:nvSpPr>
          <p:spPr>
            <a:xfrm>
              <a:off x="5047077" y="36430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2" name="pt325">
              <a:extLst>
                <a:ext uri="{FF2B5EF4-FFF2-40B4-BE49-F238E27FC236}">
                  <a16:creationId xmlns:a16="http://schemas.microsoft.com/office/drawing/2014/main" id="{99D61640-0709-7088-C629-B0A714E8BCF3}"/>
                </a:ext>
              </a:extLst>
            </p:cNvPr>
            <p:cNvSpPr/>
            <p:nvPr/>
          </p:nvSpPr>
          <p:spPr>
            <a:xfrm>
              <a:off x="5035824" y="21638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3" name="pt326">
              <a:extLst>
                <a:ext uri="{FF2B5EF4-FFF2-40B4-BE49-F238E27FC236}">
                  <a16:creationId xmlns:a16="http://schemas.microsoft.com/office/drawing/2014/main" id="{ECBF24E5-13D0-1751-81B4-A0BF99F6C3F5}"/>
                </a:ext>
              </a:extLst>
            </p:cNvPr>
            <p:cNvSpPr/>
            <p:nvPr/>
          </p:nvSpPr>
          <p:spPr>
            <a:xfrm>
              <a:off x="4293862" y="34141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4" name="pt327">
              <a:extLst>
                <a:ext uri="{FF2B5EF4-FFF2-40B4-BE49-F238E27FC236}">
                  <a16:creationId xmlns:a16="http://schemas.microsoft.com/office/drawing/2014/main" id="{0E936778-B16C-540F-ADDB-D2B61A2AFB0A}"/>
                </a:ext>
              </a:extLst>
            </p:cNvPr>
            <p:cNvSpPr/>
            <p:nvPr/>
          </p:nvSpPr>
          <p:spPr>
            <a:xfrm>
              <a:off x="4652295" y="27723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5" name="pt328">
              <a:extLst>
                <a:ext uri="{FF2B5EF4-FFF2-40B4-BE49-F238E27FC236}">
                  <a16:creationId xmlns:a16="http://schemas.microsoft.com/office/drawing/2014/main" id="{CAB346D4-7826-B2A2-6A36-72954396F2F1}"/>
                </a:ext>
              </a:extLst>
            </p:cNvPr>
            <p:cNvSpPr/>
            <p:nvPr/>
          </p:nvSpPr>
          <p:spPr>
            <a:xfrm>
              <a:off x="4615131" y="28221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6" name="pt329">
              <a:extLst>
                <a:ext uri="{FF2B5EF4-FFF2-40B4-BE49-F238E27FC236}">
                  <a16:creationId xmlns:a16="http://schemas.microsoft.com/office/drawing/2014/main" id="{37A3EDB3-D513-B5AE-F52F-4F256B438ED8}"/>
                </a:ext>
              </a:extLst>
            </p:cNvPr>
            <p:cNvSpPr/>
            <p:nvPr/>
          </p:nvSpPr>
          <p:spPr>
            <a:xfrm>
              <a:off x="4914345" y="25625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7" name="pt330">
              <a:extLst>
                <a:ext uri="{FF2B5EF4-FFF2-40B4-BE49-F238E27FC236}">
                  <a16:creationId xmlns:a16="http://schemas.microsoft.com/office/drawing/2014/main" id="{E8BAA1ED-0597-E7FD-DFE7-22165B1DA3A6}"/>
                </a:ext>
              </a:extLst>
            </p:cNvPr>
            <p:cNvSpPr/>
            <p:nvPr/>
          </p:nvSpPr>
          <p:spPr>
            <a:xfrm>
              <a:off x="4249043" y="27305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8" name="pt331">
              <a:extLst>
                <a:ext uri="{FF2B5EF4-FFF2-40B4-BE49-F238E27FC236}">
                  <a16:creationId xmlns:a16="http://schemas.microsoft.com/office/drawing/2014/main" id="{B15A4D25-A2E7-0F02-FBC9-50DB3CD60878}"/>
                </a:ext>
              </a:extLst>
            </p:cNvPr>
            <p:cNvSpPr/>
            <p:nvPr/>
          </p:nvSpPr>
          <p:spPr>
            <a:xfrm>
              <a:off x="4243212" y="22269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9" name="pt332">
              <a:extLst>
                <a:ext uri="{FF2B5EF4-FFF2-40B4-BE49-F238E27FC236}">
                  <a16:creationId xmlns:a16="http://schemas.microsoft.com/office/drawing/2014/main" id="{3441DE07-774F-2340-7C96-83306603E17B}"/>
                </a:ext>
              </a:extLst>
            </p:cNvPr>
            <p:cNvSpPr/>
            <p:nvPr/>
          </p:nvSpPr>
          <p:spPr>
            <a:xfrm>
              <a:off x="4721461" y="20513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0" name="pt333">
              <a:extLst>
                <a:ext uri="{FF2B5EF4-FFF2-40B4-BE49-F238E27FC236}">
                  <a16:creationId xmlns:a16="http://schemas.microsoft.com/office/drawing/2014/main" id="{3ADB9052-DBB6-2EE1-11C9-FDCB8F0B74ED}"/>
                </a:ext>
              </a:extLst>
            </p:cNvPr>
            <p:cNvSpPr/>
            <p:nvPr/>
          </p:nvSpPr>
          <p:spPr>
            <a:xfrm>
              <a:off x="4742018" y="31226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1" name="pt334">
              <a:extLst>
                <a:ext uri="{FF2B5EF4-FFF2-40B4-BE49-F238E27FC236}">
                  <a16:creationId xmlns:a16="http://schemas.microsoft.com/office/drawing/2014/main" id="{0907E4F1-D7D4-D891-AB98-EF9838EF064E}"/>
                </a:ext>
              </a:extLst>
            </p:cNvPr>
            <p:cNvSpPr/>
            <p:nvPr/>
          </p:nvSpPr>
          <p:spPr>
            <a:xfrm>
              <a:off x="4379026" y="28256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2" name="pt335">
              <a:extLst>
                <a:ext uri="{FF2B5EF4-FFF2-40B4-BE49-F238E27FC236}">
                  <a16:creationId xmlns:a16="http://schemas.microsoft.com/office/drawing/2014/main" id="{2B13AB9E-F985-E454-FC5A-1DD614455FD9}"/>
                </a:ext>
              </a:extLst>
            </p:cNvPr>
            <p:cNvSpPr/>
            <p:nvPr/>
          </p:nvSpPr>
          <p:spPr>
            <a:xfrm>
              <a:off x="4899082" y="20053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3" name="pt336">
              <a:extLst>
                <a:ext uri="{FF2B5EF4-FFF2-40B4-BE49-F238E27FC236}">
                  <a16:creationId xmlns:a16="http://schemas.microsoft.com/office/drawing/2014/main" id="{41743354-69A3-F5E0-7FC9-18B3173CD424}"/>
                </a:ext>
              </a:extLst>
            </p:cNvPr>
            <p:cNvSpPr/>
            <p:nvPr/>
          </p:nvSpPr>
          <p:spPr>
            <a:xfrm>
              <a:off x="4604483" y="27469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4" name="pt337">
              <a:extLst>
                <a:ext uri="{FF2B5EF4-FFF2-40B4-BE49-F238E27FC236}">
                  <a16:creationId xmlns:a16="http://schemas.microsoft.com/office/drawing/2014/main" id="{86752BEA-D778-F5BD-C114-A9345E4A5A74}"/>
                </a:ext>
              </a:extLst>
            </p:cNvPr>
            <p:cNvSpPr/>
            <p:nvPr/>
          </p:nvSpPr>
          <p:spPr>
            <a:xfrm>
              <a:off x="4617208" y="24583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5" name="pt338">
              <a:extLst>
                <a:ext uri="{FF2B5EF4-FFF2-40B4-BE49-F238E27FC236}">
                  <a16:creationId xmlns:a16="http://schemas.microsoft.com/office/drawing/2014/main" id="{39BB8222-32A4-16BC-DE90-EDFF0181D396}"/>
                </a:ext>
              </a:extLst>
            </p:cNvPr>
            <p:cNvSpPr/>
            <p:nvPr/>
          </p:nvSpPr>
          <p:spPr>
            <a:xfrm>
              <a:off x="4896220" y="35672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6" name="pt339">
              <a:extLst>
                <a:ext uri="{FF2B5EF4-FFF2-40B4-BE49-F238E27FC236}">
                  <a16:creationId xmlns:a16="http://schemas.microsoft.com/office/drawing/2014/main" id="{334FDEFD-9AB9-37FF-A2FA-876332F6E603}"/>
                </a:ext>
              </a:extLst>
            </p:cNvPr>
            <p:cNvSpPr/>
            <p:nvPr/>
          </p:nvSpPr>
          <p:spPr>
            <a:xfrm>
              <a:off x="4494767" y="26092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7" name="pt340">
              <a:extLst>
                <a:ext uri="{FF2B5EF4-FFF2-40B4-BE49-F238E27FC236}">
                  <a16:creationId xmlns:a16="http://schemas.microsoft.com/office/drawing/2014/main" id="{2BFF4B50-EAC2-D13B-9039-DD4A72BC937D}"/>
                </a:ext>
              </a:extLst>
            </p:cNvPr>
            <p:cNvSpPr/>
            <p:nvPr/>
          </p:nvSpPr>
          <p:spPr>
            <a:xfrm>
              <a:off x="4580581" y="27078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8" name="pt341">
              <a:extLst>
                <a:ext uri="{FF2B5EF4-FFF2-40B4-BE49-F238E27FC236}">
                  <a16:creationId xmlns:a16="http://schemas.microsoft.com/office/drawing/2014/main" id="{7C387415-DAAA-8969-1AFC-23C32E47A6E3}"/>
                </a:ext>
              </a:extLst>
            </p:cNvPr>
            <p:cNvSpPr/>
            <p:nvPr/>
          </p:nvSpPr>
          <p:spPr>
            <a:xfrm>
              <a:off x="4040864" y="28335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9" name="pt342">
              <a:extLst>
                <a:ext uri="{FF2B5EF4-FFF2-40B4-BE49-F238E27FC236}">
                  <a16:creationId xmlns:a16="http://schemas.microsoft.com/office/drawing/2014/main" id="{4AA2CC64-2A79-2E92-7EC8-83D212224B89}"/>
                </a:ext>
              </a:extLst>
            </p:cNvPr>
            <p:cNvSpPr/>
            <p:nvPr/>
          </p:nvSpPr>
          <p:spPr>
            <a:xfrm>
              <a:off x="4270168" y="19696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0" name="pt343">
              <a:extLst>
                <a:ext uri="{FF2B5EF4-FFF2-40B4-BE49-F238E27FC236}">
                  <a16:creationId xmlns:a16="http://schemas.microsoft.com/office/drawing/2014/main" id="{0AF26FB8-D9AA-C00B-A3D2-F3A2BB189E81}"/>
                </a:ext>
              </a:extLst>
            </p:cNvPr>
            <p:cNvSpPr/>
            <p:nvPr/>
          </p:nvSpPr>
          <p:spPr>
            <a:xfrm>
              <a:off x="4795376" y="32264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1" name="pt344">
              <a:extLst>
                <a:ext uri="{FF2B5EF4-FFF2-40B4-BE49-F238E27FC236}">
                  <a16:creationId xmlns:a16="http://schemas.microsoft.com/office/drawing/2014/main" id="{34CCB231-C9A0-7C7E-6FA3-F4BC92FBF1DA}"/>
                </a:ext>
              </a:extLst>
            </p:cNvPr>
            <p:cNvSpPr/>
            <p:nvPr/>
          </p:nvSpPr>
          <p:spPr>
            <a:xfrm>
              <a:off x="5047158" y="34158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2" name="pt345">
              <a:extLst>
                <a:ext uri="{FF2B5EF4-FFF2-40B4-BE49-F238E27FC236}">
                  <a16:creationId xmlns:a16="http://schemas.microsoft.com/office/drawing/2014/main" id="{1ACE144F-DD39-1672-BBE2-CF3276646937}"/>
                </a:ext>
              </a:extLst>
            </p:cNvPr>
            <p:cNvSpPr/>
            <p:nvPr/>
          </p:nvSpPr>
          <p:spPr>
            <a:xfrm>
              <a:off x="5360084" y="36072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3" name="pt346">
              <a:extLst>
                <a:ext uri="{FF2B5EF4-FFF2-40B4-BE49-F238E27FC236}">
                  <a16:creationId xmlns:a16="http://schemas.microsoft.com/office/drawing/2014/main" id="{DFB5E16F-9BA9-F61F-A4B8-CECC5713537C}"/>
                </a:ext>
              </a:extLst>
            </p:cNvPr>
            <p:cNvSpPr/>
            <p:nvPr/>
          </p:nvSpPr>
          <p:spPr>
            <a:xfrm>
              <a:off x="4751005" y="25034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4" name="pt347">
              <a:extLst>
                <a:ext uri="{FF2B5EF4-FFF2-40B4-BE49-F238E27FC236}">
                  <a16:creationId xmlns:a16="http://schemas.microsoft.com/office/drawing/2014/main" id="{51559293-C7B4-B572-EF10-8EA294B2DAE3}"/>
                </a:ext>
              </a:extLst>
            </p:cNvPr>
            <p:cNvSpPr/>
            <p:nvPr/>
          </p:nvSpPr>
          <p:spPr>
            <a:xfrm>
              <a:off x="4311393" y="26374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5" name="pt348">
              <a:extLst>
                <a:ext uri="{FF2B5EF4-FFF2-40B4-BE49-F238E27FC236}">
                  <a16:creationId xmlns:a16="http://schemas.microsoft.com/office/drawing/2014/main" id="{37E84BE0-C3B9-71CE-ECE0-10D280A5C9C3}"/>
                </a:ext>
              </a:extLst>
            </p:cNvPr>
            <p:cNvSpPr/>
            <p:nvPr/>
          </p:nvSpPr>
          <p:spPr>
            <a:xfrm>
              <a:off x="4798996" y="33343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6" name="pt349">
              <a:extLst>
                <a:ext uri="{FF2B5EF4-FFF2-40B4-BE49-F238E27FC236}">
                  <a16:creationId xmlns:a16="http://schemas.microsoft.com/office/drawing/2014/main" id="{E88EEF36-D4BF-813E-8829-1AA072A33E8D}"/>
                </a:ext>
              </a:extLst>
            </p:cNvPr>
            <p:cNvSpPr/>
            <p:nvPr/>
          </p:nvSpPr>
          <p:spPr>
            <a:xfrm>
              <a:off x="4567727" y="30784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7" name="pt350">
              <a:extLst>
                <a:ext uri="{FF2B5EF4-FFF2-40B4-BE49-F238E27FC236}">
                  <a16:creationId xmlns:a16="http://schemas.microsoft.com/office/drawing/2014/main" id="{D5C29B7E-CCD4-DDA3-130D-0405C7412753}"/>
                </a:ext>
              </a:extLst>
            </p:cNvPr>
            <p:cNvSpPr/>
            <p:nvPr/>
          </p:nvSpPr>
          <p:spPr>
            <a:xfrm>
              <a:off x="4440812" y="28674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8" name="pt351">
              <a:extLst>
                <a:ext uri="{FF2B5EF4-FFF2-40B4-BE49-F238E27FC236}">
                  <a16:creationId xmlns:a16="http://schemas.microsoft.com/office/drawing/2014/main" id="{CD961B3E-87D0-655C-32DF-4E6A45639160}"/>
                </a:ext>
              </a:extLst>
            </p:cNvPr>
            <p:cNvSpPr/>
            <p:nvPr/>
          </p:nvSpPr>
          <p:spPr>
            <a:xfrm>
              <a:off x="4967516" y="3162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9" name="pt352">
              <a:extLst>
                <a:ext uri="{FF2B5EF4-FFF2-40B4-BE49-F238E27FC236}">
                  <a16:creationId xmlns:a16="http://schemas.microsoft.com/office/drawing/2014/main" id="{9ECD8F97-3AAC-682F-C20E-022E557D07C7}"/>
                </a:ext>
              </a:extLst>
            </p:cNvPr>
            <p:cNvSpPr/>
            <p:nvPr/>
          </p:nvSpPr>
          <p:spPr>
            <a:xfrm>
              <a:off x="4439982" y="43838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0" name="pt353">
              <a:extLst>
                <a:ext uri="{FF2B5EF4-FFF2-40B4-BE49-F238E27FC236}">
                  <a16:creationId xmlns:a16="http://schemas.microsoft.com/office/drawing/2014/main" id="{831B77AF-113E-3DEB-FA46-8FB5E15066FF}"/>
                </a:ext>
              </a:extLst>
            </p:cNvPr>
            <p:cNvSpPr/>
            <p:nvPr/>
          </p:nvSpPr>
          <p:spPr>
            <a:xfrm>
              <a:off x="3770533" y="3461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1" name="pt354">
              <a:extLst>
                <a:ext uri="{FF2B5EF4-FFF2-40B4-BE49-F238E27FC236}">
                  <a16:creationId xmlns:a16="http://schemas.microsoft.com/office/drawing/2014/main" id="{04324B0A-AC10-1B56-472F-00E87DCFEAD0}"/>
                </a:ext>
              </a:extLst>
            </p:cNvPr>
            <p:cNvSpPr/>
            <p:nvPr/>
          </p:nvSpPr>
          <p:spPr>
            <a:xfrm>
              <a:off x="4941037" y="25363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2" name="pt355">
              <a:extLst>
                <a:ext uri="{FF2B5EF4-FFF2-40B4-BE49-F238E27FC236}">
                  <a16:creationId xmlns:a16="http://schemas.microsoft.com/office/drawing/2014/main" id="{409B56B2-C1C6-DEFC-E2D7-1E19084236D6}"/>
                </a:ext>
              </a:extLst>
            </p:cNvPr>
            <p:cNvSpPr/>
            <p:nvPr/>
          </p:nvSpPr>
          <p:spPr>
            <a:xfrm>
              <a:off x="4861771" y="34309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3" name="pt356">
              <a:extLst>
                <a:ext uri="{FF2B5EF4-FFF2-40B4-BE49-F238E27FC236}">
                  <a16:creationId xmlns:a16="http://schemas.microsoft.com/office/drawing/2014/main" id="{AED30FD5-B306-D066-B203-FD1244DC84F4}"/>
                </a:ext>
              </a:extLst>
            </p:cNvPr>
            <p:cNvSpPr/>
            <p:nvPr/>
          </p:nvSpPr>
          <p:spPr>
            <a:xfrm>
              <a:off x="4214509" y="34792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4" name="pt357">
              <a:extLst>
                <a:ext uri="{FF2B5EF4-FFF2-40B4-BE49-F238E27FC236}">
                  <a16:creationId xmlns:a16="http://schemas.microsoft.com/office/drawing/2014/main" id="{D0F8D5B4-44A4-90CD-BE2A-DBA1EC4D8D6F}"/>
                </a:ext>
              </a:extLst>
            </p:cNvPr>
            <p:cNvSpPr/>
            <p:nvPr/>
          </p:nvSpPr>
          <p:spPr>
            <a:xfrm>
              <a:off x="5056565" y="32634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5" name="pt358">
              <a:extLst>
                <a:ext uri="{FF2B5EF4-FFF2-40B4-BE49-F238E27FC236}">
                  <a16:creationId xmlns:a16="http://schemas.microsoft.com/office/drawing/2014/main" id="{9CB43388-4AFD-B152-DAE2-3534351F1D40}"/>
                </a:ext>
              </a:extLst>
            </p:cNvPr>
            <p:cNvSpPr/>
            <p:nvPr/>
          </p:nvSpPr>
          <p:spPr>
            <a:xfrm>
              <a:off x="4765892" y="37695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6" name="pt359">
              <a:extLst>
                <a:ext uri="{FF2B5EF4-FFF2-40B4-BE49-F238E27FC236}">
                  <a16:creationId xmlns:a16="http://schemas.microsoft.com/office/drawing/2014/main" id="{CB130401-94C9-C9F1-9079-671CB48F42F4}"/>
                </a:ext>
              </a:extLst>
            </p:cNvPr>
            <p:cNvSpPr/>
            <p:nvPr/>
          </p:nvSpPr>
          <p:spPr>
            <a:xfrm>
              <a:off x="4423150" y="31672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7" name="pt360">
              <a:extLst>
                <a:ext uri="{FF2B5EF4-FFF2-40B4-BE49-F238E27FC236}">
                  <a16:creationId xmlns:a16="http://schemas.microsoft.com/office/drawing/2014/main" id="{DBEDDFB0-60C4-C24F-0515-A9E1A59211A6}"/>
                </a:ext>
              </a:extLst>
            </p:cNvPr>
            <p:cNvSpPr/>
            <p:nvPr/>
          </p:nvSpPr>
          <p:spPr>
            <a:xfrm>
              <a:off x="4402637" y="42500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8" name="pt361">
              <a:extLst>
                <a:ext uri="{FF2B5EF4-FFF2-40B4-BE49-F238E27FC236}">
                  <a16:creationId xmlns:a16="http://schemas.microsoft.com/office/drawing/2014/main" id="{C71C551A-C968-7081-EF82-6EE2D6C4A07D}"/>
                </a:ext>
              </a:extLst>
            </p:cNvPr>
            <p:cNvSpPr/>
            <p:nvPr/>
          </p:nvSpPr>
          <p:spPr>
            <a:xfrm>
              <a:off x="4933005" y="34466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9" name="pt362">
              <a:extLst>
                <a:ext uri="{FF2B5EF4-FFF2-40B4-BE49-F238E27FC236}">
                  <a16:creationId xmlns:a16="http://schemas.microsoft.com/office/drawing/2014/main" id="{15AA8D99-9252-C2D0-E2C7-4A971F8BBC9E}"/>
                </a:ext>
              </a:extLst>
            </p:cNvPr>
            <p:cNvSpPr/>
            <p:nvPr/>
          </p:nvSpPr>
          <p:spPr>
            <a:xfrm>
              <a:off x="3622729" y="22110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0" name="pt363">
              <a:extLst>
                <a:ext uri="{FF2B5EF4-FFF2-40B4-BE49-F238E27FC236}">
                  <a16:creationId xmlns:a16="http://schemas.microsoft.com/office/drawing/2014/main" id="{91C846A9-F690-8D63-3A96-5F09D1BEFBD9}"/>
                </a:ext>
              </a:extLst>
            </p:cNvPr>
            <p:cNvSpPr/>
            <p:nvPr/>
          </p:nvSpPr>
          <p:spPr>
            <a:xfrm>
              <a:off x="5445441" y="27983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1" name="pt364">
              <a:extLst>
                <a:ext uri="{FF2B5EF4-FFF2-40B4-BE49-F238E27FC236}">
                  <a16:creationId xmlns:a16="http://schemas.microsoft.com/office/drawing/2014/main" id="{3AAC6666-FB33-245D-C476-EED98982C467}"/>
                </a:ext>
              </a:extLst>
            </p:cNvPr>
            <p:cNvSpPr/>
            <p:nvPr/>
          </p:nvSpPr>
          <p:spPr>
            <a:xfrm>
              <a:off x="5068279" y="30630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2" name="pt365">
              <a:extLst>
                <a:ext uri="{FF2B5EF4-FFF2-40B4-BE49-F238E27FC236}">
                  <a16:creationId xmlns:a16="http://schemas.microsoft.com/office/drawing/2014/main" id="{74F81589-389D-DA68-AFFF-2536EE5ECDC1}"/>
                </a:ext>
              </a:extLst>
            </p:cNvPr>
            <p:cNvSpPr/>
            <p:nvPr/>
          </p:nvSpPr>
          <p:spPr>
            <a:xfrm>
              <a:off x="4760976" y="3103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3" name="pt366">
              <a:extLst>
                <a:ext uri="{FF2B5EF4-FFF2-40B4-BE49-F238E27FC236}">
                  <a16:creationId xmlns:a16="http://schemas.microsoft.com/office/drawing/2014/main" id="{60E7285D-61FD-2702-9A93-BD33DECD4972}"/>
                </a:ext>
              </a:extLst>
            </p:cNvPr>
            <p:cNvSpPr/>
            <p:nvPr/>
          </p:nvSpPr>
          <p:spPr>
            <a:xfrm>
              <a:off x="4904866" y="22723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4" name="pt367">
              <a:extLst>
                <a:ext uri="{FF2B5EF4-FFF2-40B4-BE49-F238E27FC236}">
                  <a16:creationId xmlns:a16="http://schemas.microsoft.com/office/drawing/2014/main" id="{9DC74F5C-17D3-C800-83A1-B252CC9CB059}"/>
                </a:ext>
              </a:extLst>
            </p:cNvPr>
            <p:cNvSpPr/>
            <p:nvPr/>
          </p:nvSpPr>
          <p:spPr>
            <a:xfrm>
              <a:off x="5096330" y="30611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5" name="pt368">
              <a:extLst>
                <a:ext uri="{FF2B5EF4-FFF2-40B4-BE49-F238E27FC236}">
                  <a16:creationId xmlns:a16="http://schemas.microsoft.com/office/drawing/2014/main" id="{63A96500-5592-10DD-D3B1-FB9DDB23194B}"/>
                </a:ext>
              </a:extLst>
            </p:cNvPr>
            <p:cNvSpPr/>
            <p:nvPr/>
          </p:nvSpPr>
          <p:spPr>
            <a:xfrm>
              <a:off x="4561655" y="20975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6" name="pt369">
              <a:extLst>
                <a:ext uri="{FF2B5EF4-FFF2-40B4-BE49-F238E27FC236}">
                  <a16:creationId xmlns:a16="http://schemas.microsoft.com/office/drawing/2014/main" id="{86983B5F-5A73-3EF4-84C3-016C231FA19C}"/>
                </a:ext>
              </a:extLst>
            </p:cNvPr>
            <p:cNvSpPr/>
            <p:nvPr/>
          </p:nvSpPr>
          <p:spPr>
            <a:xfrm>
              <a:off x="5121987" y="26246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7" name="pt370">
              <a:extLst>
                <a:ext uri="{FF2B5EF4-FFF2-40B4-BE49-F238E27FC236}">
                  <a16:creationId xmlns:a16="http://schemas.microsoft.com/office/drawing/2014/main" id="{85CED134-D528-BB51-8C1B-0F3D0B8F5CE7}"/>
                </a:ext>
              </a:extLst>
            </p:cNvPr>
            <p:cNvSpPr/>
            <p:nvPr/>
          </p:nvSpPr>
          <p:spPr>
            <a:xfrm>
              <a:off x="6193876" y="39848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8" name="pt371">
              <a:extLst>
                <a:ext uri="{FF2B5EF4-FFF2-40B4-BE49-F238E27FC236}">
                  <a16:creationId xmlns:a16="http://schemas.microsoft.com/office/drawing/2014/main" id="{1571E178-EEDC-AF99-0AC5-EE52FCED97C5}"/>
                </a:ext>
              </a:extLst>
            </p:cNvPr>
            <p:cNvSpPr/>
            <p:nvPr/>
          </p:nvSpPr>
          <p:spPr>
            <a:xfrm>
              <a:off x="5291271" y="18495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9" name="pt372">
              <a:extLst>
                <a:ext uri="{FF2B5EF4-FFF2-40B4-BE49-F238E27FC236}">
                  <a16:creationId xmlns:a16="http://schemas.microsoft.com/office/drawing/2014/main" id="{93A7B77F-5D44-7F38-5047-7004DF0E583F}"/>
                </a:ext>
              </a:extLst>
            </p:cNvPr>
            <p:cNvSpPr/>
            <p:nvPr/>
          </p:nvSpPr>
          <p:spPr>
            <a:xfrm>
              <a:off x="5382513" y="50780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0" name="pt373">
              <a:extLst>
                <a:ext uri="{FF2B5EF4-FFF2-40B4-BE49-F238E27FC236}">
                  <a16:creationId xmlns:a16="http://schemas.microsoft.com/office/drawing/2014/main" id="{9D8D5554-F2FC-C338-3D62-33E8A1183E7D}"/>
                </a:ext>
              </a:extLst>
            </p:cNvPr>
            <p:cNvSpPr/>
            <p:nvPr/>
          </p:nvSpPr>
          <p:spPr>
            <a:xfrm>
              <a:off x="4318690" y="19914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1" name="pt374">
              <a:extLst>
                <a:ext uri="{FF2B5EF4-FFF2-40B4-BE49-F238E27FC236}">
                  <a16:creationId xmlns:a16="http://schemas.microsoft.com/office/drawing/2014/main" id="{88068F7E-C6B5-D16D-A0F2-98A7F8479FD1}"/>
                </a:ext>
              </a:extLst>
            </p:cNvPr>
            <p:cNvSpPr/>
            <p:nvPr/>
          </p:nvSpPr>
          <p:spPr>
            <a:xfrm>
              <a:off x="3798699" y="19389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2" name="pt375">
              <a:extLst>
                <a:ext uri="{FF2B5EF4-FFF2-40B4-BE49-F238E27FC236}">
                  <a16:creationId xmlns:a16="http://schemas.microsoft.com/office/drawing/2014/main" id="{85AF7D95-5309-3236-5271-5EACAF143917}"/>
                </a:ext>
              </a:extLst>
            </p:cNvPr>
            <p:cNvSpPr/>
            <p:nvPr/>
          </p:nvSpPr>
          <p:spPr>
            <a:xfrm>
              <a:off x="4967067" y="26372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3" name="pt376">
              <a:extLst>
                <a:ext uri="{FF2B5EF4-FFF2-40B4-BE49-F238E27FC236}">
                  <a16:creationId xmlns:a16="http://schemas.microsoft.com/office/drawing/2014/main" id="{5ECBAAAC-E7AB-1540-08CC-F1801DEE3470}"/>
                </a:ext>
              </a:extLst>
            </p:cNvPr>
            <p:cNvSpPr/>
            <p:nvPr/>
          </p:nvSpPr>
          <p:spPr>
            <a:xfrm>
              <a:off x="4873147" y="39806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4" name="pt377">
              <a:extLst>
                <a:ext uri="{FF2B5EF4-FFF2-40B4-BE49-F238E27FC236}">
                  <a16:creationId xmlns:a16="http://schemas.microsoft.com/office/drawing/2014/main" id="{EFDD53FD-D7FF-4096-EDDF-A995BD1C9284}"/>
                </a:ext>
              </a:extLst>
            </p:cNvPr>
            <p:cNvSpPr/>
            <p:nvPr/>
          </p:nvSpPr>
          <p:spPr>
            <a:xfrm>
              <a:off x="4964816" y="32239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5" name="pt378">
              <a:extLst>
                <a:ext uri="{FF2B5EF4-FFF2-40B4-BE49-F238E27FC236}">
                  <a16:creationId xmlns:a16="http://schemas.microsoft.com/office/drawing/2014/main" id="{DB882002-6CEA-85B5-4A20-68D8F1E7C723}"/>
                </a:ext>
              </a:extLst>
            </p:cNvPr>
            <p:cNvSpPr/>
            <p:nvPr/>
          </p:nvSpPr>
          <p:spPr>
            <a:xfrm>
              <a:off x="5175841" y="46524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6" name="pt379">
              <a:extLst>
                <a:ext uri="{FF2B5EF4-FFF2-40B4-BE49-F238E27FC236}">
                  <a16:creationId xmlns:a16="http://schemas.microsoft.com/office/drawing/2014/main" id="{AAAD4E15-ADBE-2DEC-1CDB-61B51FC339DB}"/>
                </a:ext>
              </a:extLst>
            </p:cNvPr>
            <p:cNvSpPr/>
            <p:nvPr/>
          </p:nvSpPr>
          <p:spPr>
            <a:xfrm>
              <a:off x="5386085" y="43834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7" name="pt380">
              <a:extLst>
                <a:ext uri="{FF2B5EF4-FFF2-40B4-BE49-F238E27FC236}">
                  <a16:creationId xmlns:a16="http://schemas.microsoft.com/office/drawing/2014/main" id="{59C03099-04E1-B111-7271-8A76B59F2253}"/>
                </a:ext>
              </a:extLst>
            </p:cNvPr>
            <p:cNvSpPr/>
            <p:nvPr/>
          </p:nvSpPr>
          <p:spPr>
            <a:xfrm>
              <a:off x="5580830" y="24832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8" name="pt381">
              <a:extLst>
                <a:ext uri="{FF2B5EF4-FFF2-40B4-BE49-F238E27FC236}">
                  <a16:creationId xmlns:a16="http://schemas.microsoft.com/office/drawing/2014/main" id="{897B1CCB-86B8-6791-EFD8-5413E9CF1715}"/>
                </a:ext>
              </a:extLst>
            </p:cNvPr>
            <p:cNvSpPr/>
            <p:nvPr/>
          </p:nvSpPr>
          <p:spPr>
            <a:xfrm>
              <a:off x="4459724" y="23248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9" name="pt382">
              <a:extLst>
                <a:ext uri="{FF2B5EF4-FFF2-40B4-BE49-F238E27FC236}">
                  <a16:creationId xmlns:a16="http://schemas.microsoft.com/office/drawing/2014/main" id="{589E98DA-2C83-0B2B-076E-F24ADA5488A7}"/>
                </a:ext>
              </a:extLst>
            </p:cNvPr>
            <p:cNvSpPr/>
            <p:nvPr/>
          </p:nvSpPr>
          <p:spPr>
            <a:xfrm>
              <a:off x="4561360" y="38151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0" name="pt383">
              <a:extLst>
                <a:ext uri="{FF2B5EF4-FFF2-40B4-BE49-F238E27FC236}">
                  <a16:creationId xmlns:a16="http://schemas.microsoft.com/office/drawing/2014/main" id="{D33D91D3-1F28-0F1C-44F0-232A3D66746B}"/>
                </a:ext>
              </a:extLst>
            </p:cNvPr>
            <p:cNvSpPr/>
            <p:nvPr/>
          </p:nvSpPr>
          <p:spPr>
            <a:xfrm>
              <a:off x="4916130" y="3557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1" name="pt384">
              <a:extLst>
                <a:ext uri="{FF2B5EF4-FFF2-40B4-BE49-F238E27FC236}">
                  <a16:creationId xmlns:a16="http://schemas.microsoft.com/office/drawing/2014/main" id="{AD801331-417D-D70E-E851-6CB95DFB09D2}"/>
                </a:ext>
              </a:extLst>
            </p:cNvPr>
            <p:cNvSpPr/>
            <p:nvPr/>
          </p:nvSpPr>
          <p:spPr>
            <a:xfrm>
              <a:off x="4660352" y="33956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2" name="pt385">
              <a:extLst>
                <a:ext uri="{FF2B5EF4-FFF2-40B4-BE49-F238E27FC236}">
                  <a16:creationId xmlns:a16="http://schemas.microsoft.com/office/drawing/2014/main" id="{0D3B1BAF-E525-5700-435A-B31AF5C85CD8}"/>
                </a:ext>
              </a:extLst>
            </p:cNvPr>
            <p:cNvSpPr/>
            <p:nvPr/>
          </p:nvSpPr>
          <p:spPr>
            <a:xfrm>
              <a:off x="4421663" y="24984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3" name="pt386">
              <a:extLst>
                <a:ext uri="{FF2B5EF4-FFF2-40B4-BE49-F238E27FC236}">
                  <a16:creationId xmlns:a16="http://schemas.microsoft.com/office/drawing/2014/main" id="{97004439-869F-EBAC-3E2A-9A8FFB994F81}"/>
                </a:ext>
              </a:extLst>
            </p:cNvPr>
            <p:cNvSpPr/>
            <p:nvPr/>
          </p:nvSpPr>
          <p:spPr>
            <a:xfrm>
              <a:off x="4444059" y="20386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4" name="pt387">
              <a:extLst>
                <a:ext uri="{FF2B5EF4-FFF2-40B4-BE49-F238E27FC236}">
                  <a16:creationId xmlns:a16="http://schemas.microsoft.com/office/drawing/2014/main" id="{EF6EB9B4-EABC-3D3F-9771-846F7591B04A}"/>
                </a:ext>
              </a:extLst>
            </p:cNvPr>
            <p:cNvSpPr/>
            <p:nvPr/>
          </p:nvSpPr>
          <p:spPr>
            <a:xfrm>
              <a:off x="4206681" y="28267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5" name="pt388">
              <a:extLst>
                <a:ext uri="{FF2B5EF4-FFF2-40B4-BE49-F238E27FC236}">
                  <a16:creationId xmlns:a16="http://schemas.microsoft.com/office/drawing/2014/main" id="{456DE957-6201-0198-86E4-5E5A23FAFE29}"/>
                </a:ext>
              </a:extLst>
            </p:cNvPr>
            <p:cNvSpPr/>
            <p:nvPr/>
          </p:nvSpPr>
          <p:spPr>
            <a:xfrm>
              <a:off x="5952834" y="27966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6" name="pt389">
              <a:extLst>
                <a:ext uri="{FF2B5EF4-FFF2-40B4-BE49-F238E27FC236}">
                  <a16:creationId xmlns:a16="http://schemas.microsoft.com/office/drawing/2014/main" id="{E875E393-2A49-305C-98C4-2A852393F9F0}"/>
                </a:ext>
              </a:extLst>
            </p:cNvPr>
            <p:cNvSpPr/>
            <p:nvPr/>
          </p:nvSpPr>
          <p:spPr>
            <a:xfrm>
              <a:off x="4560049" y="26142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7" name="pt390">
              <a:extLst>
                <a:ext uri="{FF2B5EF4-FFF2-40B4-BE49-F238E27FC236}">
                  <a16:creationId xmlns:a16="http://schemas.microsoft.com/office/drawing/2014/main" id="{27870AFA-0915-6366-CF80-CEBDEC4BE23B}"/>
                </a:ext>
              </a:extLst>
            </p:cNvPr>
            <p:cNvSpPr/>
            <p:nvPr/>
          </p:nvSpPr>
          <p:spPr>
            <a:xfrm>
              <a:off x="4799374" y="30671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8" name="pt391">
              <a:extLst>
                <a:ext uri="{FF2B5EF4-FFF2-40B4-BE49-F238E27FC236}">
                  <a16:creationId xmlns:a16="http://schemas.microsoft.com/office/drawing/2014/main" id="{1C40E2B3-AE45-137D-7A77-DF72B59F4373}"/>
                </a:ext>
              </a:extLst>
            </p:cNvPr>
            <p:cNvSpPr/>
            <p:nvPr/>
          </p:nvSpPr>
          <p:spPr>
            <a:xfrm>
              <a:off x="5054785" y="25991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9" name="pt392">
              <a:extLst>
                <a:ext uri="{FF2B5EF4-FFF2-40B4-BE49-F238E27FC236}">
                  <a16:creationId xmlns:a16="http://schemas.microsoft.com/office/drawing/2014/main" id="{70D239AC-D609-787D-8412-A83B73DEB259}"/>
                </a:ext>
              </a:extLst>
            </p:cNvPr>
            <p:cNvSpPr/>
            <p:nvPr/>
          </p:nvSpPr>
          <p:spPr>
            <a:xfrm>
              <a:off x="4161455" y="20657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0" name="pt393">
              <a:extLst>
                <a:ext uri="{FF2B5EF4-FFF2-40B4-BE49-F238E27FC236}">
                  <a16:creationId xmlns:a16="http://schemas.microsoft.com/office/drawing/2014/main" id="{E8F73E5B-DD63-E7B8-BDEB-2B83B94DA3EE}"/>
                </a:ext>
              </a:extLst>
            </p:cNvPr>
            <p:cNvSpPr/>
            <p:nvPr/>
          </p:nvSpPr>
          <p:spPr>
            <a:xfrm>
              <a:off x="4575476" y="30817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1" name="pt394">
              <a:extLst>
                <a:ext uri="{FF2B5EF4-FFF2-40B4-BE49-F238E27FC236}">
                  <a16:creationId xmlns:a16="http://schemas.microsoft.com/office/drawing/2014/main" id="{A6F169AF-A412-C965-5168-8BE3E427A205}"/>
                </a:ext>
              </a:extLst>
            </p:cNvPr>
            <p:cNvSpPr/>
            <p:nvPr/>
          </p:nvSpPr>
          <p:spPr>
            <a:xfrm>
              <a:off x="4280450" y="32419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2" name="pt395">
              <a:extLst>
                <a:ext uri="{FF2B5EF4-FFF2-40B4-BE49-F238E27FC236}">
                  <a16:creationId xmlns:a16="http://schemas.microsoft.com/office/drawing/2014/main" id="{5C54D937-DA00-CF99-B0DD-9F7C2DF061D5}"/>
                </a:ext>
              </a:extLst>
            </p:cNvPr>
            <p:cNvSpPr/>
            <p:nvPr/>
          </p:nvSpPr>
          <p:spPr>
            <a:xfrm>
              <a:off x="4871508" y="24668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3" name="pt396">
              <a:extLst>
                <a:ext uri="{FF2B5EF4-FFF2-40B4-BE49-F238E27FC236}">
                  <a16:creationId xmlns:a16="http://schemas.microsoft.com/office/drawing/2014/main" id="{CCB96E63-5D7F-9237-7CB9-059F1B706DEE}"/>
                </a:ext>
              </a:extLst>
            </p:cNvPr>
            <p:cNvSpPr/>
            <p:nvPr/>
          </p:nvSpPr>
          <p:spPr>
            <a:xfrm>
              <a:off x="4472558" y="33408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4" name="pt397">
              <a:extLst>
                <a:ext uri="{FF2B5EF4-FFF2-40B4-BE49-F238E27FC236}">
                  <a16:creationId xmlns:a16="http://schemas.microsoft.com/office/drawing/2014/main" id="{58072A73-5599-9E50-739E-B943A1EB4633}"/>
                </a:ext>
              </a:extLst>
            </p:cNvPr>
            <p:cNvSpPr/>
            <p:nvPr/>
          </p:nvSpPr>
          <p:spPr>
            <a:xfrm>
              <a:off x="4619247" y="29292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5" name="pt398">
              <a:extLst>
                <a:ext uri="{FF2B5EF4-FFF2-40B4-BE49-F238E27FC236}">
                  <a16:creationId xmlns:a16="http://schemas.microsoft.com/office/drawing/2014/main" id="{2CFAD78C-27EF-40BF-A50C-D25813774EDA}"/>
                </a:ext>
              </a:extLst>
            </p:cNvPr>
            <p:cNvSpPr/>
            <p:nvPr/>
          </p:nvSpPr>
          <p:spPr>
            <a:xfrm>
              <a:off x="4682412" y="26367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6" name="pt399">
              <a:extLst>
                <a:ext uri="{FF2B5EF4-FFF2-40B4-BE49-F238E27FC236}">
                  <a16:creationId xmlns:a16="http://schemas.microsoft.com/office/drawing/2014/main" id="{6D446A3B-5701-B8E6-2165-E38545D03022}"/>
                </a:ext>
              </a:extLst>
            </p:cNvPr>
            <p:cNvSpPr/>
            <p:nvPr/>
          </p:nvSpPr>
          <p:spPr>
            <a:xfrm>
              <a:off x="4634596" y="28734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7" name="pt400">
              <a:extLst>
                <a:ext uri="{FF2B5EF4-FFF2-40B4-BE49-F238E27FC236}">
                  <a16:creationId xmlns:a16="http://schemas.microsoft.com/office/drawing/2014/main" id="{7C1FD46A-128D-FB6A-AEED-90CDD59299A1}"/>
                </a:ext>
              </a:extLst>
            </p:cNvPr>
            <p:cNvSpPr/>
            <p:nvPr/>
          </p:nvSpPr>
          <p:spPr>
            <a:xfrm>
              <a:off x="4789018" y="28379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8" name="pt401">
              <a:extLst>
                <a:ext uri="{FF2B5EF4-FFF2-40B4-BE49-F238E27FC236}">
                  <a16:creationId xmlns:a16="http://schemas.microsoft.com/office/drawing/2014/main" id="{52898757-EBC9-377E-A394-442A3C720083}"/>
                </a:ext>
              </a:extLst>
            </p:cNvPr>
            <p:cNvSpPr/>
            <p:nvPr/>
          </p:nvSpPr>
          <p:spPr>
            <a:xfrm>
              <a:off x="4914833" y="31360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9" name="pt402">
              <a:extLst>
                <a:ext uri="{FF2B5EF4-FFF2-40B4-BE49-F238E27FC236}">
                  <a16:creationId xmlns:a16="http://schemas.microsoft.com/office/drawing/2014/main" id="{DCD5BD5A-4A81-562F-D70B-D94CBB585BB4}"/>
                </a:ext>
              </a:extLst>
            </p:cNvPr>
            <p:cNvSpPr/>
            <p:nvPr/>
          </p:nvSpPr>
          <p:spPr>
            <a:xfrm>
              <a:off x="5721054" y="33067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0" name="pt403">
              <a:extLst>
                <a:ext uri="{FF2B5EF4-FFF2-40B4-BE49-F238E27FC236}">
                  <a16:creationId xmlns:a16="http://schemas.microsoft.com/office/drawing/2014/main" id="{1396BB10-914F-36A0-7C49-0DFB0B1D33EB}"/>
                </a:ext>
              </a:extLst>
            </p:cNvPr>
            <p:cNvSpPr/>
            <p:nvPr/>
          </p:nvSpPr>
          <p:spPr>
            <a:xfrm>
              <a:off x="5423516" y="45391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1" name="pt404">
              <a:extLst>
                <a:ext uri="{FF2B5EF4-FFF2-40B4-BE49-F238E27FC236}">
                  <a16:creationId xmlns:a16="http://schemas.microsoft.com/office/drawing/2014/main" id="{49C9EBC4-F417-1319-A8D7-1786BA536864}"/>
                </a:ext>
              </a:extLst>
            </p:cNvPr>
            <p:cNvSpPr/>
            <p:nvPr/>
          </p:nvSpPr>
          <p:spPr>
            <a:xfrm>
              <a:off x="5406822" y="3382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2" name="pt405">
              <a:extLst>
                <a:ext uri="{FF2B5EF4-FFF2-40B4-BE49-F238E27FC236}">
                  <a16:creationId xmlns:a16="http://schemas.microsoft.com/office/drawing/2014/main" id="{0E24767F-8CAF-526F-98B6-092E1822000D}"/>
                </a:ext>
              </a:extLst>
            </p:cNvPr>
            <p:cNvSpPr/>
            <p:nvPr/>
          </p:nvSpPr>
          <p:spPr>
            <a:xfrm>
              <a:off x="5162211" y="29563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3" name="pt406">
              <a:extLst>
                <a:ext uri="{FF2B5EF4-FFF2-40B4-BE49-F238E27FC236}">
                  <a16:creationId xmlns:a16="http://schemas.microsoft.com/office/drawing/2014/main" id="{40056C5E-345E-AA0C-E3C9-5425B98C8D33}"/>
                </a:ext>
              </a:extLst>
            </p:cNvPr>
            <p:cNvSpPr/>
            <p:nvPr/>
          </p:nvSpPr>
          <p:spPr>
            <a:xfrm>
              <a:off x="5242131" y="30135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4" name="pt407">
              <a:extLst>
                <a:ext uri="{FF2B5EF4-FFF2-40B4-BE49-F238E27FC236}">
                  <a16:creationId xmlns:a16="http://schemas.microsoft.com/office/drawing/2014/main" id="{9A32C26D-C924-C486-EEFE-3565059959AF}"/>
                </a:ext>
              </a:extLst>
            </p:cNvPr>
            <p:cNvSpPr/>
            <p:nvPr/>
          </p:nvSpPr>
          <p:spPr>
            <a:xfrm>
              <a:off x="5204453" y="30890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5" name="pt408">
              <a:extLst>
                <a:ext uri="{FF2B5EF4-FFF2-40B4-BE49-F238E27FC236}">
                  <a16:creationId xmlns:a16="http://schemas.microsoft.com/office/drawing/2014/main" id="{A7C376C0-BBC7-90BD-42A8-AC9DE0052DA7}"/>
                </a:ext>
              </a:extLst>
            </p:cNvPr>
            <p:cNvSpPr/>
            <p:nvPr/>
          </p:nvSpPr>
          <p:spPr>
            <a:xfrm>
              <a:off x="5260868" y="35786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6" name="pt409">
              <a:extLst>
                <a:ext uri="{FF2B5EF4-FFF2-40B4-BE49-F238E27FC236}">
                  <a16:creationId xmlns:a16="http://schemas.microsoft.com/office/drawing/2014/main" id="{9E74FB78-2F4E-51E8-8D36-070C23F71C03}"/>
                </a:ext>
              </a:extLst>
            </p:cNvPr>
            <p:cNvSpPr/>
            <p:nvPr/>
          </p:nvSpPr>
          <p:spPr>
            <a:xfrm>
              <a:off x="5218508" y="4122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7" name="pt410">
              <a:extLst>
                <a:ext uri="{FF2B5EF4-FFF2-40B4-BE49-F238E27FC236}">
                  <a16:creationId xmlns:a16="http://schemas.microsoft.com/office/drawing/2014/main" id="{32428D0D-F910-7C89-A8E0-9C943FD150E3}"/>
                </a:ext>
              </a:extLst>
            </p:cNvPr>
            <p:cNvSpPr/>
            <p:nvPr/>
          </p:nvSpPr>
          <p:spPr>
            <a:xfrm>
              <a:off x="4122351" y="27323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8" name="pt411">
              <a:extLst>
                <a:ext uri="{FF2B5EF4-FFF2-40B4-BE49-F238E27FC236}">
                  <a16:creationId xmlns:a16="http://schemas.microsoft.com/office/drawing/2014/main" id="{2DACBF61-440A-B1BC-37B8-A8BA44C4B1AB}"/>
                </a:ext>
              </a:extLst>
            </p:cNvPr>
            <p:cNvSpPr/>
            <p:nvPr/>
          </p:nvSpPr>
          <p:spPr>
            <a:xfrm>
              <a:off x="5055505" y="36215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9" name="pt412">
              <a:extLst>
                <a:ext uri="{FF2B5EF4-FFF2-40B4-BE49-F238E27FC236}">
                  <a16:creationId xmlns:a16="http://schemas.microsoft.com/office/drawing/2014/main" id="{331ADBB6-6CAC-C8E2-4F2C-9D3950BD83D5}"/>
                </a:ext>
              </a:extLst>
            </p:cNvPr>
            <p:cNvSpPr/>
            <p:nvPr/>
          </p:nvSpPr>
          <p:spPr>
            <a:xfrm>
              <a:off x="4821882" y="38390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0" name="pt413">
              <a:extLst>
                <a:ext uri="{FF2B5EF4-FFF2-40B4-BE49-F238E27FC236}">
                  <a16:creationId xmlns:a16="http://schemas.microsoft.com/office/drawing/2014/main" id="{9C10489D-2CA6-69BF-C772-970B6E42422C}"/>
                </a:ext>
              </a:extLst>
            </p:cNvPr>
            <p:cNvSpPr/>
            <p:nvPr/>
          </p:nvSpPr>
          <p:spPr>
            <a:xfrm>
              <a:off x="4610335" y="31557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1" name="pt414">
              <a:extLst>
                <a:ext uri="{FF2B5EF4-FFF2-40B4-BE49-F238E27FC236}">
                  <a16:creationId xmlns:a16="http://schemas.microsoft.com/office/drawing/2014/main" id="{C4FABC6E-93B5-42F6-D41C-588DFC3061D4}"/>
                </a:ext>
              </a:extLst>
            </p:cNvPr>
            <p:cNvSpPr/>
            <p:nvPr/>
          </p:nvSpPr>
          <p:spPr>
            <a:xfrm>
              <a:off x="4506291" y="3257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2" name="pt415">
              <a:extLst>
                <a:ext uri="{FF2B5EF4-FFF2-40B4-BE49-F238E27FC236}">
                  <a16:creationId xmlns:a16="http://schemas.microsoft.com/office/drawing/2014/main" id="{E9F749B4-F49C-234E-738A-D16007353085}"/>
                </a:ext>
              </a:extLst>
            </p:cNvPr>
            <p:cNvSpPr/>
            <p:nvPr/>
          </p:nvSpPr>
          <p:spPr>
            <a:xfrm>
              <a:off x="5072519" y="34068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3" name="pt416">
              <a:extLst>
                <a:ext uri="{FF2B5EF4-FFF2-40B4-BE49-F238E27FC236}">
                  <a16:creationId xmlns:a16="http://schemas.microsoft.com/office/drawing/2014/main" id="{9C58E82E-DFD0-00A8-B52C-D004DC68E8A7}"/>
                </a:ext>
              </a:extLst>
            </p:cNvPr>
            <p:cNvSpPr/>
            <p:nvPr/>
          </p:nvSpPr>
          <p:spPr>
            <a:xfrm>
              <a:off x="5136395" y="31750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4" name="pt417">
              <a:extLst>
                <a:ext uri="{FF2B5EF4-FFF2-40B4-BE49-F238E27FC236}">
                  <a16:creationId xmlns:a16="http://schemas.microsoft.com/office/drawing/2014/main" id="{129C838A-FF2C-25C5-3980-6644D9A4E6D2}"/>
                </a:ext>
              </a:extLst>
            </p:cNvPr>
            <p:cNvSpPr/>
            <p:nvPr/>
          </p:nvSpPr>
          <p:spPr>
            <a:xfrm>
              <a:off x="4197995" y="3872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5" name="pt418">
              <a:extLst>
                <a:ext uri="{FF2B5EF4-FFF2-40B4-BE49-F238E27FC236}">
                  <a16:creationId xmlns:a16="http://schemas.microsoft.com/office/drawing/2014/main" id="{B7E4ABB2-5BF5-42C4-4540-67C0B3A79124}"/>
                </a:ext>
              </a:extLst>
            </p:cNvPr>
            <p:cNvSpPr/>
            <p:nvPr/>
          </p:nvSpPr>
          <p:spPr>
            <a:xfrm>
              <a:off x="4954948" y="43968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6" name="pt419">
              <a:extLst>
                <a:ext uri="{FF2B5EF4-FFF2-40B4-BE49-F238E27FC236}">
                  <a16:creationId xmlns:a16="http://schemas.microsoft.com/office/drawing/2014/main" id="{6DA1338E-0EBB-6BA7-07D2-BD13B8569A10}"/>
                </a:ext>
              </a:extLst>
            </p:cNvPr>
            <p:cNvSpPr/>
            <p:nvPr/>
          </p:nvSpPr>
          <p:spPr>
            <a:xfrm>
              <a:off x="4589552" y="34695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7" name="pt420">
              <a:extLst>
                <a:ext uri="{FF2B5EF4-FFF2-40B4-BE49-F238E27FC236}">
                  <a16:creationId xmlns:a16="http://schemas.microsoft.com/office/drawing/2014/main" id="{B7152EAB-E762-67C7-86AE-48E3C08787A2}"/>
                </a:ext>
              </a:extLst>
            </p:cNvPr>
            <p:cNvSpPr/>
            <p:nvPr/>
          </p:nvSpPr>
          <p:spPr>
            <a:xfrm>
              <a:off x="4238721" y="36814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8" name="pt421">
              <a:extLst>
                <a:ext uri="{FF2B5EF4-FFF2-40B4-BE49-F238E27FC236}">
                  <a16:creationId xmlns:a16="http://schemas.microsoft.com/office/drawing/2014/main" id="{EA618ABD-B7B1-AD68-AD01-0AB18C8836E8}"/>
                </a:ext>
              </a:extLst>
            </p:cNvPr>
            <p:cNvSpPr/>
            <p:nvPr/>
          </p:nvSpPr>
          <p:spPr>
            <a:xfrm>
              <a:off x="5053265" y="39599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9" name="pt422">
              <a:extLst>
                <a:ext uri="{FF2B5EF4-FFF2-40B4-BE49-F238E27FC236}">
                  <a16:creationId xmlns:a16="http://schemas.microsoft.com/office/drawing/2014/main" id="{307B00B8-2D80-268C-69B7-E24591BDD2EA}"/>
                </a:ext>
              </a:extLst>
            </p:cNvPr>
            <p:cNvSpPr/>
            <p:nvPr/>
          </p:nvSpPr>
          <p:spPr>
            <a:xfrm>
              <a:off x="4358817" y="45395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0" name="pt423">
              <a:extLst>
                <a:ext uri="{FF2B5EF4-FFF2-40B4-BE49-F238E27FC236}">
                  <a16:creationId xmlns:a16="http://schemas.microsoft.com/office/drawing/2014/main" id="{72FC078B-4895-5DFD-4ECF-514AD444ED2C}"/>
                </a:ext>
              </a:extLst>
            </p:cNvPr>
            <p:cNvSpPr/>
            <p:nvPr/>
          </p:nvSpPr>
          <p:spPr>
            <a:xfrm>
              <a:off x="5148578" y="3497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1" name="pt424">
              <a:extLst>
                <a:ext uri="{FF2B5EF4-FFF2-40B4-BE49-F238E27FC236}">
                  <a16:creationId xmlns:a16="http://schemas.microsoft.com/office/drawing/2014/main" id="{881E37F5-9948-839D-96C4-FEF64960AAA8}"/>
                </a:ext>
              </a:extLst>
            </p:cNvPr>
            <p:cNvSpPr/>
            <p:nvPr/>
          </p:nvSpPr>
          <p:spPr>
            <a:xfrm>
              <a:off x="4359762" y="33083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2" name="pt425">
              <a:extLst>
                <a:ext uri="{FF2B5EF4-FFF2-40B4-BE49-F238E27FC236}">
                  <a16:creationId xmlns:a16="http://schemas.microsoft.com/office/drawing/2014/main" id="{3B9751D4-3FA3-59FC-07ED-258FB4F1F7FA}"/>
                </a:ext>
              </a:extLst>
            </p:cNvPr>
            <p:cNvSpPr/>
            <p:nvPr/>
          </p:nvSpPr>
          <p:spPr>
            <a:xfrm>
              <a:off x="4460737" y="31278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3" name="pt426">
              <a:extLst>
                <a:ext uri="{FF2B5EF4-FFF2-40B4-BE49-F238E27FC236}">
                  <a16:creationId xmlns:a16="http://schemas.microsoft.com/office/drawing/2014/main" id="{39F58B4D-6B85-822A-FFFD-EBE5A7FB671C}"/>
                </a:ext>
              </a:extLst>
            </p:cNvPr>
            <p:cNvSpPr/>
            <p:nvPr/>
          </p:nvSpPr>
          <p:spPr>
            <a:xfrm>
              <a:off x="5595119" y="31143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4" name="pt427">
              <a:extLst>
                <a:ext uri="{FF2B5EF4-FFF2-40B4-BE49-F238E27FC236}">
                  <a16:creationId xmlns:a16="http://schemas.microsoft.com/office/drawing/2014/main" id="{6B418F62-3CE7-5D08-3F75-26CE619538AC}"/>
                </a:ext>
              </a:extLst>
            </p:cNvPr>
            <p:cNvSpPr/>
            <p:nvPr/>
          </p:nvSpPr>
          <p:spPr>
            <a:xfrm>
              <a:off x="4686996" y="30478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5" name="pt428">
              <a:extLst>
                <a:ext uri="{FF2B5EF4-FFF2-40B4-BE49-F238E27FC236}">
                  <a16:creationId xmlns:a16="http://schemas.microsoft.com/office/drawing/2014/main" id="{92A82BFF-EED8-F0B8-8500-175E4912D2BD}"/>
                </a:ext>
              </a:extLst>
            </p:cNvPr>
            <p:cNvSpPr/>
            <p:nvPr/>
          </p:nvSpPr>
          <p:spPr>
            <a:xfrm>
              <a:off x="4523237" y="31582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6" name="pt429">
              <a:extLst>
                <a:ext uri="{FF2B5EF4-FFF2-40B4-BE49-F238E27FC236}">
                  <a16:creationId xmlns:a16="http://schemas.microsoft.com/office/drawing/2014/main" id="{DEBC80FC-52F7-A83C-F424-0777F1023C8A}"/>
                </a:ext>
              </a:extLst>
            </p:cNvPr>
            <p:cNvSpPr/>
            <p:nvPr/>
          </p:nvSpPr>
          <p:spPr>
            <a:xfrm>
              <a:off x="5187078" y="29347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7" name="pt430">
              <a:extLst>
                <a:ext uri="{FF2B5EF4-FFF2-40B4-BE49-F238E27FC236}">
                  <a16:creationId xmlns:a16="http://schemas.microsoft.com/office/drawing/2014/main" id="{D06E1CA8-F83E-A1D3-C1D2-1E700E402D2A}"/>
                </a:ext>
              </a:extLst>
            </p:cNvPr>
            <p:cNvSpPr/>
            <p:nvPr/>
          </p:nvSpPr>
          <p:spPr>
            <a:xfrm>
              <a:off x="5116045" y="25050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8" name="pt431">
              <a:extLst>
                <a:ext uri="{FF2B5EF4-FFF2-40B4-BE49-F238E27FC236}">
                  <a16:creationId xmlns:a16="http://schemas.microsoft.com/office/drawing/2014/main" id="{6D6567C0-847E-D7B5-3B10-E6145B25AFD8}"/>
                </a:ext>
              </a:extLst>
            </p:cNvPr>
            <p:cNvSpPr/>
            <p:nvPr/>
          </p:nvSpPr>
          <p:spPr>
            <a:xfrm>
              <a:off x="5091393" y="34396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9" name="pt432">
              <a:extLst>
                <a:ext uri="{FF2B5EF4-FFF2-40B4-BE49-F238E27FC236}">
                  <a16:creationId xmlns:a16="http://schemas.microsoft.com/office/drawing/2014/main" id="{34880B5D-5D5C-75DF-1A70-E8D01C424967}"/>
                </a:ext>
              </a:extLst>
            </p:cNvPr>
            <p:cNvSpPr/>
            <p:nvPr/>
          </p:nvSpPr>
          <p:spPr>
            <a:xfrm>
              <a:off x="4431158" y="33203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0" name="pt433">
              <a:extLst>
                <a:ext uri="{FF2B5EF4-FFF2-40B4-BE49-F238E27FC236}">
                  <a16:creationId xmlns:a16="http://schemas.microsoft.com/office/drawing/2014/main" id="{54EE59D3-3662-A144-ECFD-5BCB2B4CB40B}"/>
                </a:ext>
              </a:extLst>
            </p:cNvPr>
            <p:cNvSpPr/>
            <p:nvPr/>
          </p:nvSpPr>
          <p:spPr>
            <a:xfrm>
              <a:off x="4493487" y="3907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1" name="pt434">
              <a:extLst>
                <a:ext uri="{FF2B5EF4-FFF2-40B4-BE49-F238E27FC236}">
                  <a16:creationId xmlns:a16="http://schemas.microsoft.com/office/drawing/2014/main" id="{5A722151-B384-6E27-6360-24F9DE3A8A98}"/>
                </a:ext>
              </a:extLst>
            </p:cNvPr>
            <p:cNvSpPr/>
            <p:nvPr/>
          </p:nvSpPr>
          <p:spPr>
            <a:xfrm>
              <a:off x="4542545" y="30235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2" name="pt435">
              <a:extLst>
                <a:ext uri="{FF2B5EF4-FFF2-40B4-BE49-F238E27FC236}">
                  <a16:creationId xmlns:a16="http://schemas.microsoft.com/office/drawing/2014/main" id="{1960D217-7637-52B0-EA78-811C2D2DC256}"/>
                </a:ext>
              </a:extLst>
            </p:cNvPr>
            <p:cNvSpPr/>
            <p:nvPr/>
          </p:nvSpPr>
          <p:spPr>
            <a:xfrm>
              <a:off x="5201443" y="22070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3" name="pt436">
              <a:extLst>
                <a:ext uri="{FF2B5EF4-FFF2-40B4-BE49-F238E27FC236}">
                  <a16:creationId xmlns:a16="http://schemas.microsoft.com/office/drawing/2014/main" id="{EFAFB5F2-812E-3CE2-ED80-F924EF0AEF85}"/>
                </a:ext>
              </a:extLst>
            </p:cNvPr>
            <p:cNvSpPr/>
            <p:nvPr/>
          </p:nvSpPr>
          <p:spPr>
            <a:xfrm>
              <a:off x="4553934" y="3643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4" name="pt437">
              <a:extLst>
                <a:ext uri="{FF2B5EF4-FFF2-40B4-BE49-F238E27FC236}">
                  <a16:creationId xmlns:a16="http://schemas.microsoft.com/office/drawing/2014/main" id="{680FC3D8-D1BD-9913-A3B2-7FA2253F8F28}"/>
                </a:ext>
              </a:extLst>
            </p:cNvPr>
            <p:cNvSpPr/>
            <p:nvPr/>
          </p:nvSpPr>
          <p:spPr>
            <a:xfrm>
              <a:off x="4076421" y="2294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5" name="pt438">
              <a:extLst>
                <a:ext uri="{FF2B5EF4-FFF2-40B4-BE49-F238E27FC236}">
                  <a16:creationId xmlns:a16="http://schemas.microsoft.com/office/drawing/2014/main" id="{38621249-516B-529A-D9A9-93B947B5832B}"/>
                </a:ext>
              </a:extLst>
            </p:cNvPr>
            <p:cNvSpPr/>
            <p:nvPr/>
          </p:nvSpPr>
          <p:spPr>
            <a:xfrm>
              <a:off x="5406623" y="4355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6" name="pt439">
              <a:extLst>
                <a:ext uri="{FF2B5EF4-FFF2-40B4-BE49-F238E27FC236}">
                  <a16:creationId xmlns:a16="http://schemas.microsoft.com/office/drawing/2014/main" id="{5CC8E5C3-0470-B792-9720-B16CF1087F7F}"/>
                </a:ext>
              </a:extLst>
            </p:cNvPr>
            <p:cNvSpPr/>
            <p:nvPr/>
          </p:nvSpPr>
          <p:spPr>
            <a:xfrm>
              <a:off x="4751119" y="34666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7" name="pt440">
              <a:extLst>
                <a:ext uri="{FF2B5EF4-FFF2-40B4-BE49-F238E27FC236}">
                  <a16:creationId xmlns:a16="http://schemas.microsoft.com/office/drawing/2014/main" id="{BE1924A3-FAC1-553B-8D78-6AC37E95FCEA}"/>
                </a:ext>
              </a:extLst>
            </p:cNvPr>
            <p:cNvSpPr/>
            <p:nvPr/>
          </p:nvSpPr>
          <p:spPr>
            <a:xfrm>
              <a:off x="4164608" y="36606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8" name="pt441">
              <a:extLst>
                <a:ext uri="{FF2B5EF4-FFF2-40B4-BE49-F238E27FC236}">
                  <a16:creationId xmlns:a16="http://schemas.microsoft.com/office/drawing/2014/main" id="{0B5EACD8-1BEA-B87D-A8E6-37BF44E63F32}"/>
                </a:ext>
              </a:extLst>
            </p:cNvPr>
            <p:cNvSpPr/>
            <p:nvPr/>
          </p:nvSpPr>
          <p:spPr>
            <a:xfrm>
              <a:off x="4522371" y="37388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9" name="pt442">
              <a:extLst>
                <a:ext uri="{FF2B5EF4-FFF2-40B4-BE49-F238E27FC236}">
                  <a16:creationId xmlns:a16="http://schemas.microsoft.com/office/drawing/2014/main" id="{22467D57-5224-ABFC-D0FE-CB62F1882469}"/>
                </a:ext>
              </a:extLst>
            </p:cNvPr>
            <p:cNvSpPr/>
            <p:nvPr/>
          </p:nvSpPr>
          <p:spPr>
            <a:xfrm>
              <a:off x="4806099" y="30323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40" name="pt443">
              <a:extLst>
                <a:ext uri="{FF2B5EF4-FFF2-40B4-BE49-F238E27FC236}">
                  <a16:creationId xmlns:a16="http://schemas.microsoft.com/office/drawing/2014/main" id="{5E042267-53F6-7452-0C51-8CF5755179DF}"/>
                </a:ext>
              </a:extLst>
            </p:cNvPr>
            <p:cNvSpPr/>
            <p:nvPr/>
          </p:nvSpPr>
          <p:spPr>
            <a:xfrm>
              <a:off x="4971889" y="27592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41" name="pt444">
              <a:extLst>
                <a:ext uri="{FF2B5EF4-FFF2-40B4-BE49-F238E27FC236}">
                  <a16:creationId xmlns:a16="http://schemas.microsoft.com/office/drawing/2014/main" id="{53BC7D65-46D6-D9D2-5A3F-9FBE41ED22DE}"/>
                </a:ext>
              </a:extLst>
            </p:cNvPr>
            <p:cNvSpPr/>
            <p:nvPr/>
          </p:nvSpPr>
          <p:spPr>
            <a:xfrm>
              <a:off x="4582177" y="2540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42" name="pt445">
              <a:extLst>
                <a:ext uri="{FF2B5EF4-FFF2-40B4-BE49-F238E27FC236}">
                  <a16:creationId xmlns:a16="http://schemas.microsoft.com/office/drawing/2014/main" id="{EE34950E-4B42-7604-460E-C14D7567432F}"/>
                </a:ext>
              </a:extLst>
            </p:cNvPr>
            <p:cNvSpPr/>
            <p:nvPr/>
          </p:nvSpPr>
          <p:spPr>
            <a:xfrm>
              <a:off x="4110773" y="26018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43" name="pt446">
              <a:extLst>
                <a:ext uri="{FF2B5EF4-FFF2-40B4-BE49-F238E27FC236}">
                  <a16:creationId xmlns:a16="http://schemas.microsoft.com/office/drawing/2014/main" id="{0715CD79-BECE-73D0-5094-6E51E93820A3}"/>
                </a:ext>
              </a:extLst>
            </p:cNvPr>
            <p:cNvSpPr/>
            <p:nvPr/>
          </p:nvSpPr>
          <p:spPr>
            <a:xfrm>
              <a:off x="4141196" y="31005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44" name="pt447">
              <a:extLst>
                <a:ext uri="{FF2B5EF4-FFF2-40B4-BE49-F238E27FC236}">
                  <a16:creationId xmlns:a16="http://schemas.microsoft.com/office/drawing/2014/main" id="{7FA5E85E-4F31-47E4-CE1B-680D23E887E7}"/>
                </a:ext>
              </a:extLst>
            </p:cNvPr>
            <p:cNvSpPr/>
            <p:nvPr/>
          </p:nvSpPr>
          <p:spPr>
            <a:xfrm>
              <a:off x="4761842" y="31044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45" name="pt448">
              <a:extLst>
                <a:ext uri="{FF2B5EF4-FFF2-40B4-BE49-F238E27FC236}">
                  <a16:creationId xmlns:a16="http://schemas.microsoft.com/office/drawing/2014/main" id="{CE97E474-6204-DC6C-36BD-A9B0D14A811A}"/>
                </a:ext>
              </a:extLst>
            </p:cNvPr>
            <p:cNvSpPr/>
            <p:nvPr/>
          </p:nvSpPr>
          <p:spPr>
            <a:xfrm>
              <a:off x="4549964" y="2939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46" name="pt449">
              <a:extLst>
                <a:ext uri="{FF2B5EF4-FFF2-40B4-BE49-F238E27FC236}">
                  <a16:creationId xmlns:a16="http://schemas.microsoft.com/office/drawing/2014/main" id="{1C83F7C1-9E6F-C090-231A-40E4C0F23107}"/>
                </a:ext>
              </a:extLst>
            </p:cNvPr>
            <p:cNvSpPr/>
            <p:nvPr/>
          </p:nvSpPr>
          <p:spPr>
            <a:xfrm>
              <a:off x="4455164" y="25632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47" name="pt450">
              <a:extLst>
                <a:ext uri="{FF2B5EF4-FFF2-40B4-BE49-F238E27FC236}">
                  <a16:creationId xmlns:a16="http://schemas.microsoft.com/office/drawing/2014/main" id="{5BA0CC75-9E87-14A1-BDEE-2167124E2D50}"/>
                </a:ext>
              </a:extLst>
            </p:cNvPr>
            <p:cNvSpPr/>
            <p:nvPr/>
          </p:nvSpPr>
          <p:spPr>
            <a:xfrm>
              <a:off x="4245513" y="30111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48" name="pt451">
              <a:extLst>
                <a:ext uri="{FF2B5EF4-FFF2-40B4-BE49-F238E27FC236}">
                  <a16:creationId xmlns:a16="http://schemas.microsoft.com/office/drawing/2014/main" id="{16B090C7-4F8A-C03D-E38C-D65AB0E075DA}"/>
                </a:ext>
              </a:extLst>
            </p:cNvPr>
            <p:cNvSpPr/>
            <p:nvPr/>
          </p:nvSpPr>
          <p:spPr>
            <a:xfrm>
              <a:off x="4325488" y="32972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49" name="pt452">
              <a:extLst>
                <a:ext uri="{FF2B5EF4-FFF2-40B4-BE49-F238E27FC236}">
                  <a16:creationId xmlns:a16="http://schemas.microsoft.com/office/drawing/2014/main" id="{1F9532CD-8053-AA16-C1AC-0C86A9DD64F2}"/>
                </a:ext>
              </a:extLst>
            </p:cNvPr>
            <p:cNvSpPr/>
            <p:nvPr/>
          </p:nvSpPr>
          <p:spPr>
            <a:xfrm>
              <a:off x="4365573" y="31034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0" name="pt453">
              <a:extLst>
                <a:ext uri="{FF2B5EF4-FFF2-40B4-BE49-F238E27FC236}">
                  <a16:creationId xmlns:a16="http://schemas.microsoft.com/office/drawing/2014/main" id="{DD3979D1-0F90-026A-A3A7-9C593BC825F5}"/>
                </a:ext>
              </a:extLst>
            </p:cNvPr>
            <p:cNvSpPr/>
            <p:nvPr/>
          </p:nvSpPr>
          <p:spPr>
            <a:xfrm>
              <a:off x="4269848" y="35424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1" name="pt454">
              <a:extLst>
                <a:ext uri="{FF2B5EF4-FFF2-40B4-BE49-F238E27FC236}">
                  <a16:creationId xmlns:a16="http://schemas.microsoft.com/office/drawing/2014/main" id="{405D69BF-0B18-A6BF-46B1-F6ACDC452146}"/>
                </a:ext>
              </a:extLst>
            </p:cNvPr>
            <p:cNvSpPr/>
            <p:nvPr/>
          </p:nvSpPr>
          <p:spPr>
            <a:xfrm>
              <a:off x="4690531" y="29838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2" name="pt455">
              <a:extLst>
                <a:ext uri="{FF2B5EF4-FFF2-40B4-BE49-F238E27FC236}">
                  <a16:creationId xmlns:a16="http://schemas.microsoft.com/office/drawing/2014/main" id="{C969E976-1C25-C27A-8737-22A015509E74}"/>
                </a:ext>
              </a:extLst>
            </p:cNvPr>
            <p:cNvSpPr/>
            <p:nvPr/>
          </p:nvSpPr>
          <p:spPr>
            <a:xfrm>
              <a:off x="3932744" y="3023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3" name="pt456">
              <a:extLst>
                <a:ext uri="{FF2B5EF4-FFF2-40B4-BE49-F238E27FC236}">
                  <a16:creationId xmlns:a16="http://schemas.microsoft.com/office/drawing/2014/main" id="{9F59BE57-DB33-F9CB-94F7-311BC807CDF5}"/>
                </a:ext>
              </a:extLst>
            </p:cNvPr>
            <p:cNvSpPr/>
            <p:nvPr/>
          </p:nvSpPr>
          <p:spPr>
            <a:xfrm>
              <a:off x="4942967" y="32062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4" name="pt457">
              <a:extLst>
                <a:ext uri="{FF2B5EF4-FFF2-40B4-BE49-F238E27FC236}">
                  <a16:creationId xmlns:a16="http://schemas.microsoft.com/office/drawing/2014/main" id="{20AECF66-549B-8B13-F1F6-A5C0ECAFB681}"/>
                </a:ext>
              </a:extLst>
            </p:cNvPr>
            <p:cNvSpPr/>
            <p:nvPr/>
          </p:nvSpPr>
          <p:spPr>
            <a:xfrm>
              <a:off x="4622965" y="23997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5" name="pt458">
              <a:extLst>
                <a:ext uri="{FF2B5EF4-FFF2-40B4-BE49-F238E27FC236}">
                  <a16:creationId xmlns:a16="http://schemas.microsoft.com/office/drawing/2014/main" id="{552B94C5-6190-DF7B-A75C-5600FC356B78}"/>
                </a:ext>
              </a:extLst>
            </p:cNvPr>
            <p:cNvSpPr/>
            <p:nvPr/>
          </p:nvSpPr>
          <p:spPr>
            <a:xfrm>
              <a:off x="4258021" y="26303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6" name="pt459">
              <a:extLst>
                <a:ext uri="{FF2B5EF4-FFF2-40B4-BE49-F238E27FC236}">
                  <a16:creationId xmlns:a16="http://schemas.microsoft.com/office/drawing/2014/main" id="{2866D273-2611-A9EE-ACB8-57578E17E726}"/>
                </a:ext>
              </a:extLst>
            </p:cNvPr>
            <p:cNvSpPr/>
            <p:nvPr/>
          </p:nvSpPr>
          <p:spPr>
            <a:xfrm>
              <a:off x="4597936" y="33059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7" name="pt460">
              <a:extLst>
                <a:ext uri="{FF2B5EF4-FFF2-40B4-BE49-F238E27FC236}">
                  <a16:creationId xmlns:a16="http://schemas.microsoft.com/office/drawing/2014/main" id="{0CECE60D-1E96-F25C-DEDD-7EFFDE2FE6E6}"/>
                </a:ext>
              </a:extLst>
            </p:cNvPr>
            <p:cNvSpPr/>
            <p:nvPr/>
          </p:nvSpPr>
          <p:spPr>
            <a:xfrm>
              <a:off x="3573133" y="32704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8" name="pt461">
              <a:extLst>
                <a:ext uri="{FF2B5EF4-FFF2-40B4-BE49-F238E27FC236}">
                  <a16:creationId xmlns:a16="http://schemas.microsoft.com/office/drawing/2014/main" id="{4F380E1B-221C-4583-63D8-6C06099CC406}"/>
                </a:ext>
              </a:extLst>
            </p:cNvPr>
            <p:cNvSpPr/>
            <p:nvPr/>
          </p:nvSpPr>
          <p:spPr>
            <a:xfrm>
              <a:off x="4647880" y="29293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9" name="pt462">
              <a:extLst>
                <a:ext uri="{FF2B5EF4-FFF2-40B4-BE49-F238E27FC236}">
                  <a16:creationId xmlns:a16="http://schemas.microsoft.com/office/drawing/2014/main" id="{38C38655-F56D-5A51-11D6-68844FF02305}"/>
                </a:ext>
              </a:extLst>
            </p:cNvPr>
            <p:cNvSpPr/>
            <p:nvPr/>
          </p:nvSpPr>
          <p:spPr>
            <a:xfrm>
              <a:off x="4658661" y="3863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0" name="pt463">
              <a:extLst>
                <a:ext uri="{FF2B5EF4-FFF2-40B4-BE49-F238E27FC236}">
                  <a16:creationId xmlns:a16="http://schemas.microsoft.com/office/drawing/2014/main" id="{DBD29A37-4376-E978-DC1D-537A77768040}"/>
                </a:ext>
              </a:extLst>
            </p:cNvPr>
            <p:cNvSpPr/>
            <p:nvPr/>
          </p:nvSpPr>
          <p:spPr>
            <a:xfrm>
              <a:off x="4495183" y="29010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1" name="pt464">
              <a:extLst>
                <a:ext uri="{FF2B5EF4-FFF2-40B4-BE49-F238E27FC236}">
                  <a16:creationId xmlns:a16="http://schemas.microsoft.com/office/drawing/2014/main" id="{9551FAD8-EF5C-4949-B6B4-2BA647E4D2D7}"/>
                </a:ext>
              </a:extLst>
            </p:cNvPr>
            <p:cNvSpPr/>
            <p:nvPr/>
          </p:nvSpPr>
          <p:spPr>
            <a:xfrm>
              <a:off x="4489445" y="33019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2" name="pt465">
              <a:extLst>
                <a:ext uri="{FF2B5EF4-FFF2-40B4-BE49-F238E27FC236}">
                  <a16:creationId xmlns:a16="http://schemas.microsoft.com/office/drawing/2014/main" id="{2597918D-7B03-C181-8447-0337044CCD1F}"/>
                </a:ext>
              </a:extLst>
            </p:cNvPr>
            <p:cNvSpPr/>
            <p:nvPr/>
          </p:nvSpPr>
          <p:spPr>
            <a:xfrm>
              <a:off x="4231359" y="40456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3" name="pt466">
              <a:extLst>
                <a:ext uri="{FF2B5EF4-FFF2-40B4-BE49-F238E27FC236}">
                  <a16:creationId xmlns:a16="http://schemas.microsoft.com/office/drawing/2014/main" id="{2AF13F54-C297-2849-A648-1925585D60BD}"/>
                </a:ext>
              </a:extLst>
            </p:cNvPr>
            <p:cNvSpPr/>
            <p:nvPr/>
          </p:nvSpPr>
          <p:spPr>
            <a:xfrm>
              <a:off x="4674526" y="34695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4" name="pt467">
              <a:extLst>
                <a:ext uri="{FF2B5EF4-FFF2-40B4-BE49-F238E27FC236}">
                  <a16:creationId xmlns:a16="http://schemas.microsoft.com/office/drawing/2014/main" id="{35BC6110-E988-6C56-96D9-47BE9F631BB4}"/>
                </a:ext>
              </a:extLst>
            </p:cNvPr>
            <p:cNvSpPr/>
            <p:nvPr/>
          </p:nvSpPr>
          <p:spPr>
            <a:xfrm>
              <a:off x="5022334" y="3991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5" name="pt468">
              <a:extLst>
                <a:ext uri="{FF2B5EF4-FFF2-40B4-BE49-F238E27FC236}">
                  <a16:creationId xmlns:a16="http://schemas.microsoft.com/office/drawing/2014/main" id="{89782B05-CB5D-5796-81A2-C361D60D7C15}"/>
                </a:ext>
              </a:extLst>
            </p:cNvPr>
            <p:cNvSpPr/>
            <p:nvPr/>
          </p:nvSpPr>
          <p:spPr>
            <a:xfrm>
              <a:off x="4674641" y="44532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6" name="pt469">
              <a:extLst>
                <a:ext uri="{FF2B5EF4-FFF2-40B4-BE49-F238E27FC236}">
                  <a16:creationId xmlns:a16="http://schemas.microsoft.com/office/drawing/2014/main" id="{F3CB5CFB-8AFE-F04F-E4D0-96A17C5D2CCB}"/>
                </a:ext>
              </a:extLst>
            </p:cNvPr>
            <p:cNvSpPr/>
            <p:nvPr/>
          </p:nvSpPr>
          <p:spPr>
            <a:xfrm>
              <a:off x="4360735" y="32667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7" name="pt470">
              <a:extLst>
                <a:ext uri="{FF2B5EF4-FFF2-40B4-BE49-F238E27FC236}">
                  <a16:creationId xmlns:a16="http://schemas.microsoft.com/office/drawing/2014/main" id="{2C24C4FF-E98C-6DFD-4FAC-55B75F6B0566}"/>
                </a:ext>
              </a:extLst>
            </p:cNvPr>
            <p:cNvSpPr/>
            <p:nvPr/>
          </p:nvSpPr>
          <p:spPr>
            <a:xfrm>
              <a:off x="4301211" y="33851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8" name="pt471">
              <a:extLst>
                <a:ext uri="{FF2B5EF4-FFF2-40B4-BE49-F238E27FC236}">
                  <a16:creationId xmlns:a16="http://schemas.microsoft.com/office/drawing/2014/main" id="{5894F29C-2E9E-67A2-B157-CC15A596365A}"/>
                </a:ext>
              </a:extLst>
            </p:cNvPr>
            <p:cNvSpPr/>
            <p:nvPr/>
          </p:nvSpPr>
          <p:spPr>
            <a:xfrm>
              <a:off x="5661319" y="36514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9" name="pt472">
              <a:extLst>
                <a:ext uri="{FF2B5EF4-FFF2-40B4-BE49-F238E27FC236}">
                  <a16:creationId xmlns:a16="http://schemas.microsoft.com/office/drawing/2014/main" id="{37D06732-17D1-EF57-1ED0-F53831B65FD2}"/>
                </a:ext>
              </a:extLst>
            </p:cNvPr>
            <p:cNvSpPr/>
            <p:nvPr/>
          </p:nvSpPr>
          <p:spPr>
            <a:xfrm>
              <a:off x="5221599" y="35092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0" name="pt473">
              <a:extLst>
                <a:ext uri="{FF2B5EF4-FFF2-40B4-BE49-F238E27FC236}">
                  <a16:creationId xmlns:a16="http://schemas.microsoft.com/office/drawing/2014/main" id="{E73DB5E2-4E99-600C-AFA0-B9C72D2604B3}"/>
                </a:ext>
              </a:extLst>
            </p:cNvPr>
            <p:cNvSpPr/>
            <p:nvPr/>
          </p:nvSpPr>
          <p:spPr>
            <a:xfrm>
              <a:off x="5349608" y="37946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1" name="pt474">
              <a:extLst>
                <a:ext uri="{FF2B5EF4-FFF2-40B4-BE49-F238E27FC236}">
                  <a16:creationId xmlns:a16="http://schemas.microsoft.com/office/drawing/2014/main" id="{442EE0FE-4C8A-5176-6F21-D9469A33221E}"/>
                </a:ext>
              </a:extLst>
            </p:cNvPr>
            <p:cNvSpPr/>
            <p:nvPr/>
          </p:nvSpPr>
          <p:spPr>
            <a:xfrm>
              <a:off x="4245840" y="38326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2" name="pt475">
              <a:extLst>
                <a:ext uri="{FF2B5EF4-FFF2-40B4-BE49-F238E27FC236}">
                  <a16:creationId xmlns:a16="http://schemas.microsoft.com/office/drawing/2014/main" id="{602D51F4-28AB-4FA2-E54F-168AE72562D2}"/>
                </a:ext>
              </a:extLst>
            </p:cNvPr>
            <p:cNvSpPr/>
            <p:nvPr/>
          </p:nvSpPr>
          <p:spPr>
            <a:xfrm>
              <a:off x="4457193" y="37545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3" name="pt476">
              <a:extLst>
                <a:ext uri="{FF2B5EF4-FFF2-40B4-BE49-F238E27FC236}">
                  <a16:creationId xmlns:a16="http://schemas.microsoft.com/office/drawing/2014/main" id="{44702DD7-43AA-1370-8AB7-EAC1C7AC87DA}"/>
                </a:ext>
              </a:extLst>
            </p:cNvPr>
            <p:cNvSpPr/>
            <p:nvPr/>
          </p:nvSpPr>
          <p:spPr>
            <a:xfrm>
              <a:off x="4661036" y="32334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4" name="pg477">
              <a:extLst>
                <a:ext uri="{FF2B5EF4-FFF2-40B4-BE49-F238E27FC236}">
                  <a16:creationId xmlns:a16="http://schemas.microsoft.com/office/drawing/2014/main" id="{6CA0EF10-D637-1AC7-A270-4BB274AB1939}"/>
                </a:ext>
              </a:extLst>
            </p:cNvPr>
            <p:cNvSpPr/>
            <p:nvPr/>
          </p:nvSpPr>
          <p:spPr>
            <a:xfrm>
              <a:off x="3597959" y="2414868"/>
              <a:ext cx="4214031" cy="2373846"/>
            </a:xfrm>
            <a:custGeom>
              <a:avLst/>
              <a:gdLst/>
              <a:ahLst/>
              <a:cxnLst/>
              <a:rect l="0" t="0" r="0" b="0"/>
              <a:pathLst>
                <a:path w="4214031" h="2373846">
                  <a:moveTo>
                    <a:pt x="0" y="0"/>
                  </a:moveTo>
                  <a:lnTo>
                    <a:pt x="53342" y="29296"/>
                  </a:lnTo>
                  <a:lnTo>
                    <a:pt x="106684" y="58553"/>
                  </a:lnTo>
                  <a:lnTo>
                    <a:pt x="160026" y="87766"/>
                  </a:lnTo>
                  <a:lnTo>
                    <a:pt x="213368" y="116930"/>
                  </a:lnTo>
                  <a:lnTo>
                    <a:pt x="266710" y="146039"/>
                  </a:lnTo>
                  <a:lnTo>
                    <a:pt x="320053" y="175086"/>
                  </a:lnTo>
                  <a:lnTo>
                    <a:pt x="373395" y="204064"/>
                  </a:lnTo>
                  <a:lnTo>
                    <a:pt x="426737" y="232963"/>
                  </a:lnTo>
                  <a:lnTo>
                    <a:pt x="480079" y="261773"/>
                  </a:lnTo>
                  <a:lnTo>
                    <a:pt x="533421" y="290481"/>
                  </a:lnTo>
                  <a:lnTo>
                    <a:pt x="586763" y="319073"/>
                  </a:lnTo>
                  <a:lnTo>
                    <a:pt x="640106" y="347534"/>
                  </a:lnTo>
                  <a:lnTo>
                    <a:pt x="693448" y="375843"/>
                  </a:lnTo>
                  <a:lnTo>
                    <a:pt x="746790" y="403978"/>
                  </a:lnTo>
                  <a:lnTo>
                    <a:pt x="800132" y="431914"/>
                  </a:lnTo>
                  <a:lnTo>
                    <a:pt x="853474" y="459623"/>
                  </a:lnTo>
                  <a:lnTo>
                    <a:pt x="906816" y="487072"/>
                  </a:lnTo>
                  <a:lnTo>
                    <a:pt x="960159" y="514225"/>
                  </a:lnTo>
                  <a:lnTo>
                    <a:pt x="1013501" y="541045"/>
                  </a:lnTo>
                  <a:lnTo>
                    <a:pt x="1066843" y="567493"/>
                  </a:lnTo>
                  <a:lnTo>
                    <a:pt x="1120185" y="593531"/>
                  </a:lnTo>
                  <a:lnTo>
                    <a:pt x="1173527" y="619124"/>
                  </a:lnTo>
                  <a:lnTo>
                    <a:pt x="1226869" y="644244"/>
                  </a:lnTo>
                  <a:lnTo>
                    <a:pt x="1280212" y="668873"/>
                  </a:lnTo>
                  <a:lnTo>
                    <a:pt x="1333554" y="693002"/>
                  </a:lnTo>
                  <a:lnTo>
                    <a:pt x="1386896" y="716636"/>
                  </a:lnTo>
                  <a:lnTo>
                    <a:pt x="1440238" y="739791"/>
                  </a:lnTo>
                  <a:lnTo>
                    <a:pt x="1493580" y="762494"/>
                  </a:lnTo>
                  <a:lnTo>
                    <a:pt x="1546922" y="784777"/>
                  </a:lnTo>
                  <a:lnTo>
                    <a:pt x="1600265" y="806678"/>
                  </a:lnTo>
                  <a:lnTo>
                    <a:pt x="1653607" y="828236"/>
                  </a:lnTo>
                  <a:lnTo>
                    <a:pt x="1706949" y="849488"/>
                  </a:lnTo>
                  <a:lnTo>
                    <a:pt x="1760291" y="870472"/>
                  </a:lnTo>
                  <a:lnTo>
                    <a:pt x="1813633" y="891220"/>
                  </a:lnTo>
                  <a:lnTo>
                    <a:pt x="1866976" y="911761"/>
                  </a:lnTo>
                  <a:lnTo>
                    <a:pt x="1920318" y="932123"/>
                  </a:lnTo>
                  <a:lnTo>
                    <a:pt x="1973660" y="952328"/>
                  </a:lnTo>
                  <a:lnTo>
                    <a:pt x="2027002" y="972397"/>
                  </a:lnTo>
                  <a:lnTo>
                    <a:pt x="2080344" y="992345"/>
                  </a:lnTo>
                  <a:lnTo>
                    <a:pt x="2133686" y="1012188"/>
                  </a:lnTo>
                  <a:lnTo>
                    <a:pt x="2187029" y="1031939"/>
                  </a:lnTo>
                  <a:lnTo>
                    <a:pt x="2240371" y="1051609"/>
                  </a:lnTo>
                  <a:lnTo>
                    <a:pt x="2293713" y="1071207"/>
                  </a:lnTo>
                  <a:lnTo>
                    <a:pt x="2347055" y="1090741"/>
                  </a:lnTo>
                  <a:lnTo>
                    <a:pt x="2400397" y="1110219"/>
                  </a:lnTo>
                  <a:lnTo>
                    <a:pt x="2453739" y="1129646"/>
                  </a:lnTo>
                  <a:lnTo>
                    <a:pt x="2507082" y="1149028"/>
                  </a:lnTo>
                  <a:lnTo>
                    <a:pt x="2560424" y="1168369"/>
                  </a:lnTo>
                  <a:lnTo>
                    <a:pt x="2613766" y="1187674"/>
                  </a:lnTo>
                  <a:lnTo>
                    <a:pt x="2667108" y="1206946"/>
                  </a:lnTo>
                  <a:lnTo>
                    <a:pt x="2720450" y="1226188"/>
                  </a:lnTo>
                  <a:lnTo>
                    <a:pt x="2773792" y="1245403"/>
                  </a:lnTo>
                  <a:lnTo>
                    <a:pt x="2827135" y="1264593"/>
                  </a:lnTo>
                  <a:lnTo>
                    <a:pt x="2880477" y="1283761"/>
                  </a:lnTo>
                  <a:lnTo>
                    <a:pt x="2933819" y="1302908"/>
                  </a:lnTo>
                  <a:lnTo>
                    <a:pt x="2987161" y="1322036"/>
                  </a:lnTo>
                  <a:lnTo>
                    <a:pt x="3040503" y="1341148"/>
                  </a:lnTo>
                  <a:lnTo>
                    <a:pt x="3093845" y="1360243"/>
                  </a:lnTo>
                  <a:lnTo>
                    <a:pt x="3147188" y="1379323"/>
                  </a:lnTo>
                  <a:lnTo>
                    <a:pt x="3200530" y="1398390"/>
                  </a:lnTo>
                  <a:lnTo>
                    <a:pt x="3253872" y="1417445"/>
                  </a:lnTo>
                  <a:lnTo>
                    <a:pt x="3307214" y="1436487"/>
                  </a:lnTo>
                  <a:lnTo>
                    <a:pt x="3360556" y="1455519"/>
                  </a:lnTo>
                  <a:lnTo>
                    <a:pt x="3413899" y="1474541"/>
                  </a:lnTo>
                  <a:lnTo>
                    <a:pt x="3467241" y="1493554"/>
                  </a:lnTo>
                  <a:lnTo>
                    <a:pt x="3520583" y="1512558"/>
                  </a:lnTo>
                  <a:lnTo>
                    <a:pt x="3573925" y="1531554"/>
                  </a:lnTo>
                  <a:lnTo>
                    <a:pt x="3627267" y="1550542"/>
                  </a:lnTo>
                  <a:lnTo>
                    <a:pt x="3680609" y="1569522"/>
                  </a:lnTo>
                  <a:lnTo>
                    <a:pt x="3733952" y="1588497"/>
                  </a:lnTo>
                  <a:lnTo>
                    <a:pt x="3787294" y="1607465"/>
                  </a:lnTo>
                  <a:lnTo>
                    <a:pt x="3840636" y="1626426"/>
                  </a:lnTo>
                  <a:lnTo>
                    <a:pt x="3893978" y="1645383"/>
                  </a:lnTo>
                  <a:lnTo>
                    <a:pt x="3947320" y="1664334"/>
                  </a:lnTo>
                  <a:lnTo>
                    <a:pt x="4000662" y="1683280"/>
                  </a:lnTo>
                  <a:lnTo>
                    <a:pt x="4054005" y="1702221"/>
                  </a:lnTo>
                  <a:lnTo>
                    <a:pt x="4107347" y="1721158"/>
                  </a:lnTo>
                  <a:lnTo>
                    <a:pt x="4160689" y="1740091"/>
                  </a:lnTo>
                  <a:lnTo>
                    <a:pt x="4214031" y="1759020"/>
                  </a:lnTo>
                  <a:lnTo>
                    <a:pt x="4214031" y="2373846"/>
                  </a:lnTo>
                  <a:lnTo>
                    <a:pt x="4160689" y="2344147"/>
                  </a:lnTo>
                  <a:lnTo>
                    <a:pt x="4107347" y="2314452"/>
                  </a:lnTo>
                  <a:lnTo>
                    <a:pt x="4054005" y="2284761"/>
                  </a:lnTo>
                  <a:lnTo>
                    <a:pt x="4000662" y="2255075"/>
                  </a:lnTo>
                  <a:lnTo>
                    <a:pt x="3947320" y="2225393"/>
                  </a:lnTo>
                  <a:lnTo>
                    <a:pt x="3893978" y="2195716"/>
                  </a:lnTo>
                  <a:lnTo>
                    <a:pt x="3840636" y="2166044"/>
                  </a:lnTo>
                  <a:lnTo>
                    <a:pt x="3787294" y="2136378"/>
                  </a:lnTo>
                  <a:lnTo>
                    <a:pt x="3733952" y="2106718"/>
                  </a:lnTo>
                  <a:lnTo>
                    <a:pt x="3680609" y="2077064"/>
                  </a:lnTo>
                  <a:lnTo>
                    <a:pt x="3627267" y="2047417"/>
                  </a:lnTo>
                  <a:lnTo>
                    <a:pt x="3573925" y="2017778"/>
                  </a:lnTo>
                  <a:lnTo>
                    <a:pt x="3520583" y="1988145"/>
                  </a:lnTo>
                  <a:lnTo>
                    <a:pt x="3467241" y="1958521"/>
                  </a:lnTo>
                  <a:lnTo>
                    <a:pt x="3413899" y="1928906"/>
                  </a:lnTo>
                  <a:lnTo>
                    <a:pt x="3360556" y="1899300"/>
                  </a:lnTo>
                  <a:lnTo>
                    <a:pt x="3307214" y="1869704"/>
                  </a:lnTo>
                  <a:lnTo>
                    <a:pt x="3253872" y="1840119"/>
                  </a:lnTo>
                  <a:lnTo>
                    <a:pt x="3200530" y="1810545"/>
                  </a:lnTo>
                  <a:lnTo>
                    <a:pt x="3147188" y="1780984"/>
                  </a:lnTo>
                  <a:lnTo>
                    <a:pt x="3093845" y="1751437"/>
                  </a:lnTo>
                  <a:lnTo>
                    <a:pt x="3040503" y="1721904"/>
                  </a:lnTo>
                  <a:lnTo>
                    <a:pt x="2987161" y="1692387"/>
                  </a:lnTo>
                  <a:lnTo>
                    <a:pt x="2933819" y="1662888"/>
                  </a:lnTo>
                  <a:lnTo>
                    <a:pt x="2880477" y="1633407"/>
                  </a:lnTo>
                  <a:lnTo>
                    <a:pt x="2827135" y="1603947"/>
                  </a:lnTo>
                  <a:lnTo>
                    <a:pt x="2773792" y="1574509"/>
                  </a:lnTo>
                  <a:lnTo>
                    <a:pt x="2720450" y="1545096"/>
                  </a:lnTo>
                  <a:lnTo>
                    <a:pt x="2667108" y="1515710"/>
                  </a:lnTo>
                  <a:lnTo>
                    <a:pt x="2613766" y="1486354"/>
                  </a:lnTo>
                  <a:lnTo>
                    <a:pt x="2560424" y="1457031"/>
                  </a:lnTo>
                  <a:lnTo>
                    <a:pt x="2507082" y="1427744"/>
                  </a:lnTo>
                  <a:lnTo>
                    <a:pt x="2453739" y="1398498"/>
                  </a:lnTo>
                  <a:lnTo>
                    <a:pt x="2400397" y="1369297"/>
                  </a:lnTo>
                  <a:lnTo>
                    <a:pt x="2347055" y="1340147"/>
                  </a:lnTo>
                  <a:lnTo>
                    <a:pt x="2293713" y="1311053"/>
                  </a:lnTo>
                  <a:lnTo>
                    <a:pt x="2240371" y="1282023"/>
                  </a:lnTo>
                  <a:lnTo>
                    <a:pt x="2187029" y="1253065"/>
                  </a:lnTo>
                  <a:lnTo>
                    <a:pt x="2133686" y="1224188"/>
                  </a:lnTo>
                  <a:lnTo>
                    <a:pt x="2080344" y="1195404"/>
                  </a:lnTo>
                  <a:lnTo>
                    <a:pt x="2027002" y="1166724"/>
                  </a:lnTo>
                  <a:lnTo>
                    <a:pt x="1973660" y="1138165"/>
                  </a:lnTo>
                  <a:lnTo>
                    <a:pt x="1920318" y="1109742"/>
                  </a:lnTo>
                  <a:lnTo>
                    <a:pt x="1866976" y="1081476"/>
                  </a:lnTo>
                  <a:lnTo>
                    <a:pt x="1813633" y="1053390"/>
                  </a:lnTo>
                  <a:lnTo>
                    <a:pt x="1760291" y="1025509"/>
                  </a:lnTo>
                  <a:lnTo>
                    <a:pt x="1706949" y="997865"/>
                  </a:lnTo>
                  <a:lnTo>
                    <a:pt x="1653607" y="970490"/>
                  </a:lnTo>
                  <a:lnTo>
                    <a:pt x="1600265" y="943419"/>
                  </a:lnTo>
                  <a:lnTo>
                    <a:pt x="1546922" y="916692"/>
                  </a:lnTo>
                  <a:lnTo>
                    <a:pt x="1493580" y="890347"/>
                  </a:lnTo>
                  <a:lnTo>
                    <a:pt x="1440238" y="864422"/>
                  </a:lnTo>
                  <a:lnTo>
                    <a:pt x="1386896" y="838949"/>
                  </a:lnTo>
                  <a:lnTo>
                    <a:pt x="1333554" y="813956"/>
                  </a:lnTo>
                  <a:lnTo>
                    <a:pt x="1280212" y="789457"/>
                  </a:lnTo>
                  <a:lnTo>
                    <a:pt x="1226869" y="765457"/>
                  </a:lnTo>
                  <a:lnTo>
                    <a:pt x="1173527" y="741950"/>
                  </a:lnTo>
                  <a:lnTo>
                    <a:pt x="1120185" y="718915"/>
                  </a:lnTo>
                  <a:lnTo>
                    <a:pt x="1066843" y="696325"/>
                  </a:lnTo>
                  <a:lnTo>
                    <a:pt x="1013501" y="674145"/>
                  </a:lnTo>
                  <a:lnTo>
                    <a:pt x="960159" y="652337"/>
                  </a:lnTo>
                  <a:lnTo>
                    <a:pt x="906816" y="630863"/>
                  </a:lnTo>
                  <a:lnTo>
                    <a:pt x="853474" y="609683"/>
                  </a:lnTo>
                  <a:lnTo>
                    <a:pt x="800132" y="588764"/>
                  </a:lnTo>
                  <a:lnTo>
                    <a:pt x="746790" y="568073"/>
                  </a:lnTo>
                  <a:lnTo>
                    <a:pt x="693448" y="547580"/>
                  </a:lnTo>
                  <a:lnTo>
                    <a:pt x="640106" y="527261"/>
                  </a:lnTo>
                  <a:lnTo>
                    <a:pt x="586763" y="507093"/>
                  </a:lnTo>
                  <a:lnTo>
                    <a:pt x="533421" y="487058"/>
                  </a:lnTo>
                  <a:lnTo>
                    <a:pt x="480079" y="467138"/>
                  </a:lnTo>
                  <a:lnTo>
                    <a:pt x="426737" y="447320"/>
                  </a:lnTo>
                  <a:lnTo>
                    <a:pt x="373395" y="427591"/>
                  </a:lnTo>
                  <a:lnTo>
                    <a:pt x="320053" y="407940"/>
                  </a:lnTo>
                  <a:lnTo>
                    <a:pt x="266710" y="388360"/>
                  </a:lnTo>
                  <a:lnTo>
                    <a:pt x="213368" y="368841"/>
                  </a:lnTo>
                  <a:lnTo>
                    <a:pt x="160026" y="349377"/>
                  </a:lnTo>
                  <a:lnTo>
                    <a:pt x="106684" y="329962"/>
                  </a:lnTo>
                  <a:lnTo>
                    <a:pt x="53342" y="310591"/>
                  </a:lnTo>
                  <a:lnTo>
                    <a:pt x="0" y="291260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3975" name="pl478">
              <a:extLst>
                <a:ext uri="{FF2B5EF4-FFF2-40B4-BE49-F238E27FC236}">
                  <a16:creationId xmlns:a16="http://schemas.microsoft.com/office/drawing/2014/main" id="{41CA0301-7438-8B93-72BD-381942624B58}"/>
                </a:ext>
              </a:extLst>
            </p:cNvPr>
            <p:cNvSpPr/>
            <p:nvPr/>
          </p:nvSpPr>
          <p:spPr>
            <a:xfrm>
              <a:off x="3597959" y="2414868"/>
              <a:ext cx="4214031" cy="1759020"/>
            </a:xfrm>
            <a:custGeom>
              <a:avLst/>
              <a:gdLst/>
              <a:ahLst/>
              <a:cxnLst/>
              <a:rect l="0" t="0" r="0" b="0"/>
              <a:pathLst>
                <a:path w="4214031" h="1759020">
                  <a:moveTo>
                    <a:pt x="0" y="0"/>
                  </a:moveTo>
                  <a:lnTo>
                    <a:pt x="53342" y="29296"/>
                  </a:lnTo>
                  <a:lnTo>
                    <a:pt x="106684" y="58553"/>
                  </a:lnTo>
                  <a:lnTo>
                    <a:pt x="160026" y="87766"/>
                  </a:lnTo>
                  <a:lnTo>
                    <a:pt x="213368" y="116930"/>
                  </a:lnTo>
                  <a:lnTo>
                    <a:pt x="266710" y="146039"/>
                  </a:lnTo>
                  <a:lnTo>
                    <a:pt x="320053" y="175086"/>
                  </a:lnTo>
                  <a:lnTo>
                    <a:pt x="373395" y="204064"/>
                  </a:lnTo>
                  <a:lnTo>
                    <a:pt x="426737" y="232963"/>
                  </a:lnTo>
                  <a:lnTo>
                    <a:pt x="480079" y="261773"/>
                  </a:lnTo>
                  <a:lnTo>
                    <a:pt x="533421" y="290481"/>
                  </a:lnTo>
                  <a:lnTo>
                    <a:pt x="586763" y="319073"/>
                  </a:lnTo>
                  <a:lnTo>
                    <a:pt x="640106" y="347534"/>
                  </a:lnTo>
                  <a:lnTo>
                    <a:pt x="693448" y="375843"/>
                  </a:lnTo>
                  <a:lnTo>
                    <a:pt x="746790" y="403978"/>
                  </a:lnTo>
                  <a:lnTo>
                    <a:pt x="800132" y="431914"/>
                  </a:lnTo>
                  <a:lnTo>
                    <a:pt x="853474" y="459623"/>
                  </a:lnTo>
                  <a:lnTo>
                    <a:pt x="906816" y="487072"/>
                  </a:lnTo>
                  <a:lnTo>
                    <a:pt x="960159" y="514225"/>
                  </a:lnTo>
                  <a:lnTo>
                    <a:pt x="1013501" y="541045"/>
                  </a:lnTo>
                  <a:lnTo>
                    <a:pt x="1066843" y="567493"/>
                  </a:lnTo>
                  <a:lnTo>
                    <a:pt x="1120185" y="593531"/>
                  </a:lnTo>
                  <a:lnTo>
                    <a:pt x="1173527" y="619124"/>
                  </a:lnTo>
                  <a:lnTo>
                    <a:pt x="1226869" y="644244"/>
                  </a:lnTo>
                  <a:lnTo>
                    <a:pt x="1280212" y="668873"/>
                  </a:lnTo>
                  <a:lnTo>
                    <a:pt x="1333554" y="693002"/>
                  </a:lnTo>
                  <a:lnTo>
                    <a:pt x="1386896" y="716636"/>
                  </a:lnTo>
                  <a:lnTo>
                    <a:pt x="1440238" y="739791"/>
                  </a:lnTo>
                  <a:lnTo>
                    <a:pt x="1493580" y="762494"/>
                  </a:lnTo>
                  <a:lnTo>
                    <a:pt x="1546922" y="784777"/>
                  </a:lnTo>
                  <a:lnTo>
                    <a:pt x="1600265" y="806678"/>
                  </a:lnTo>
                  <a:lnTo>
                    <a:pt x="1653607" y="828236"/>
                  </a:lnTo>
                  <a:lnTo>
                    <a:pt x="1706949" y="849488"/>
                  </a:lnTo>
                  <a:lnTo>
                    <a:pt x="1760291" y="870472"/>
                  </a:lnTo>
                  <a:lnTo>
                    <a:pt x="1813633" y="891220"/>
                  </a:lnTo>
                  <a:lnTo>
                    <a:pt x="1866976" y="911761"/>
                  </a:lnTo>
                  <a:lnTo>
                    <a:pt x="1920318" y="932123"/>
                  </a:lnTo>
                  <a:lnTo>
                    <a:pt x="1973660" y="952328"/>
                  </a:lnTo>
                  <a:lnTo>
                    <a:pt x="2027002" y="972397"/>
                  </a:lnTo>
                  <a:lnTo>
                    <a:pt x="2080344" y="992345"/>
                  </a:lnTo>
                  <a:lnTo>
                    <a:pt x="2133686" y="1012188"/>
                  </a:lnTo>
                  <a:lnTo>
                    <a:pt x="2187029" y="1031939"/>
                  </a:lnTo>
                  <a:lnTo>
                    <a:pt x="2240371" y="1051609"/>
                  </a:lnTo>
                  <a:lnTo>
                    <a:pt x="2293713" y="1071207"/>
                  </a:lnTo>
                  <a:lnTo>
                    <a:pt x="2347055" y="1090741"/>
                  </a:lnTo>
                  <a:lnTo>
                    <a:pt x="2400397" y="1110219"/>
                  </a:lnTo>
                  <a:lnTo>
                    <a:pt x="2453739" y="1129646"/>
                  </a:lnTo>
                  <a:lnTo>
                    <a:pt x="2507082" y="1149028"/>
                  </a:lnTo>
                  <a:lnTo>
                    <a:pt x="2560424" y="1168369"/>
                  </a:lnTo>
                  <a:lnTo>
                    <a:pt x="2613766" y="1187674"/>
                  </a:lnTo>
                  <a:lnTo>
                    <a:pt x="2667108" y="1206946"/>
                  </a:lnTo>
                  <a:lnTo>
                    <a:pt x="2720450" y="1226188"/>
                  </a:lnTo>
                  <a:lnTo>
                    <a:pt x="2773792" y="1245403"/>
                  </a:lnTo>
                  <a:lnTo>
                    <a:pt x="2827135" y="1264593"/>
                  </a:lnTo>
                  <a:lnTo>
                    <a:pt x="2880477" y="1283761"/>
                  </a:lnTo>
                  <a:lnTo>
                    <a:pt x="2933819" y="1302908"/>
                  </a:lnTo>
                  <a:lnTo>
                    <a:pt x="2987161" y="1322036"/>
                  </a:lnTo>
                  <a:lnTo>
                    <a:pt x="3040503" y="1341148"/>
                  </a:lnTo>
                  <a:lnTo>
                    <a:pt x="3093845" y="1360243"/>
                  </a:lnTo>
                  <a:lnTo>
                    <a:pt x="3147188" y="1379323"/>
                  </a:lnTo>
                  <a:lnTo>
                    <a:pt x="3200530" y="1398390"/>
                  </a:lnTo>
                  <a:lnTo>
                    <a:pt x="3253872" y="1417445"/>
                  </a:lnTo>
                  <a:lnTo>
                    <a:pt x="3307214" y="1436487"/>
                  </a:lnTo>
                  <a:lnTo>
                    <a:pt x="3360556" y="1455519"/>
                  </a:lnTo>
                  <a:lnTo>
                    <a:pt x="3413899" y="1474541"/>
                  </a:lnTo>
                  <a:lnTo>
                    <a:pt x="3467241" y="1493554"/>
                  </a:lnTo>
                  <a:lnTo>
                    <a:pt x="3520583" y="1512558"/>
                  </a:lnTo>
                  <a:lnTo>
                    <a:pt x="3573925" y="1531554"/>
                  </a:lnTo>
                  <a:lnTo>
                    <a:pt x="3627267" y="1550542"/>
                  </a:lnTo>
                  <a:lnTo>
                    <a:pt x="3680609" y="1569522"/>
                  </a:lnTo>
                  <a:lnTo>
                    <a:pt x="3733952" y="1588497"/>
                  </a:lnTo>
                  <a:lnTo>
                    <a:pt x="3787294" y="1607465"/>
                  </a:lnTo>
                  <a:lnTo>
                    <a:pt x="3840636" y="1626426"/>
                  </a:lnTo>
                  <a:lnTo>
                    <a:pt x="3893978" y="1645383"/>
                  </a:lnTo>
                  <a:lnTo>
                    <a:pt x="3947320" y="1664334"/>
                  </a:lnTo>
                  <a:lnTo>
                    <a:pt x="4000662" y="1683280"/>
                  </a:lnTo>
                  <a:lnTo>
                    <a:pt x="4054005" y="1702221"/>
                  </a:lnTo>
                  <a:lnTo>
                    <a:pt x="4107347" y="1721158"/>
                  </a:lnTo>
                  <a:lnTo>
                    <a:pt x="4160689" y="1740091"/>
                  </a:lnTo>
                  <a:lnTo>
                    <a:pt x="4214031" y="175902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3976" name="pl479">
              <a:extLst>
                <a:ext uri="{FF2B5EF4-FFF2-40B4-BE49-F238E27FC236}">
                  <a16:creationId xmlns:a16="http://schemas.microsoft.com/office/drawing/2014/main" id="{C66CD670-B8A7-F946-0DB4-5A52510F4C76}"/>
                </a:ext>
              </a:extLst>
            </p:cNvPr>
            <p:cNvSpPr/>
            <p:nvPr/>
          </p:nvSpPr>
          <p:spPr>
            <a:xfrm>
              <a:off x="3597959" y="2706128"/>
              <a:ext cx="4214031" cy="2082586"/>
            </a:xfrm>
            <a:custGeom>
              <a:avLst/>
              <a:gdLst/>
              <a:ahLst/>
              <a:cxnLst/>
              <a:rect l="0" t="0" r="0" b="0"/>
              <a:pathLst>
                <a:path w="4214031" h="2082586">
                  <a:moveTo>
                    <a:pt x="4214031" y="2082586"/>
                  </a:moveTo>
                  <a:lnTo>
                    <a:pt x="4160689" y="2052887"/>
                  </a:lnTo>
                  <a:lnTo>
                    <a:pt x="4107347" y="2023192"/>
                  </a:lnTo>
                  <a:lnTo>
                    <a:pt x="4054005" y="1993501"/>
                  </a:lnTo>
                  <a:lnTo>
                    <a:pt x="4000662" y="1963814"/>
                  </a:lnTo>
                  <a:lnTo>
                    <a:pt x="3947320" y="1934133"/>
                  </a:lnTo>
                  <a:lnTo>
                    <a:pt x="3893978" y="1904456"/>
                  </a:lnTo>
                  <a:lnTo>
                    <a:pt x="3840636" y="1874784"/>
                  </a:lnTo>
                  <a:lnTo>
                    <a:pt x="3787294" y="1845118"/>
                  </a:lnTo>
                  <a:lnTo>
                    <a:pt x="3733952" y="1815458"/>
                  </a:lnTo>
                  <a:lnTo>
                    <a:pt x="3680609" y="1785804"/>
                  </a:lnTo>
                  <a:lnTo>
                    <a:pt x="3627267" y="1756157"/>
                  </a:lnTo>
                  <a:lnTo>
                    <a:pt x="3573925" y="1726517"/>
                  </a:lnTo>
                  <a:lnTo>
                    <a:pt x="3520583" y="1696885"/>
                  </a:lnTo>
                  <a:lnTo>
                    <a:pt x="3467241" y="1667261"/>
                  </a:lnTo>
                  <a:lnTo>
                    <a:pt x="3413899" y="1637646"/>
                  </a:lnTo>
                  <a:lnTo>
                    <a:pt x="3360556" y="1608040"/>
                  </a:lnTo>
                  <a:lnTo>
                    <a:pt x="3307214" y="1578444"/>
                  </a:lnTo>
                  <a:lnTo>
                    <a:pt x="3253872" y="1548859"/>
                  </a:lnTo>
                  <a:lnTo>
                    <a:pt x="3200530" y="1519285"/>
                  </a:lnTo>
                  <a:lnTo>
                    <a:pt x="3147188" y="1489724"/>
                  </a:lnTo>
                  <a:lnTo>
                    <a:pt x="3093845" y="1460177"/>
                  </a:lnTo>
                  <a:lnTo>
                    <a:pt x="3040503" y="1430644"/>
                  </a:lnTo>
                  <a:lnTo>
                    <a:pt x="2987161" y="1401127"/>
                  </a:lnTo>
                  <a:lnTo>
                    <a:pt x="2933819" y="1371628"/>
                  </a:lnTo>
                  <a:lnTo>
                    <a:pt x="2880477" y="1342147"/>
                  </a:lnTo>
                  <a:lnTo>
                    <a:pt x="2827135" y="1312687"/>
                  </a:lnTo>
                  <a:lnTo>
                    <a:pt x="2773792" y="1283249"/>
                  </a:lnTo>
                  <a:lnTo>
                    <a:pt x="2720450" y="1253836"/>
                  </a:lnTo>
                  <a:lnTo>
                    <a:pt x="2667108" y="1224450"/>
                  </a:lnTo>
                  <a:lnTo>
                    <a:pt x="2613766" y="1195094"/>
                  </a:lnTo>
                  <a:lnTo>
                    <a:pt x="2560424" y="1165771"/>
                  </a:lnTo>
                  <a:lnTo>
                    <a:pt x="2507082" y="1136484"/>
                  </a:lnTo>
                  <a:lnTo>
                    <a:pt x="2453739" y="1107238"/>
                  </a:lnTo>
                  <a:lnTo>
                    <a:pt x="2400397" y="1078037"/>
                  </a:lnTo>
                  <a:lnTo>
                    <a:pt x="2347055" y="1048887"/>
                  </a:lnTo>
                  <a:lnTo>
                    <a:pt x="2293713" y="1019793"/>
                  </a:lnTo>
                  <a:lnTo>
                    <a:pt x="2240371" y="990763"/>
                  </a:lnTo>
                  <a:lnTo>
                    <a:pt x="2187029" y="961805"/>
                  </a:lnTo>
                  <a:lnTo>
                    <a:pt x="2133686" y="932928"/>
                  </a:lnTo>
                  <a:lnTo>
                    <a:pt x="2080344" y="904144"/>
                  </a:lnTo>
                  <a:lnTo>
                    <a:pt x="2027002" y="875464"/>
                  </a:lnTo>
                  <a:lnTo>
                    <a:pt x="1973660" y="846904"/>
                  </a:lnTo>
                  <a:lnTo>
                    <a:pt x="1920318" y="818481"/>
                  </a:lnTo>
                  <a:lnTo>
                    <a:pt x="1866976" y="790215"/>
                  </a:lnTo>
                  <a:lnTo>
                    <a:pt x="1813633" y="762129"/>
                  </a:lnTo>
                  <a:lnTo>
                    <a:pt x="1760291" y="734249"/>
                  </a:lnTo>
                  <a:lnTo>
                    <a:pt x="1706949" y="706605"/>
                  </a:lnTo>
                  <a:lnTo>
                    <a:pt x="1653607" y="679230"/>
                  </a:lnTo>
                  <a:lnTo>
                    <a:pt x="1600265" y="652159"/>
                  </a:lnTo>
                  <a:lnTo>
                    <a:pt x="1546922" y="625432"/>
                  </a:lnTo>
                  <a:lnTo>
                    <a:pt x="1493580" y="599087"/>
                  </a:lnTo>
                  <a:lnTo>
                    <a:pt x="1440238" y="573162"/>
                  </a:lnTo>
                  <a:lnTo>
                    <a:pt x="1386896" y="547689"/>
                  </a:lnTo>
                  <a:lnTo>
                    <a:pt x="1333554" y="522695"/>
                  </a:lnTo>
                  <a:lnTo>
                    <a:pt x="1280212" y="498197"/>
                  </a:lnTo>
                  <a:lnTo>
                    <a:pt x="1226869" y="474197"/>
                  </a:lnTo>
                  <a:lnTo>
                    <a:pt x="1173527" y="450690"/>
                  </a:lnTo>
                  <a:lnTo>
                    <a:pt x="1120185" y="427655"/>
                  </a:lnTo>
                  <a:lnTo>
                    <a:pt x="1066843" y="405065"/>
                  </a:lnTo>
                  <a:lnTo>
                    <a:pt x="1013501" y="382885"/>
                  </a:lnTo>
                  <a:lnTo>
                    <a:pt x="960159" y="361077"/>
                  </a:lnTo>
                  <a:lnTo>
                    <a:pt x="906816" y="339602"/>
                  </a:lnTo>
                  <a:lnTo>
                    <a:pt x="853474" y="318423"/>
                  </a:lnTo>
                  <a:lnTo>
                    <a:pt x="800132" y="297504"/>
                  </a:lnTo>
                  <a:lnTo>
                    <a:pt x="746790" y="276812"/>
                  </a:lnTo>
                  <a:lnTo>
                    <a:pt x="693448" y="256320"/>
                  </a:lnTo>
                  <a:lnTo>
                    <a:pt x="640106" y="236001"/>
                  </a:lnTo>
                  <a:lnTo>
                    <a:pt x="586763" y="215833"/>
                  </a:lnTo>
                  <a:lnTo>
                    <a:pt x="533421" y="195797"/>
                  </a:lnTo>
                  <a:lnTo>
                    <a:pt x="480079" y="175878"/>
                  </a:lnTo>
                  <a:lnTo>
                    <a:pt x="426737" y="156060"/>
                  </a:lnTo>
                  <a:lnTo>
                    <a:pt x="373395" y="136331"/>
                  </a:lnTo>
                  <a:lnTo>
                    <a:pt x="320053" y="116680"/>
                  </a:lnTo>
                  <a:lnTo>
                    <a:pt x="266710" y="97100"/>
                  </a:lnTo>
                  <a:lnTo>
                    <a:pt x="213368" y="77581"/>
                  </a:lnTo>
                  <a:lnTo>
                    <a:pt x="160026" y="58117"/>
                  </a:lnTo>
                  <a:lnTo>
                    <a:pt x="106684" y="38702"/>
                  </a:lnTo>
                  <a:lnTo>
                    <a:pt x="53342" y="19331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3977" name="pl480">
              <a:extLst>
                <a:ext uri="{FF2B5EF4-FFF2-40B4-BE49-F238E27FC236}">
                  <a16:creationId xmlns:a16="http://schemas.microsoft.com/office/drawing/2014/main" id="{91E8E659-3F62-0AE2-7A57-F654B3D8F2DD}"/>
                </a:ext>
              </a:extLst>
            </p:cNvPr>
            <p:cNvSpPr/>
            <p:nvPr/>
          </p:nvSpPr>
          <p:spPr>
            <a:xfrm>
              <a:off x="3597959" y="2560498"/>
              <a:ext cx="4214031" cy="1920803"/>
            </a:xfrm>
            <a:custGeom>
              <a:avLst/>
              <a:gdLst/>
              <a:ahLst/>
              <a:cxnLst/>
              <a:rect l="0" t="0" r="0" b="0"/>
              <a:pathLst>
                <a:path w="4214031" h="1920803">
                  <a:moveTo>
                    <a:pt x="0" y="0"/>
                  </a:moveTo>
                  <a:lnTo>
                    <a:pt x="53342" y="24313"/>
                  </a:lnTo>
                  <a:lnTo>
                    <a:pt x="106684" y="48627"/>
                  </a:lnTo>
                  <a:lnTo>
                    <a:pt x="160026" y="72941"/>
                  </a:lnTo>
                  <a:lnTo>
                    <a:pt x="213368" y="97255"/>
                  </a:lnTo>
                  <a:lnTo>
                    <a:pt x="266710" y="121569"/>
                  </a:lnTo>
                  <a:lnTo>
                    <a:pt x="320053" y="145883"/>
                  </a:lnTo>
                  <a:lnTo>
                    <a:pt x="373395" y="170197"/>
                  </a:lnTo>
                  <a:lnTo>
                    <a:pt x="426737" y="194511"/>
                  </a:lnTo>
                  <a:lnTo>
                    <a:pt x="480079" y="218825"/>
                  </a:lnTo>
                  <a:lnTo>
                    <a:pt x="533421" y="243139"/>
                  </a:lnTo>
                  <a:lnTo>
                    <a:pt x="586763" y="267453"/>
                  </a:lnTo>
                  <a:lnTo>
                    <a:pt x="640106" y="291767"/>
                  </a:lnTo>
                  <a:lnTo>
                    <a:pt x="693448" y="316081"/>
                  </a:lnTo>
                  <a:lnTo>
                    <a:pt x="746790" y="340395"/>
                  </a:lnTo>
                  <a:lnTo>
                    <a:pt x="800132" y="364709"/>
                  </a:lnTo>
                  <a:lnTo>
                    <a:pt x="853474" y="389023"/>
                  </a:lnTo>
                  <a:lnTo>
                    <a:pt x="906816" y="413337"/>
                  </a:lnTo>
                  <a:lnTo>
                    <a:pt x="960159" y="437651"/>
                  </a:lnTo>
                  <a:lnTo>
                    <a:pt x="1013501" y="461965"/>
                  </a:lnTo>
                  <a:lnTo>
                    <a:pt x="1066843" y="486279"/>
                  </a:lnTo>
                  <a:lnTo>
                    <a:pt x="1120185" y="510593"/>
                  </a:lnTo>
                  <a:lnTo>
                    <a:pt x="1173527" y="534907"/>
                  </a:lnTo>
                  <a:lnTo>
                    <a:pt x="1226869" y="559221"/>
                  </a:lnTo>
                  <a:lnTo>
                    <a:pt x="1280212" y="583535"/>
                  </a:lnTo>
                  <a:lnTo>
                    <a:pt x="1333554" y="607849"/>
                  </a:lnTo>
                  <a:lnTo>
                    <a:pt x="1386896" y="632163"/>
                  </a:lnTo>
                  <a:lnTo>
                    <a:pt x="1440238" y="656477"/>
                  </a:lnTo>
                  <a:lnTo>
                    <a:pt x="1493580" y="680791"/>
                  </a:lnTo>
                  <a:lnTo>
                    <a:pt x="1546922" y="705105"/>
                  </a:lnTo>
                  <a:lnTo>
                    <a:pt x="1600265" y="729419"/>
                  </a:lnTo>
                  <a:lnTo>
                    <a:pt x="1653607" y="753733"/>
                  </a:lnTo>
                  <a:lnTo>
                    <a:pt x="1706949" y="778047"/>
                  </a:lnTo>
                  <a:lnTo>
                    <a:pt x="1760291" y="802360"/>
                  </a:lnTo>
                  <a:lnTo>
                    <a:pt x="1813633" y="826674"/>
                  </a:lnTo>
                  <a:lnTo>
                    <a:pt x="1866976" y="850988"/>
                  </a:lnTo>
                  <a:lnTo>
                    <a:pt x="1920318" y="875302"/>
                  </a:lnTo>
                  <a:lnTo>
                    <a:pt x="1973660" y="899616"/>
                  </a:lnTo>
                  <a:lnTo>
                    <a:pt x="2027002" y="923930"/>
                  </a:lnTo>
                  <a:lnTo>
                    <a:pt x="2080344" y="948244"/>
                  </a:lnTo>
                  <a:lnTo>
                    <a:pt x="2133686" y="972558"/>
                  </a:lnTo>
                  <a:lnTo>
                    <a:pt x="2187029" y="996872"/>
                  </a:lnTo>
                  <a:lnTo>
                    <a:pt x="2240371" y="1021186"/>
                  </a:lnTo>
                  <a:lnTo>
                    <a:pt x="2293713" y="1045500"/>
                  </a:lnTo>
                  <a:lnTo>
                    <a:pt x="2347055" y="1069814"/>
                  </a:lnTo>
                  <a:lnTo>
                    <a:pt x="2400397" y="1094128"/>
                  </a:lnTo>
                  <a:lnTo>
                    <a:pt x="2453739" y="1118442"/>
                  </a:lnTo>
                  <a:lnTo>
                    <a:pt x="2507082" y="1142756"/>
                  </a:lnTo>
                  <a:lnTo>
                    <a:pt x="2560424" y="1167070"/>
                  </a:lnTo>
                  <a:lnTo>
                    <a:pt x="2613766" y="1191384"/>
                  </a:lnTo>
                  <a:lnTo>
                    <a:pt x="2667108" y="1215698"/>
                  </a:lnTo>
                  <a:lnTo>
                    <a:pt x="2720450" y="1240012"/>
                  </a:lnTo>
                  <a:lnTo>
                    <a:pt x="2773792" y="1264326"/>
                  </a:lnTo>
                  <a:lnTo>
                    <a:pt x="2827135" y="1288640"/>
                  </a:lnTo>
                  <a:lnTo>
                    <a:pt x="2880477" y="1312954"/>
                  </a:lnTo>
                  <a:lnTo>
                    <a:pt x="2933819" y="1337268"/>
                  </a:lnTo>
                  <a:lnTo>
                    <a:pt x="2987161" y="1361582"/>
                  </a:lnTo>
                  <a:lnTo>
                    <a:pt x="3040503" y="1385896"/>
                  </a:lnTo>
                  <a:lnTo>
                    <a:pt x="3093845" y="1410210"/>
                  </a:lnTo>
                  <a:lnTo>
                    <a:pt x="3147188" y="1434524"/>
                  </a:lnTo>
                  <a:lnTo>
                    <a:pt x="3200530" y="1458838"/>
                  </a:lnTo>
                  <a:lnTo>
                    <a:pt x="3253872" y="1483152"/>
                  </a:lnTo>
                  <a:lnTo>
                    <a:pt x="3307214" y="1507466"/>
                  </a:lnTo>
                  <a:lnTo>
                    <a:pt x="3360556" y="1531780"/>
                  </a:lnTo>
                  <a:lnTo>
                    <a:pt x="3413899" y="1556094"/>
                  </a:lnTo>
                  <a:lnTo>
                    <a:pt x="3467241" y="1580407"/>
                  </a:lnTo>
                  <a:lnTo>
                    <a:pt x="3520583" y="1604721"/>
                  </a:lnTo>
                  <a:lnTo>
                    <a:pt x="3573925" y="1629035"/>
                  </a:lnTo>
                  <a:lnTo>
                    <a:pt x="3627267" y="1653349"/>
                  </a:lnTo>
                  <a:lnTo>
                    <a:pt x="3680609" y="1677663"/>
                  </a:lnTo>
                  <a:lnTo>
                    <a:pt x="3733952" y="1701977"/>
                  </a:lnTo>
                  <a:lnTo>
                    <a:pt x="3787294" y="1726291"/>
                  </a:lnTo>
                  <a:lnTo>
                    <a:pt x="3840636" y="1750605"/>
                  </a:lnTo>
                  <a:lnTo>
                    <a:pt x="3893978" y="1774919"/>
                  </a:lnTo>
                  <a:lnTo>
                    <a:pt x="3947320" y="1799233"/>
                  </a:lnTo>
                  <a:lnTo>
                    <a:pt x="4000662" y="1823547"/>
                  </a:lnTo>
                  <a:lnTo>
                    <a:pt x="4054005" y="1847861"/>
                  </a:lnTo>
                  <a:lnTo>
                    <a:pt x="4107347" y="1872175"/>
                  </a:lnTo>
                  <a:lnTo>
                    <a:pt x="4160689" y="1896489"/>
                  </a:lnTo>
                  <a:lnTo>
                    <a:pt x="4214031" y="1920803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8" name="tx481">
              <a:extLst>
                <a:ext uri="{FF2B5EF4-FFF2-40B4-BE49-F238E27FC236}">
                  <a16:creationId xmlns:a16="http://schemas.microsoft.com/office/drawing/2014/main" id="{8E7B4CA3-670A-CA77-E54D-9007FDD7A61C}"/>
                </a:ext>
              </a:extLst>
            </p:cNvPr>
            <p:cNvSpPr/>
            <p:nvPr/>
          </p:nvSpPr>
          <p:spPr>
            <a:xfrm>
              <a:off x="3155112" y="5629783"/>
              <a:ext cx="169515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3979" name="tx482">
              <a:extLst>
                <a:ext uri="{FF2B5EF4-FFF2-40B4-BE49-F238E27FC236}">
                  <a16:creationId xmlns:a16="http://schemas.microsoft.com/office/drawing/2014/main" id="{FA12EEDB-D104-C5CB-9135-6F39C30FEDD7}"/>
                </a:ext>
              </a:extLst>
            </p:cNvPr>
            <p:cNvSpPr/>
            <p:nvPr/>
          </p:nvSpPr>
          <p:spPr>
            <a:xfrm>
              <a:off x="3155112" y="4512912"/>
              <a:ext cx="169515" cy="218182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3980" name="tx483">
              <a:extLst>
                <a:ext uri="{FF2B5EF4-FFF2-40B4-BE49-F238E27FC236}">
                  <a16:creationId xmlns:a16="http://schemas.microsoft.com/office/drawing/2014/main" id="{BEE1E6A0-0838-F570-DDA0-0BB35B940486}"/>
                </a:ext>
              </a:extLst>
            </p:cNvPr>
            <p:cNvSpPr/>
            <p:nvPr/>
          </p:nvSpPr>
          <p:spPr>
            <a:xfrm>
              <a:off x="3155112" y="3390535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3981" name="tx484">
              <a:extLst>
                <a:ext uri="{FF2B5EF4-FFF2-40B4-BE49-F238E27FC236}">
                  <a16:creationId xmlns:a16="http://schemas.microsoft.com/office/drawing/2014/main" id="{24BDF9B6-02FD-FFF9-F3E5-B5116462646F}"/>
                </a:ext>
              </a:extLst>
            </p:cNvPr>
            <p:cNvSpPr/>
            <p:nvPr/>
          </p:nvSpPr>
          <p:spPr>
            <a:xfrm>
              <a:off x="3155112" y="2272772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3982" name="tx485">
              <a:extLst>
                <a:ext uri="{FF2B5EF4-FFF2-40B4-BE49-F238E27FC236}">
                  <a16:creationId xmlns:a16="http://schemas.microsoft.com/office/drawing/2014/main" id="{8C95B2DA-13C6-E54D-7832-489FD0CC5701}"/>
                </a:ext>
              </a:extLst>
            </p:cNvPr>
            <p:cNvSpPr/>
            <p:nvPr/>
          </p:nvSpPr>
          <p:spPr>
            <a:xfrm>
              <a:off x="2985597" y="1155008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</a:t>
              </a:r>
            </a:p>
          </p:txBody>
        </p:sp>
        <p:sp>
          <p:nvSpPr>
            <p:cNvPr id="3983" name="pl486">
              <a:extLst>
                <a:ext uri="{FF2B5EF4-FFF2-40B4-BE49-F238E27FC236}">
                  <a16:creationId xmlns:a16="http://schemas.microsoft.com/office/drawing/2014/main" id="{C74949CF-1137-FB10-2FC4-F639849FE2BA}"/>
                </a:ext>
              </a:extLst>
            </p:cNvPr>
            <p:cNvSpPr/>
            <p:nvPr/>
          </p:nvSpPr>
          <p:spPr>
            <a:xfrm>
              <a:off x="3352463" y="573976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4" name="pl487">
              <a:extLst>
                <a:ext uri="{FF2B5EF4-FFF2-40B4-BE49-F238E27FC236}">
                  <a16:creationId xmlns:a16="http://schemas.microsoft.com/office/drawing/2014/main" id="{66E33042-0404-4B73-06E1-53AE4E741B19}"/>
                </a:ext>
              </a:extLst>
            </p:cNvPr>
            <p:cNvSpPr/>
            <p:nvPr/>
          </p:nvSpPr>
          <p:spPr>
            <a:xfrm>
              <a:off x="3352463" y="4622003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5" name="pl488">
              <a:extLst>
                <a:ext uri="{FF2B5EF4-FFF2-40B4-BE49-F238E27FC236}">
                  <a16:creationId xmlns:a16="http://schemas.microsoft.com/office/drawing/2014/main" id="{FFC680BD-FA27-E817-5487-9AB843A3E0B6}"/>
                </a:ext>
              </a:extLst>
            </p:cNvPr>
            <p:cNvSpPr/>
            <p:nvPr/>
          </p:nvSpPr>
          <p:spPr>
            <a:xfrm>
              <a:off x="3352463" y="3504240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6" name="pl489">
              <a:extLst>
                <a:ext uri="{FF2B5EF4-FFF2-40B4-BE49-F238E27FC236}">
                  <a16:creationId xmlns:a16="http://schemas.microsoft.com/office/drawing/2014/main" id="{B9D8F552-7938-1A46-2DC2-9E2185D1B78A}"/>
                </a:ext>
              </a:extLst>
            </p:cNvPr>
            <p:cNvSpPr/>
            <p:nvPr/>
          </p:nvSpPr>
          <p:spPr>
            <a:xfrm>
              <a:off x="3352463" y="2386476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7" name="pl490">
              <a:extLst>
                <a:ext uri="{FF2B5EF4-FFF2-40B4-BE49-F238E27FC236}">
                  <a16:creationId xmlns:a16="http://schemas.microsoft.com/office/drawing/2014/main" id="{91CA1FAD-0DD6-B9FA-D0ED-1FDD2F11E84F}"/>
                </a:ext>
              </a:extLst>
            </p:cNvPr>
            <p:cNvSpPr/>
            <p:nvPr/>
          </p:nvSpPr>
          <p:spPr>
            <a:xfrm>
              <a:off x="3352463" y="1268713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8" name="pl491">
              <a:extLst>
                <a:ext uri="{FF2B5EF4-FFF2-40B4-BE49-F238E27FC236}">
                  <a16:creationId xmlns:a16="http://schemas.microsoft.com/office/drawing/2014/main" id="{32E2E557-DB1A-7E6B-942F-940D4E697CC8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9" name="pl492">
              <a:extLst>
                <a:ext uri="{FF2B5EF4-FFF2-40B4-BE49-F238E27FC236}">
                  <a16:creationId xmlns:a16="http://schemas.microsoft.com/office/drawing/2014/main" id="{DEB50987-D86B-B490-1C54-8F4180DF5AB1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90" name="pl493">
              <a:extLst>
                <a:ext uri="{FF2B5EF4-FFF2-40B4-BE49-F238E27FC236}">
                  <a16:creationId xmlns:a16="http://schemas.microsoft.com/office/drawing/2014/main" id="{A4052058-D558-EE93-D009-EE3129E7B1AB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91" name="pl494">
              <a:extLst>
                <a:ext uri="{FF2B5EF4-FFF2-40B4-BE49-F238E27FC236}">
                  <a16:creationId xmlns:a16="http://schemas.microsoft.com/office/drawing/2014/main" id="{394147C9-DC79-9441-B58C-3026B960F563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92" name="tx495">
              <a:extLst>
                <a:ext uri="{FF2B5EF4-FFF2-40B4-BE49-F238E27FC236}">
                  <a16:creationId xmlns:a16="http://schemas.microsoft.com/office/drawing/2014/main" id="{87DA3442-F97A-12CA-5F66-1B99D388415C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3993" name="tx496">
              <a:extLst>
                <a:ext uri="{FF2B5EF4-FFF2-40B4-BE49-F238E27FC236}">
                  <a16:creationId xmlns:a16="http://schemas.microsoft.com/office/drawing/2014/main" id="{BDE96B37-93A0-DF42-C4BB-08CB153052A0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3994" name="tx497">
              <a:extLst>
                <a:ext uri="{FF2B5EF4-FFF2-40B4-BE49-F238E27FC236}">
                  <a16:creationId xmlns:a16="http://schemas.microsoft.com/office/drawing/2014/main" id="{8A0B736A-BF25-C967-DAF3-797D8051DDAA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3995" name="tx498">
              <a:extLst>
                <a:ext uri="{FF2B5EF4-FFF2-40B4-BE49-F238E27FC236}">
                  <a16:creationId xmlns:a16="http://schemas.microsoft.com/office/drawing/2014/main" id="{88F1FBCF-D292-0242-D9B3-E87A70722A23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3996" name="tx499">
              <a:extLst>
                <a:ext uri="{FF2B5EF4-FFF2-40B4-BE49-F238E27FC236}">
                  <a16:creationId xmlns:a16="http://schemas.microsoft.com/office/drawing/2014/main" id="{269D070B-C1E0-00D3-32A2-78A025AC936B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3997" name="tx500">
              <a:extLst>
                <a:ext uri="{FF2B5EF4-FFF2-40B4-BE49-F238E27FC236}">
                  <a16:creationId xmlns:a16="http://schemas.microsoft.com/office/drawing/2014/main" id="{3FFA3726-855E-811A-560B-543573B73161}"/>
                </a:ext>
              </a:extLst>
            </p:cNvPr>
            <p:cNvSpPr/>
            <p:nvPr/>
          </p:nvSpPr>
          <p:spPr>
            <a:xfrm rot="-5400000">
              <a:off x="2297968" y="3344568"/>
              <a:ext cx="965745" cy="225623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HELLS</a:t>
              </a:r>
            </a:p>
          </p:txBody>
        </p:sp>
      </p:grpSp>
      <p:sp>
        <p:nvSpPr>
          <p:cNvPr id="3998" name="tx492">
            <a:extLst>
              <a:ext uri="{FF2B5EF4-FFF2-40B4-BE49-F238E27FC236}">
                <a16:creationId xmlns:a16="http://schemas.microsoft.com/office/drawing/2014/main" id="{58174BE9-48D7-D3EE-CD50-9DCEA82AFDD2}"/>
              </a:ext>
            </a:extLst>
          </p:cNvPr>
          <p:cNvSpPr/>
          <p:nvPr/>
        </p:nvSpPr>
        <p:spPr>
          <a:xfrm>
            <a:off x="1407067" y="1262547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= -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0.3374</a:t>
            </a:r>
          </a:p>
        </p:txBody>
      </p:sp>
      <p:sp>
        <p:nvSpPr>
          <p:cNvPr id="3999" name="tx492">
            <a:extLst>
              <a:ext uri="{FF2B5EF4-FFF2-40B4-BE49-F238E27FC236}">
                <a16:creationId xmlns:a16="http://schemas.microsoft.com/office/drawing/2014/main" id="{B149FCBB-2F0D-215A-08DF-F63C07A0CF48}"/>
              </a:ext>
            </a:extLst>
          </p:cNvPr>
          <p:cNvSpPr/>
          <p:nvPr/>
        </p:nvSpPr>
        <p:spPr>
          <a:xfrm>
            <a:off x="3967077" y="1262547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-0.4356</a:t>
            </a:r>
          </a:p>
        </p:txBody>
      </p:sp>
      <p:sp>
        <p:nvSpPr>
          <p:cNvPr id="4000" name="tx492">
            <a:extLst>
              <a:ext uri="{FF2B5EF4-FFF2-40B4-BE49-F238E27FC236}">
                <a16:creationId xmlns:a16="http://schemas.microsoft.com/office/drawing/2014/main" id="{082B53B5-F2E7-6778-369E-C40DC40E65D1}"/>
              </a:ext>
            </a:extLst>
          </p:cNvPr>
          <p:cNvSpPr/>
          <p:nvPr/>
        </p:nvSpPr>
        <p:spPr>
          <a:xfrm>
            <a:off x="6527086" y="1262547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-0.3382</a:t>
            </a:r>
          </a:p>
        </p:txBody>
      </p:sp>
      <p:sp>
        <p:nvSpPr>
          <p:cNvPr id="4001" name="tx492">
            <a:extLst>
              <a:ext uri="{FF2B5EF4-FFF2-40B4-BE49-F238E27FC236}">
                <a16:creationId xmlns:a16="http://schemas.microsoft.com/office/drawing/2014/main" id="{37A52B18-87AC-7527-5F30-BDC6A31D0B79}"/>
              </a:ext>
            </a:extLst>
          </p:cNvPr>
          <p:cNvSpPr/>
          <p:nvPr/>
        </p:nvSpPr>
        <p:spPr>
          <a:xfrm>
            <a:off x="9087096" y="1262547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-0.2052</a:t>
            </a:r>
          </a:p>
        </p:txBody>
      </p:sp>
      <p:sp>
        <p:nvSpPr>
          <p:cNvPr id="4002" name="tx492">
            <a:extLst>
              <a:ext uri="{FF2B5EF4-FFF2-40B4-BE49-F238E27FC236}">
                <a16:creationId xmlns:a16="http://schemas.microsoft.com/office/drawing/2014/main" id="{76D0835C-731B-5A93-9AA6-8D36ECA0E909}"/>
              </a:ext>
            </a:extLst>
          </p:cNvPr>
          <p:cNvSpPr/>
          <p:nvPr/>
        </p:nvSpPr>
        <p:spPr>
          <a:xfrm>
            <a:off x="1407067" y="3770723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-0.2023</a:t>
            </a:r>
          </a:p>
        </p:txBody>
      </p:sp>
      <p:sp>
        <p:nvSpPr>
          <p:cNvPr id="4003" name="tx492">
            <a:extLst>
              <a:ext uri="{FF2B5EF4-FFF2-40B4-BE49-F238E27FC236}">
                <a16:creationId xmlns:a16="http://schemas.microsoft.com/office/drawing/2014/main" id="{D8385B6E-83C1-E98F-B60A-FBB16837138B}"/>
              </a:ext>
            </a:extLst>
          </p:cNvPr>
          <p:cNvSpPr/>
          <p:nvPr/>
        </p:nvSpPr>
        <p:spPr>
          <a:xfrm>
            <a:off x="3967077" y="3770723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-0.2496</a:t>
            </a:r>
          </a:p>
        </p:txBody>
      </p:sp>
      <p:sp>
        <p:nvSpPr>
          <p:cNvPr id="4004" name="tx492">
            <a:extLst>
              <a:ext uri="{FF2B5EF4-FFF2-40B4-BE49-F238E27FC236}">
                <a16:creationId xmlns:a16="http://schemas.microsoft.com/office/drawing/2014/main" id="{416C481E-E178-61F0-B31A-A170D1A72905}"/>
              </a:ext>
            </a:extLst>
          </p:cNvPr>
          <p:cNvSpPr/>
          <p:nvPr/>
        </p:nvSpPr>
        <p:spPr>
          <a:xfrm>
            <a:off x="6527086" y="3770723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-0.3361</a:t>
            </a:r>
          </a:p>
        </p:txBody>
      </p:sp>
      <p:sp>
        <p:nvSpPr>
          <p:cNvPr id="4005" name="tx492">
            <a:extLst>
              <a:ext uri="{FF2B5EF4-FFF2-40B4-BE49-F238E27FC236}">
                <a16:creationId xmlns:a16="http://schemas.microsoft.com/office/drawing/2014/main" id="{20F542B2-FFF0-C34B-EE2C-9F5BB5471CD3}"/>
              </a:ext>
            </a:extLst>
          </p:cNvPr>
          <p:cNvSpPr/>
          <p:nvPr/>
        </p:nvSpPr>
        <p:spPr>
          <a:xfrm>
            <a:off x="9087096" y="3770723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-0.3786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0B8733D-90E0-2E49-19EF-2474E5A24881}"/>
              </a:ext>
            </a:extLst>
          </p:cNvPr>
          <p:cNvSpPr txBox="1"/>
          <p:nvPr/>
        </p:nvSpPr>
        <p:spPr>
          <a:xfrm>
            <a:off x="0" y="0"/>
            <a:ext cx="2382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S4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306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29517D2C-B659-DFDC-798F-6D68421C6653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1200150"/>
            <a:ext cx="2228850" cy="2228850"/>
            <a:chOff x="2605882" y="1038225"/>
            <a:chExt cx="5486400" cy="5486400"/>
          </a:xfrm>
        </p:grpSpPr>
        <p:sp>
          <p:nvSpPr>
            <p:cNvPr id="5" name="rc3">
              <a:extLst>
                <a:ext uri="{FF2B5EF4-FFF2-40B4-BE49-F238E27FC236}">
                  <a16:creationId xmlns:a16="http://schemas.microsoft.com/office/drawing/2014/main" id="{2E8AFDB0-A6BB-C1B1-313D-F4D79FFEA4F8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" name="rc4">
              <a:extLst>
                <a:ext uri="{FF2B5EF4-FFF2-40B4-BE49-F238E27FC236}">
                  <a16:creationId xmlns:a16="http://schemas.microsoft.com/office/drawing/2014/main" id="{24328DF3-5D1E-4B30-2DE1-ECC812BEB991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" name="rc5">
              <a:extLst>
                <a:ext uri="{FF2B5EF4-FFF2-40B4-BE49-F238E27FC236}">
                  <a16:creationId xmlns:a16="http://schemas.microsoft.com/office/drawing/2014/main" id="{25DE47BE-F99D-6AEA-F9D0-7067F03B7BD2}"/>
                </a:ext>
              </a:extLst>
            </p:cNvPr>
            <p:cNvSpPr/>
            <p:nvPr/>
          </p:nvSpPr>
          <p:spPr>
            <a:xfrm>
              <a:off x="3641456" y="1107814"/>
              <a:ext cx="4381236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8" name="pl6">
              <a:extLst>
                <a:ext uri="{FF2B5EF4-FFF2-40B4-BE49-F238E27FC236}">
                  <a16:creationId xmlns:a16="http://schemas.microsoft.com/office/drawing/2014/main" id="{56DDC14A-273C-DF09-3AB0-F0DC7DDDBFDB}"/>
                </a:ext>
              </a:extLst>
            </p:cNvPr>
            <p:cNvSpPr/>
            <p:nvPr/>
          </p:nvSpPr>
          <p:spPr>
            <a:xfrm>
              <a:off x="3641456" y="5729521"/>
              <a:ext cx="4381236" cy="0"/>
            </a:xfrm>
            <a:custGeom>
              <a:avLst/>
              <a:gdLst/>
              <a:ahLst/>
              <a:cxnLst/>
              <a:rect l="0" t="0" r="0" b="0"/>
              <a:pathLst>
                <a:path w="4381236">
                  <a:moveTo>
                    <a:pt x="0" y="0"/>
                  </a:moveTo>
                  <a:lnTo>
                    <a:pt x="4381236" y="0"/>
                  </a:lnTo>
                  <a:lnTo>
                    <a:pt x="4381236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" name="pl7">
              <a:extLst>
                <a:ext uri="{FF2B5EF4-FFF2-40B4-BE49-F238E27FC236}">
                  <a16:creationId xmlns:a16="http://schemas.microsoft.com/office/drawing/2014/main" id="{33353F3C-256E-EBEF-A31D-AEEE9AEE78AC}"/>
                </a:ext>
              </a:extLst>
            </p:cNvPr>
            <p:cNvSpPr/>
            <p:nvPr/>
          </p:nvSpPr>
          <p:spPr>
            <a:xfrm>
              <a:off x="3641456" y="4733323"/>
              <a:ext cx="4381236" cy="0"/>
            </a:xfrm>
            <a:custGeom>
              <a:avLst/>
              <a:gdLst/>
              <a:ahLst/>
              <a:cxnLst/>
              <a:rect l="0" t="0" r="0" b="0"/>
              <a:pathLst>
                <a:path w="4381236">
                  <a:moveTo>
                    <a:pt x="0" y="0"/>
                  </a:moveTo>
                  <a:lnTo>
                    <a:pt x="4381236" y="0"/>
                  </a:lnTo>
                  <a:lnTo>
                    <a:pt x="4381236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" name="pl8">
              <a:extLst>
                <a:ext uri="{FF2B5EF4-FFF2-40B4-BE49-F238E27FC236}">
                  <a16:creationId xmlns:a16="http://schemas.microsoft.com/office/drawing/2014/main" id="{2E6EE954-290A-600C-E6D7-CFFBF8197A06}"/>
                </a:ext>
              </a:extLst>
            </p:cNvPr>
            <p:cNvSpPr/>
            <p:nvPr/>
          </p:nvSpPr>
          <p:spPr>
            <a:xfrm>
              <a:off x="3641456" y="3737125"/>
              <a:ext cx="4381236" cy="0"/>
            </a:xfrm>
            <a:custGeom>
              <a:avLst/>
              <a:gdLst/>
              <a:ahLst/>
              <a:cxnLst/>
              <a:rect l="0" t="0" r="0" b="0"/>
              <a:pathLst>
                <a:path w="4381236">
                  <a:moveTo>
                    <a:pt x="0" y="0"/>
                  </a:moveTo>
                  <a:lnTo>
                    <a:pt x="4381236" y="0"/>
                  </a:lnTo>
                  <a:lnTo>
                    <a:pt x="4381236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" name="pl9">
              <a:extLst>
                <a:ext uri="{FF2B5EF4-FFF2-40B4-BE49-F238E27FC236}">
                  <a16:creationId xmlns:a16="http://schemas.microsoft.com/office/drawing/2014/main" id="{E2446ED6-246B-DBB9-A512-368F9F16AF05}"/>
                </a:ext>
              </a:extLst>
            </p:cNvPr>
            <p:cNvSpPr/>
            <p:nvPr/>
          </p:nvSpPr>
          <p:spPr>
            <a:xfrm>
              <a:off x="3641456" y="2740927"/>
              <a:ext cx="4381236" cy="0"/>
            </a:xfrm>
            <a:custGeom>
              <a:avLst/>
              <a:gdLst/>
              <a:ahLst/>
              <a:cxnLst/>
              <a:rect l="0" t="0" r="0" b="0"/>
              <a:pathLst>
                <a:path w="4381236">
                  <a:moveTo>
                    <a:pt x="0" y="0"/>
                  </a:moveTo>
                  <a:lnTo>
                    <a:pt x="4381236" y="0"/>
                  </a:lnTo>
                  <a:lnTo>
                    <a:pt x="4381236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" name="pl10">
              <a:extLst>
                <a:ext uri="{FF2B5EF4-FFF2-40B4-BE49-F238E27FC236}">
                  <a16:creationId xmlns:a16="http://schemas.microsoft.com/office/drawing/2014/main" id="{579113E0-A61F-9CC6-6ABD-7625A0F17A1A}"/>
                </a:ext>
              </a:extLst>
            </p:cNvPr>
            <p:cNvSpPr/>
            <p:nvPr/>
          </p:nvSpPr>
          <p:spPr>
            <a:xfrm>
              <a:off x="3641456" y="1744729"/>
              <a:ext cx="4381236" cy="0"/>
            </a:xfrm>
            <a:custGeom>
              <a:avLst/>
              <a:gdLst/>
              <a:ahLst/>
              <a:cxnLst/>
              <a:rect l="0" t="0" r="0" b="0"/>
              <a:pathLst>
                <a:path w="4381236">
                  <a:moveTo>
                    <a:pt x="0" y="0"/>
                  </a:moveTo>
                  <a:lnTo>
                    <a:pt x="4381236" y="0"/>
                  </a:lnTo>
                  <a:lnTo>
                    <a:pt x="4381236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" name="pl11">
              <a:extLst>
                <a:ext uri="{FF2B5EF4-FFF2-40B4-BE49-F238E27FC236}">
                  <a16:creationId xmlns:a16="http://schemas.microsoft.com/office/drawing/2014/main" id="{7E06F797-4F3A-35C0-CE62-E81394BA3A09}"/>
                </a:ext>
              </a:extLst>
            </p:cNvPr>
            <p:cNvSpPr/>
            <p:nvPr/>
          </p:nvSpPr>
          <p:spPr>
            <a:xfrm>
              <a:off x="4090878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" name="pl12">
              <a:extLst>
                <a:ext uri="{FF2B5EF4-FFF2-40B4-BE49-F238E27FC236}">
                  <a16:creationId xmlns:a16="http://schemas.microsoft.com/office/drawing/2014/main" id="{2E4CFA1F-7BA8-E46A-0CF8-2F778D3617DA}"/>
                </a:ext>
              </a:extLst>
            </p:cNvPr>
            <p:cNvSpPr/>
            <p:nvPr/>
          </p:nvSpPr>
          <p:spPr>
            <a:xfrm>
              <a:off x="513194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" name="pl13">
              <a:extLst>
                <a:ext uri="{FF2B5EF4-FFF2-40B4-BE49-F238E27FC236}">
                  <a16:creationId xmlns:a16="http://schemas.microsoft.com/office/drawing/2014/main" id="{A03CA830-C029-6918-BD2F-BB9854D1C165}"/>
                </a:ext>
              </a:extLst>
            </p:cNvPr>
            <p:cNvSpPr/>
            <p:nvPr/>
          </p:nvSpPr>
          <p:spPr>
            <a:xfrm>
              <a:off x="6173014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" name="pl14">
              <a:extLst>
                <a:ext uri="{FF2B5EF4-FFF2-40B4-BE49-F238E27FC236}">
                  <a16:creationId xmlns:a16="http://schemas.microsoft.com/office/drawing/2014/main" id="{DD8156BD-85CF-71DD-4DE6-042CB5007D2A}"/>
                </a:ext>
              </a:extLst>
            </p:cNvPr>
            <p:cNvSpPr/>
            <p:nvPr/>
          </p:nvSpPr>
          <p:spPr>
            <a:xfrm>
              <a:off x="721408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" name="pl15">
              <a:extLst>
                <a:ext uri="{FF2B5EF4-FFF2-40B4-BE49-F238E27FC236}">
                  <a16:creationId xmlns:a16="http://schemas.microsoft.com/office/drawing/2014/main" id="{2E4D81D7-4890-5276-938A-A0A695FA79BD}"/>
                </a:ext>
              </a:extLst>
            </p:cNvPr>
            <p:cNvSpPr/>
            <p:nvPr/>
          </p:nvSpPr>
          <p:spPr>
            <a:xfrm>
              <a:off x="3641456" y="5231422"/>
              <a:ext cx="4381236" cy="0"/>
            </a:xfrm>
            <a:custGeom>
              <a:avLst/>
              <a:gdLst/>
              <a:ahLst/>
              <a:cxnLst/>
              <a:rect l="0" t="0" r="0" b="0"/>
              <a:pathLst>
                <a:path w="4381236">
                  <a:moveTo>
                    <a:pt x="0" y="0"/>
                  </a:moveTo>
                  <a:lnTo>
                    <a:pt x="4381236" y="0"/>
                  </a:lnTo>
                  <a:lnTo>
                    <a:pt x="4381236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" name="pl16">
              <a:extLst>
                <a:ext uri="{FF2B5EF4-FFF2-40B4-BE49-F238E27FC236}">
                  <a16:creationId xmlns:a16="http://schemas.microsoft.com/office/drawing/2014/main" id="{29C4CFC7-5FE0-52F7-B528-96DE7D0E7287}"/>
                </a:ext>
              </a:extLst>
            </p:cNvPr>
            <p:cNvSpPr/>
            <p:nvPr/>
          </p:nvSpPr>
          <p:spPr>
            <a:xfrm>
              <a:off x="3641456" y="4235224"/>
              <a:ext cx="4381236" cy="0"/>
            </a:xfrm>
            <a:custGeom>
              <a:avLst/>
              <a:gdLst/>
              <a:ahLst/>
              <a:cxnLst/>
              <a:rect l="0" t="0" r="0" b="0"/>
              <a:pathLst>
                <a:path w="4381236">
                  <a:moveTo>
                    <a:pt x="0" y="0"/>
                  </a:moveTo>
                  <a:lnTo>
                    <a:pt x="4381236" y="0"/>
                  </a:lnTo>
                  <a:lnTo>
                    <a:pt x="4381236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" name="pl17">
              <a:extLst>
                <a:ext uri="{FF2B5EF4-FFF2-40B4-BE49-F238E27FC236}">
                  <a16:creationId xmlns:a16="http://schemas.microsoft.com/office/drawing/2014/main" id="{5124AA1A-3116-2903-991F-E89BF45176E9}"/>
                </a:ext>
              </a:extLst>
            </p:cNvPr>
            <p:cNvSpPr/>
            <p:nvPr/>
          </p:nvSpPr>
          <p:spPr>
            <a:xfrm>
              <a:off x="3641456" y="3239026"/>
              <a:ext cx="4381236" cy="0"/>
            </a:xfrm>
            <a:custGeom>
              <a:avLst/>
              <a:gdLst/>
              <a:ahLst/>
              <a:cxnLst/>
              <a:rect l="0" t="0" r="0" b="0"/>
              <a:pathLst>
                <a:path w="4381236">
                  <a:moveTo>
                    <a:pt x="0" y="0"/>
                  </a:moveTo>
                  <a:lnTo>
                    <a:pt x="4381236" y="0"/>
                  </a:lnTo>
                  <a:lnTo>
                    <a:pt x="4381236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" name="pl18">
              <a:extLst>
                <a:ext uri="{FF2B5EF4-FFF2-40B4-BE49-F238E27FC236}">
                  <a16:creationId xmlns:a16="http://schemas.microsoft.com/office/drawing/2014/main" id="{0C35F7D6-7D26-BF91-EF8C-C277AF32D090}"/>
                </a:ext>
              </a:extLst>
            </p:cNvPr>
            <p:cNvSpPr/>
            <p:nvPr/>
          </p:nvSpPr>
          <p:spPr>
            <a:xfrm>
              <a:off x="3641456" y="2242828"/>
              <a:ext cx="4381236" cy="0"/>
            </a:xfrm>
            <a:custGeom>
              <a:avLst/>
              <a:gdLst/>
              <a:ahLst/>
              <a:cxnLst/>
              <a:rect l="0" t="0" r="0" b="0"/>
              <a:pathLst>
                <a:path w="4381236">
                  <a:moveTo>
                    <a:pt x="0" y="0"/>
                  </a:moveTo>
                  <a:lnTo>
                    <a:pt x="4381236" y="0"/>
                  </a:lnTo>
                  <a:lnTo>
                    <a:pt x="4381236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" name="pl19">
              <a:extLst>
                <a:ext uri="{FF2B5EF4-FFF2-40B4-BE49-F238E27FC236}">
                  <a16:creationId xmlns:a16="http://schemas.microsoft.com/office/drawing/2014/main" id="{366C2857-F119-1388-F38F-46C6E6422594}"/>
                </a:ext>
              </a:extLst>
            </p:cNvPr>
            <p:cNvSpPr/>
            <p:nvPr/>
          </p:nvSpPr>
          <p:spPr>
            <a:xfrm>
              <a:off x="3641456" y="1246630"/>
              <a:ext cx="4381236" cy="0"/>
            </a:xfrm>
            <a:custGeom>
              <a:avLst/>
              <a:gdLst/>
              <a:ahLst/>
              <a:cxnLst/>
              <a:rect l="0" t="0" r="0" b="0"/>
              <a:pathLst>
                <a:path w="4381236">
                  <a:moveTo>
                    <a:pt x="0" y="0"/>
                  </a:moveTo>
                  <a:lnTo>
                    <a:pt x="4381236" y="0"/>
                  </a:lnTo>
                  <a:lnTo>
                    <a:pt x="4381236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" name="pl20">
              <a:extLst>
                <a:ext uri="{FF2B5EF4-FFF2-40B4-BE49-F238E27FC236}">
                  <a16:creationId xmlns:a16="http://schemas.microsoft.com/office/drawing/2014/main" id="{0F772F11-59F2-8BDC-F7A1-5FF55374497D}"/>
                </a:ext>
              </a:extLst>
            </p:cNvPr>
            <p:cNvSpPr/>
            <p:nvPr/>
          </p:nvSpPr>
          <p:spPr>
            <a:xfrm>
              <a:off x="4611412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" name="pl21">
              <a:extLst>
                <a:ext uri="{FF2B5EF4-FFF2-40B4-BE49-F238E27FC236}">
                  <a16:creationId xmlns:a16="http://schemas.microsoft.com/office/drawing/2014/main" id="{87F4F4DB-F427-4D2C-9376-8B5FC6509CAF}"/>
                </a:ext>
              </a:extLst>
            </p:cNvPr>
            <p:cNvSpPr/>
            <p:nvPr/>
          </p:nvSpPr>
          <p:spPr>
            <a:xfrm>
              <a:off x="565248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" name="pl22">
              <a:extLst>
                <a:ext uri="{FF2B5EF4-FFF2-40B4-BE49-F238E27FC236}">
                  <a16:creationId xmlns:a16="http://schemas.microsoft.com/office/drawing/2014/main" id="{26BA1F2F-4685-93C9-0483-096DF60A35BE}"/>
                </a:ext>
              </a:extLst>
            </p:cNvPr>
            <p:cNvSpPr/>
            <p:nvPr/>
          </p:nvSpPr>
          <p:spPr>
            <a:xfrm>
              <a:off x="6693547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" name="pl23">
              <a:extLst>
                <a:ext uri="{FF2B5EF4-FFF2-40B4-BE49-F238E27FC236}">
                  <a16:creationId xmlns:a16="http://schemas.microsoft.com/office/drawing/2014/main" id="{5790D9C4-A442-BE0B-702E-BCBBC55E7200}"/>
                </a:ext>
              </a:extLst>
            </p:cNvPr>
            <p:cNvSpPr/>
            <p:nvPr/>
          </p:nvSpPr>
          <p:spPr>
            <a:xfrm>
              <a:off x="773461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" name="pt24">
              <a:extLst>
                <a:ext uri="{FF2B5EF4-FFF2-40B4-BE49-F238E27FC236}">
                  <a16:creationId xmlns:a16="http://schemas.microsoft.com/office/drawing/2014/main" id="{C2D7B0B2-3803-A0AC-45BF-95F1840F1A09}"/>
                </a:ext>
              </a:extLst>
            </p:cNvPr>
            <p:cNvSpPr/>
            <p:nvPr/>
          </p:nvSpPr>
          <p:spPr>
            <a:xfrm>
              <a:off x="4501994" y="33850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" name="pt25">
              <a:extLst>
                <a:ext uri="{FF2B5EF4-FFF2-40B4-BE49-F238E27FC236}">
                  <a16:creationId xmlns:a16="http://schemas.microsoft.com/office/drawing/2014/main" id="{267AD864-E6D9-BF5A-EFC0-1364A0EBA099}"/>
                </a:ext>
              </a:extLst>
            </p:cNvPr>
            <p:cNvSpPr/>
            <p:nvPr/>
          </p:nvSpPr>
          <p:spPr>
            <a:xfrm>
              <a:off x="5048518" y="35364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" name="pt26">
              <a:extLst>
                <a:ext uri="{FF2B5EF4-FFF2-40B4-BE49-F238E27FC236}">
                  <a16:creationId xmlns:a16="http://schemas.microsoft.com/office/drawing/2014/main" id="{EB640F98-E99E-69C9-1B79-3DABC4E2BB87}"/>
                </a:ext>
              </a:extLst>
            </p:cNvPr>
            <p:cNvSpPr/>
            <p:nvPr/>
          </p:nvSpPr>
          <p:spPr>
            <a:xfrm>
              <a:off x="5290907" y="40620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" name="pt27">
              <a:extLst>
                <a:ext uri="{FF2B5EF4-FFF2-40B4-BE49-F238E27FC236}">
                  <a16:creationId xmlns:a16="http://schemas.microsoft.com/office/drawing/2014/main" id="{CE14765F-B3E6-7223-E28F-B2454340AE64}"/>
                </a:ext>
              </a:extLst>
            </p:cNvPr>
            <p:cNvSpPr/>
            <p:nvPr/>
          </p:nvSpPr>
          <p:spPr>
            <a:xfrm>
              <a:off x="5443192" y="35664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" name="pt28">
              <a:extLst>
                <a:ext uri="{FF2B5EF4-FFF2-40B4-BE49-F238E27FC236}">
                  <a16:creationId xmlns:a16="http://schemas.microsoft.com/office/drawing/2014/main" id="{E51CBF58-D3D7-AD2B-D7B9-F2BF234DB7AE}"/>
                </a:ext>
              </a:extLst>
            </p:cNvPr>
            <p:cNvSpPr/>
            <p:nvPr/>
          </p:nvSpPr>
          <p:spPr>
            <a:xfrm>
              <a:off x="5514339" y="26208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" name="pt29">
              <a:extLst>
                <a:ext uri="{FF2B5EF4-FFF2-40B4-BE49-F238E27FC236}">
                  <a16:creationId xmlns:a16="http://schemas.microsoft.com/office/drawing/2014/main" id="{52991F56-3012-68CF-59FE-A80DC821353B}"/>
                </a:ext>
              </a:extLst>
            </p:cNvPr>
            <p:cNvSpPr/>
            <p:nvPr/>
          </p:nvSpPr>
          <p:spPr>
            <a:xfrm>
              <a:off x="5670415" y="39124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" name="pt30">
              <a:extLst>
                <a:ext uri="{FF2B5EF4-FFF2-40B4-BE49-F238E27FC236}">
                  <a16:creationId xmlns:a16="http://schemas.microsoft.com/office/drawing/2014/main" id="{BE974FA8-CD5E-2BF8-011F-DCAD7565B4BE}"/>
                </a:ext>
              </a:extLst>
            </p:cNvPr>
            <p:cNvSpPr/>
            <p:nvPr/>
          </p:nvSpPr>
          <p:spPr>
            <a:xfrm>
              <a:off x="5728371" y="32827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" name="pt31">
              <a:extLst>
                <a:ext uri="{FF2B5EF4-FFF2-40B4-BE49-F238E27FC236}">
                  <a16:creationId xmlns:a16="http://schemas.microsoft.com/office/drawing/2014/main" id="{E2BBEFCF-4812-2364-D1EE-AA87C8C10CD0}"/>
                </a:ext>
              </a:extLst>
            </p:cNvPr>
            <p:cNvSpPr/>
            <p:nvPr/>
          </p:nvSpPr>
          <p:spPr>
            <a:xfrm>
              <a:off x="4750319" y="32935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" name="pt32">
              <a:extLst>
                <a:ext uri="{FF2B5EF4-FFF2-40B4-BE49-F238E27FC236}">
                  <a16:creationId xmlns:a16="http://schemas.microsoft.com/office/drawing/2014/main" id="{F828C433-5901-7034-97A2-8D5179F94CAC}"/>
                </a:ext>
              </a:extLst>
            </p:cNvPr>
            <p:cNvSpPr/>
            <p:nvPr/>
          </p:nvSpPr>
          <p:spPr>
            <a:xfrm>
              <a:off x="4576398" y="32799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" name="pt33">
              <a:extLst>
                <a:ext uri="{FF2B5EF4-FFF2-40B4-BE49-F238E27FC236}">
                  <a16:creationId xmlns:a16="http://schemas.microsoft.com/office/drawing/2014/main" id="{D799C76B-C727-64EA-E2A6-6BDC7851F274}"/>
                </a:ext>
              </a:extLst>
            </p:cNvPr>
            <p:cNvSpPr/>
            <p:nvPr/>
          </p:nvSpPr>
          <p:spPr>
            <a:xfrm>
              <a:off x="5225189" y="36249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" name="pt34">
              <a:extLst>
                <a:ext uri="{FF2B5EF4-FFF2-40B4-BE49-F238E27FC236}">
                  <a16:creationId xmlns:a16="http://schemas.microsoft.com/office/drawing/2014/main" id="{01584309-D636-EA13-7272-46F9AD2BC14E}"/>
                </a:ext>
              </a:extLst>
            </p:cNvPr>
            <p:cNvSpPr/>
            <p:nvPr/>
          </p:nvSpPr>
          <p:spPr>
            <a:xfrm>
              <a:off x="4770305" y="36725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" name="pt35">
              <a:extLst>
                <a:ext uri="{FF2B5EF4-FFF2-40B4-BE49-F238E27FC236}">
                  <a16:creationId xmlns:a16="http://schemas.microsoft.com/office/drawing/2014/main" id="{5904E996-F423-D39E-7359-1136F4CF1F7B}"/>
                </a:ext>
              </a:extLst>
            </p:cNvPr>
            <p:cNvSpPr/>
            <p:nvPr/>
          </p:nvSpPr>
          <p:spPr>
            <a:xfrm>
              <a:off x="4515136" y="4400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" name="pt36">
              <a:extLst>
                <a:ext uri="{FF2B5EF4-FFF2-40B4-BE49-F238E27FC236}">
                  <a16:creationId xmlns:a16="http://schemas.microsoft.com/office/drawing/2014/main" id="{4A591019-D92C-A1B9-D7EB-245D7E6B63B1}"/>
                </a:ext>
              </a:extLst>
            </p:cNvPr>
            <p:cNvSpPr/>
            <p:nvPr/>
          </p:nvSpPr>
          <p:spPr>
            <a:xfrm>
              <a:off x="4784495" y="32146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" name="pt37">
              <a:extLst>
                <a:ext uri="{FF2B5EF4-FFF2-40B4-BE49-F238E27FC236}">
                  <a16:creationId xmlns:a16="http://schemas.microsoft.com/office/drawing/2014/main" id="{80753BCC-6475-DB7A-236B-A792F98FD959}"/>
                </a:ext>
              </a:extLst>
            </p:cNvPr>
            <p:cNvSpPr/>
            <p:nvPr/>
          </p:nvSpPr>
          <p:spPr>
            <a:xfrm>
              <a:off x="4785886" y="36687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" name="pt38">
              <a:extLst>
                <a:ext uri="{FF2B5EF4-FFF2-40B4-BE49-F238E27FC236}">
                  <a16:creationId xmlns:a16="http://schemas.microsoft.com/office/drawing/2014/main" id="{2773FFA0-22A0-9AFD-7E40-53FC5CB778D8}"/>
                </a:ext>
              </a:extLst>
            </p:cNvPr>
            <p:cNvSpPr/>
            <p:nvPr/>
          </p:nvSpPr>
          <p:spPr>
            <a:xfrm>
              <a:off x="4457693" y="24435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" name="pt39">
              <a:extLst>
                <a:ext uri="{FF2B5EF4-FFF2-40B4-BE49-F238E27FC236}">
                  <a16:creationId xmlns:a16="http://schemas.microsoft.com/office/drawing/2014/main" id="{8B1DEFBF-7E7E-C36A-83AB-AC230BB5BFCC}"/>
                </a:ext>
              </a:extLst>
            </p:cNvPr>
            <p:cNvSpPr/>
            <p:nvPr/>
          </p:nvSpPr>
          <p:spPr>
            <a:xfrm>
              <a:off x="4837833" y="32008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" name="pt40">
              <a:extLst>
                <a:ext uri="{FF2B5EF4-FFF2-40B4-BE49-F238E27FC236}">
                  <a16:creationId xmlns:a16="http://schemas.microsoft.com/office/drawing/2014/main" id="{05877EDE-F02E-06F7-F3C8-E28FA3A0E642}"/>
                </a:ext>
              </a:extLst>
            </p:cNvPr>
            <p:cNvSpPr/>
            <p:nvPr/>
          </p:nvSpPr>
          <p:spPr>
            <a:xfrm>
              <a:off x="4383934" y="19194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" name="pt41">
              <a:extLst>
                <a:ext uri="{FF2B5EF4-FFF2-40B4-BE49-F238E27FC236}">
                  <a16:creationId xmlns:a16="http://schemas.microsoft.com/office/drawing/2014/main" id="{469101CF-C034-22FA-EF51-66870E5798D5}"/>
                </a:ext>
              </a:extLst>
            </p:cNvPr>
            <p:cNvSpPr/>
            <p:nvPr/>
          </p:nvSpPr>
          <p:spPr>
            <a:xfrm>
              <a:off x="5565890" y="19770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" name="pt42">
              <a:extLst>
                <a:ext uri="{FF2B5EF4-FFF2-40B4-BE49-F238E27FC236}">
                  <a16:creationId xmlns:a16="http://schemas.microsoft.com/office/drawing/2014/main" id="{5ADAF42F-267C-1FD6-7238-6EBA2F109BB9}"/>
                </a:ext>
              </a:extLst>
            </p:cNvPr>
            <p:cNvSpPr/>
            <p:nvPr/>
          </p:nvSpPr>
          <p:spPr>
            <a:xfrm>
              <a:off x="4824181" y="37810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" name="pt43">
              <a:extLst>
                <a:ext uri="{FF2B5EF4-FFF2-40B4-BE49-F238E27FC236}">
                  <a16:creationId xmlns:a16="http://schemas.microsoft.com/office/drawing/2014/main" id="{C5545C97-F5E3-5D2A-CDB4-B87A2BAE8CAB}"/>
                </a:ext>
              </a:extLst>
            </p:cNvPr>
            <p:cNvSpPr/>
            <p:nvPr/>
          </p:nvSpPr>
          <p:spPr>
            <a:xfrm>
              <a:off x="5302498" y="42208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" name="pt44">
              <a:extLst>
                <a:ext uri="{FF2B5EF4-FFF2-40B4-BE49-F238E27FC236}">
                  <a16:creationId xmlns:a16="http://schemas.microsoft.com/office/drawing/2014/main" id="{7610000D-F77B-C12C-75BC-668F84E5D457}"/>
                </a:ext>
              </a:extLst>
            </p:cNvPr>
            <p:cNvSpPr/>
            <p:nvPr/>
          </p:nvSpPr>
          <p:spPr>
            <a:xfrm>
              <a:off x="5897413" y="4221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" name="pt45">
              <a:extLst>
                <a:ext uri="{FF2B5EF4-FFF2-40B4-BE49-F238E27FC236}">
                  <a16:creationId xmlns:a16="http://schemas.microsoft.com/office/drawing/2014/main" id="{C189322E-99F3-6F00-1476-8CFB2ED43132}"/>
                </a:ext>
              </a:extLst>
            </p:cNvPr>
            <p:cNvSpPr/>
            <p:nvPr/>
          </p:nvSpPr>
          <p:spPr>
            <a:xfrm>
              <a:off x="4934200" y="37789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" name="pt46">
              <a:extLst>
                <a:ext uri="{FF2B5EF4-FFF2-40B4-BE49-F238E27FC236}">
                  <a16:creationId xmlns:a16="http://schemas.microsoft.com/office/drawing/2014/main" id="{CE110062-B4C7-8C7B-654F-3981728F0B15}"/>
                </a:ext>
              </a:extLst>
            </p:cNvPr>
            <p:cNvSpPr/>
            <p:nvPr/>
          </p:nvSpPr>
          <p:spPr>
            <a:xfrm>
              <a:off x="7798719" y="45731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" name="pt47">
              <a:extLst>
                <a:ext uri="{FF2B5EF4-FFF2-40B4-BE49-F238E27FC236}">
                  <a16:creationId xmlns:a16="http://schemas.microsoft.com/office/drawing/2014/main" id="{BEA29BF5-BAB5-E928-ACC0-A9625DC1E0E4}"/>
                </a:ext>
              </a:extLst>
            </p:cNvPr>
            <p:cNvSpPr/>
            <p:nvPr/>
          </p:nvSpPr>
          <p:spPr>
            <a:xfrm>
              <a:off x="7405438" y="47561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" name="pt48">
              <a:extLst>
                <a:ext uri="{FF2B5EF4-FFF2-40B4-BE49-F238E27FC236}">
                  <a16:creationId xmlns:a16="http://schemas.microsoft.com/office/drawing/2014/main" id="{B1A400DC-E1D4-7985-9BCB-745FCD72A529}"/>
                </a:ext>
              </a:extLst>
            </p:cNvPr>
            <p:cNvSpPr/>
            <p:nvPr/>
          </p:nvSpPr>
          <p:spPr>
            <a:xfrm>
              <a:off x="7682584" y="4569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" name="pt49">
              <a:extLst>
                <a:ext uri="{FF2B5EF4-FFF2-40B4-BE49-F238E27FC236}">
                  <a16:creationId xmlns:a16="http://schemas.microsoft.com/office/drawing/2014/main" id="{5F099BF5-FC89-C3C8-ABE2-6D8BB74B9130}"/>
                </a:ext>
              </a:extLst>
            </p:cNvPr>
            <p:cNvSpPr/>
            <p:nvPr/>
          </p:nvSpPr>
          <p:spPr>
            <a:xfrm>
              <a:off x="7090875" y="49850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" name="pt50">
              <a:extLst>
                <a:ext uri="{FF2B5EF4-FFF2-40B4-BE49-F238E27FC236}">
                  <a16:creationId xmlns:a16="http://schemas.microsoft.com/office/drawing/2014/main" id="{BADB4971-EB27-2A57-46E4-152B5035539E}"/>
                </a:ext>
              </a:extLst>
            </p:cNvPr>
            <p:cNvSpPr/>
            <p:nvPr/>
          </p:nvSpPr>
          <p:spPr>
            <a:xfrm>
              <a:off x="7695281" y="48053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" name="pt51">
              <a:extLst>
                <a:ext uri="{FF2B5EF4-FFF2-40B4-BE49-F238E27FC236}">
                  <a16:creationId xmlns:a16="http://schemas.microsoft.com/office/drawing/2014/main" id="{5DF91AD6-F450-F34A-1F2C-F260C8EC2E0E}"/>
                </a:ext>
              </a:extLst>
            </p:cNvPr>
            <p:cNvSpPr/>
            <p:nvPr/>
          </p:nvSpPr>
          <p:spPr>
            <a:xfrm>
              <a:off x="7486242" y="44905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" name="pt52">
              <a:extLst>
                <a:ext uri="{FF2B5EF4-FFF2-40B4-BE49-F238E27FC236}">
                  <a16:creationId xmlns:a16="http://schemas.microsoft.com/office/drawing/2014/main" id="{20EEA71F-CE02-617C-FB5A-29C43C7C542C}"/>
                </a:ext>
              </a:extLst>
            </p:cNvPr>
            <p:cNvSpPr/>
            <p:nvPr/>
          </p:nvSpPr>
          <p:spPr>
            <a:xfrm>
              <a:off x="6950554" y="4365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" name="pt53">
              <a:extLst>
                <a:ext uri="{FF2B5EF4-FFF2-40B4-BE49-F238E27FC236}">
                  <a16:creationId xmlns:a16="http://schemas.microsoft.com/office/drawing/2014/main" id="{95C7EFC7-5EE6-CA04-9DB4-B8031B647BC3}"/>
                </a:ext>
              </a:extLst>
            </p:cNvPr>
            <p:cNvSpPr/>
            <p:nvPr/>
          </p:nvSpPr>
          <p:spPr>
            <a:xfrm>
              <a:off x="5070946" y="31524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" name="pt54">
              <a:extLst>
                <a:ext uri="{FF2B5EF4-FFF2-40B4-BE49-F238E27FC236}">
                  <a16:creationId xmlns:a16="http://schemas.microsoft.com/office/drawing/2014/main" id="{88007208-0B2A-2D27-EBA9-0B8C02A22508}"/>
                </a:ext>
              </a:extLst>
            </p:cNvPr>
            <p:cNvSpPr/>
            <p:nvPr/>
          </p:nvSpPr>
          <p:spPr>
            <a:xfrm>
              <a:off x="4777542" y="25309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" name="pt55">
              <a:extLst>
                <a:ext uri="{FF2B5EF4-FFF2-40B4-BE49-F238E27FC236}">
                  <a16:creationId xmlns:a16="http://schemas.microsoft.com/office/drawing/2014/main" id="{F4CC8BF5-B6AE-8B4D-3483-3AFF145EB561}"/>
                </a:ext>
              </a:extLst>
            </p:cNvPr>
            <p:cNvSpPr/>
            <p:nvPr/>
          </p:nvSpPr>
          <p:spPr>
            <a:xfrm>
              <a:off x="5385720" y="51061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" name="pt56">
              <a:extLst>
                <a:ext uri="{FF2B5EF4-FFF2-40B4-BE49-F238E27FC236}">
                  <a16:creationId xmlns:a16="http://schemas.microsoft.com/office/drawing/2014/main" id="{CF46F8AF-9DE4-FF8A-55C1-6FA469B33D18}"/>
                </a:ext>
              </a:extLst>
            </p:cNvPr>
            <p:cNvSpPr/>
            <p:nvPr/>
          </p:nvSpPr>
          <p:spPr>
            <a:xfrm>
              <a:off x="5507436" y="35041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" name="pt57">
              <a:extLst>
                <a:ext uri="{FF2B5EF4-FFF2-40B4-BE49-F238E27FC236}">
                  <a16:creationId xmlns:a16="http://schemas.microsoft.com/office/drawing/2014/main" id="{DC658316-9B03-E621-8CE4-3DFD24444F8D}"/>
                </a:ext>
              </a:extLst>
            </p:cNvPr>
            <p:cNvSpPr/>
            <p:nvPr/>
          </p:nvSpPr>
          <p:spPr>
            <a:xfrm>
              <a:off x="5790095" y="35995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" name="pt58">
              <a:extLst>
                <a:ext uri="{FF2B5EF4-FFF2-40B4-BE49-F238E27FC236}">
                  <a16:creationId xmlns:a16="http://schemas.microsoft.com/office/drawing/2014/main" id="{96788B6D-63B3-75EF-7960-48ADBE9C0CF4}"/>
                </a:ext>
              </a:extLst>
            </p:cNvPr>
            <p:cNvSpPr/>
            <p:nvPr/>
          </p:nvSpPr>
          <p:spPr>
            <a:xfrm>
              <a:off x="4968847" y="42411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" name="pt59">
              <a:extLst>
                <a:ext uri="{FF2B5EF4-FFF2-40B4-BE49-F238E27FC236}">
                  <a16:creationId xmlns:a16="http://schemas.microsoft.com/office/drawing/2014/main" id="{93440824-6ED6-5759-A592-0D6DF0E4DBFE}"/>
                </a:ext>
              </a:extLst>
            </p:cNvPr>
            <p:cNvSpPr/>
            <p:nvPr/>
          </p:nvSpPr>
          <p:spPr>
            <a:xfrm>
              <a:off x="5500805" y="39708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" name="pt60">
              <a:extLst>
                <a:ext uri="{FF2B5EF4-FFF2-40B4-BE49-F238E27FC236}">
                  <a16:creationId xmlns:a16="http://schemas.microsoft.com/office/drawing/2014/main" id="{9A3B6DDB-FE16-7680-AFA0-8BA277A11EFA}"/>
                </a:ext>
              </a:extLst>
            </p:cNvPr>
            <p:cNvSpPr/>
            <p:nvPr/>
          </p:nvSpPr>
          <p:spPr>
            <a:xfrm>
              <a:off x="4783472" y="45205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" name="pt61">
              <a:extLst>
                <a:ext uri="{FF2B5EF4-FFF2-40B4-BE49-F238E27FC236}">
                  <a16:creationId xmlns:a16="http://schemas.microsoft.com/office/drawing/2014/main" id="{417373EA-5E35-07DE-24CD-FC620386F7F3}"/>
                </a:ext>
              </a:extLst>
            </p:cNvPr>
            <p:cNvSpPr/>
            <p:nvPr/>
          </p:nvSpPr>
          <p:spPr>
            <a:xfrm>
              <a:off x="4515607" y="30875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" name="pt62">
              <a:extLst>
                <a:ext uri="{FF2B5EF4-FFF2-40B4-BE49-F238E27FC236}">
                  <a16:creationId xmlns:a16="http://schemas.microsoft.com/office/drawing/2014/main" id="{E15F3537-9449-5E7C-512E-66AECB7B286B}"/>
                </a:ext>
              </a:extLst>
            </p:cNvPr>
            <p:cNvSpPr/>
            <p:nvPr/>
          </p:nvSpPr>
          <p:spPr>
            <a:xfrm>
              <a:off x="5489464" y="48212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" name="pt63">
              <a:extLst>
                <a:ext uri="{FF2B5EF4-FFF2-40B4-BE49-F238E27FC236}">
                  <a16:creationId xmlns:a16="http://schemas.microsoft.com/office/drawing/2014/main" id="{6B6AEEA7-611E-4D4F-E815-3D71449E9CF4}"/>
                </a:ext>
              </a:extLst>
            </p:cNvPr>
            <p:cNvSpPr/>
            <p:nvPr/>
          </p:nvSpPr>
          <p:spPr>
            <a:xfrm>
              <a:off x="5902456" y="42195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" name="pt64">
              <a:extLst>
                <a:ext uri="{FF2B5EF4-FFF2-40B4-BE49-F238E27FC236}">
                  <a16:creationId xmlns:a16="http://schemas.microsoft.com/office/drawing/2014/main" id="{BED24869-0AD0-F821-C715-23F92C6FC12F}"/>
                </a:ext>
              </a:extLst>
            </p:cNvPr>
            <p:cNvSpPr/>
            <p:nvPr/>
          </p:nvSpPr>
          <p:spPr>
            <a:xfrm>
              <a:off x="5289458" y="3919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" name="pt65">
              <a:extLst>
                <a:ext uri="{FF2B5EF4-FFF2-40B4-BE49-F238E27FC236}">
                  <a16:creationId xmlns:a16="http://schemas.microsoft.com/office/drawing/2014/main" id="{CDA420AA-46A0-75DE-34A3-16C18AA4E026}"/>
                </a:ext>
              </a:extLst>
            </p:cNvPr>
            <p:cNvSpPr/>
            <p:nvPr/>
          </p:nvSpPr>
          <p:spPr>
            <a:xfrm>
              <a:off x="6336245" y="48273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" name="pt66">
              <a:extLst>
                <a:ext uri="{FF2B5EF4-FFF2-40B4-BE49-F238E27FC236}">
                  <a16:creationId xmlns:a16="http://schemas.microsoft.com/office/drawing/2014/main" id="{13106A44-8704-E213-2D40-E10223230150}"/>
                </a:ext>
              </a:extLst>
            </p:cNvPr>
            <p:cNvSpPr/>
            <p:nvPr/>
          </p:nvSpPr>
          <p:spPr>
            <a:xfrm>
              <a:off x="5588628" y="43497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" name="pt67">
              <a:extLst>
                <a:ext uri="{FF2B5EF4-FFF2-40B4-BE49-F238E27FC236}">
                  <a16:creationId xmlns:a16="http://schemas.microsoft.com/office/drawing/2014/main" id="{B597A2B9-FF23-0FD2-5C66-BA144B4A5CE3}"/>
                </a:ext>
              </a:extLst>
            </p:cNvPr>
            <p:cNvSpPr/>
            <p:nvPr/>
          </p:nvSpPr>
          <p:spPr>
            <a:xfrm>
              <a:off x="6070869" y="41005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" name="pt68">
              <a:extLst>
                <a:ext uri="{FF2B5EF4-FFF2-40B4-BE49-F238E27FC236}">
                  <a16:creationId xmlns:a16="http://schemas.microsoft.com/office/drawing/2014/main" id="{71551085-8407-4BAA-E336-3CDB06D6CA4C}"/>
                </a:ext>
              </a:extLst>
            </p:cNvPr>
            <p:cNvSpPr/>
            <p:nvPr/>
          </p:nvSpPr>
          <p:spPr>
            <a:xfrm>
              <a:off x="5011092" y="32477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" name="pt69">
              <a:extLst>
                <a:ext uri="{FF2B5EF4-FFF2-40B4-BE49-F238E27FC236}">
                  <a16:creationId xmlns:a16="http://schemas.microsoft.com/office/drawing/2014/main" id="{F849589C-3D45-4625-A2EB-5552C038C14E}"/>
                </a:ext>
              </a:extLst>
            </p:cNvPr>
            <p:cNvSpPr/>
            <p:nvPr/>
          </p:nvSpPr>
          <p:spPr>
            <a:xfrm>
              <a:off x="5539420" y="43898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" name="pt70">
              <a:extLst>
                <a:ext uri="{FF2B5EF4-FFF2-40B4-BE49-F238E27FC236}">
                  <a16:creationId xmlns:a16="http://schemas.microsoft.com/office/drawing/2014/main" id="{ED11107F-007E-AB4C-E050-FEAA7CDFE90B}"/>
                </a:ext>
              </a:extLst>
            </p:cNvPr>
            <p:cNvSpPr/>
            <p:nvPr/>
          </p:nvSpPr>
          <p:spPr>
            <a:xfrm>
              <a:off x="4766054" y="28511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" name="pt71">
              <a:extLst>
                <a:ext uri="{FF2B5EF4-FFF2-40B4-BE49-F238E27FC236}">
                  <a16:creationId xmlns:a16="http://schemas.microsoft.com/office/drawing/2014/main" id="{D84C3841-1AE6-4162-48EE-364873476ECE}"/>
                </a:ext>
              </a:extLst>
            </p:cNvPr>
            <p:cNvSpPr/>
            <p:nvPr/>
          </p:nvSpPr>
          <p:spPr>
            <a:xfrm>
              <a:off x="5794881" y="36158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" name="pt72">
              <a:extLst>
                <a:ext uri="{FF2B5EF4-FFF2-40B4-BE49-F238E27FC236}">
                  <a16:creationId xmlns:a16="http://schemas.microsoft.com/office/drawing/2014/main" id="{A9E22BF6-7287-9B96-E263-59233FEA1436}"/>
                </a:ext>
              </a:extLst>
            </p:cNvPr>
            <p:cNvSpPr/>
            <p:nvPr/>
          </p:nvSpPr>
          <p:spPr>
            <a:xfrm>
              <a:off x="4649712" y="31090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" name="pt73">
              <a:extLst>
                <a:ext uri="{FF2B5EF4-FFF2-40B4-BE49-F238E27FC236}">
                  <a16:creationId xmlns:a16="http://schemas.microsoft.com/office/drawing/2014/main" id="{B12E3500-7300-5DA4-55A2-C593183D0B05}"/>
                </a:ext>
              </a:extLst>
            </p:cNvPr>
            <p:cNvSpPr/>
            <p:nvPr/>
          </p:nvSpPr>
          <p:spPr>
            <a:xfrm>
              <a:off x="4788671" y="39860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" name="pt74">
              <a:extLst>
                <a:ext uri="{FF2B5EF4-FFF2-40B4-BE49-F238E27FC236}">
                  <a16:creationId xmlns:a16="http://schemas.microsoft.com/office/drawing/2014/main" id="{A2387901-B19E-6503-04C5-0E099312ECF5}"/>
                </a:ext>
              </a:extLst>
            </p:cNvPr>
            <p:cNvSpPr/>
            <p:nvPr/>
          </p:nvSpPr>
          <p:spPr>
            <a:xfrm>
              <a:off x="5315002" y="37731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" name="pt75">
              <a:extLst>
                <a:ext uri="{FF2B5EF4-FFF2-40B4-BE49-F238E27FC236}">
                  <a16:creationId xmlns:a16="http://schemas.microsoft.com/office/drawing/2014/main" id="{F83A2443-9DA0-A793-39A7-64CD5B80C65C}"/>
                </a:ext>
              </a:extLst>
            </p:cNvPr>
            <p:cNvSpPr/>
            <p:nvPr/>
          </p:nvSpPr>
          <p:spPr>
            <a:xfrm>
              <a:off x="4797125" y="30904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" name="pt76">
              <a:extLst>
                <a:ext uri="{FF2B5EF4-FFF2-40B4-BE49-F238E27FC236}">
                  <a16:creationId xmlns:a16="http://schemas.microsoft.com/office/drawing/2014/main" id="{407FF1DE-0E9B-879D-F220-08981250581B}"/>
                </a:ext>
              </a:extLst>
            </p:cNvPr>
            <p:cNvSpPr/>
            <p:nvPr/>
          </p:nvSpPr>
          <p:spPr>
            <a:xfrm>
              <a:off x="5363109" y="46273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" name="pt77">
              <a:extLst>
                <a:ext uri="{FF2B5EF4-FFF2-40B4-BE49-F238E27FC236}">
                  <a16:creationId xmlns:a16="http://schemas.microsoft.com/office/drawing/2014/main" id="{63D56369-FE8C-1DB8-B668-7B65ABD45406}"/>
                </a:ext>
              </a:extLst>
            </p:cNvPr>
            <p:cNvSpPr/>
            <p:nvPr/>
          </p:nvSpPr>
          <p:spPr>
            <a:xfrm>
              <a:off x="4647025" y="36309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" name="pt78">
              <a:extLst>
                <a:ext uri="{FF2B5EF4-FFF2-40B4-BE49-F238E27FC236}">
                  <a16:creationId xmlns:a16="http://schemas.microsoft.com/office/drawing/2014/main" id="{9362D989-7A55-6819-1112-6618D0091C3B}"/>
                </a:ext>
              </a:extLst>
            </p:cNvPr>
            <p:cNvSpPr/>
            <p:nvPr/>
          </p:nvSpPr>
          <p:spPr>
            <a:xfrm>
              <a:off x="4383108" y="30788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" name="pt79">
              <a:extLst>
                <a:ext uri="{FF2B5EF4-FFF2-40B4-BE49-F238E27FC236}">
                  <a16:creationId xmlns:a16="http://schemas.microsoft.com/office/drawing/2014/main" id="{F7F192A3-EAAB-BB0C-7922-6C59E0ADEEA3}"/>
                </a:ext>
              </a:extLst>
            </p:cNvPr>
            <p:cNvSpPr/>
            <p:nvPr/>
          </p:nvSpPr>
          <p:spPr>
            <a:xfrm>
              <a:off x="4516075" y="36957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" name="pt80">
              <a:extLst>
                <a:ext uri="{FF2B5EF4-FFF2-40B4-BE49-F238E27FC236}">
                  <a16:creationId xmlns:a16="http://schemas.microsoft.com/office/drawing/2014/main" id="{1EC51EBA-0043-3A9F-AE09-D5E19719F820}"/>
                </a:ext>
              </a:extLst>
            </p:cNvPr>
            <p:cNvSpPr/>
            <p:nvPr/>
          </p:nvSpPr>
          <p:spPr>
            <a:xfrm>
              <a:off x="4781122" y="38666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" name="pt81">
              <a:extLst>
                <a:ext uri="{FF2B5EF4-FFF2-40B4-BE49-F238E27FC236}">
                  <a16:creationId xmlns:a16="http://schemas.microsoft.com/office/drawing/2014/main" id="{137E49AA-6E0E-184A-06DD-A5DDC9816E8F}"/>
                </a:ext>
              </a:extLst>
            </p:cNvPr>
            <p:cNvSpPr/>
            <p:nvPr/>
          </p:nvSpPr>
          <p:spPr>
            <a:xfrm>
              <a:off x="4243397" y="38823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" name="pt82">
              <a:extLst>
                <a:ext uri="{FF2B5EF4-FFF2-40B4-BE49-F238E27FC236}">
                  <a16:creationId xmlns:a16="http://schemas.microsoft.com/office/drawing/2014/main" id="{9C6EBA6C-590D-E069-2231-42379A5CA3DB}"/>
                </a:ext>
              </a:extLst>
            </p:cNvPr>
            <p:cNvSpPr/>
            <p:nvPr/>
          </p:nvSpPr>
          <p:spPr>
            <a:xfrm>
              <a:off x="4531390" y="37898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" name="pt83">
              <a:extLst>
                <a:ext uri="{FF2B5EF4-FFF2-40B4-BE49-F238E27FC236}">
                  <a16:creationId xmlns:a16="http://schemas.microsoft.com/office/drawing/2014/main" id="{074795E9-D833-EA36-1BB1-4AA53165C03A}"/>
                </a:ext>
              </a:extLst>
            </p:cNvPr>
            <p:cNvSpPr/>
            <p:nvPr/>
          </p:nvSpPr>
          <p:spPr>
            <a:xfrm>
              <a:off x="4706144" y="40891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" name="pt84">
              <a:extLst>
                <a:ext uri="{FF2B5EF4-FFF2-40B4-BE49-F238E27FC236}">
                  <a16:creationId xmlns:a16="http://schemas.microsoft.com/office/drawing/2014/main" id="{8FBCDE93-5685-7FD7-77B6-FDBD8DC62F6C}"/>
                </a:ext>
              </a:extLst>
            </p:cNvPr>
            <p:cNvSpPr/>
            <p:nvPr/>
          </p:nvSpPr>
          <p:spPr>
            <a:xfrm>
              <a:off x="4862862" y="37234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" name="pt85">
              <a:extLst>
                <a:ext uri="{FF2B5EF4-FFF2-40B4-BE49-F238E27FC236}">
                  <a16:creationId xmlns:a16="http://schemas.microsoft.com/office/drawing/2014/main" id="{46D68894-882A-4139-E792-D4D910500C45}"/>
                </a:ext>
              </a:extLst>
            </p:cNvPr>
            <p:cNvSpPr/>
            <p:nvPr/>
          </p:nvSpPr>
          <p:spPr>
            <a:xfrm>
              <a:off x="4398344" y="36782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" name="pt86">
              <a:extLst>
                <a:ext uri="{FF2B5EF4-FFF2-40B4-BE49-F238E27FC236}">
                  <a16:creationId xmlns:a16="http://schemas.microsoft.com/office/drawing/2014/main" id="{3F06CA85-0AD0-C64C-B61F-CA419FC6F09D}"/>
                </a:ext>
              </a:extLst>
            </p:cNvPr>
            <p:cNvSpPr/>
            <p:nvPr/>
          </p:nvSpPr>
          <p:spPr>
            <a:xfrm>
              <a:off x="4516220" y="35713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" name="pt87">
              <a:extLst>
                <a:ext uri="{FF2B5EF4-FFF2-40B4-BE49-F238E27FC236}">
                  <a16:creationId xmlns:a16="http://schemas.microsoft.com/office/drawing/2014/main" id="{9CC55203-BFAE-1859-12CC-F76D57867B83}"/>
                </a:ext>
              </a:extLst>
            </p:cNvPr>
            <p:cNvSpPr/>
            <p:nvPr/>
          </p:nvSpPr>
          <p:spPr>
            <a:xfrm>
              <a:off x="5430253" y="33448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" name="pt88">
              <a:extLst>
                <a:ext uri="{FF2B5EF4-FFF2-40B4-BE49-F238E27FC236}">
                  <a16:creationId xmlns:a16="http://schemas.microsoft.com/office/drawing/2014/main" id="{48E59959-3398-0FDB-6C19-99B4A4F017CD}"/>
                </a:ext>
              </a:extLst>
            </p:cNvPr>
            <p:cNvSpPr/>
            <p:nvPr/>
          </p:nvSpPr>
          <p:spPr>
            <a:xfrm>
              <a:off x="4702314" y="38242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" name="pt89">
              <a:extLst>
                <a:ext uri="{FF2B5EF4-FFF2-40B4-BE49-F238E27FC236}">
                  <a16:creationId xmlns:a16="http://schemas.microsoft.com/office/drawing/2014/main" id="{2D14B845-20DB-95F5-C5BA-55C21FE27F58}"/>
                </a:ext>
              </a:extLst>
            </p:cNvPr>
            <p:cNvSpPr/>
            <p:nvPr/>
          </p:nvSpPr>
          <p:spPr>
            <a:xfrm>
              <a:off x="4893701" y="34422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" name="pt90">
              <a:extLst>
                <a:ext uri="{FF2B5EF4-FFF2-40B4-BE49-F238E27FC236}">
                  <a16:creationId xmlns:a16="http://schemas.microsoft.com/office/drawing/2014/main" id="{DEE223D1-384B-71F2-6925-562C9E958E5D}"/>
                </a:ext>
              </a:extLst>
            </p:cNvPr>
            <p:cNvSpPr/>
            <p:nvPr/>
          </p:nvSpPr>
          <p:spPr>
            <a:xfrm>
              <a:off x="5155461" y="41878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" name="pt91">
              <a:extLst>
                <a:ext uri="{FF2B5EF4-FFF2-40B4-BE49-F238E27FC236}">
                  <a16:creationId xmlns:a16="http://schemas.microsoft.com/office/drawing/2014/main" id="{8366929B-12C5-E73D-7C03-7F061BE4F30A}"/>
                </a:ext>
              </a:extLst>
            </p:cNvPr>
            <p:cNvSpPr/>
            <p:nvPr/>
          </p:nvSpPr>
          <p:spPr>
            <a:xfrm>
              <a:off x="5158902" y="37018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" name="pt92">
              <a:extLst>
                <a:ext uri="{FF2B5EF4-FFF2-40B4-BE49-F238E27FC236}">
                  <a16:creationId xmlns:a16="http://schemas.microsoft.com/office/drawing/2014/main" id="{D9755C7C-4D78-907B-118F-848ECD89AFCE}"/>
                </a:ext>
              </a:extLst>
            </p:cNvPr>
            <p:cNvSpPr/>
            <p:nvPr/>
          </p:nvSpPr>
          <p:spPr>
            <a:xfrm>
              <a:off x="5642493" y="27736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" name="pt93">
              <a:extLst>
                <a:ext uri="{FF2B5EF4-FFF2-40B4-BE49-F238E27FC236}">
                  <a16:creationId xmlns:a16="http://schemas.microsoft.com/office/drawing/2014/main" id="{C85495C0-D65E-6241-CCB1-742DBC01C55C}"/>
                </a:ext>
              </a:extLst>
            </p:cNvPr>
            <p:cNvSpPr/>
            <p:nvPr/>
          </p:nvSpPr>
          <p:spPr>
            <a:xfrm>
              <a:off x="6590449" y="48114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" name="pt94">
              <a:extLst>
                <a:ext uri="{FF2B5EF4-FFF2-40B4-BE49-F238E27FC236}">
                  <a16:creationId xmlns:a16="http://schemas.microsoft.com/office/drawing/2014/main" id="{F61E23C6-50C6-3B89-9167-3CC193F8C2FD}"/>
                </a:ext>
              </a:extLst>
            </p:cNvPr>
            <p:cNvSpPr/>
            <p:nvPr/>
          </p:nvSpPr>
          <p:spPr>
            <a:xfrm>
              <a:off x="5035540" y="32871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" name="pt95">
              <a:extLst>
                <a:ext uri="{FF2B5EF4-FFF2-40B4-BE49-F238E27FC236}">
                  <a16:creationId xmlns:a16="http://schemas.microsoft.com/office/drawing/2014/main" id="{B11EB70D-65EB-6230-AE63-7D6F179426A4}"/>
                </a:ext>
              </a:extLst>
            </p:cNvPr>
            <p:cNvSpPr/>
            <p:nvPr/>
          </p:nvSpPr>
          <p:spPr>
            <a:xfrm>
              <a:off x="6480896" y="50598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8" name="pt96">
              <a:extLst>
                <a:ext uri="{FF2B5EF4-FFF2-40B4-BE49-F238E27FC236}">
                  <a16:creationId xmlns:a16="http://schemas.microsoft.com/office/drawing/2014/main" id="{B169ECB6-126D-12D2-7A00-898EBD43410C}"/>
                </a:ext>
              </a:extLst>
            </p:cNvPr>
            <p:cNvSpPr/>
            <p:nvPr/>
          </p:nvSpPr>
          <p:spPr>
            <a:xfrm>
              <a:off x="5403159" y="41245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" name="pt97">
              <a:extLst>
                <a:ext uri="{FF2B5EF4-FFF2-40B4-BE49-F238E27FC236}">
                  <a16:creationId xmlns:a16="http://schemas.microsoft.com/office/drawing/2014/main" id="{1CEF93B8-7DE4-B54C-706A-1C064A51E541}"/>
                </a:ext>
              </a:extLst>
            </p:cNvPr>
            <p:cNvSpPr/>
            <p:nvPr/>
          </p:nvSpPr>
          <p:spPr>
            <a:xfrm>
              <a:off x="6144858" y="49100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" name="pt98">
              <a:extLst>
                <a:ext uri="{FF2B5EF4-FFF2-40B4-BE49-F238E27FC236}">
                  <a16:creationId xmlns:a16="http://schemas.microsoft.com/office/drawing/2014/main" id="{86B5DF8A-782C-39F6-B6E9-472881C8F5F5}"/>
                </a:ext>
              </a:extLst>
            </p:cNvPr>
            <p:cNvSpPr/>
            <p:nvPr/>
          </p:nvSpPr>
          <p:spPr>
            <a:xfrm>
              <a:off x="5116473" y="32739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" name="pt99">
              <a:extLst>
                <a:ext uri="{FF2B5EF4-FFF2-40B4-BE49-F238E27FC236}">
                  <a16:creationId xmlns:a16="http://schemas.microsoft.com/office/drawing/2014/main" id="{C2D79E38-CB15-0130-E364-B0E31A56C7EB}"/>
                </a:ext>
              </a:extLst>
            </p:cNvPr>
            <p:cNvSpPr/>
            <p:nvPr/>
          </p:nvSpPr>
          <p:spPr>
            <a:xfrm>
              <a:off x="6009521" y="47367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" name="pt100">
              <a:extLst>
                <a:ext uri="{FF2B5EF4-FFF2-40B4-BE49-F238E27FC236}">
                  <a16:creationId xmlns:a16="http://schemas.microsoft.com/office/drawing/2014/main" id="{8AFD315E-8C21-2624-6C77-E0CEE9068AE1}"/>
                </a:ext>
              </a:extLst>
            </p:cNvPr>
            <p:cNvSpPr/>
            <p:nvPr/>
          </p:nvSpPr>
          <p:spPr>
            <a:xfrm>
              <a:off x="5160313" y="32794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" name="pt101">
              <a:extLst>
                <a:ext uri="{FF2B5EF4-FFF2-40B4-BE49-F238E27FC236}">
                  <a16:creationId xmlns:a16="http://schemas.microsoft.com/office/drawing/2014/main" id="{4E5A4A95-8E83-B89D-307C-1CBAF906F590}"/>
                </a:ext>
              </a:extLst>
            </p:cNvPr>
            <p:cNvSpPr/>
            <p:nvPr/>
          </p:nvSpPr>
          <p:spPr>
            <a:xfrm>
              <a:off x="4626719" y="27620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" name="pt102">
              <a:extLst>
                <a:ext uri="{FF2B5EF4-FFF2-40B4-BE49-F238E27FC236}">
                  <a16:creationId xmlns:a16="http://schemas.microsoft.com/office/drawing/2014/main" id="{A45A277B-B13B-9F67-718F-28D5133D279C}"/>
                </a:ext>
              </a:extLst>
            </p:cNvPr>
            <p:cNvSpPr/>
            <p:nvPr/>
          </p:nvSpPr>
          <p:spPr>
            <a:xfrm>
              <a:off x="5104953" y="35606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" name="pt103">
              <a:extLst>
                <a:ext uri="{FF2B5EF4-FFF2-40B4-BE49-F238E27FC236}">
                  <a16:creationId xmlns:a16="http://schemas.microsoft.com/office/drawing/2014/main" id="{FB2129C3-CA1F-BE8D-4916-5C6B38E73148}"/>
                </a:ext>
              </a:extLst>
            </p:cNvPr>
            <p:cNvSpPr/>
            <p:nvPr/>
          </p:nvSpPr>
          <p:spPr>
            <a:xfrm>
              <a:off x="4520677" y="37141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" name="pt104">
              <a:extLst>
                <a:ext uri="{FF2B5EF4-FFF2-40B4-BE49-F238E27FC236}">
                  <a16:creationId xmlns:a16="http://schemas.microsoft.com/office/drawing/2014/main" id="{B7576DBF-E572-EEF8-15CC-C57B4CA820F2}"/>
                </a:ext>
              </a:extLst>
            </p:cNvPr>
            <p:cNvSpPr/>
            <p:nvPr/>
          </p:nvSpPr>
          <p:spPr>
            <a:xfrm>
              <a:off x="4374624" y="35997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" name="pt105">
              <a:extLst>
                <a:ext uri="{FF2B5EF4-FFF2-40B4-BE49-F238E27FC236}">
                  <a16:creationId xmlns:a16="http://schemas.microsoft.com/office/drawing/2014/main" id="{348968A0-787D-C387-32D0-3BB4ACA2EAA3}"/>
                </a:ext>
              </a:extLst>
            </p:cNvPr>
            <p:cNvSpPr/>
            <p:nvPr/>
          </p:nvSpPr>
          <p:spPr>
            <a:xfrm>
              <a:off x="4730261" y="35791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" name="pt106">
              <a:extLst>
                <a:ext uri="{FF2B5EF4-FFF2-40B4-BE49-F238E27FC236}">
                  <a16:creationId xmlns:a16="http://schemas.microsoft.com/office/drawing/2014/main" id="{B98A3A7C-FFF6-AF2D-84CF-043BCFF894BA}"/>
                </a:ext>
              </a:extLst>
            </p:cNvPr>
            <p:cNvSpPr/>
            <p:nvPr/>
          </p:nvSpPr>
          <p:spPr>
            <a:xfrm>
              <a:off x="5250194" y="32253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" name="pt107">
              <a:extLst>
                <a:ext uri="{FF2B5EF4-FFF2-40B4-BE49-F238E27FC236}">
                  <a16:creationId xmlns:a16="http://schemas.microsoft.com/office/drawing/2014/main" id="{00410CDC-79D2-4737-11D2-82BD50386744}"/>
                </a:ext>
              </a:extLst>
            </p:cNvPr>
            <p:cNvSpPr/>
            <p:nvPr/>
          </p:nvSpPr>
          <p:spPr>
            <a:xfrm>
              <a:off x="3983349" y="17222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" name="pt108">
              <a:extLst>
                <a:ext uri="{FF2B5EF4-FFF2-40B4-BE49-F238E27FC236}">
                  <a16:creationId xmlns:a16="http://schemas.microsoft.com/office/drawing/2014/main" id="{0973AC56-84EE-4435-1BDA-874788140230}"/>
                </a:ext>
              </a:extLst>
            </p:cNvPr>
            <p:cNvSpPr/>
            <p:nvPr/>
          </p:nvSpPr>
          <p:spPr>
            <a:xfrm>
              <a:off x="4770405" y="22209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" name="pt109">
              <a:extLst>
                <a:ext uri="{FF2B5EF4-FFF2-40B4-BE49-F238E27FC236}">
                  <a16:creationId xmlns:a16="http://schemas.microsoft.com/office/drawing/2014/main" id="{7C473C6D-D532-4003-4E8E-DE8E1D34AE61}"/>
                </a:ext>
              </a:extLst>
            </p:cNvPr>
            <p:cNvSpPr/>
            <p:nvPr/>
          </p:nvSpPr>
          <p:spPr>
            <a:xfrm>
              <a:off x="5119083" y="33596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" name="pt110">
              <a:extLst>
                <a:ext uri="{FF2B5EF4-FFF2-40B4-BE49-F238E27FC236}">
                  <a16:creationId xmlns:a16="http://schemas.microsoft.com/office/drawing/2014/main" id="{F84600AC-C440-F708-5BF2-5F88B3F502E2}"/>
                </a:ext>
              </a:extLst>
            </p:cNvPr>
            <p:cNvSpPr/>
            <p:nvPr/>
          </p:nvSpPr>
          <p:spPr>
            <a:xfrm>
              <a:off x="5026952" y="37780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" name="pt111">
              <a:extLst>
                <a:ext uri="{FF2B5EF4-FFF2-40B4-BE49-F238E27FC236}">
                  <a16:creationId xmlns:a16="http://schemas.microsoft.com/office/drawing/2014/main" id="{A7299A44-E363-04FC-C8FC-26005596FDF5}"/>
                </a:ext>
              </a:extLst>
            </p:cNvPr>
            <p:cNvSpPr/>
            <p:nvPr/>
          </p:nvSpPr>
          <p:spPr>
            <a:xfrm>
              <a:off x="4519873" y="28298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" name="pt112">
              <a:extLst>
                <a:ext uri="{FF2B5EF4-FFF2-40B4-BE49-F238E27FC236}">
                  <a16:creationId xmlns:a16="http://schemas.microsoft.com/office/drawing/2014/main" id="{FC05C73F-0E60-48E6-4EDA-5D7693D380EE}"/>
                </a:ext>
              </a:extLst>
            </p:cNvPr>
            <p:cNvSpPr/>
            <p:nvPr/>
          </p:nvSpPr>
          <p:spPr>
            <a:xfrm>
              <a:off x="4200076" y="33404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" name="pt113">
              <a:extLst>
                <a:ext uri="{FF2B5EF4-FFF2-40B4-BE49-F238E27FC236}">
                  <a16:creationId xmlns:a16="http://schemas.microsoft.com/office/drawing/2014/main" id="{A2F8627B-6370-29FD-F76B-0D9F49A0D89E}"/>
                </a:ext>
              </a:extLst>
            </p:cNvPr>
            <p:cNvSpPr/>
            <p:nvPr/>
          </p:nvSpPr>
          <p:spPr>
            <a:xfrm>
              <a:off x="6240033" y="3845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" name="pt114">
              <a:extLst>
                <a:ext uri="{FF2B5EF4-FFF2-40B4-BE49-F238E27FC236}">
                  <a16:creationId xmlns:a16="http://schemas.microsoft.com/office/drawing/2014/main" id="{07634BDC-46D5-3C47-1E77-7B7E65F641B9}"/>
                </a:ext>
              </a:extLst>
            </p:cNvPr>
            <p:cNvSpPr/>
            <p:nvPr/>
          </p:nvSpPr>
          <p:spPr>
            <a:xfrm>
              <a:off x="5122335" y="36504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" name="pt115">
              <a:extLst>
                <a:ext uri="{FF2B5EF4-FFF2-40B4-BE49-F238E27FC236}">
                  <a16:creationId xmlns:a16="http://schemas.microsoft.com/office/drawing/2014/main" id="{A8B8AB4B-D60A-85C1-20C1-6A88353C4180}"/>
                </a:ext>
              </a:extLst>
            </p:cNvPr>
            <p:cNvSpPr/>
            <p:nvPr/>
          </p:nvSpPr>
          <p:spPr>
            <a:xfrm>
              <a:off x="5024226" y="39788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" name="pt116">
              <a:extLst>
                <a:ext uri="{FF2B5EF4-FFF2-40B4-BE49-F238E27FC236}">
                  <a16:creationId xmlns:a16="http://schemas.microsoft.com/office/drawing/2014/main" id="{5E6248C6-ACAD-093D-41D3-7202E451F6E4}"/>
                </a:ext>
              </a:extLst>
            </p:cNvPr>
            <p:cNvSpPr/>
            <p:nvPr/>
          </p:nvSpPr>
          <p:spPr>
            <a:xfrm>
              <a:off x="5376326" y="45914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" name="pt117">
              <a:extLst>
                <a:ext uri="{FF2B5EF4-FFF2-40B4-BE49-F238E27FC236}">
                  <a16:creationId xmlns:a16="http://schemas.microsoft.com/office/drawing/2014/main" id="{12E37B1D-6279-B486-82BD-BB1848433BCA}"/>
                </a:ext>
              </a:extLst>
            </p:cNvPr>
            <p:cNvSpPr/>
            <p:nvPr/>
          </p:nvSpPr>
          <p:spPr>
            <a:xfrm>
              <a:off x="5154085" y="40697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" name="pt118">
              <a:extLst>
                <a:ext uri="{FF2B5EF4-FFF2-40B4-BE49-F238E27FC236}">
                  <a16:creationId xmlns:a16="http://schemas.microsoft.com/office/drawing/2014/main" id="{31D3D785-3DED-0233-7620-BA4FE77E7CA4}"/>
                </a:ext>
              </a:extLst>
            </p:cNvPr>
            <p:cNvSpPr/>
            <p:nvPr/>
          </p:nvSpPr>
          <p:spPr>
            <a:xfrm>
              <a:off x="5164508" y="34447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" name="pt119">
              <a:extLst>
                <a:ext uri="{FF2B5EF4-FFF2-40B4-BE49-F238E27FC236}">
                  <a16:creationId xmlns:a16="http://schemas.microsoft.com/office/drawing/2014/main" id="{2FC553F1-919B-498F-3CE2-3EEBC99444D4}"/>
                </a:ext>
              </a:extLst>
            </p:cNvPr>
            <p:cNvSpPr/>
            <p:nvPr/>
          </p:nvSpPr>
          <p:spPr>
            <a:xfrm>
              <a:off x="4926733" y="35542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" name="pt120">
              <a:extLst>
                <a:ext uri="{FF2B5EF4-FFF2-40B4-BE49-F238E27FC236}">
                  <a16:creationId xmlns:a16="http://schemas.microsoft.com/office/drawing/2014/main" id="{C08F9076-7A40-5375-F8E6-8F7E9E1E2599}"/>
                </a:ext>
              </a:extLst>
            </p:cNvPr>
            <p:cNvSpPr/>
            <p:nvPr/>
          </p:nvSpPr>
          <p:spPr>
            <a:xfrm>
              <a:off x="5271157" y="25655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" name="pt121">
              <a:extLst>
                <a:ext uri="{FF2B5EF4-FFF2-40B4-BE49-F238E27FC236}">
                  <a16:creationId xmlns:a16="http://schemas.microsoft.com/office/drawing/2014/main" id="{A3C3A9CC-4CFD-9F3F-CF6C-ADC01BA2D9EF}"/>
                </a:ext>
              </a:extLst>
            </p:cNvPr>
            <p:cNvSpPr/>
            <p:nvPr/>
          </p:nvSpPr>
          <p:spPr>
            <a:xfrm>
              <a:off x="6126896" y="32697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" name="pt122">
              <a:extLst>
                <a:ext uri="{FF2B5EF4-FFF2-40B4-BE49-F238E27FC236}">
                  <a16:creationId xmlns:a16="http://schemas.microsoft.com/office/drawing/2014/main" id="{FAC801B1-E305-905F-73A4-ED0257DAA7D7}"/>
                </a:ext>
              </a:extLst>
            </p:cNvPr>
            <p:cNvSpPr/>
            <p:nvPr/>
          </p:nvSpPr>
          <p:spPr>
            <a:xfrm>
              <a:off x="6352825" y="46894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" name="pt123">
              <a:extLst>
                <a:ext uri="{FF2B5EF4-FFF2-40B4-BE49-F238E27FC236}">
                  <a16:creationId xmlns:a16="http://schemas.microsoft.com/office/drawing/2014/main" id="{3B4BE2D0-69ED-E3B4-E432-FE63AC3B5B09}"/>
                </a:ext>
              </a:extLst>
            </p:cNvPr>
            <p:cNvSpPr/>
            <p:nvPr/>
          </p:nvSpPr>
          <p:spPr>
            <a:xfrm>
              <a:off x="5181647" y="36239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" name="pt124">
              <a:extLst>
                <a:ext uri="{FF2B5EF4-FFF2-40B4-BE49-F238E27FC236}">
                  <a16:creationId xmlns:a16="http://schemas.microsoft.com/office/drawing/2014/main" id="{869B1862-EF5A-BC31-5B3A-7D787EAF73A1}"/>
                </a:ext>
              </a:extLst>
            </p:cNvPr>
            <p:cNvSpPr/>
            <p:nvPr/>
          </p:nvSpPr>
          <p:spPr>
            <a:xfrm>
              <a:off x="4722963" y="45014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" name="pt125">
              <a:extLst>
                <a:ext uri="{FF2B5EF4-FFF2-40B4-BE49-F238E27FC236}">
                  <a16:creationId xmlns:a16="http://schemas.microsoft.com/office/drawing/2014/main" id="{57460521-D2D5-9C66-F973-CF72EF507C5A}"/>
                </a:ext>
              </a:extLst>
            </p:cNvPr>
            <p:cNvSpPr/>
            <p:nvPr/>
          </p:nvSpPr>
          <p:spPr>
            <a:xfrm>
              <a:off x="6232081" y="37407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" name="pt126">
              <a:extLst>
                <a:ext uri="{FF2B5EF4-FFF2-40B4-BE49-F238E27FC236}">
                  <a16:creationId xmlns:a16="http://schemas.microsoft.com/office/drawing/2014/main" id="{8E526550-3421-D1D3-DCEC-0D8F2D5CA598}"/>
                </a:ext>
              </a:extLst>
            </p:cNvPr>
            <p:cNvSpPr/>
            <p:nvPr/>
          </p:nvSpPr>
          <p:spPr>
            <a:xfrm>
              <a:off x="5347079" y="37740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" name="pt127">
              <a:extLst>
                <a:ext uri="{FF2B5EF4-FFF2-40B4-BE49-F238E27FC236}">
                  <a16:creationId xmlns:a16="http://schemas.microsoft.com/office/drawing/2014/main" id="{3B976B69-6946-4CB2-8951-5533E8C902D8}"/>
                </a:ext>
              </a:extLst>
            </p:cNvPr>
            <p:cNvSpPr/>
            <p:nvPr/>
          </p:nvSpPr>
          <p:spPr>
            <a:xfrm>
              <a:off x="5852988" y="40323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" name="pt128">
              <a:extLst>
                <a:ext uri="{FF2B5EF4-FFF2-40B4-BE49-F238E27FC236}">
                  <a16:creationId xmlns:a16="http://schemas.microsoft.com/office/drawing/2014/main" id="{C7205DC4-DC40-F137-260F-04D8D460991D}"/>
                </a:ext>
              </a:extLst>
            </p:cNvPr>
            <p:cNvSpPr/>
            <p:nvPr/>
          </p:nvSpPr>
          <p:spPr>
            <a:xfrm>
              <a:off x="5452380" y="45989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" name="pt129">
              <a:extLst>
                <a:ext uri="{FF2B5EF4-FFF2-40B4-BE49-F238E27FC236}">
                  <a16:creationId xmlns:a16="http://schemas.microsoft.com/office/drawing/2014/main" id="{3D4BFCC3-0ADF-8BE6-89C0-F10078E578B6}"/>
                </a:ext>
              </a:extLst>
            </p:cNvPr>
            <p:cNvSpPr/>
            <p:nvPr/>
          </p:nvSpPr>
          <p:spPr>
            <a:xfrm>
              <a:off x="5277068" y="28767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" name="pt130">
              <a:extLst>
                <a:ext uri="{FF2B5EF4-FFF2-40B4-BE49-F238E27FC236}">
                  <a16:creationId xmlns:a16="http://schemas.microsoft.com/office/drawing/2014/main" id="{47BC0EB8-0141-4F84-549A-BC95CE3F4941}"/>
                </a:ext>
              </a:extLst>
            </p:cNvPr>
            <p:cNvSpPr/>
            <p:nvPr/>
          </p:nvSpPr>
          <p:spPr>
            <a:xfrm>
              <a:off x="5445677" y="32764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" name="pt131">
              <a:extLst>
                <a:ext uri="{FF2B5EF4-FFF2-40B4-BE49-F238E27FC236}">
                  <a16:creationId xmlns:a16="http://schemas.microsoft.com/office/drawing/2014/main" id="{BD52F8A6-E02E-3DED-8751-5FB4CE94EC98}"/>
                </a:ext>
              </a:extLst>
            </p:cNvPr>
            <p:cNvSpPr/>
            <p:nvPr/>
          </p:nvSpPr>
          <p:spPr>
            <a:xfrm>
              <a:off x="5245490" y="37481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" name="pt132">
              <a:extLst>
                <a:ext uri="{FF2B5EF4-FFF2-40B4-BE49-F238E27FC236}">
                  <a16:creationId xmlns:a16="http://schemas.microsoft.com/office/drawing/2014/main" id="{2A163261-4791-2BB7-2447-2A513467C274}"/>
                </a:ext>
              </a:extLst>
            </p:cNvPr>
            <p:cNvSpPr/>
            <p:nvPr/>
          </p:nvSpPr>
          <p:spPr>
            <a:xfrm>
              <a:off x="5842781" y="50050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" name="pt133">
              <a:extLst>
                <a:ext uri="{FF2B5EF4-FFF2-40B4-BE49-F238E27FC236}">
                  <a16:creationId xmlns:a16="http://schemas.microsoft.com/office/drawing/2014/main" id="{2883B118-7C27-5BCB-25F3-FDDE53EF9268}"/>
                </a:ext>
              </a:extLst>
            </p:cNvPr>
            <p:cNvSpPr/>
            <p:nvPr/>
          </p:nvSpPr>
          <p:spPr>
            <a:xfrm>
              <a:off x="5170054" y="46449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" name="pt134">
              <a:extLst>
                <a:ext uri="{FF2B5EF4-FFF2-40B4-BE49-F238E27FC236}">
                  <a16:creationId xmlns:a16="http://schemas.microsoft.com/office/drawing/2014/main" id="{4E54CD85-3F0F-8AEB-D501-25B1739E8A7B}"/>
                </a:ext>
              </a:extLst>
            </p:cNvPr>
            <p:cNvSpPr/>
            <p:nvPr/>
          </p:nvSpPr>
          <p:spPr>
            <a:xfrm>
              <a:off x="4457518" y="25036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" name="pt135">
              <a:extLst>
                <a:ext uri="{FF2B5EF4-FFF2-40B4-BE49-F238E27FC236}">
                  <a16:creationId xmlns:a16="http://schemas.microsoft.com/office/drawing/2014/main" id="{7D4853F0-23E7-78B2-F2F8-896BC5BC9B87}"/>
                </a:ext>
              </a:extLst>
            </p:cNvPr>
            <p:cNvSpPr/>
            <p:nvPr/>
          </p:nvSpPr>
          <p:spPr>
            <a:xfrm>
              <a:off x="5083455" y="29593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" name="pt136">
              <a:extLst>
                <a:ext uri="{FF2B5EF4-FFF2-40B4-BE49-F238E27FC236}">
                  <a16:creationId xmlns:a16="http://schemas.microsoft.com/office/drawing/2014/main" id="{E10E44D6-6897-840A-8858-3C4C7E4BD107}"/>
                </a:ext>
              </a:extLst>
            </p:cNvPr>
            <p:cNvSpPr/>
            <p:nvPr/>
          </p:nvSpPr>
          <p:spPr>
            <a:xfrm>
              <a:off x="4304827" y="35342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" name="pt137">
              <a:extLst>
                <a:ext uri="{FF2B5EF4-FFF2-40B4-BE49-F238E27FC236}">
                  <a16:creationId xmlns:a16="http://schemas.microsoft.com/office/drawing/2014/main" id="{A5F39BC9-FF05-7588-EDA2-21EA57FB7B6B}"/>
                </a:ext>
              </a:extLst>
            </p:cNvPr>
            <p:cNvSpPr/>
            <p:nvPr/>
          </p:nvSpPr>
          <p:spPr>
            <a:xfrm>
              <a:off x="4928381" y="20631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" name="pt138">
              <a:extLst>
                <a:ext uri="{FF2B5EF4-FFF2-40B4-BE49-F238E27FC236}">
                  <a16:creationId xmlns:a16="http://schemas.microsoft.com/office/drawing/2014/main" id="{266A5461-4279-D907-8063-536BCD7B103F}"/>
                </a:ext>
              </a:extLst>
            </p:cNvPr>
            <p:cNvSpPr/>
            <p:nvPr/>
          </p:nvSpPr>
          <p:spPr>
            <a:xfrm>
              <a:off x="5207258" y="40446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" name="pt139">
              <a:extLst>
                <a:ext uri="{FF2B5EF4-FFF2-40B4-BE49-F238E27FC236}">
                  <a16:creationId xmlns:a16="http://schemas.microsoft.com/office/drawing/2014/main" id="{0EC3090A-FF90-DA43-2F4F-C27133FA9DB4}"/>
                </a:ext>
              </a:extLst>
            </p:cNvPr>
            <p:cNvSpPr/>
            <p:nvPr/>
          </p:nvSpPr>
          <p:spPr>
            <a:xfrm>
              <a:off x="5356125" y="53354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" name="pt140">
              <a:extLst>
                <a:ext uri="{FF2B5EF4-FFF2-40B4-BE49-F238E27FC236}">
                  <a16:creationId xmlns:a16="http://schemas.microsoft.com/office/drawing/2014/main" id="{AC0C20CC-8CB7-0397-3EA8-197CF63FB381}"/>
                </a:ext>
              </a:extLst>
            </p:cNvPr>
            <p:cNvSpPr/>
            <p:nvPr/>
          </p:nvSpPr>
          <p:spPr>
            <a:xfrm>
              <a:off x="5523139" y="26770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" name="pt141">
              <a:extLst>
                <a:ext uri="{FF2B5EF4-FFF2-40B4-BE49-F238E27FC236}">
                  <a16:creationId xmlns:a16="http://schemas.microsoft.com/office/drawing/2014/main" id="{210A97D7-6EAB-D8D2-71A5-FA45D29D5E46}"/>
                </a:ext>
              </a:extLst>
            </p:cNvPr>
            <p:cNvSpPr/>
            <p:nvPr/>
          </p:nvSpPr>
          <p:spPr>
            <a:xfrm>
              <a:off x="5179673" y="34251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" name="pt142">
              <a:extLst>
                <a:ext uri="{FF2B5EF4-FFF2-40B4-BE49-F238E27FC236}">
                  <a16:creationId xmlns:a16="http://schemas.microsoft.com/office/drawing/2014/main" id="{8A77BA48-CB2D-1DA3-DF11-D5BBB78FBBEE}"/>
                </a:ext>
              </a:extLst>
            </p:cNvPr>
            <p:cNvSpPr/>
            <p:nvPr/>
          </p:nvSpPr>
          <p:spPr>
            <a:xfrm>
              <a:off x="5026021" y="33546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" name="pt143">
              <a:extLst>
                <a:ext uri="{FF2B5EF4-FFF2-40B4-BE49-F238E27FC236}">
                  <a16:creationId xmlns:a16="http://schemas.microsoft.com/office/drawing/2014/main" id="{7A32DECF-A19C-B686-98E0-BC606994D03B}"/>
                </a:ext>
              </a:extLst>
            </p:cNvPr>
            <p:cNvSpPr/>
            <p:nvPr/>
          </p:nvSpPr>
          <p:spPr>
            <a:xfrm>
              <a:off x="4904942" y="34714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" name="pt144">
              <a:extLst>
                <a:ext uri="{FF2B5EF4-FFF2-40B4-BE49-F238E27FC236}">
                  <a16:creationId xmlns:a16="http://schemas.microsoft.com/office/drawing/2014/main" id="{83366A71-7201-C039-F906-825F9BC521CA}"/>
                </a:ext>
              </a:extLst>
            </p:cNvPr>
            <p:cNvSpPr/>
            <p:nvPr/>
          </p:nvSpPr>
          <p:spPr>
            <a:xfrm>
              <a:off x="5614468" y="47096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" name="pt145">
              <a:extLst>
                <a:ext uri="{FF2B5EF4-FFF2-40B4-BE49-F238E27FC236}">
                  <a16:creationId xmlns:a16="http://schemas.microsoft.com/office/drawing/2014/main" id="{CD9C1B13-699C-ECD6-6F16-BCFC7B4B6964}"/>
                </a:ext>
              </a:extLst>
            </p:cNvPr>
            <p:cNvSpPr/>
            <p:nvPr/>
          </p:nvSpPr>
          <p:spPr>
            <a:xfrm>
              <a:off x="4671549" y="35916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" name="pt146">
              <a:extLst>
                <a:ext uri="{FF2B5EF4-FFF2-40B4-BE49-F238E27FC236}">
                  <a16:creationId xmlns:a16="http://schemas.microsoft.com/office/drawing/2014/main" id="{F55F2838-49FA-38BB-0083-0504632DC81B}"/>
                </a:ext>
              </a:extLst>
            </p:cNvPr>
            <p:cNvSpPr/>
            <p:nvPr/>
          </p:nvSpPr>
          <p:spPr>
            <a:xfrm>
              <a:off x="5115383" y="44573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" name="pt147">
              <a:extLst>
                <a:ext uri="{FF2B5EF4-FFF2-40B4-BE49-F238E27FC236}">
                  <a16:creationId xmlns:a16="http://schemas.microsoft.com/office/drawing/2014/main" id="{0A133652-23A6-E725-FBF8-0122B9B7FC2B}"/>
                </a:ext>
              </a:extLst>
            </p:cNvPr>
            <p:cNvSpPr/>
            <p:nvPr/>
          </p:nvSpPr>
          <p:spPr>
            <a:xfrm>
              <a:off x="3834722" y="30146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" name="pt148">
              <a:extLst>
                <a:ext uri="{FF2B5EF4-FFF2-40B4-BE49-F238E27FC236}">
                  <a16:creationId xmlns:a16="http://schemas.microsoft.com/office/drawing/2014/main" id="{7F74B982-3A8C-C75E-7B9B-39D37AFC0FBD}"/>
                </a:ext>
              </a:extLst>
            </p:cNvPr>
            <p:cNvSpPr/>
            <p:nvPr/>
          </p:nvSpPr>
          <p:spPr>
            <a:xfrm>
              <a:off x="5333018" y="40167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" name="pt149">
              <a:extLst>
                <a:ext uri="{FF2B5EF4-FFF2-40B4-BE49-F238E27FC236}">
                  <a16:creationId xmlns:a16="http://schemas.microsoft.com/office/drawing/2014/main" id="{60038348-129F-D80F-7BA6-0469CC249526}"/>
                </a:ext>
              </a:extLst>
            </p:cNvPr>
            <p:cNvSpPr/>
            <p:nvPr/>
          </p:nvSpPr>
          <p:spPr>
            <a:xfrm>
              <a:off x="5033675" y="38432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" name="pt150">
              <a:extLst>
                <a:ext uri="{FF2B5EF4-FFF2-40B4-BE49-F238E27FC236}">
                  <a16:creationId xmlns:a16="http://schemas.microsoft.com/office/drawing/2014/main" id="{3BB160BC-3D77-F1B1-120C-3032BB3789A1}"/>
                </a:ext>
              </a:extLst>
            </p:cNvPr>
            <p:cNvSpPr/>
            <p:nvPr/>
          </p:nvSpPr>
          <p:spPr>
            <a:xfrm>
              <a:off x="5015865" y="39253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" name="pt151">
              <a:extLst>
                <a:ext uri="{FF2B5EF4-FFF2-40B4-BE49-F238E27FC236}">
                  <a16:creationId xmlns:a16="http://schemas.microsoft.com/office/drawing/2014/main" id="{77633A25-587A-FB56-F056-C6567CB0BC2A}"/>
                </a:ext>
              </a:extLst>
            </p:cNvPr>
            <p:cNvSpPr/>
            <p:nvPr/>
          </p:nvSpPr>
          <p:spPr>
            <a:xfrm>
              <a:off x="4548768" y="29683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" name="pt152">
              <a:extLst>
                <a:ext uri="{FF2B5EF4-FFF2-40B4-BE49-F238E27FC236}">
                  <a16:creationId xmlns:a16="http://schemas.microsoft.com/office/drawing/2014/main" id="{D49FBB71-E31F-43E7-35EC-E633BA81F9C8}"/>
                </a:ext>
              </a:extLst>
            </p:cNvPr>
            <p:cNvSpPr/>
            <p:nvPr/>
          </p:nvSpPr>
          <p:spPr>
            <a:xfrm>
              <a:off x="5014341" y="34708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" name="pt153">
              <a:extLst>
                <a:ext uri="{FF2B5EF4-FFF2-40B4-BE49-F238E27FC236}">
                  <a16:creationId xmlns:a16="http://schemas.microsoft.com/office/drawing/2014/main" id="{25D2B3BB-7BF4-CD86-E066-4994017E52F5}"/>
                </a:ext>
              </a:extLst>
            </p:cNvPr>
            <p:cNvSpPr/>
            <p:nvPr/>
          </p:nvSpPr>
          <p:spPr>
            <a:xfrm>
              <a:off x="4774753" y="44996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" name="pt154">
              <a:extLst>
                <a:ext uri="{FF2B5EF4-FFF2-40B4-BE49-F238E27FC236}">
                  <a16:creationId xmlns:a16="http://schemas.microsoft.com/office/drawing/2014/main" id="{A804DC9C-8AAC-BDD0-ABFE-1843D48C0150}"/>
                </a:ext>
              </a:extLst>
            </p:cNvPr>
            <p:cNvSpPr/>
            <p:nvPr/>
          </p:nvSpPr>
          <p:spPr>
            <a:xfrm>
              <a:off x="5408515" y="38306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" name="pt155">
              <a:extLst>
                <a:ext uri="{FF2B5EF4-FFF2-40B4-BE49-F238E27FC236}">
                  <a16:creationId xmlns:a16="http://schemas.microsoft.com/office/drawing/2014/main" id="{07454F16-07A6-03D7-EB20-5291AF6A5873}"/>
                </a:ext>
              </a:extLst>
            </p:cNvPr>
            <p:cNvSpPr/>
            <p:nvPr/>
          </p:nvSpPr>
          <p:spPr>
            <a:xfrm>
              <a:off x="4122950" y="27853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" name="pt156">
              <a:extLst>
                <a:ext uri="{FF2B5EF4-FFF2-40B4-BE49-F238E27FC236}">
                  <a16:creationId xmlns:a16="http://schemas.microsoft.com/office/drawing/2014/main" id="{490ACF16-9273-65FB-5713-1FAB13F32C23}"/>
                </a:ext>
              </a:extLst>
            </p:cNvPr>
            <p:cNvSpPr/>
            <p:nvPr/>
          </p:nvSpPr>
          <p:spPr>
            <a:xfrm>
              <a:off x="4454678" y="31841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" name="pt157">
              <a:extLst>
                <a:ext uri="{FF2B5EF4-FFF2-40B4-BE49-F238E27FC236}">
                  <a16:creationId xmlns:a16="http://schemas.microsoft.com/office/drawing/2014/main" id="{EC429167-82E8-0009-F6EE-81D73CEE9C5A}"/>
                </a:ext>
              </a:extLst>
            </p:cNvPr>
            <p:cNvSpPr/>
            <p:nvPr/>
          </p:nvSpPr>
          <p:spPr>
            <a:xfrm>
              <a:off x="4831892" y="39199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" name="pt158">
              <a:extLst>
                <a:ext uri="{FF2B5EF4-FFF2-40B4-BE49-F238E27FC236}">
                  <a16:creationId xmlns:a16="http://schemas.microsoft.com/office/drawing/2014/main" id="{D09C515F-C2C2-145D-AD44-120207CEDB16}"/>
                </a:ext>
              </a:extLst>
            </p:cNvPr>
            <p:cNvSpPr/>
            <p:nvPr/>
          </p:nvSpPr>
          <p:spPr>
            <a:xfrm>
              <a:off x="5121787" y="46263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" name="pt159">
              <a:extLst>
                <a:ext uri="{FF2B5EF4-FFF2-40B4-BE49-F238E27FC236}">
                  <a16:creationId xmlns:a16="http://schemas.microsoft.com/office/drawing/2014/main" id="{D58DED5B-1695-A75F-8E76-4AC345F0CAFC}"/>
                </a:ext>
              </a:extLst>
            </p:cNvPr>
            <p:cNvSpPr/>
            <p:nvPr/>
          </p:nvSpPr>
          <p:spPr>
            <a:xfrm>
              <a:off x="4652603" y="43529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" name="pt160">
              <a:extLst>
                <a:ext uri="{FF2B5EF4-FFF2-40B4-BE49-F238E27FC236}">
                  <a16:creationId xmlns:a16="http://schemas.microsoft.com/office/drawing/2014/main" id="{6E69DDDC-994E-798F-1139-986DC93C3459}"/>
                </a:ext>
              </a:extLst>
            </p:cNvPr>
            <p:cNvSpPr/>
            <p:nvPr/>
          </p:nvSpPr>
          <p:spPr>
            <a:xfrm>
              <a:off x="4458744" y="34241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" name="pt161">
              <a:extLst>
                <a:ext uri="{FF2B5EF4-FFF2-40B4-BE49-F238E27FC236}">
                  <a16:creationId xmlns:a16="http://schemas.microsoft.com/office/drawing/2014/main" id="{5B3F4BB9-1913-A3ED-54E3-9094630613C2}"/>
                </a:ext>
              </a:extLst>
            </p:cNvPr>
            <p:cNvSpPr/>
            <p:nvPr/>
          </p:nvSpPr>
          <p:spPr>
            <a:xfrm>
              <a:off x="5154568" y="29676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" name="pt162">
              <a:extLst>
                <a:ext uri="{FF2B5EF4-FFF2-40B4-BE49-F238E27FC236}">
                  <a16:creationId xmlns:a16="http://schemas.microsoft.com/office/drawing/2014/main" id="{28C97DE4-7C14-5B41-ED85-94AF74CE07F1}"/>
                </a:ext>
              </a:extLst>
            </p:cNvPr>
            <p:cNvSpPr/>
            <p:nvPr/>
          </p:nvSpPr>
          <p:spPr>
            <a:xfrm>
              <a:off x="4841909" y="47510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" name="pt163">
              <a:extLst>
                <a:ext uri="{FF2B5EF4-FFF2-40B4-BE49-F238E27FC236}">
                  <a16:creationId xmlns:a16="http://schemas.microsoft.com/office/drawing/2014/main" id="{05F92B14-0883-6111-C10A-675D0443CC3A}"/>
                </a:ext>
              </a:extLst>
            </p:cNvPr>
            <p:cNvSpPr/>
            <p:nvPr/>
          </p:nvSpPr>
          <p:spPr>
            <a:xfrm>
              <a:off x="4897552" y="26568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" name="pt164">
              <a:extLst>
                <a:ext uri="{FF2B5EF4-FFF2-40B4-BE49-F238E27FC236}">
                  <a16:creationId xmlns:a16="http://schemas.microsoft.com/office/drawing/2014/main" id="{D75B922B-3A82-E812-F3C7-9B98A51B7FF1}"/>
                </a:ext>
              </a:extLst>
            </p:cNvPr>
            <p:cNvSpPr/>
            <p:nvPr/>
          </p:nvSpPr>
          <p:spPr>
            <a:xfrm>
              <a:off x="4360081" y="32575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" name="pt165">
              <a:extLst>
                <a:ext uri="{FF2B5EF4-FFF2-40B4-BE49-F238E27FC236}">
                  <a16:creationId xmlns:a16="http://schemas.microsoft.com/office/drawing/2014/main" id="{75B9B263-18E5-456E-050C-3207F727157C}"/>
                </a:ext>
              </a:extLst>
            </p:cNvPr>
            <p:cNvSpPr/>
            <p:nvPr/>
          </p:nvSpPr>
          <p:spPr>
            <a:xfrm>
              <a:off x="4888505" y="42392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" name="pt166">
              <a:extLst>
                <a:ext uri="{FF2B5EF4-FFF2-40B4-BE49-F238E27FC236}">
                  <a16:creationId xmlns:a16="http://schemas.microsoft.com/office/drawing/2014/main" id="{AB999300-B1B5-39B4-9E9F-3BDFA74D417C}"/>
                </a:ext>
              </a:extLst>
            </p:cNvPr>
            <p:cNvSpPr/>
            <p:nvPr/>
          </p:nvSpPr>
          <p:spPr>
            <a:xfrm>
              <a:off x="4703311" y="35894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" name="pt167">
              <a:extLst>
                <a:ext uri="{FF2B5EF4-FFF2-40B4-BE49-F238E27FC236}">
                  <a16:creationId xmlns:a16="http://schemas.microsoft.com/office/drawing/2014/main" id="{0C9B65D1-A4A5-DF72-8C64-9440D9600F21}"/>
                </a:ext>
              </a:extLst>
            </p:cNvPr>
            <p:cNvSpPr/>
            <p:nvPr/>
          </p:nvSpPr>
          <p:spPr>
            <a:xfrm>
              <a:off x="5014802" y="35937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" name="pt168">
              <a:extLst>
                <a:ext uri="{FF2B5EF4-FFF2-40B4-BE49-F238E27FC236}">
                  <a16:creationId xmlns:a16="http://schemas.microsoft.com/office/drawing/2014/main" id="{80C70151-81E4-6971-2856-B6C7DC12CF89}"/>
                </a:ext>
              </a:extLst>
            </p:cNvPr>
            <p:cNvSpPr/>
            <p:nvPr/>
          </p:nvSpPr>
          <p:spPr>
            <a:xfrm>
              <a:off x="5391435" y="41445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" name="pt169">
              <a:extLst>
                <a:ext uri="{FF2B5EF4-FFF2-40B4-BE49-F238E27FC236}">
                  <a16:creationId xmlns:a16="http://schemas.microsoft.com/office/drawing/2014/main" id="{2E32B543-6349-057C-BA90-B3AECE27AAA0}"/>
                </a:ext>
              </a:extLst>
            </p:cNvPr>
            <p:cNvSpPr/>
            <p:nvPr/>
          </p:nvSpPr>
          <p:spPr>
            <a:xfrm>
              <a:off x="4682470" y="36509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" name="pt170">
              <a:extLst>
                <a:ext uri="{FF2B5EF4-FFF2-40B4-BE49-F238E27FC236}">
                  <a16:creationId xmlns:a16="http://schemas.microsoft.com/office/drawing/2014/main" id="{44590325-F2D4-FFBC-2286-8A065D9ABBE5}"/>
                </a:ext>
              </a:extLst>
            </p:cNvPr>
            <p:cNvSpPr/>
            <p:nvPr/>
          </p:nvSpPr>
          <p:spPr>
            <a:xfrm>
              <a:off x="5522947" y="42211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" name="pt171">
              <a:extLst>
                <a:ext uri="{FF2B5EF4-FFF2-40B4-BE49-F238E27FC236}">
                  <a16:creationId xmlns:a16="http://schemas.microsoft.com/office/drawing/2014/main" id="{CEA4456D-C825-8D26-3A25-4EC4F912D0D8}"/>
                </a:ext>
              </a:extLst>
            </p:cNvPr>
            <p:cNvSpPr/>
            <p:nvPr/>
          </p:nvSpPr>
          <p:spPr>
            <a:xfrm>
              <a:off x="4925570" y="39157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" name="pt172">
              <a:extLst>
                <a:ext uri="{FF2B5EF4-FFF2-40B4-BE49-F238E27FC236}">
                  <a16:creationId xmlns:a16="http://schemas.microsoft.com/office/drawing/2014/main" id="{4DDDB3AA-0A0F-B344-D1C5-8374A1C8F8B8}"/>
                </a:ext>
              </a:extLst>
            </p:cNvPr>
            <p:cNvSpPr/>
            <p:nvPr/>
          </p:nvSpPr>
          <p:spPr>
            <a:xfrm>
              <a:off x="5627725" y="43509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" name="pt173">
              <a:extLst>
                <a:ext uri="{FF2B5EF4-FFF2-40B4-BE49-F238E27FC236}">
                  <a16:creationId xmlns:a16="http://schemas.microsoft.com/office/drawing/2014/main" id="{EE5C5E85-B632-CC4B-01A8-C03952AD6B89}"/>
                </a:ext>
              </a:extLst>
            </p:cNvPr>
            <p:cNvSpPr/>
            <p:nvPr/>
          </p:nvSpPr>
          <p:spPr>
            <a:xfrm>
              <a:off x="5359476" y="40353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" name="pt174">
              <a:extLst>
                <a:ext uri="{FF2B5EF4-FFF2-40B4-BE49-F238E27FC236}">
                  <a16:creationId xmlns:a16="http://schemas.microsoft.com/office/drawing/2014/main" id="{6FB71677-7808-D935-D92A-7904B46C5353}"/>
                </a:ext>
              </a:extLst>
            </p:cNvPr>
            <p:cNvSpPr/>
            <p:nvPr/>
          </p:nvSpPr>
          <p:spPr>
            <a:xfrm>
              <a:off x="4896309" y="23900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" name="pt175">
              <a:extLst>
                <a:ext uri="{FF2B5EF4-FFF2-40B4-BE49-F238E27FC236}">
                  <a16:creationId xmlns:a16="http://schemas.microsoft.com/office/drawing/2014/main" id="{EFA1BE35-A43F-B858-8B15-01043625F602}"/>
                </a:ext>
              </a:extLst>
            </p:cNvPr>
            <p:cNvSpPr/>
            <p:nvPr/>
          </p:nvSpPr>
          <p:spPr>
            <a:xfrm>
              <a:off x="5490643" y="46610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" name="pt176">
              <a:extLst>
                <a:ext uri="{FF2B5EF4-FFF2-40B4-BE49-F238E27FC236}">
                  <a16:creationId xmlns:a16="http://schemas.microsoft.com/office/drawing/2014/main" id="{E580DE28-B5B6-70AF-C9E9-75319755CD41}"/>
                </a:ext>
              </a:extLst>
            </p:cNvPr>
            <p:cNvSpPr/>
            <p:nvPr/>
          </p:nvSpPr>
          <p:spPr>
            <a:xfrm>
              <a:off x="5707015" y="40395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" name="pt177">
              <a:extLst>
                <a:ext uri="{FF2B5EF4-FFF2-40B4-BE49-F238E27FC236}">
                  <a16:creationId xmlns:a16="http://schemas.microsoft.com/office/drawing/2014/main" id="{E392CE14-A279-4A09-26D7-556D0A327826}"/>
                </a:ext>
              </a:extLst>
            </p:cNvPr>
            <p:cNvSpPr/>
            <p:nvPr/>
          </p:nvSpPr>
          <p:spPr>
            <a:xfrm>
              <a:off x="5407707" y="32209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" name="pt178">
              <a:extLst>
                <a:ext uri="{FF2B5EF4-FFF2-40B4-BE49-F238E27FC236}">
                  <a16:creationId xmlns:a16="http://schemas.microsoft.com/office/drawing/2014/main" id="{61D19EAB-99C3-6156-FD0B-E4D95632AA4B}"/>
                </a:ext>
              </a:extLst>
            </p:cNvPr>
            <p:cNvSpPr/>
            <p:nvPr/>
          </p:nvSpPr>
          <p:spPr>
            <a:xfrm>
              <a:off x="5564395" y="18392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" name="pt179">
              <a:extLst>
                <a:ext uri="{FF2B5EF4-FFF2-40B4-BE49-F238E27FC236}">
                  <a16:creationId xmlns:a16="http://schemas.microsoft.com/office/drawing/2014/main" id="{F941E063-90C6-3C20-F7F3-11C7C1E97309}"/>
                </a:ext>
              </a:extLst>
            </p:cNvPr>
            <p:cNvSpPr/>
            <p:nvPr/>
          </p:nvSpPr>
          <p:spPr>
            <a:xfrm>
              <a:off x="5420648" y="46195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" name="pt180">
              <a:extLst>
                <a:ext uri="{FF2B5EF4-FFF2-40B4-BE49-F238E27FC236}">
                  <a16:creationId xmlns:a16="http://schemas.microsoft.com/office/drawing/2014/main" id="{8C988814-D5F8-3843-10C5-D544BA1BE15A}"/>
                </a:ext>
              </a:extLst>
            </p:cNvPr>
            <p:cNvSpPr/>
            <p:nvPr/>
          </p:nvSpPr>
          <p:spPr>
            <a:xfrm>
              <a:off x="4902896" y="28459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" name="pt181">
              <a:extLst>
                <a:ext uri="{FF2B5EF4-FFF2-40B4-BE49-F238E27FC236}">
                  <a16:creationId xmlns:a16="http://schemas.microsoft.com/office/drawing/2014/main" id="{06121B39-E375-6E3B-C8F9-1D27089EB6C0}"/>
                </a:ext>
              </a:extLst>
            </p:cNvPr>
            <p:cNvSpPr/>
            <p:nvPr/>
          </p:nvSpPr>
          <p:spPr>
            <a:xfrm>
              <a:off x="5005026" y="32090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" name="pt182">
              <a:extLst>
                <a:ext uri="{FF2B5EF4-FFF2-40B4-BE49-F238E27FC236}">
                  <a16:creationId xmlns:a16="http://schemas.microsoft.com/office/drawing/2014/main" id="{1F2081C0-01C9-D4F0-5817-A2570628D6DF}"/>
                </a:ext>
              </a:extLst>
            </p:cNvPr>
            <p:cNvSpPr/>
            <p:nvPr/>
          </p:nvSpPr>
          <p:spPr>
            <a:xfrm>
              <a:off x="4406385" y="36071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" name="pt183">
              <a:extLst>
                <a:ext uri="{FF2B5EF4-FFF2-40B4-BE49-F238E27FC236}">
                  <a16:creationId xmlns:a16="http://schemas.microsoft.com/office/drawing/2014/main" id="{F8894BD0-9697-3969-1BA9-DDC09BAAF214}"/>
                </a:ext>
              </a:extLst>
            </p:cNvPr>
            <p:cNvSpPr/>
            <p:nvPr/>
          </p:nvSpPr>
          <p:spPr>
            <a:xfrm>
              <a:off x="5121081" y="31249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" name="pt184">
              <a:extLst>
                <a:ext uri="{FF2B5EF4-FFF2-40B4-BE49-F238E27FC236}">
                  <a16:creationId xmlns:a16="http://schemas.microsoft.com/office/drawing/2014/main" id="{150B7103-463B-FD60-50B6-A6BF07DF9B65}"/>
                </a:ext>
              </a:extLst>
            </p:cNvPr>
            <p:cNvSpPr/>
            <p:nvPr/>
          </p:nvSpPr>
          <p:spPr>
            <a:xfrm>
              <a:off x="5229713" y="33109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" name="pt185">
              <a:extLst>
                <a:ext uri="{FF2B5EF4-FFF2-40B4-BE49-F238E27FC236}">
                  <a16:creationId xmlns:a16="http://schemas.microsoft.com/office/drawing/2014/main" id="{1A5373CE-1DD4-DADD-6F57-B43026473687}"/>
                </a:ext>
              </a:extLst>
            </p:cNvPr>
            <p:cNvSpPr/>
            <p:nvPr/>
          </p:nvSpPr>
          <p:spPr>
            <a:xfrm>
              <a:off x="5199091" y="30666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" name="pt186">
              <a:extLst>
                <a:ext uri="{FF2B5EF4-FFF2-40B4-BE49-F238E27FC236}">
                  <a16:creationId xmlns:a16="http://schemas.microsoft.com/office/drawing/2014/main" id="{20929D82-0163-24A9-60F8-C375DB3656CE}"/>
                </a:ext>
              </a:extLst>
            </p:cNvPr>
            <p:cNvSpPr/>
            <p:nvPr/>
          </p:nvSpPr>
          <p:spPr>
            <a:xfrm>
              <a:off x="5580166" y="36286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" name="pt187">
              <a:extLst>
                <a:ext uri="{FF2B5EF4-FFF2-40B4-BE49-F238E27FC236}">
                  <a16:creationId xmlns:a16="http://schemas.microsoft.com/office/drawing/2014/main" id="{A2294C38-C72D-ECBF-F15F-FC3642156D3D}"/>
                </a:ext>
              </a:extLst>
            </p:cNvPr>
            <p:cNvSpPr/>
            <p:nvPr/>
          </p:nvSpPr>
          <p:spPr>
            <a:xfrm>
              <a:off x="6182807" y="34069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" name="pt188">
              <a:extLst>
                <a:ext uri="{FF2B5EF4-FFF2-40B4-BE49-F238E27FC236}">
                  <a16:creationId xmlns:a16="http://schemas.microsoft.com/office/drawing/2014/main" id="{B66B249F-33D1-5BBB-CA69-A794F6448B8B}"/>
                </a:ext>
              </a:extLst>
            </p:cNvPr>
            <p:cNvSpPr/>
            <p:nvPr/>
          </p:nvSpPr>
          <p:spPr>
            <a:xfrm>
              <a:off x="4557027" y="30873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" name="pt189">
              <a:extLst>
                <a:ext uri="{FF2B5EF4-FFF2-40B4-BE49-F238E27FC236}">
                  <a16:creationId xmlns:a16="http://schemas.microsoft.com/office/drawing/2014/main" id="{A6EDE59E-0ED8-9397-D0A2-B33DAE0EB8E5}"/>
                </a:ext>
              </a:extLst>
            </p:cNvPr>
            <p:cNvSpPr/>
            <p:nvPr/>
          </p:nvSpPr>
          <p:spPr>
            <a:xfrm>
              <a:off x="5050459" y="42477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" name="pt190">
              <a:extLst>
                <a:ext uri="{FF2B5EF4-FFF2-40B4-BE49-F238E27FC236}">
                  <a16:creationId xmlns:a16="http://schemas.microsoft.com/office/drawing/2014/main" id="{78E34BAA-E2C1-8D75-B26A-C734C1AEA200}"/>
                </a:ext>
              </a:extLst>
            </p:cNvPr>
            <p:cNvSpPr/>
            <p:nvPr/>
          </p:nvSpPr>
          <p:spPr>
            <a:xfrm>
              <a:off x="4994934" y="36346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" name="pt191">
              <a:extLst>
                <a:ext uri="{FF2B5EF4-FFF2-40B4-BE49-F238E27FC236}">
                  <a16:creationId xmlns:a16="http://schemas.microsoft.com/office/drawing/2014/main" id="{79DD0663-7502-AC78-F220-DF1B4F39F4CD}"/>
                </a:ext>
              </a:extLst>
            </p:cNvPr>
            <p:cNvSpPr/>
            <p:nvPr/>
          </p:nvSpPr>
          <p:spPr>
            <a:xfrm>
              <a:off x="4111915" y="30796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" name="pt192">
              <a:extLst>
                <a:ext uri="{FF2B5EF4-FFF2-40B4-BE49-F238E27FC236}">
                  <a16:creationId xmlns:a16="http://schemas.microsoft.com/office/drawing/2014/main" id="{4101C296-523E-B3A4-60D3-1FF5C13E8DE4}"/>
                </a:ext>
              </a:extLst>
            </p:cNvPr>
            <p:cNvSpPr/>
            <p:nvPr/>
          </p:nvSpPr>
          <p:spPr>
            <a:xfrm>
              <a:off x="4732371" y="41629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" name="pt193">
              <a:extLst>
                <a:ext uri="{FF2B5EF4-FFF2-40B4-BE49-F238E27FC236}">
                  <a16:creationId xmlns:a16="http://schemas.microsoft.com/office/drawing/2014/main" id="{DE64656C-F07D-EE23-1BB1-673EEA6276B5}"/>
                </a:ext>
              </a:extLst>
            </p:cNvPr>
            <p:cNvSpPr/>
            <p:nvPr/>
          </p:nvSpPr>
          <p:spPr>
            <a:xfrm>
              <a:off x="4823447" y="51192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" name="pt194">
              <a:extLst>
                <a:ext uri="{FF2B5EF4-FFF2-40B4-BE49-F238E27FC236}">
                  <a16:creationId xmlns:a16="http://schemas.microsoft.com/office/drawing/2014/main" id="{EB1CBAF6-69D6-E145-024E-7C6CDA84DAA1}"/>
                </a:ext>
              </a:extLst>
            </p:cNvPr>
            <p:cNvSpPr/>
            <p:nvPr/>
          </p:nvSpPr>
          <p:spPr>
            <a:xfrm>
              <a:off x="5390330" y="35162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" name="pt195">
              <a:extLst>
                <a:ext uri="{FF2B5EF4-FFF2-40B4-BE49-F238E27FC236}">
                  <a16:creationId xmlns:a16="http://schemas.microsoft.com/office/drawing/2014/main" id="{4C418CCE-20C7-27B3-AB02-F2B4CE921125}"/>
                </a:ext>
              </a:extLst>
            </p:cNvPr>
            <p:cNvSpPr/>
            <p:nvPr/>
          </p:nvSpPr>
          <p:spPr>
            <a:xfrm>
              <a:off x="4843854" y="38873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8" name="pt196">
              <a:extLst>
                <a:ext uri="{FF2B5EF4-FFF2-40B4-BE49-F238E27FC236}">
                  <a16:creationId xmlns:a16="http://schemas.microsoft.com/office/drawing/2014/main" id="{1F8C7E91-47A2-8F50-D73D-C5671842AF96}"/>
                </a:ext>
              </a:extLst>
            </p:cNvPr>
            <p:cNvSpPr/>
            <p:nvPr/>
          </p:nvSpPr>
          <p:spPr>
            <a:xfrm>
              <a:off x="4868122" y="34655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9" name="pt197">
              <a:extLst>
                <a:ext uri="{FF2B5EF4-FFF2-40B4-BE49-F238E27FC236}">
                  <a16:creationId xmlns:a16="http://schemas.microsoft.com/office/drawing/2014/main" id="{2C00101C-E50E-BA53-339E-F00C9F940870}"/>
                </a:ext>
              </a:extLst>
            </p:cNvPr>
            <p:cNvSpPr/>
            <p:nvPr/>
          </p:nvSpPr>
          <p:spPr>
            <a:xfrm>
              <a:off x="4868079" y="3475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" name="pt198">
              <a:extLst>
                <a:ext uri="{FF2B5EF4-FFF2-40B4-BE49-F238E27FC236}">
                  <a16:creationId xmlns:a16="http://schemas.microsoft.com/office/drawing/2014/main" id="{A2557166-D9A3-3FA6-B5EC-6F7151D0C4C8}"/>
                </a:ext>
              </a:extLst>
            </p:cNvPr>
            <p:cNvSpPr/>
            <p:nvPr/>
          </p:nvSpPr>
          <p:spPr>
            <a:xfrm>
              <a:off x="4682501" y="23403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" name="pt199">
              <a:extLst>
                <a:ext uri="{FF2B5EF4-FFF2-40B4-BE49-F238E27FC236}">
                  <a16:creationId xmlns:a16="http://schemas.microsoft.com/office/drawing/2014/main" id="{A5916EEC-0DB7-BF08-2C7F-A8776F2F1C75}"/>
                </a:ext>
              </a:extLst>
            </p:cNvPr>
            <p:cNvSpPr/>
            <p:nvPr/>
          </p:nvSpPr>
          <p:spPr>
            <a:xfrm>
              <a:off x="4874086" y="34885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" name="pt200">
              <a:extLst>
                <a:ext uri="{FF2B5EF4-FFF2-40B4-BE49-F238E27FC236}">
                  <a16:creationId xmlns:a16="http://schemas.microsoft.com/office/drawing/2014/main" id="{BB574F83-2182-D3B7-F537-C6CCF97DB136}"/>
                </a:ext>
              </a:extLst>
            </p:cNvPr>
            <p:cNvSpPr/>
            <p:nvPr/>
          </p:nvSpPr>
          <p:spPr>
            <a:xfrm>
              <a:off x="5482396" y="50215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" name="pt201">
              <a:extLst>
                <a:ext uri="{FF2B5EF4-FFF2-40B4-BE49-F238E27FC236}">
                  <a16:creationId xmlns:a16="http://schemas.microsoft.com/office/drawing/2014/main" id="{764B2FF5-DC60-BF40-4DE3-8ABC87F26236}"/>
                </a:ext>
              </a:extLst>
            </p:cNvPr>
            <p:cNvSpPr/>
            <p:nvPr/>
          </p:nvSpPr>
          <p:spPr>
            <a:xfrm>
              <a:off x="4401093" y="40397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" name="pt202">
              <a:extLst>
                <a:ext uri="{FF2B5EF4-FFF2-40B4-BE49-F238E27FC236}">
                  <a16:creationId xmlns:a16="http://schemas.microsoft.com/office/drawing/2014/main" id="{5080AF9D-95E9-85E0-9F92-848CA287D56E}"/>
                </a:ext>
              </a:extLst>
            </p:cNvPr>
            <p:cNvSpPr/>
            <p:nvPr/>
          </p:nvSpPr>
          <p:spPr>
            <a:xfrm>
              <a:off x="5020825" y="29029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" name="pt203">
              <a:extLst>
                <a:ext uri="{FF2B5EF4-FFF2-40B4-BE49-F238E27FC236}">
                  <a16:creationId xmlns:a16="http://schemas.microsoft.com/office/drawing/2014/main" id="{FC0AE29A-C19F-005B-1901-0F43794A56CB}"/>
                </a:ext>
              </a:extLst>
            </p:cNvPr>
            <p:cNvSpPr/>
            <p:nvPr/>
          </p:nvSpPr>
          <p:spPr>
            <a:xfrm>
              <a:off x="5249630" y="38149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" name="pt204">
              <a:extLst>
                <a:ext uri="{FF2B5EF4-FFF2-40B4-BE49-F238E27FC236}">
                  <a16:creationId xmlns:a16="http://schemas.microsoft.com/office/drawing/2014/main" id="{DF096FE4-3068-C108-2BCC-A966C0BB0411}"/>
                </a:ext>
              </a:extLst>
            </p:cNvPr>
            <p:cNvSpPr/>
            <p:nvPr/>
          </p:nvSpPr>
          <p:spPr>
            <a:xfrm>
              <a:off x="5117140" y="45370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" name="pt205">
              <a:extLst>
                <a:ext uri="{FF2B5EF4-FFF2-40B4-BE49-F238E27FC236}">
                  <a16:creationId xmlns:a16="http://schemas.microsoft.com/office/drawing/2014/main" id="{901BB7BC-6DA4-B0B2-816A-8D9C548D91EB}"/>
                </a:ext>
              </a:extLst>
            </p:cNvPr>
            <p:cNvSpPr/>
            <p:nvPr/>
          </p:nvSpPr>
          <p:spPr>
            <a:xfrm>
              <a:off x="5127239" y="38902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" name="pt206">
              <a:extLst>
                <a:ext uri="{FF2B5EF4-FFF2-40B4-BE49-F238E27FC236}">
                  <a16:creationId xmlns:a16="http://schemas.microsoft.com/office/drawing/2014/main" id="{1810DF8C-672E-F27C-EF2E-32F96605CDD9}"/>
                </a:ext>
              </a:extLst>
            </p:cNvPr>
            <p:cNvSpPr/>
            <p:nvPr/>
          </p:nvSpPr>
          <p:spPr>
            <a:xfrm>
              <a:off x="4976519" y="31596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" name="pt207">
              <a:extLst>
                <a:ext uri="{FF2B5EF4-FFF2-40B4-BE49-F238E27FC236}">
                  <a16:creationId xmlns:a16="http://schemas.microsoft.com/office/drawing/2014/main" id="{DB919CDD-AC00-F533-6B4E-B64CAECEE4C2}"/>
                </a:ext>
              </a:extLst>
            </p:cNvPr>
            <p:cNvSpPr/>
            <p:nvPr/>
          </p:nvSpPr>
          <p:spPr>
            <a:xfrm>
              <a:off x="5385969" y="27432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" name="pt208">
              <a:extLst>
                <a:ext uri="{FF2B5EF4-FFF2-40B4-BE49-F238E27FC236}">
                  <a16:creationId xmlns:a16="http://schemas.microsoft.com/office/drawing/2014/main" id="{6AA3B75F-C7A7-9B01-B8BA-74C0B9E2B7FE}"/>
                </a:ext>
              </a:extLst>
            </p:cNvPr>
            <p:cNvSpPr/>
            <p:nvPr/>
          </p:nvSpPr>
          <p:spPr>
            <a:xfrm>
              <a:off x="4976082" y="40863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" name="pt209">
              <a:extLst>
                <a:ext uri="{FF2B5EF4-FFF2-40B4-BE49-F238E27FC236}">
                  <a16:creationId xmlns:a16="http://schemas.microsoft.com/office/drawing/2014/main" id="{7C42C024-8AD3-0B0B-C18B-7426F70A8ED6}"/>
                </a:ext>
              </a:extLst>
            </p:cNvPr>
            <p:cNvSpPr/>
            <p:nvPr/>
          </p:nvSpPr>
          <p:spPr>
            <a:xfrm>
              <a:off x="4832154" y="26562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" name="pt210">
              <a:extLst>
                <a:ext uri="{FF2B5EF4-FFF2-40B4-BE49-F238E27FC236}">
                  <a16:creationId xmlns:a16="http://schemas.microsoft.com/office/drawing/2014/main" id="{54E1414E-35BC-6758-1A8F-E07ACA4F24FF}"/>
                </a:ext>
              </a:extLst>
            </p:cNvPr>
            <p:cNvSpPr/>
            <p:nvPr/>
          </p:nvSpPr>
          <p:spPr>
            <a:xfrm>
              <a:off x="6619685" y="30831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" name="pt211">
              <a:extLst>
                <a:ext uri="{FF2B5EF4-FFF2-40B4-BE49-F238E27FC236}">
                  <a16:creationId xmlns:a16="http://schemas.microsoft.com/office/drawing/2014/main" id="{1F61C840-12CD-B90A-9C69-AED370F3D873}"/>
                </a:ext>
              </a:extLst>
            </p:cNvPr>
            <p:cNvSpPr/>
            <p:nvPr/>
          </p:nvSpPr>
          <p:spPr>
            <a:xfrm>
              <a:off x="4631648" y="33866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" name="pt212">
              <a:extLst>
                <a:ext uri="{FF2B5EF4-FFF2-40B4-BE49-F238E27FC236}">
                  <a16:creationId xmlns:a16="http://schemas.microsoft.com/office/drawing/2014/main" id="{842FAE86-66EF-263E-9634-74357F3F1F66}"/>
                </a:ext>
              </a:extLst>
            </p:cNvPr>
            <p:cNvSpPr/>
            <p:nvPr/>
          </p:nvSpPr>
          <p:spPr>
            <a:xfrm>
              <a:off x="4643442" y="35206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" name="pt213">
              <a:extLst>
                <a:ext uri="{FF2B5EF4-FFF2-40B4-BE49-F238E27FC236}">
                  <a16:creationId xmlns:a16="http://schemas.microsoft.com/office/drawing/2014/main" id="{76BC64AA-01DA-BE39-0012-C4BC564ED390}"/>
                </a:ext>
              </a:extLst>
            </p:cNvPr>
            <p:cNvSpPr/>
            <p:nvPr/>
          </p:nvSpPr>
          <p:spPr>
            <a:xfrm>
              <a:off x="5206825" y="3318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" name="pt214">
              <a:extLst>
                <a:ext uri="{FF2B5EF4-FFF2-40B4-BE49-F238E27FC236}">
                  <a16:creationId xmlns:a16="http://schemas.microsoft.com/office/drawing/2014/main" id="{D65928F7-1F2D-774C-54D2-393F31BE6ADB}"/>
                </a:ext>
              </a:extLst>
            </p:cNvPr>
            <p:cNvSpPr/>
            <p:nvPr/>
          </p:nvSpPr>
          <p:spPr>
            <a:xfrm>
              <a:off x="4423306" y="2695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" name="pt215">
              <a:extLst>
                <a:ext uri="{FF2B5EF4-FFF2-40B4-BE49-F238E27FC236}">
                  <a16:creationId xmlns:a16="http://schemas.microsoft.com/office/drawing/2014/main" id="{D40DD410-B91F-1F45-9803-2C9C8D96F75B}"/>
                </a:ext>
              </a:extLst>
            </p:cNvPr>
            <p:cNvSpPr/>
            <p:nvPr/>
          </p:nvSpPr>
          <p:spPr>
            <a:xfrm>
              <a:off x="5700029" y="40667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" name="pt216">
              <a:extLst>
                <a:ext uri="{FF2B5EF4-FFF2-40B4-BE49-F238E27FC236}">
                  <a16:creationId xmlns:a16="http://schemas.microsoft.com/office/drawing/2014/main" id="{2116758F-F3A3-069D-42D0-913B590764C5}"/>
                </a:ext>
              </a:extLst>
            </p:cNvPr>
            <p:cNvSpPr/>
            <p:nvPr/>
          </p:nvSpPr>
          <p:spPr>
            <a:xfrm>
              <a:off x="5211056" y="39106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" name="pt217">
              <a:extLst>
                <a:ext uri="{FF2B5EF4-FFF2-40B4-BE49-F238E27FC236}">
                  <a16:creationId xmlns:a16="http://schemas.microsoft.com/office/drawing/2014/main" id="{69CBE1D5-EAB4-4CF8-4E35-3E3EC1AFCDDD}"/>
                </a:ext>
              </a:extLst>
            </p:cNvPr>
            <p:cNvSpPr/>
            <p:nvPr/>
          </p:nvSpPr>
          <p:spPr>
            <a:xfrm>
              <a:off x="4641270" y="25056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" name="pt218">
              <a:extLst>
                <a:ext uri="{FF2B5EF4-FFF2-40B4-BE49-F238E27FC236}">
                  <a16:creationId xmlns:a16="http://schemas.microsoft.com/office/drawing/2014/main" id="{4AD9EDA8-6A5A-64B8-4241-1D99413F5ECE}"/>
                </a:ext>
              </a:extLst>
            </p:cNvPr>
            <p:cNvSpPr/>
            <p:nvPr/>
          </p:nvSpPr>
          <p:spPr>
            <a:xfrm>
              <a:off x="4079561" y="43508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" name="pt219">
              <a:extLst>
                <a:ext uri="{FF2B5EF4-FFF2-40B4-BE49-F238E27FC236}">
                  <a16:creationId xmlns:a16="http://schemas.microsoft.com/office/drawing/2014/main" id="{8E083174-BBB4-CFCD-20BD-86BA86006164}"/>
                </a:ext>
              </a:extLst>
            </p:cNvPr>
            <p:cNvSpPr/>
            <p:nvPr/>
          </p:nvSpPr>
          <p:spPr>
            <a:xfrm>
              <a:off x="4944049" y="35187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" name="pt220">
              <a:extLst>
                <a:ext uri="{FF2B5EF4-FFF2-40B4-BE49-F238E27FC236}">
                  <a16:creationId xmlns:a16="http://schemas.microsoft.com/office/drawing/2014/main" id="{33E9F1D5-77F2-22D3-ED77-262D3CEB3DE5}"/>
                </a:ext>
              </a:extLst>
            </p:cNvPr>
            <p:cNvSpPr/>
            <p:nvPr/>
          </p:nvSpPr>
          <p:spPr>
            <a:xfrm>
              <a:off x="5376607" y="45833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" name="pt221">
              <a:extLst>
                <a:ext uri="{FF2B5EF4-FFF2-40B4-BE49-F238E27FC236}">
                  <a16:creationId xmlns:a16="http://schemas.microsoft.com/office/drawing/2014/main" id="{50524D73-5165-C975-24CE-6EA965F0BAFA}"/>
                </a:ext>
              </a:extLst>
            </p:cNvPr>
            <p:cNvSpPr/>
            <p:nvPr/>
          </p:nvSpPr>
          <p:spPr>
            <a:xfrm>
              <a:off x="4160183" y="31505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" name="pt222">
              <a:extLst>
                <a:ext uri="{FF2B5EF4-FFF2-40B4-BE49-F238E27FC236}">
                  <a16:creationId xmlns:a16="http://schemas.microsoft.com/office/drawing/2014/main" id="{40845A1F-D95F-1808-94E9-C629C2F4B1F4}"/>
                </a:ext>
              </a:extLst>
            </p:cNvPr>
            <p:cNvSpPr/>
            <p:nvPr/>
          </p:nvSpPr>
          <p:spPr>
            <a:xfrm>
              <a:off x="5645657" y="38148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" name="pt223">
              <a:extLst>
                <a:ext uri="{FF2B5EF4-FFF2-40B4-BE49-F238E27FC236}">
                  <a16:creationId xmlns:a16="http://schemas.microsoft.com/office/drawing/2014/main" id="{ABB2F60E-5DD2-C7D1-3C91-B6E738B334F0}"/>
                </a:ext>
              </a:extLst>
            </p:cNvPr>
            <p:cNvSpPr/>
            <p:nvPr/>
          </p:nvSpPr>
          <p:spPr>
            <a:xfrm>
              <a:off x="5329728" y="3641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" name="pt224">
              <a:extLst>
                <a:ext uri="{FF2B5EF4-FFF2-40B4-BE49-F238E27FC236}">
                  <a16:creationId xmlns:a16="http://schemas.microsoft.com/office/drawing/2014/main" id="{93E8E34A-D29D-29AE-1EAD-D399C566EC60}"/>
                </a:ext>
              </a:extLst>
            </p:cNvPr>
            <p:cNvSpPr/>
            <p:nvPr/>
          </p:nvSpPr>
          <p:spPr>
            <a:xfrm>
              <a:off x="4465948" y="35244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" name="pt225">
              <a:extLst>
                <a:ext uri="{FF2B5EF4-FFF2-40B4-BE49-F238E27FC236}">
                  <a16:creationId xmlns:a16="http://schemas.microsoft.com/office/drawing/2014/main" id="{07AAB932-0E2D-E578-0E1A-C8349FE4F3C6}"/>
                </a:ext>
              </a:extLst>
            </p:cNvPr>
            <p:cNvSpPr/>
            <p:nvPr/>
          </p:nvSpPr>
          <p:spPr>
            <a:xfrm>
              <a:off x="4805940" y="33042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" name="pt226">
              <a:extLst>
                <a:ext uri="{FF2B5EF4-FFF2-40B4-BE49-F238E27FC236}">
                  <a16:creationId xmlns:a16="http://schemas.microsoft.com/office/drawing/2014/main" id="{2F019C38-1379-3DA6-3572-D4D829B5614E}"/>
                </a:ext>
              </a:extLst>
            </p:cNvPr>
            <p:cNvSpPr/>
            <p:nvPr/>
          </p:nvSpPr>
          <p:spPr>
            <a:xfrm>
              <a:off x="4935669" y="31099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" name="pt227">
              <a:extLst>
                <a:ext uri="{FF2B5EF4-FFF2-40B4-BE49-F238E27FC236}">
                  <a16:creationId xmlns:a16="http://schemas.microsoft.com/office/drawing/2014/main" id="{E356F52E-48A3-6795-74FD-581EAD582E60}"/>
                </a:ext>
              </a:extLst>
            </p:cNvPr>
            <p:cNvSpPr/>
            <p:nvPr/>
          </p:nvSpPr>
          <p:spPr>
            <a:xfrm>
              <a:off x="4218011" y="29913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" name="pt228">
              <a:extLst>
                <a:ext uri="{FF2B5EF4-FFF2-40B4-BE49-F238E27FC236}">
                  <a16:creationId xmlns:a16="http://schemas.microsoft.com/office/drawing/2014/main" id="{5EEE3ACB-881F-FE3C-9AA9-4C20A4DF5E0C}"/>
                </a:ext>
              </a:extLst>
            </p:cNvPr>
            <p:cNvSpPr/>
            <p:nvPr/>
          </p:nvSpPr>
          <p:spPr>
            <a:xfrm>
              <a:off x="5005130" y="40580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" name="pt229">
              <a:extLst>
                <a:ext uri="{FF2B5EF4-FFF2-40B4-BE49-F238E27FC236}">
                  <a16:creationId xmlns:a16="http://schemas.microsoft.com/office/drawing/2014/main" id="{9E5C88F2-06D4-DC5E-F6EC-D7CB28ACCB0D}"/>
                </a:ext>
              </a:extLst>
            </p:cNvPr>
            <p:cNvSpPr/>
            <p:nvPr/>
          </p:nvSpPr>
          <p:spPr>
            <a:xfrm>
              <a:off x="4493655" y="29453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" name="pt230">
              <a:extLst>
                <a:ext uri="{FF2B5EF4-FFF2-40B4-BE49-F238E27FC236}">
                  <a16:creationId xmlns:a16="http://schemas.microsoft.com/office/drawing/2014/main" id="{42786888-B686-B9F1-DF42-40633CD7C034}"/>
                </a:ext>
              </a:extLst>
            </p:cNvPr>
            <p:cNvSpPr/>
            <p:nvPr/>
          </p:nvSpPr>
          <p:spPr>
            <a:xfrm>
              <a:off x="4803014" y="36683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" name="pt231">
              <a:extLst>
                <a:ext uri="{FF2B5EF4-FFF2-40B4-BE49-F238E27FC236}">
                  <a16:creationId xmlns:a16="http://schemas.microsoft.com/office/drawing/2014/main" id="{A2DCDDBB-3EBB-419A-58BE-55176B873B45}"/>
                </a:ext>
              </a:extLst>
            </p:cNvPr>
            <p:cNvSpPr/>
            <p:nvPr/>
          </p:nvSpPr>
          <p:spPr>
            <a:xfrm>
              <a:off x="4540776" y="26648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" name="pt232">
              <a:extLst>
                <a:ext uri="{FF2B5EF4-FFF2-40B4-BE49-F238E27FC236}">
                  <a16:creationId xmlns:a16="http://schemas.microsoft.com/office/drawing/2014/main" id="{049676F3-AECC-1F37-2CEB-35088FEFE188}"/>
                </a:ext>
              </a:extLst>
            </p:cNvPr>
            <p:cNvSpPr/>
            <p:nvPr/>
          </p:nvSpPr>
          <p:spPr>
            <a:xfrm>
              <a:off x="4898685" y="40309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" name="pt233">
              <a:extLst>
                <a:ext uri="{FF2B5EF4-FFF2-40B4-BE49-F238E27FC236}">
                  <a16:creationId xmlns:a16="http://schemas.microsoft.com/office/drawing/2014/main" id="{5BD50F9F-FADC-E59E-A224-50E1EED3EFF9}"/>
                </a:ext>
              </a:extLst>
            </p:cNvPr>
            <p:cNvSpPr/>
            <p:nvPr/>
          </p:nvSpPr>
          <p:spPr>
            <a:xfrm>
              <a:off x="5195155" y="37423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" name="pt234">
              <a:extLst>
                <a:ext uri="{FF2B5EF4-FFF2-40B4-BE49-F238E27FC236}">
                  <a16:creationId xmlns:a16="http://schemas.microsoft.com/office/drawing/2014/main" id="{7F42B6DF-8604-5C34-1A05-5B672DDA939E}"/>
                </a:ext>
              </a:extLst>
            </p:cNvPr>
            <p:cNvSpPr/>
            <p:nvPr/>
          </p:nvSpPr>
          <p:spPr>
            <a:xfrm>
              <a:off x="4774854" y="23954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" name="pt235">
              <a:extLst>
                <a:ext uri="{FF2B5EF4-FFF2-40B4-BE49-F238E27FC236}">
                  <a16:creationId xmlns:a16="http://schemas.microsoft.com/office/drawing/2014/main" id="{9BC77628-9B07-348B-6D43-9567510EB790}"/>
                </a:ext>
              </a:extLst>
            </p:cNvPr>
            <p:cNvSpPr/>
            <p:nvPr/>
          </p:nvSpPr>
          <p:spPr>
            <a:xfrm>
              <a:off x="4788431" y="43595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" name="pt236">
              <a:extLst>
                <a:ext uri="{FF2B5EF4-FFF2-40B4-BE49-F238E27FC236}">
                  <a16:creationId xmlns:a16="http://schemas.microsoft.com/office/drawing/2014/main" id="{2D1C88AB-034A-E1B4-136C-8346A2000230}"/>
                </a:ext>
              </a:extLst>
            </p:cNvPr>
            <p:cNvSpPr/>
            <p:nvPr/>
          </p:nvSpPr>
          <p:spPr>
            <a:xfrm>
              <a:off x="4658418" y="49862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" name="pt237">
              <a:extLst>
                <a:ext uri="{FF2B5EF4-FFF2-40B4-BE49-F238E27FC236}">
                  <a16:creationId xmlns:a16="http://schemas.microsoft.com/office/drawing/2014/main" id="{3641A3AF-1591-4D06-0F15-50A7D2F4CFF5}"/>
                </a:ext>
              </a:extLst>
            </p:cNvPr>
            <p:cNvSpPr/>
            <p:nvPr/>
          </p:nvSpPr>
          <p:spPr>
            <a:xfrm>
              <a:off x="4700347" y="4005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" name="pt238">
              <a:extLst>
                <a:ext uri="{FF2B5EF4-FFF2-40B4-BE49-F238E27FC236}">
                  <a16:creationId xmlns:a16="http://schemas.microsoft.com/office/drawing/2014/main" id="{3CA530A8-F396-226C-0F6E-8F09691907BC}"/>
                </a:ext>
              </a:extLst>
            </p:cNvPr>
            <p:cNvSpPr/>
            <p:nvPr/>
          </p:nvSpPr>
          <p:spPr>
            <a:xfrm>
              <a:off x="4778454" y="46318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" name="pt239">
              <a:extLst>
                <a:ext uri="{FF2B5EF4-FFF2-40B4-BE49-F238E27FC236}">
                  <a16:creationId xmlns:a16="http://schemas.microsoft.com/office/drawing/2014/main" id="{15C89CEE-E2C2-B641-C867-05A5F765E590}"/>
                </a:ext>
              </a:extLst>
            </p:cNvPr>
            <p:cNvSpPr/>
            <p:nvPr/>
          </p:nvSpPr>
          <p:spPr>
            <a:xfrm>
              <a:off x="4305349" y="31359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" name="pt240">
              <a:extLst>
                <a:ext uri="{FF2B5EF4-FFF2-40B4-BE49-F238E27FC236}">
                  <a16:creationId xmlns:a16="http://schemas.microsoft.com/office/drawing/2014/main" id="{F58DC5D8-DDEE-4BCF-3F79-D29BE9753315}"/>
                </a:ext>
              </a:extLst>
            </p:cNvPr>
            <p:cNvSpPr/>
            <p:nvPr/>
          </p:nvSpPr>
          <p:spPr>
            <a:xfrm>
              <a:off x="3965846" y="24258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" name="pt241">
              <a:extLst>
                <a:ext uri="{FF2B5EF4-FFF2-40B4-BE49-F238E27FC236}">
                  <a16:creationId xmlns:a16="http://schemas.microsoft.com/office/drawing/2014/main" id="{1AC3E24F-C6DB-F6C0-CE72-CFC849F9CB78}"/>
                </a:ext>
              </a:extLst>
            </p:cNvPr>
            <p:cNvSpPr/>
            <p:nvPr/>
          </p:nvSpPr>
          <p:spPr>
            <a:xfrm>
              <a:off x="4742497" y="39055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" name="pt242">
              <a:extLst>
                <a:ext uri="{FF2B5EF4-FFF2-40B4-BE49-F238E27FC236}">
                  <a16:creationId xmlns:a16="http://schemas.microsoft.com/office/drawing/2014/main" id="{3591C666-60B4-323B-3C71-0630324CF42C}"/>
                </a:ext>
              </a:extLst>
            </p:cNvPr>
            <p:cNvSpPr/>
            <p:nvPr/>
          </p:nvSpPr>
          <p:spPr>
            <a:xfrm>
              <a:off x="4306738" y="37016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" name="pt243">
              <a:extLst>
                <a:ext uri="{FF2B5EF4-FFF2-40B4-BE49-F238E27FC236}">
                  <a16:creationId xmlns:a16="http://schemas.microsoft.com/office/drawing/2014/main" id="{0B9404D0-22EC-5D13-8746-ABDEBFB3E09F}"/>
                </a:ext>
              </a:extLst>
            </p:cNvPr>
            <p:cNvSpPr/>
            <p:nvPr/>
          </p:nvSpPr>
          <p:spPr>
            <a:xfrm>
              <a:off x="4678999" y="47939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" name="pt244">
              <a:extLst>
                <a:ext uri="{FF2B5EF4-FFF2-40B4-BE49-F238E27FC236}">
                  <a16:creationId xmlns:a16="http://schemas.microsoft.com/office/drawing/2014/main" id="{7BDAC0D3-B825-4F85-88C4-4C9B4F0CD24C}"/>
                </a:ext>
              </a:extLst>
            </p:cNvPr>
            <p:cNvSpPr/>
            <p:nvPr/>
          </p:nvSpPr>
          <p:spPr>
            <a:xfrm>
              <a:off x="4188119" y="29607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7" name="pt245">
              <a:extLst>
                <a:ext uri="{FF2B5EF4-FFF2-40B4-BE49-F238E27FC236}">
                  <a16:creationId xmlns:a16="http://schemas.microsoft.com/office/drawing/2014/main" id="{C960B4AF-597D-C962-0BAC-3F9B4DCCE6F1}"/>
                </a:ext>
              </a:extLst>
            </p:cNvPr>
            <p:cNvSpPr/>
            <p:nvPr/>
          </p:nvSpPr>
          <p:spPr>
            <a:xfrm>
              <a:off x="4406004" y="31611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" name="pt246">
              <a:extLst>
                <a:ext uri="{FF2B5EF4-FFF2-40B4-BE49-F238E27FC236}">
                  <a16:creationId xmlns:a16="http://schemas.microsoft.com/office/drawing/2014/main" id="{29D87903-6943-B48B-04A1-66294C151B5D}"/>
                </a:ext>
              </a:extLst>
            </p:cNvPr>
            <p:cNvSpPr/>
            <p:nvPr/>
          </p:nvSpPr>
          <p:spPr>
            <a:xfrm>
              <a:off x="5227928" y="41102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9" name="pt247">
              <a:extLst>
                <a:ext uri="{FF2B5EF4-FFF2-40B4-BE49-F238E27FC236}">
                  <a16:creationId xmlns:a16="http://schemas.microsoft.com/office/drawing/2014/main" id="{54DE96B7-CA11-A4B4-8DA2-B53A79445D91}"/>
                </a:ext>
              </a:extLst>
            </p:cNvPr>
            <p:cNvSpPr/>
            <p:nvPr/>
          </p:nvSpPr>
          <p:spPr>
            <a:xfrm>
              <a:off x="4861008" y="46636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0" name="pt248">
              <a:extLst>
                <a:ext uri="{FF2B5EF4-FFF2-40B4-BE49-F238E27FC236}">
                  <a16:creationId xmlns:a16="http://schemas.microsoft.com/office/drawing/2014/main" id="{831D3614-D5A9-6B08-4C5A-7A9E2562AA70}"/>
                </a:ext>
              </a:extLst>
            </p:cNvPr>
            <p:cNvSpPr/>
            <p:nvPr/>
          </p:nvSpPr>
          <p:spPr>
            <a:xfrm>
              <a:off x="4571775" y="2960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1" name="pt249">
              <a:extLst>
                <a:ext uri="{FF2B5EF4-FFF2-40B4-BE49-F238E27FC236}">
                  <a16:creationId xmlns:a16="http://schemas.microsoft.com/office/drawing/2014/main" id="{274F66D2-EB7B-64E7-EE72-A1C6EEA8B195}"/>
                </a:ext>
              </a:extLst>
            </p:cNvPr>
            <p:cNvSpPr/>
            <p:nvPr/>
          </p:nvSpPr>
          <p:spPr>
            <a:xfrm>
              <a:off x="4861800" y="34336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2" name="pt250">
              <a:extLst>
                <a:ext uri="{FF2B5EF4-FFF2-40B4-BE49-F238E27FC236}">
                  <a16:creationId xmlns:a16="http://schemas.microsoft.com/office/drawing/2014/main" id="{809D9887-A155-17F8-F1E1-4556217FFBAB}"/>
                </a:ext>
              </a:extLst>
            </p:cNvPr>
            <p:cNvSpPr/>
            <p:nvPr/>
          </p:nvSpPr>
          <p:spPr>
            <a:xfrm>
              <a:off x="5063650" y="31313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3" name="pt251">
              <a:extLst>
                <a:ext uri="{FF2B5EF4-FFF2-40B4-BE49-F238E27FC236}">
                  <a16:creationId xmlns:a16="http://schemas.microsoft.com/office/drawing/2014/main" id="{E027E5FF-C20D-8DCF-8612-1C3728DAF6DA}"/>
                </a:ext>
              </a:extLst>
            </p:cNvPr>
            <p:cNvSpPr/>
            <p:nvPr/>
          </p:nvSpPr>
          <p:spPr>
            <a:xfrm>
              <a:off x="5173665" y="40512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4" name="pt252">
              <a:extLst>
                <a:ext uri="{FF2B5EF4-FFF2-40B4-BE49-F238E27FC236}">
                  <a16:creationId xmlns:a16="http://schemas.microsoft.com/office/drawing/2014/main" id="{91BEFD2A-7AD1-298F-D5CD-2D0976C6F5CD}"/>
                </a:ext>
              </a:extLst>
            </p:cNvPr>
            <p:cNvSpPr/>
            <p:nvPr/>
          </p:nvSpPr>
          <p:spPr>
            <a:xfrm>
              <a:off x="4689286" y="29842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5" name="pt253">
              <a:extLst>
                <a:ext uri="{FF2B5EF4-FFF2-40B4-BE49-F238E27FC236}">
                  <a16:creationId xmlns:a16="http://schemas.microsoft.com/office/drawing/2014/main" id="{EF6C1624-FA22-B05E-D118-EC1888D15C37}"/>
                </a:ext>
              </a:extLst>
            </p:cNvPr>
            <p:cNvSpPr/>
            <p:nvPr/>
          </p:nvSpPr>
          <p:spPr>
            <a:xfrm>
              <a:off x="5012689" y="41532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6" name="pt254">
              <a:extLst>
                <a:ext uri="{FF2B5EF4-FFF2-40B4-BE49-F238E27FC236}">
                  <a16:creationId xmlns:a16="http://schemas.microsoft.com/office/drawing/2014/main" id="{20D01080-78B9-548D-97B3-AD8E17A796C3}"/>
                </a:ext>
              </a:extLst>
            </p:cNvPr>
            <p:cNvSpPr/>
            <p:nvPr/>
          </p:nvSpPr>
          <p:spPr>
            <a:xfrm>
              <a:off x="4868369" y="30441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7" name="pt255">
              <a:extLst>
                <a:ext uri="{FF2B5EF4-FFF2-40B4-BE49-F238E27FC236}">
                  <a16:creationId xmlns:a16="http://schemas.microsoft.com/office/drawing/2014/main" id="{2FBD6023-393D-726C-459D-6C6135EA9376}"/>
                </a:ext>
              </a:extLst>
            </p:cNvPr>
            <p:cNvSpPr/>
            <p:nvPr/>
          </p:nvSpPr>
          <p:spPr>
            <a:xfrm>
              <a:off x="4862538" y="38419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8" name="pt256">
              <a:extLst>
                <a:ext uri="{FF2B5EF4-FFF2-40B4-BE49-F238E27FC236}">
                  <a16:creationId xmlns:a16="http://schemas.microsoft.com/office/drawing/2014/main" id="{2ACBFE27-4FF6-4744-13A0-03CA0A4E8D2C}"/>
                </a:ext>
              </a:extLst>
            </p:cNvPr>
            <p:cNvSpPr/>
            <p:nvPr/>
          </p:nvSpPr>
          <p:spPr>
            <a:xfrm>
              <a:off x="5179400" y="30671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59" name="pt257">
              <a:extLst>
                <a:ext uri="{FF2B5EF4-FFF2-40B4-BE49-F238E27FC236}">
                  <a16:creationId xmlns:a16="http://schemas.microsoft.com/office/drawing/2014/main" id="{9F776796-DD95-CC61-EBD3-A98C10A30810}"/>
                </a:ext>
              </a:extLst>
            </p:cNvPr>
            <p:cNvSpPr/>
            <p:nvPr/>
          </p:nvSpPr>
          <p:spPr>
            <a:xfrm>
              <a:off x="4734773" y="26963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0" name="pt258">
              <a:extLst>
                <a:ext uri="{FF2B5EF4-FFF2-40B4-BE49-F238E27FC236}">
                  <a16:creationId xmlns:a16="http://schemas.microsoft.com/office/drawing/2014/main" id="{6C034165-470C-20AD-04BA-5F57244629C8}"/>
                </a:ext>
              </a:extLst>
            </p:cNvPr>
            <p:cNvSpPr/>
            <p:nvPr/>
          </p:nvSpPr>
          <p:spPr>
            <a:xfrm>
              <a:off x="5255944" y="48687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1" name="pt259">
              <a:extLst>
                <a:ext uri="{FF2B5EF4-FFF2-40B4-BE49-F238E27FC236}">
                  <a16:creationId xmlns:a16="http://schemas.microsoft.com/office/drawing/2014/main" id="{6D5C3BD6-D274-6D3F-A184-CF9CA009F098}"/>
                </a:ext>
              </a:extLst>
            </p:cNvPr>
            <p:cNvSpPr/>
            <p:nvPr/>
          </p:nvSpPr>
          <p:spPr>
            <a:xfrm>
              <a:off x="5843262" y="42394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2" name="pt260">
              <a:extLst>
                <a:ext uri="{FF2B5EF4-FFF2-40B4-BE49-F238E27FC236}">
                  <a16:creationId xmlns:a16="http://schemas.microsoft.com/office/drawing/2014/main" id="{6F4D5645-65CA-3AFD-2343-9251270B993C}"/>
                </a:ext>
              </a:extLst>
            </p:cNvPr>
            <p:cNvSpPr/>
            <p:nvPr/>
          </p:nvSpPr>
          <p:spPr>
            <a:xfrm>
              <a:off x="5223422" y="4175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3" name="pt261">
              <a:extLst>
                <a:ext uri="{FF2B5EF4-FFF2-40B4-BE49-F238E27FC236}">
                  <a16:creationId xmlns:a16="http://schemas.microsoft.com/office/drawing/2014/main" id="{DC8AFCC6-851B-D40C-7856-5F68E987E873}"/>
                </a:ext>
              </a:extLst>
            </p:cNvPr>
            <p:cNvSpPr/>
            <p:nvPr/>
          </p:nvSpPr>
          <p:spPr>
            <a:xfrm>
              <a:off x="5874435" y="45963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4" name="pt262">
              <a:extLst>
                <a:ext uri="{FF2B5EF4-FFF2-40B4-BE49-F238E27FC236}">
                  <a16:creationId xmlns:a16="http://schemas.microsoft.com/office/drawing/2014/main" id="{593A3296-0F60-5816-3EAF-A5FD2552B505}"/>
                </a:ext>
              </a:extLst>
            </p:cNvPr>
            <p:cNvSpPr/>
            <p:nvPr/>
          </p:nvSpPr>
          <p:spPr>
            <a:xfrm>
              <a:off x="5776294" y="43031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5" name="pt263">
              <a:extLst>
                <a:ext uri="{FF2B5EF4-FFF2-40B4-BE49-F238E27FC236}">
                  <a16:creationId xmlns:a16="http://schemas.microsoft.com/office/drawing/2014/main" id="{3C9F3C02-9617-19CF-E9D2-12927CECA56F}"/>
                </a:ext>
              </a:extLst>
            </p:cNvPr>
            <p:cNvSpPr/>
            <p:nvPr/>
          </p:nvSpPr>
          <p:spPr>
            <a:xfrm>
              <a:off x="4593624" y="38718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6" name="pt264">
              <a:extLst>
                <a:ext uri="{FF2B5EF4-FFF2-40B4-BE49-F238E27FC236}">
                  <a16:creationId xmlns:a16="http://schemas.microsoft.com/office/drawing/2014/main" id="{7D8649EC-9CAE-EFA3-2D94-150DE0049C5D}"/>
                </a:ext>
              </a:extLst>
            </p:cNvPr>
            <p:cNvSpPr/>
            <p:nvPr/>
          </p:nvSpPr>
          <p:spPr>
            <a:xfrm>
              <a:off x="5456728" y="43336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7" name="pt265">
              <a:extLst>
                <a:ext uri="{FF2B5EF4-FFF2-40B4-BE49-F238E27FC236}">
                  <a16:creationId xmlns:a16="http://schemas.microsoft.com/office/drawing/2014/main" id="{F3404706-F71A-0503-828E-54767FD8AAE4}"/>
                </a:ext>
              </a:extLst>
            </p:cNvPr>
            <p:cNvSpPr/>
            <p:nvPr/>
          </p:nvSpPr>
          <p:spPr>
            <a:xfrm>
              <a:off x="4683209" y="44200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8" name="pt266">
              <a:extLst>
                <a:ext uri="{FF2B5EF4-FFF2-40B4-BE49-F238E27FC236}">
                  <a16:creationId xmlns:a16="http://schemas.microsoft.com/office/drawing/2014/main" id="{C0864940-FBE0-9212-E5F5-C004747FD90C}"/>
                </a:ext>
              </a:extLst>
            </p:cNvPr>
            <p:cNvSpPr/>
            <p:nvPr/>
          </p:nvSpPr>
          <p:spPr>
            <a:xfrm>
              <a:off x="5388988" y="38704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69" name="pt267">
              <a:extLst>
                <a:ext uri="{FF2B5EF4-FFF2-40B4-BE49-F238E27FC236}">
                  <a16:creationId xmlns:a16="http://schemas.microsoft.com/office/drawing/2014/main" id="{B926B8DA-B806-5C4A-8834-4EFCF0F844B1}"/>
                </a:ext>
              </a:extLst>
            </p:cNvPr>
            <p:cNvSpPr/>
            <p:nvPr/>
          </p:nvSpPr>
          <p:spPr>
            <a:xfrm>
              <a:off x="5011630" y="39840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0" name="pt268">
              <a:extLst>
                <a:ext uri="{FF2B5EF4-FFF2-40B4-BE49-F238E27FC236}">
                  <a16:creationId xmlns:a16="http://schemas.microsoft.com/office/drawing/2014/main" id="{ECD4FA9E-8D2A-DBE3-1164-37333C6D4670}"/>
                </a:ext>
              </a:extLst>
            </p:cNvPr>
            <p:cNvSpPr/>
            <p:nvPr/>
          </p:nvSpPr>
          <p:spPr>
            <a:xfrm>
              <a:off x="5549726" y="36250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1" name="pt269">
              <a:extLst>
                <a:ext uri="{FF2B5EF4-FFF2-40B4-BE49-F238E27FC236}">
                  <a16:creationId xmlns:a16="http://schemas.microsoft.com/office/drawing/2014/main" id="{685E661C-A54A-166E-C8EA-72703B2A9BB7}"/>
                </a:ext>
              </a:extLst>
            </p:cNvPr>
            <p:cNvSpPr/>
            <p:nvPr/>
          </p:nvSpPr>
          <p:spPr>
            <a:xfrm>
              <a:off x="5377669" y="29564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2" name="pt270">
              <a:extLst>
                <a:ext uri="{FF2B5EF4-FFF2-40B4-BE49-F238E27FC236}">
                  <a16:creationId xmlns:a16="http://schemas.microsoft.com/office/drawing/2014/main" id="{C5F7E025-7F3A-3284-311A-B0452BFA6C6E}"/>
                </a:ext>
              </a:extLst>
            </p:cNvPr>
            <p:cNvSpPr/>
            <p:nvPr/>
          </p:nvSpPr>
          <p:spPr>
            <a:xfrm>
              <a:off x="4267104" y="30557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3" name="pt271">
              <a:extLst>
                <a:ext uri="{FF2B5EF4-FFF2-40B4-BE49-F238E27FC236}">
                  <a16:creationId xmlns:a16="http://schemas.microsoft.com/office/drawing/2014/main" id="{BFC155B0-D838-5B7D-CAB5-698894688DE9}"/>
                </a:ext>
              </a:extLst>
            </p:cNvPr>
            <p:cNvSpPr/>
            <p:nvPr/>
          </p:nvSpPr>
          <p:spPr>
            <a:xfrm>
              <a:off x="4839019" y="39717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4" name="pt272">
              <a:extLst>
                <a:ext uri="{FF2B5EF4-FFF2-40B4-BE49-F238E27FC236}">
                  <a16:creationId xmlns:a16="http://schemas.microsoft.com/office/drawing/2014/main" id="{AE2A32FD-1DB0-51B9-2BF2-9E85CA824CAE}"/>
                </a:ext>
              </a:extLst>
            </p:cNvPr>
            <p:cNvSpPr/>
            <p:nvPr/>
          </p:nvSpPr>
          <p:spPr>
            <a:xfrm>
              <a:off x="4802467" y="39859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5" name="pt273">
              <a:extLst>
                <a:ext uri="{FF2B5EF4-FFF2-40B4-BE49-F238E27FC236}">
                  <a16:creationId xmlns:a16="http://schemas.microsoft.com/office/drawing/2014/main" id="{08BEA2C6-E986-3389-6B48-310EEFB192DC}"/>
                </a:ext>
              </a:extLst>
            </p:cNvPr>
            <p:cNvSpPr/>
            <p:nvPr/>
          </p:nvSpPr>
          <p:spPr>
            <a:xfrm>
              <a:off x="5365042" y="45186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6" name="pt274">
              <a:extLst>
                <a:ext uri="{FF2B5EF4-FFF2-40B4-BE49-F238E27FC236}">
                  <a16:creationId xmlns:a16="http://schemas.microsoft.com/office/drawing/2014/main" id="{41C6DBC3-5CE2-D9B6-8B38-BD26C81A75E4}"/>
                </a:ext>
              </a:extLst>
            </p:cNvPr>
            <p:cNvSpPr/>
            <p:nvPr/>
          </p:nvSpPr>
          <p:spPr>
            <a:xfrm>
              <a:off x="4619412" y="32132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7" name="pt275">
              <a:extLst>
                <a:ext uri="{FF2B5EF4-FFF2-40B4-BE49-F238E27FC236}">
                  <a16:creationId xmlns:a16="http://schemas.microsoft.com/office/drawing/2014/main" id="{D1F88FA8-BC39-E1F7-749E-5841AD368E11}"/>
                </a:ext>
              </a:extLst>
            </p:cNvPr>
            <p:cNvSpPr/>
            <p:nvPr/>
          </p:nvSpPr>
          <p:spPr>
            <a:xfrm>
              <a:off x="5205214" y="29914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8" name="pt276">
              <a:extLst>
                <a:ext uri="{FF2B5EF4-FFF2-40B4-BE49-F238E27FC236}">
                  <a16:creationId xmlns:a16="http://schemas.microsoft.com/office/drawing/2014/main" id="{EA1692DE-0696-70A6-A2D4-52BF4EB243B4}"/>
                </a:ext>
              </a:extLst>
            </p:cNvPr>
            <p:cNvSpPr/>
            <p:nvPr/>
          </p:nvSpPr>
          <p:spPr>
            <a:xfrm>
              <a:off x="5363911" y="35159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79" name="pt277">
              <a:extLst>
                <a:ext uri="{FF2B5EF4-FFF2-40B4-BE49-F238E27FC236}">
                  <a16:creationId xmlns:a16="http://schemas.microsoft.com/office/drawing/2014/main" id="{51828F97-E951-BCBB-C99F-9F2659C5594F}"/>
                </a:ext>
              </a:extLst>
            </p:cNvPr>
            <p:cNvSpPr/>
            <p:nvPr/>
          </p:nvSpPr>
          <p:spPr>
            <a:xfrm>
              <a:off x="4780767" y="29828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0" name="pt278">
              <a:extLst>
                <a:ext uri="{FF2B5EF4-FFF2-40B4-BE49-F238E27FC236}">
                  <a16:creationId xmlns:a16="http://schemas.microsoft.com/office/drawing/2014/main" id="{587D6DA6-A66D-3AAE-B57F-19BB23419B4C}"/>
                </a:ext>
              </a:extLst>
            </p:cNvPr>
            <p:cNvSpPr/>
            <p:nvPr/>
          </p:nvSpPr>
          <p:spPr>
            <a:xfrm>
              <a:off x="5267900" y="40482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1" name="pt279">
              <a:extLst>
                <a:ext uri="{FF2B5EF4-FFF2-40B4-BE49-F238E27FC236}">
                  <a16:creationId xmlns:a16="http://schemas.microsoft.com/office/drawing/2014/main" id="{D84F157B-399F-7443-DA88-E7AB23434DF7}"/>
                </a:ext>
              </a:extLst>
            </p:cNvPr>
            <p:cNvSpPr/>
            <p:nvPr/>
          </p:nvSpPr>
          <p:spPr>
            <a:xfrm>
              <a:off x="5597843" y="26244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2" name="pt280">
              <a:extLst>
                <a:ext uri="{FF2B5EF4-FFF2-40B4-BE49-F238E27FC236}">
                  <a16:creationId xmlns:a16="http://schemas.microsoft.com/office/drawing/2014/main" id="{DC09CC80-4F0A-BA36-F04B-9D0F7BCDAAED}"/>
                </a:ext>
              </a:extLst>
            </p:cNvPr>
            <p:cNvSpPr/>
            <p:nvPr/>
          </p:nvSpPr>
          <p:spPr>
            <a:xfrm>
              <a:off x="5251225" y="52674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3" name="pt281">
              <a:extLst>
                <a:ext uri="{FF2B5EF4-FFF2-40B4-BE49-F238E27FC236}">
                  <a16:creationId xmlns:a16="http://schemas.microsoft.com/office/drawing/2014/main" id="{CEC6871D-DF81-ED34-FFEC-1236511C8B4E}"/>
                </a:ext>
              </a:extLst>
            </p:cNvPr>
            <p:cNvSpPr/>
            <p:nvPr/>
          </p:nvSpPr>
          <p:spPr>
            <a:xfrm>
              <a:off x="4774933" y="29605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4" name="pt282">
              <a:extLst>
                <a:ext uri="{FF2B5EF4-FFF2-40B4-BE49-F238E27FC236}">
                  <a16:creationId xmlns:a16="http://schemas.microsoft.com/office/drawing/2014/main" id="{1C0A1A66-065C-C46C-FA1B-DA804C4D7671}"/>
                </a:ext>
              </a:extLst>
            </p:cNvPr>
            <p:cNvSpPr/>
            <p:nvPr/>
          </p:nvSpPr>
          <p:spPr>
            <a:xfrm>
              <a:off x="4646298" y="2666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5" name="pt283">
              <a:extLst>
                <a:ext uri="{FF2B5EF4-FFF2-40B4-BE49-F238E27FC236}">
                  <a16:creationId xmlns:a16="http://schemas.microsoft.com/office/drawing/2014/main" id="{F416F5E1-33B4-1FE5-B578-29C75CB104F0}"/>
                </a:ext>
              </a:extLst>
            </p:cNvPr>
            <p:cNvSpPr/>
            <p:nvPr/>
          </p:nvSpPr>
          <p:spPr>
            <a:xfrm>
              <a:off x="4790867" y="40711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6" name="pt284">
              <a:extLst>
                <a:ext uri="{FF2B5EF4-FFF2-40B4-BE49-F238E27FC236}">
                  <a16:creationId xmlns:a16="http://schemas.microsoft.com/office/drawing/2014/main" id="{04A333D2-AD94-D3FB-8EE7-390AE2DE0C45}"/>
                </a:ext>
              </a:extLst>
            </p:cNvPr>
            <p:cNvSpPr/>
            <p:nvPr/>
          </p:nvSpPr>
          <p:spPr>
            <a:xfrm>
              <a:off x="4758251" y="36281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7" name="pt285">
              <a:extLst>
                <a:ext uri="{FF2B5EF4-FFF2-40B4-BE49-F238E27FC236}">
                  <a16:creationId xmlns:a16="http://schemas.microsoft.com/office/drawing/2014/main" id="{3DC4447B-5881-1C70-997F-C07FDAC03D49}"/>
                </a:ext>
              </a:extLst>
            </p:cNvPr>
            <p:cNvSpPr/>
            <p:nvPr/>
          </p:nvSpPr>
          <p:spPr>
            <a:xfrm>
              <a:off x="5286413" y="40069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8" name="pt286">
              <a:extLst>
                <a:ext uri="{FF2B5EF4-FFF2-40B4-BE49-F238E27FC236}">
                  <a16:creationId xmlns:a16="http://schemas.microsoft.com/office/drawing/2014/main" id="{BE78AA80-8958-C870-6E4E-C7DFD1E04251}"/>
                </a:ext>
              </a:extLst>
            </p:cNvPr>
            <p:cNvSpPr/>
            <p:nvPr/>
          </p:nvSpPr>
          <p:spPr>
            <a:xfrm>
              <a:off x="5588546" y="47261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89" name="pt287">
              <a:extLst>
                <a:ext uri="{FF2B5EF4-FFF2-40B4-BE49-F238E27FC236}">
                  <a16:creationId xmlns:a16="http://schemas.microsoft.com/office/drawing/2014/main" id="{05A7AB72-5FAF-55C8-B5C7-2ACE2F613E3B}"/>
                </a:ext>
              </a:extLst>
            </p:cNvPr>
            <p:cNvSpPr/>
            <p:nvPr/>
          </p:nvSpPr>
          <p:spPr>
            <a:xfrm>
              <a:off x="4798256" y="2969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0" name="pt288">
              <a:extLst>
                <a:ext uri="{FF2B5EF4-FFF2-40B4-BE49-F238E27FC236}">
                  <a16:creationId xmlns:a16="http://schemas.microsoft.com/office/drawing/2014/main" id="{CA346D26-1F11-2159-59A5-63E102DCCD22}"/>
                </a:ext>
              </a:extLst>
            </p:cNvPr>
            <p:cNvSpPr/>
            <p:nvPr/>
          </p:nvSpPr>
          <p:spPr>
            <a:xfrm>
              <a:off x="5545035" y="42366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1" name="pt289">
              <a:extLst>
                <a:ext uri="{FF2B5EF4-FFF2-40B4-BE49-F238E27FC236}">
                  <a16:creationId xmlns:a16="http://schemas.microsoft.com/office/drawing/2014/main" id="{3E41685B-96E8-F5DB-8096-0B6C74F46F24}"/>
                </a:ext>
              </a:extLst>
            </p:cNvPr>
            <p:cNvSpPr/>
            <p:nvPr/>
          </p:nvSpPr>
          <p:spPr>
            <a:xfrm>
              <a:off x="5537796" y="35077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2" name="pt290">
              <a:extLst>
                <a:ext uri="{FF2B5EF4-FFF2-40B4-BE49-F238E27FC236}">
                  <a16:creationId xmlns:a16="http://schemas.microsoft.com/office/drawing/2014/main" id="{47458658-BDBC-07CF-5439-EDCF5A51DA64}"/>
                </a:ext>
              </a:extLst>
            </p:cNvPr>
            <p:cNvSpPr/>
            <p:nvPr/>
          </p:nvSpPr>
          <p:spPr>
            <a:xfrm>
              <a:off x="5163189" y="51694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3" name="pt291">
              <a:extLst>
                <a:ext uri="{FF2B5EF4-FFF2-40B4-BE49-F238E27FC236}">
                  <a16:creationId xmlns:a16="http://schemas.microsoft.com/office/drawing/2014/main" id="{D523EB5D-9630-E165-FF24-42777F37BDA0}"/>
                </a:ext>
              </a:extLst>
            </p:cNvPr>
            <p:cNvSpPr/>
            <p:nvPr/>
          </p:nvSpPr>
          <p:spPr>
            <a:xfrm>
              <a:off x="5191667" y="30591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4" name="pt292">
              <a:extLst>
                <a:ext uri="{FF2B5EF4-FFF2-40B4-BE49-F238E27FC236}">
                  <a16:creationId xmlns:a16="http://schemas.microsoft.com/office/drawing/2014/main" id="{46934C27-7F5B-1E6B-12D7-DE3947EA3699}"/>
                </a:ext>
              </a:extLst>
            </p:cNvPr>
            <p:cNvSpPr/>
            <p:nvPr/>
          </p:nvSpPr>
          <p:spPr>
            <a:xfrm>
              <a:off x="5149575" y="40395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5" name="pt293">
              <a:extLst>
                <a:ext uri="{FF2B5EF4-FFF2-40B4-BE49-F238E27FC236}">
                  <a16:creationId xmlns:a16="http://schemas.microsoft.com/office/drawing/2014/main" id="{29421011-503B-9A0B-F316-08FC9AD23DDE}"/>
                </a:ext>
              </a:extLst>
            </p:cNvPr>
            <p:cNvSpPr/>
            <p:nvPr/>
          </p:nvSpPr>
          <p:spPr>
            <a:xfrm>
              <a:off x="5227130" y="4561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6" name="pt294">
              <a:extLst>
                <a:ext uri="{FF2B5EF4-FFF2-40B4-BE49-F238E27FC236}">
                  <a16:creationId xmlns:a16="http://schemas.microsoft.com/office/drawing/2014/main" id="{849BB8DD-FE4F-55AF-A210-7E93341896E3}"/>
                </a:ext>
              </a:extLst>
            </p:cNvPr>
            <p:cNvSpPr/>
            <p:nvPr/>
          </p:nvSpPr>
          <p:spPr>
            <a:xfrm>
              <a:off x="4455205" y="23826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7" name="pt295">
              <a:extLst>
                <a:ext uri="{FF2B5EF4-FFF2-40B4-BE49-F238E27FC236}">
                  <a16:creationId xmlns:a16="http://schemas.microsoft.com/office/drawing/2014/main" id="{FA9286CB-EA93-E683-9E2A-CCF121AC5DE0}"/>
                </a:ext>
              </a:extLst>
            </p:cNvPr>
            <p:cNvSpPr/>
            <p:nvPr/>
          </p:nvSpPr>
          <p:spPr>
            <a:xfrm>
              <a:off x="5114785" y="44018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8" name="pt296">
              <a:extLst>
                <a:ext uri="{FF2B5EF4-FFF2-40B4-BE49-F238E27FC236}">
                  <a16:creationId xmlns:a16="http://schemas.microsoft.com/office/drawing/2014/main" id="{BD50D6C0-BE93-2A7E-9370-A688F8D8691B}"/>
                </a:ext>
              </a:extLst>
            </p:cNvPr>
            <p:cNvSpPr/>
            <p:nvPr/>
          </p:nvSpPr>
          <p:spPr>
            <a:xfrm>
              <a:off x="4332393" y="31976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99" name="pt297">
              <a:extLst>
                <a:ext uri="{FF2B5EF4-FFF2-40B4-BE49-F238E27FC236}">
                  <a16:creationId xmlns:a16="http://schemas.microsoft.com/office/drawing/2014/main" id="{4E0A4D2F-9FEC-C7C7-63E5-CFE72FAB3FB2}"/>
                </a:ext>
              </a:extLst>
            </p:cNvPr>
            <p:cNvSpPr/>
            <p:nvPr/>
          </p:nvSpPr>
          <p:spPr>
            <a:xfrm>
              <a:off x="5014987" y="38259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0" name="pt298">
              <a:extLst>
                <a:ext uri="{FF2B5EF4-FFF2-40B4-BE49-F238E27FC236}">
                  <a16:creationId xmlns:a16="http://schemas.microsoft.com/office/drawing/2014/main" id="{DFB22577-0540-C738-577C-E0B5C4D5AD94}"/>
                </a:ext>
              </a:extLst>
            </p:cNvPr>
            <p:cNvSpPr/>
            <p:nvPr/>
          </p:nvSpPr>
          <p:spPr>
            <a:xfrm>
              <a:off x="4612009" y="48413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1" name="pt299">
              <a:extLst>
                <a:ext uri="{FF2B5EF4-FFF2-40B4-BE49-F238E27FC236}">
                  <a16:creationId xmlns:a16="http://schemas.microsoft.com/office/drawing/2014/main" id="{3DA11F0B-FC64-4D3E-0704-160471C1D0A8}"/>
                </a:ext>
              </a:extLst>
            </p:cNvPr>
            <p:cNvSpPr/>
            <p:nvPr/>
          </p:nvSpPr>
          <p:spPr>
            <a:xfrm>
              <a:off x="4868639" y="35974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2" name="pt300">
              <a:extLst>
                <a:ext uri="{FF2B5EF4-FFF2-40B4-BE49-F238E27FC236}">
                  <a16:creationId xmlns:a16="http://schemas.microsoft.com/office/drawing/2014/main" id="{37DF7CDF-EC68-6C9E-DCC5-EF38285E12D9}"/>
                </a:ext>
              </a:extLst>
            </p:cNvPr>
            <p:cNvSpPr/>
            <p:nvPr/>
          </p:nvSpPr>
          <p:spPr>
            <a:xfrm>
              <a:off x="5350217" y="29441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3" name="pt301">
              <a:extLst>
                <a:ext uri="{FF2B5EF4-FFF2-40B4-BE49-F238E27FC236}">
                  <a16:creationId xmlns:a16="http://schemas.microsoft.com/office/drawing/2014/main" id="{2AF384E8-7BF4-6EFF-B11A-E977D9F7E582}"/>
                </a:ext>
              </a:extLst>
            </p:cNvPr>
            <p:cNvSpPr/>
            <p:nvPr/>
          </p:nvSpPr>
          <p:spPr>
            <a:xfrm>
              <a:off x="5260220" y="31632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4" name="pt302">
              <a:extLst>
                <a:ext uri="{FF2B5EF4-FFF2-40B4-BE49-F238E27FC236}">
                  <a16:creationId xmlns:a16="http://schemas.microsoft.com/office/drawing/2014/main" id="{A1CE23D8-3F48-02FB-527F-79D8E7D25EEF}"/>
                </a:ext>
              </a:extLst>
            </p:cNvPr>
            <p:cNvSpPr/>
            <p:nvPr/>
          </p:nvSpPr>
          <p:spPr>
            <a:xfrm>
              <a:off x="5063810" y="33782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5" name="pt303">
              <a:extLst>
                <a:ext uri="{FF2B5EF4-FFF2-40B4-BE49-F238E27FC236}">
                  <a16:creationId xmlns:a16="http://schemas.microsoft.com/office/drawing/2014/main" id="{D57F3E50-200C-F811-25CC-63DB3E95F965}"/>
                </a:ext>
              </a:extLst>
            </p:cNvPr>
            <p:cNvSpPr/>
            <p:nvPr/>
          </p:nvSpPr>
          <p:spPr>
            <a:xfrm>
              <a:off x="5013333" y="39593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6" name="pt304">
              <a:extLst>
                <a:ext uri="{FF2B5EF4-FFF2-40B4-BE49-F238E27FC236}">
                  <a16:creationId xmlns:a16="http://schemas.microsoft.com/office/drawing/2014/main" id="{50845310-D434-79E6-B2BD-4710DC635D75}"/>
                </a:ext>
              </a:extLst>
            </p:cNvPr>
            <p:cNvSpPr/>
            <p:nvPr/>
          </p:nvSpPr>
          <p:spPr>
            <a:xfrm>
              <a:off x="4994089" y="30142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7" name="pt305">
              <a:extLst>
                <a:ext uri="{FF2B5EF4-FFF2-40B4-BE49-F238E27FC236}">
                  <a16:creationId xmlns:a16="http://schemas.microsoft.com/office/drawing/2014/main" id="{4C178E02-D365-004D-0B90-D6C9148510C5}"/>
                </a:ext>
              </a:extLst>
            </p:cNvPr>
            <p:cNvSpPr/>
            <p:nvPr/>
          </p:nvSpPr>
          <p:spPr>
            <a:xfrm>
              <a:off x="5250384" y="49773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8" name="pt306">
              <a:extLst>
                <a:ext uri="{FF2B5EF4-FFF2-40B4-BE49-F238E27FC236}">
                  <a16:creationId xmlns:a16="http://schemas.microsoft.com/office/drawing/2014/main" id="{CE039371-4838-53FF-C8D7-BF42D7F30F28}"/>
                </a:ext>
              </a:extLst>
            </p:cNvPr>
            <p:cNvSpPr/>
            <p:nvPr/>
          </p:nvSpPr>
          <p:spPr>
            <a:xfrm>
              <a:off x="4451531" y="39962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09" name="pt307">
              <a:extLst>
                <a:ext uri="{FF2B5EF4-FFF2-40B4-BE49-F238E27FC236}">
                  <a16:creationId xmlns:a16="http://schemas.microsoft.com/office/drawing/2014/main" id="{3809F5DE-6AEB-6AEB-942E-D5CC89682451}"/>
                </a:ext>
              </a:extLst>
            </p:cNvPr>
            <p:cNvSpPr/>
            <p:nvPr/>
          </p:nvSpPr>
          <p:spPr>
            <a:xfrm>
              <a:off x="5251785" y="19211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0" name="pt308">
              <a:extLst>
                <a:ext uri="{FF2B5EF4-FFF2-40B4-BE49-F238E27FC236}">
                  <a16:creationId xmlns:a16="http://schemas.microsoft.com/office/drawing/2014/main" id="{F994D452-8AC8-014A-C63A-AFC4CBAA4FD4}"/>
                </a:ext>
              </a:extLst>
            </p:cNvPr>
            <p:cNvSpPr/>
            <p:nvPr/>
          </p:nvSpPr>
          <p:spPr>
            <a:xfrm>
              <a:off x="4706288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1" name="pt309">
              <a:extLst>
                <a:ext uri="{FF2B5EF4-FFF2-40B4-BE49-F238E27FC236}">
                  <a16:creationId xmlns:a16="http://schemas.microsoft.com/office/drawing/2014/main" id="{551EF89E-95C0-766F-CBA3-9D62C631C952}"/>
                </a:ext>
              </a:extLst>
            </p:cNvPr>
            <p:cNvSpPr/>
            <p:nvPr/>
          </p:nvSpPr>
          <p:spPr>
            <a:xfrm>
              <a:off x="5549999" y="49750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2" name="pt310">
              <a:extLst>
                <a:ext uri="{FF2B5EF4-FFF2-40B4-BE49-F238E27FC236}">
                  <a16:creationId xmlns:a16="http://schemas.microsoft.com/office/drawing/2014/main" id="{B7B39BDD-5089-0BBD-C62E-C43982A5309F}"/>
                </a:ext>
              </a:extLst>
            </p:cNvPr>
            <p:cNvSpPr/>
            <p:nvPr/>
          </p:nvSpPr>
          <p:spPr>
            <a:xfrm>
              <a:off x="4474300" y="47267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3" name="pt311">
              <a:extLst>
                <a:ext uri="{FF2B5EF4-FFF2-40B4-BE49-F238E27FC236}">
                  <a16:creationId xmlns:a16="http://schemas.microsoft.com/office/drawing/2014/main" id="{FC1E8512-F0A6-0C74-E48B-47813B020CD3}"/>
                </a:ext>
              </a:extLst>
            </p:cNvPr>
            <p:cNvSpPr/>
            <p:nvPr/>
          </p:nvSpPr>
          <p:spPr>
            <a:xfrm>
              <a:off x="5294976" y="3110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4" name="pt312">
              <a:extLst>
                <a:ext uri="{FF2B5EF4-FFF2-40B4-BE49-F238E27FC236}">
                  <a16:creationId xmlns:a16="http://schemas.microsoft.com/office/drawing/2014/main" id="{2A043E51-1751-8A2E-A384-0C0C1EF76A29}"/>
                </a:ext>
              </a:extLst>
            </p:cNvPr>
            <p:cNvSpPr/>
            <p:nvPr/>
          </p:nvSpPr>
          <p:spPr>
            <a:xfrm>
              <a:off x="5352325" y="45202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5" name="pt313">
              <a:extLst>
                <a:ext uri="{FF2B5EF4-FFF2-40B4-BE49-F238E27FC236}">
                  <a16:creationId xmlns:a16="http://schemas.microsoft.com/office/drawing/2014/main" id="{15AE247F-3B77-9838-9EDE-9FF653BA702E}"/>
                </a:ext>
              </a:extLst>
            </p:cNvPr>
            <p:cNvSpPr/>
            <p:nvPr/>
          </p:nvSpPr>
          <p:spPr>
            <a:xfrm>
              <a:off x="4592325" y="46617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6" name="pt314">
              <a:extLst>
                <a:ext uri="{FF2B5EF4-FFF2-40B4-BE49-F238E27FC236}">
                  <a16:creationId xmlns:a16="http://schemas.microsoft.com/office/drawing/2014/main" id="{2CCEBF1D-5C24-71CC-8C63-0923F0C394F0}"/>
                </a:ext>
              </a:extLst>
            </p:cNvPr>
            <p:cNvSpPr/>
            <p:nvPr/>
          </p:nvSpPr>
          <p:spPr>
            <a:xfrm>
              <a:off x="5961730" y="43488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7" name="pt315">
              <a:extLst>
                <a:ext uri="{FF2B5EF4-FFF2-40B4-BE49-F238E27FC236}">
                  <a16:creationId xmlns:a16="http://schemas.microsoft.com/office/drawing/2014/main" id="{4EF928AB-0105-A019-0BE8-BACED0110C80}"/>
                </a:ext>
              </a:extLst>
            </p:cNvPr>
            <p:cNvSpPr/>
            <p:nvPr/>
          </p:nvSpPr>
          <p:spPr>
            <a:xfrm>
              <a:off x="4773792" y="34923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8" name="pt316">
              <a:extLst>
                <a:ext uri="{FF2B5EF4-FFF2-40B4-BE49-F238E27FC236}">
                  <a16:creationId xmlns:a16="http://schemas.microsoft.com/office/drawing/2014/main" id="{E28018D1-8B25-DBE7-4BD6-96497F2344A7}"/>
                </a:ext>
              </a:extLst>
            </p:cNvPr>
            <p:cNvSpPr/>
            <p:nvPr/>
          </p:nvSpPr>
          <p:spPr>
            <a:xfrm>
              <a:off x="4795771" y="33877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19" name="pt317">
              <a:extLst>
                <a:ext uri="{FF2B5EF4-FFF2-40B4-BE49-F238E27FC236}">
                  <a16:creationId xmlns:a16="http://schemas.microsoft.com/office/drawing/2014/main" id="{55B133F6-AF04-F271-53CD-8485B3698FE8}"/>
                </a:ext>
              </a:extLst>
            </p:cNvPr>
            <p:cNvSpPr/>
            <p:nvPr/>
          </p:nvSpPr>
          <p:spPr>
            <a:xfrm>
              <a:off x="5022096" y="4746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0" name="pt318">
              <a:extLst>
                <a:ext uri="{FF2B5EF4-FFF2-40B4-BE49-F238E27FC236}">
                  <a16:creationId xmlns:a16="http://schemas.microsoft.com/office/drawing/2014/main" id="{833A96A8-61CC-5410-7860-CB7A366B702E}"/>
                </a:ext>
              </a:extLst>
            </p:cNvPr>
            <p:cNvSpPr/>
            <p:nvPr/>
          </p:nvSpPr>
          <p:spPr>
            <a:xfrm>
              <a:off x="5017889" y="24451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1" name="pt319">
              <a:extLst>
                <a:ext uri="{FF2B5EF4-FFF2-40B4-BE49-F238E27FC236}">
                  <a16:creationId xmlns:a16="http://schemas.microsoft.com/office/drawing/2014/main" id="{1932F71C-64F8-0BF0-AAA9-A127A4697B86}"/>
                </a:ext>
              </a:extLst>
            </p:cNvPr>
            <p:cNvSpPr/>
            <p:nvPr/>
          </p:nvSpPr>
          <p:spPr>
            <a:xfrm>
              <a:off x="5260157" y="35000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2" name="pt320">
              <a:extLst>
                <a:ext uri="{FF2B5EF4-FFF2-40B4-BE49-F238E27FC236}">
                  <a16:creationId xmlns:a16="http://schemas.microsoft.com/office/drawing/2014/main" id="{10F88304-6F52-355D-2148-396C1C868D26}"/>
                </a:ext>
              </a:extLst>
            </p:cNvPr>
            <p:cNvSpPr/>
            <p:nvPr/>
          </p:nvSpPr>
          <p:spPr>
            <a:xfrm>
              <a:off x="4386789" y="26631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3" name="pt321">
              <a:extLst>
                <a:ext uri="{FF2B5EF4-FFF2-40B4-BE49-F238E27FC236}">
                  <a16:creationId xmlns:a16="http://schemas.microsoft.com/office/drawing/2014/main" id="{06B323AA-0649-723D-08CF-72B3D8493158}"/>
                </a:ext>
              </a:extLst>
            </p:cNvPr>
            <p:cNvSpPr/>
            <p:nvPr/>
          </p:nvSpPr>
          <p:spPr>
            <a:xfrm>
              <a:off x="5027470" y="46923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4" name="pt322">
              <a:extLst>
                <a:ext uri="{FF2B5EF4-FFF2-40B4-BE49-F238E27FC236}">
                  <a16:creationId xmlns:a16="http://schemas.microsoft.com/office/drawing/2014/main" id="{D4649934-32BD-7D40-5FD0-4DDF01AAA08C}"/>
                </a:ext>
              </a:extLst>
            </p:cNvPr>
            <p:cNvSpPr/>
            <p:nvPr/>
          </p:nvSpPr>
          <p:spPr>
            <a:xfrm>
              <a:off x="5114771" y="42500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5" name="pt323">
              <a:extLst>
                <a:ext uri="{FF2B5EF4-FFF2-40B4-BE49-F238E27FC236}">
                  <a16:creationId xmlns:a16="http://schemas.microsoft.com/office/drawing/2014/main" id="{30146BE6-5343-1E10-5282-7CD170407983}"/>
                </a:ext>
              </a:extLst>
            </p:cNvPr>
            <p:cNvSpPr/>
            <p:nvPr/>
          </p:nvSpPr>
          <p:spPr>
            <a:xfrm>
              <a:off x="5211288" y="22572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6" name="pt324">
              <a:extLst>
                <a:ext uri="{FF2B5EF4-FFF2-40B4-BE49-F238E27FC236}">
                  <a16:creationId xmlns:a16="http://schemas.microsoft.com/office/drawing/2014/main" id="{29722D47-F933-B4CD-0A92-9903AB1535AF}"/>
                </a:ext>
              </a:extLst>
            </p:cNvPr>
            <p:cNvSpPr/>
            <p:nvPr/>
          </p:nvSpPr>
          <p:spPr>
            <a:xfrm>
              <a:off x="5608665" y="28649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7" name="pt325">
              <a:extLst>
                <a:ext uri="{FF2B5EF4-FFF2-40B4-BE49-F238E27FC236}">
                  <a16:creationId xmlns:a16="http://schemas.microsoft.com/office/drawing/2014/main" id="{89CFCF04-FFD8-CC10-535D-DEAE65D8CCD4}"/>
                </a:ext>
              </a:extLst>
            </p:cNvPr>
            <p:cNvSpPr/>
            <p:nvPr/>
          </p:nvSpPr>
          <p:spPr>
            <a:xfrm>
              <a:off x="5208892" y="38858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8" name="pt326">
              <a:extLst>
                <a:ext uri="{FF2B5EF4-FFF2-40B4-BE49-F238E27FC236}">
                  <a16:creationId xmlns:a16="http://schemas.microsoft.com/office/drawing/2014/main" id="{9F826144-0BF7-9F27-FDC9-B5C00692A2AA}"/>
                </a:ext>
              </a:extLst>
            </p:cNvPr>
            <p:cNvSpPr/>
            <p:nvPr/>
          </p:nvSpPr>
          <p:spPr>
            <a:xfrm>
              <a:off x="5198257" y="21178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29" name="pt327">
              <a:extLst>
                <a:ext uri="{FF2B5EF4-FFF2-40B4-BE49-F238E27FC236}">
                  <a16:creationId xmlns:a16="http://schemas.microsoft.com/office/drawing/2014/main" id="{BBA1ABEF-60A9-9537-97CB-00F4A9A7938E}"/>
                </a:ext>
              </a:extLst>
            </p:cNvPr>
            <p:cNvSpPr/>
            <p:nvPr/>
          </p:nvSpPr>
          <p:spPr>
            <a:xfrm>
              <a:off x="4496982" y="34092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0" name="pt328">
              <a:extLst>
                <a:ext uri="{FF2B5EF4-FFF2-40B4-BE49-F238E27FC236}">
                  <a16:creationId xmlns:a16="http://schemas.microsoft.com/office/drawing/2014/main" id="{462CFB02-12C0-CF35-5D5A-EDA702934F34}"/>
                </a:ext>
              </a:extLst>
            </p:cNvPr>
            <p:cNvSpPr/>
            <p:nvPr/>
          </p:nvSpPr>
          <p:spPr>
            <a:xfrm>
              <a:off x="4835760" y="27002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1" name="pt329">
              <a:extLst>
                <a:ext uri="{FF2B5EF4-FFF2-40B4-BE49-F238E27FC236}">
                  <a16:creationId xmlns:a16="http://schemas.microsoft.com/office/drawing/2014/main" id="{247B219B-A927-CD97-22B8-22DE641326B7}"/>
                </a:ext>
              </a:extLst>
            </p:cNvPr>
            <p:cNvSpPr/>
            <p:nvPr/>
          </p:nvSpPr>
          <p:spPr>
            <a:xfrm>
              <a:off x="4800634" y="28183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2" name="pt330">
              <a:extLst>
                <a:ext uri="{FF2B5EF4-FFF2-40B4-BE49-F238E27FC236}">
                  <a16:creationId xmlns:a16="http://schemas.microsoft.com/office/drawing/2014/main" id="{36B6330F-D4F9-FAA8-B567-5E1D91DA6E45}"/>
                </a:ext>
              </a:extLst>
            </p:cNvPr>
            <p:cNvSpPr/>
            <p:nvPr/>
          </p:nvSpPr>
          <p:spPr>
            <a:xfrm>
              <a:off x="5083440" y="39653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3" name="pt331">
              <a:extLst>
                <a:ext uri="{FF2B5EF4-FFF2-40B4-BE49-F238E27FC236}">
                  <a16:creationId xmlns:a16="http://schemas.microsoft.com/office/drawing/2014/main" id="{DD5B9225-7DD3-E8EB-74A0-F07E35DCE40F}"/>
                </a:ext>
              </a:extLst>
            </p:cNvPr>
            <p:cNvSpPr/>
            <p:nvPr/>
          </p:nvSpPr>
          <p:spPr>
            <a:xfrm>
              <a:off x="4454622" y="34847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4" name="pt332">
              <a:extLst>
                <a:ext uri="{FF2B5EF4-FFF2-40B4-BE49-F238E27FC236}">
                  <a16:creationId xmlns:a16="http://schemas.microsoft.com/office/drawing/2014/main" id="{EC7874D8-F5A5-16DE-1167-F05E733CA55F}"/>
                </a:ext>
              </a:extLst>
            </p:cNvPr>
            <p:cNvSpPr/>
            <p:nvPr/>
          </p:nvSpPr>
          <p:spPr>
            <a:xfrm>
              <a:off x="4449110" y="22889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5" name="pt333">
              <a:extLst>
                <a:ext uri="{FF2B5EF4-FFF2-40B4-BE49-F238E27FC236}">
                  <a16:creationId xmlns:a16="http://schemas.microsoft.com/office/drawing/2014/main" id="{FC4C863E-037C-7AE4-5A24-CC1A4177C3EF}"/>
                </a:ext>
              </a:extLst>
            </p:cNvPr>
            <p:cNvSpPr/>
            <p:nvPr/>
          </p:nvSpPr>
          <p:spPr>
            <a:xfrm>
              <a:off x="4901133" y="23784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6" name="pt334">
              <a:extLst>
                <a:ext uri="{FF2B5EF4-FFF2-40B4-BE49-F238E27FC236}">
                  <a16:creationId xmlns:a16="http://schemas.microsoft.com/office/drawing/2014/main" id="{AD93D999-1846-87D4-5A64-19B859BF260C}"/>
                </a:ext>
              </a:extLst>
            </p:cNvPr>
            <p:cNvSpPr/>
            <p:nvPr/>
          </p:nvSpPr>
          <p:spPr>
            <a:xfrm>
              <a:off x="4920563" y="32208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7" name="pt335">
              <a:extLst>
                <a:ext uri="{FF2B5EF4-FFF2-40B4-BE49-F238E27FC236}">
                  <a16:creationId xmlns:a16="http://schemas.microsoft.com/office/drawing/2014/main" id="{E75C9647-B68B-418C-F90B-F4455113B12D}"/>
                </a:ext>
              </a:extLst>
            </p:cNvPr>
            <p:cNvSpPr/>
            <p:nvPr/>
          </p:nvSpPr>
          <p:spPr>
            <a:xfrm>
              <a:off x="4577477" y="34767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8" name="pt336">
              <a:extLst>
                <a:ext uri="{FF2B5EF4-FFF2-40B4-BE49-F238E27FC236}">
                  <a16:creationId xmlns:a16="http://schemas.microsoft.com/office/drawing/2014/main" id="{31887663-48AA-157E-14FA-44B62254E828}"/>
                </a:ext>
              </a:extLst>
            </p:cNvPr>
            <p:cNvSpPr/>
            <p:nvPr/>
          </p:nvSpPr>
          <p:spPr>
            <a:xfrm>
              <a:off x="5069014" y="29293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39" name="pt337">
              <a:extLst>
                <a:ext uri="{FF2B5EF4-FFF2-40B4-BE49-F238E27FC236}">
                  <a16:creationId xmlns:a16="http://schemas.microsoft.com/office/drawing/2014/main" id="{B12ACF43-7087-3C53-574C-B9C8367A6D36}"/>
                </a:ext>
              </a:extLst>
            </p:cNvPr>
            <p:cNvSpPr/>
            <p:nvPr/>
          </p:nvSpPr>
          <p:spPr>
            <a:xfrm>
              <a:off x="4790570" y="20840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0" name="pt338">
              <a:extLst>
                <a:ext uri="{FF2B5EF4-FFF2-40B4-BE49-F238E27FC236}">
                  <a16:creationId xmlns:a16="http://schemas.microsoft.com/office/drawing/2014/main" id="{A0F1C204-CD4C-3AE4-30A3-AFD21FE917B0}"/>
                </a:ext>
              </a:extLst>
            </p:cNvPr>
            <p:cNvSpPr/>
            <p:nvPr/>
          </p:nvSpPr>
          <p:spPr>
            <a:xfrm>
              <a:off x="4802597" y="40967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1" name="pt339">
              <a:extLst>
                <a:ext uri="{FF2B5EF4-FFF2-40B4-BE49-F238E27FC236}">
                  <a16:creationId xmlns:a16="http://schemas.microsoft.com/office/drawing/2014/main" id="{E502A2BB-8E8C-7FC6-7911-DAD22AE59738}"/>
                </a:ext>
              </a:extLst>
            </p:cNvPr>
            <p:cNvSpPr/>
            <p:nvPr/>
          </p:nvSpPr>
          <p:spPr>
            <a:xfrm>
              <a:off x="5066308" y="43013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2" name="pt340">
              <a:extLst>
                <a:ext uri="{FF2B5EF4-FFF2-40B4-BE49-F238E27FC236}">
                  <a16:creationId xmlns:a16="http://schemas.microsoft.com/office/drawing/2014/main" id="{E849C091-337D-2671-0585-05BB6FFB78DD}"/>
                </a:ext>
              </a:extLst>
            </p:cNvPr>
            <p:cNvSpPr/>
            <p:nvPr/>
          </p:nvSpPr>
          <p:spPr>
            <a:xfrm>
              <a:off x="4686870" y="29198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3" name="pt341">
              <a:extLst>
                <a:ext uri="{FF2B5EF4-FFF2-40B4-BE49-F238E27FC236}">
                  <a16:creationId xmlns:a16="http://schemas.microsoft.com/office/drawing/2014/main" id="{71071FFC-3FC5-C8BC-27FC-8CDC8CFAF351}"/>
                </a:ext>
              </a:extLst>
            </p:cNvPr>
            <p:cNvSpPr/>
            <p:nvPr/>
          </p:nvSpPr>
          <p:spPr>
            <a:xfrm>
              <a:off x="4767978" y="41249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4" name="pt342">
              <a:extLst>
                <a:ext uri="{FF2B5EF4-FFF2-40B4-BE49-F238E27FC236}">
                  <a16:creationId xmlns:a16="http://schemas.microsoft.com/office/drawing/2014/main" id="{BCCAF24F-C9B4-B67E-8DB6-9AA87BF8879D}"/>
                </a:ext>
              </a:extLst>
            </p:cNvPr>
            <p:cNvSpPr/>
            <p:nvPr/>
          </p:nvSpPr>
          <p:spPr>
            <a:xfrm>
              <a:off x="4257858" y="21687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5" name="pt343">
              <a:extLst>
                <a:ext uri="{FF2B5EF4-FFF2-40B4-BE49-F238E27FC236}">
                  <a16:creationId xmlns:a16="http://schemas.microsoft.com/office/drawing/2014/main" id="{8D21428F-FC72-E8AD-19E1-D5407F43A06C}"/>
                </a:ext>
              </a:extLst>
            </p:cNvPr>
            <p:cNvSpPr/>
            <p:nvPr/>
          </p:nvSpPr>
          <p:spPr>
            <a:xfrm>
              <a:off x="4474588" y="35894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6" name="pt344">
              <a:extLst>
                <a:ext uri="{FF2B5EF4-FFF2-40B4-BE49-F238E27FC236}">
                  <a16:creationId xmlns:a16="http://schemas.microsoft.com/office/drawing/2014/main" id="{E9E38208-E889-833F-7EA3-2DA90BD20537}"/>
                </a:ext>
              </a:extLst>
            </p:cNvPr>
            <p:cNvSpPr/>
            <p:nvPr/>
          </p:nvSpPr>
          <p:spPr>
            <a:xfrm>
              <a:off x="4970995" y="35335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7" name="pt345">
              <a:extLst>
                <a:ext uri="{FF2B5EF4-FFF2-40B4-BE49-F238E27FC236}">
                  <a16:creationId xmlns:a16="http://schemas.microsoft.com/office/drawing/2014/main" id="{B8CC0510-6329-5A84-AA3B-1B23C218608B}"/>
                </a:ext>
              </a:extLst>
            </p:cNvPr>
            <p:cNvSpPr/>
            <p:nvPr/>
          </p:nvSpPr>
          <p:spPr>
            <a:xfrm>
              <a:off x="5208969" y="38807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8" name="pt346">
              <a:extLst>
                <a:ext uri="{FF2B5EF4-FFF2-40B4-BE49-F238E27FC236}">
                  <a16:creationId xmlns:a16="http://schemas.microsoft.com/office/drawing/2014/main" id="{CD2F590F-6675-EC44-564E-B80FB6CF5A1E}"/>
                </a:ext>
              </a:extLst>
            </p:cNvPr>
            <p:cNvSpPr/>
            <p:nvPr/>
          </p:nvSpPr>
          <p:spPr>
            <a:xfrm>
              <a:off x="5504735" y="33782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49" name="pt347">
              <a:extLst>
                <a:ext uri="{FF2B5EF4-FFF2-40B4-BE49-F238E27FC236}">
                  <a16:creationId xmlns:a16="http://schemas.microsoft.com/office/drawing/2014/main" id="{A525863A-CED2-8486-7342-93C9EEC0822F}"/>
                </a:ext>
              </a:extLst>
            </p:cNvPr>
            <p:cNvSpPr/>
            <p:nvPr/>
          </p:nvSpPr>
          <p:spPr>
            <a:xfrm>
              <a:off x="4929057" y="34608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0" name="pt348">
              <a:extLst>
                <a:ext uri="{FF2B5EF4-FFF2-40B4-BE49-F238E27FC236}">
                  <a16:creationId xmlns:a16="http://schemas.microsoft.com/office/drawing/2014/main" id="{064EEDB7-A871-59DF-7421-798F8C6349E7}"/>
                </a:ext>
              </a:extLst>
            </p:cNvPr>
            <p:cNvSpPr/>
            <p:nvPr/>
          </p:nvSpPr>
          <p:spPr>
            <a:xfrm>
              <a:off x="4513553" y="34954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1" name="pt349">
              <a:extLst>
                <a:ext uri="{FF2B5EF4-FFF2-40B4-BE49-F238E27FC236}">
                  <a16:creationId xmlns:a16="http://schemas.microsoft.com/office/drawing/2014/main" id="{CD91357F-F927-D7FF-8A57-E5AAFF20D18D}"/>
                </a:ext>
              </a:extLst>
            </p:cNvPr>
            <p:cNvSpPr/>
            <p:nvPr/>
          </p:nvSpPr>
          <p:spPr>
            <a:xfrm>
              <a:off x="4974416" y="50650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2" name="pt350">
              <a:extLst>
                <a:ext uri="{FF2B5EF4-FFF2-40B4-BE49-F238E27FC236}">
                  <a16:creationId xmlns:a16="http://schemas.microsoft.com/office/drawing/2014/main" id="{6CAD4598-CEEA-2B35-F122-33F888C064B3}"/>
                </a:ext>
              </a:extLst>
            </p:cNvPr>
            <p:cNvSpPr/>
            <p:nvPr/>
          </p:nvSpPr>
          <p:spPr>
            <a:xfrm>
              <a:off x="4755830" y="35010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3" name="pt351">
              <a:extLst>
                <a:ext uri="{FF2B5EF4-FFF2-40B4-BE49-F238E27FC236}">
                  <a16:creationId xmlns:a16="http://schemas.microsoft.com/office/drawing/2014/main" id="{ADAC7F56-3922-8B25-B8EF-A76046D82480}"/>
                </a:ext>
              </a:extLst>
            </p:cNvPr>
            <p:cNvSpPr/>
            <p:nvPr/>
          </p:nvSpPr>
          <p:spPr>
            <a:xfrm>
              <a:off x="4635874" y="43002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4" name="pt352">
              <a:extLst>
                <a:ext uri="{FF2B5EF4-FFF2-40B4-BE49-F238E27FC236}">
                  <a16:creationId xmlns:a16="http://schemas.microsoft.com/office/drawing/2014/main" id="{6C97526D-E0CA-2E7C-8D8F-A2D0C89C0078}"/>
                </a:ext>
              </a:extLst>
            </p:cNvPr>
            <p:cNvSpPr/>
            <p:nvPr/>
          </p:nvSpPr>
          <p:spPr>
            <a:xfrm>
              <a:off x="5133695" y="42057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5" name="pt353">
              <a:extLst>
                <a:ext uri="{FF2B5EF4-FFF2-40B4-BE49-F238E27FC236}">
                  <a16:creationId xmlns:a16="http://schemas.microsoft.com/office/drawing/2014/main" id="{D2CA4695-9B3F-1B16-38B5-8119004DA026}"/>
                </a:ext>
              </a:extLst>
            </p:cNvPr>
            <p:cNvSpPr/>
            <p:nvPr/>
          </p:nvSpPr>
          <p:spPr>
            <a:xfrm>
              <a:off x="4635089" y="47200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6" name="pt354">
              <a:extLst>
                <a:ext uri="{FF2B5EF4-FFF2-40B4-BE49-F238E27FC236}">
                  <a16:creationId xmlns:a16="http://schemas.microsoft.com/office/drawing/2014/main" id="{CDDB16D1-E72F-D716-89C8-90F6E76042EA}"/>
                </a:ext>
              </a:extLst>
            </p:cNvPr>
            <p:cNvSpPr/>
            <p:nvPr/>
          </p:nvSpPr>
          <p:spPr>
            <a:xfrm>
              <a:off x="4002352" y="43317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7" name="pt355">
              <a:extLst>
                <a:ext uri="{FF2B5EF4-FFF2-40B4-BE49-F238E27FC236}">
                  <a16:creationId xmlns:a16="http://schemas.microsoft.com/office/drawing/2014/main" id="{59BEA31F-3613-A117-183C-A590E5BEF1BD}"/>
                </a:ext>
              </a:extLst>
            </p:cNvPr>
            <p:cNvSpPr/>
            <p:nvPr/>
          </p:nvSpPr>
          <p:spPr>
            <a:xfrm>
              <a:off x="5108667" y="22398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8" name="pt356">
              <a:extLst>
                <a:ext uri="{FF2B5EF4-FFF2-40B4-BE49-F238E27FC236}">
                  <a16:creationId xmlns:a16="http://schemas.microsoft.com/office/drawing/2014/main" id="{F86145EA-42B7-B799-13B2-98C5EF47B382}"/>
                </a:ext>
              </a:extLst>
            </p:cNvPr>
            <p:cNvSpPr/>
            <p:nvPr/>
          </p:nvSpPr>
          <p:spPr>
            <a:xfrm>
              <a:off x="5033749" y="40974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59" name="pt357">
              <a:extLst>
                <a:ext uri="{FF2B5EF4-FFF2-40B4-BE49-F238E27FC236}">
                  <a16:creationId xmlns:a16="http://schemas.microsoft.com/office/drawing/2014/main" id="{72B12C35-D32B-3CFB-3B6A-34A5FD38DA5D}"/>
                </a:ext>
              </a:extLst>
            </p:cNvPr>
            <p:cNvSpPr/>
            <p:nvPr/>
          </p:nvSpPr>
          <p:spPr>
            <a:xfrm>
              <a:off x="4421981" y="42724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0" name="pt358">
              <a:extLst>
                <a:ext uri="{FF2B5EF4-FFF2-40B4-BE49-F238E27FC236}">
                  <a16:creationId xmlns:a16="http://schemas.microsoft.com/office/drawing/2014/main" id="{42C819BC-B94B-8824-DA43-C6B3A2A6E02A}"/>
                </a:ext>
              </a:extLst>
            </p:cNvPr>
            <p:cNvSpPr/>
            <p:nvPr/>
          </p:nvSpPr>
          <p:spPr>
            <a:xfrm>
              <a:off x="5217860" y="42129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1" name="pt359">
              <a:extLst>
                <a:ext uri="{FF2B5EF4-FFF2-40B4-BE49-F238E27FC236}">
                  <a16:creationId xmlns:a16="http://schemas.microsoft.com/office/drawing/2014/main" id="{2FDCF137-F1F1-9FA3-0131-E87A65193197}"/>
                </a:ext>
              </a:extLst>
            </p:cNvPr>
            <p:cNvSpPr/>
            <p:nvPr/>
          </p:nvSpPr>
          <p:spPr>
            <a:xfrm>
              <a:off x="4943128" y="37038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2" name="pt360">
              <a:extLst>
                <a:ext uri="{FF2B5EF4-FFF2-40B4-BE49-F238E27FC236}">
                  <a16:creationId xmlns:a16="http://schemas.microsoft.com/office/drawing/2014/main" id="{819017E7-05C9-0B42-4D1F-CD8714C82170}"/>
                </a:ext>
              </a:extLst>
            </p:cNvPr>
            <p:cNvSpPr/>
            <p:nvPr/>
          </p:nvSpPr>
          <p:spPr>
            <a:xfrm>
              <a:off x="4619181" y="31744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3" name="pt361">
              <a:extLst>
                <a:ext uri="{FF2B5EF4-FFF2-40B4-BE49-F238E27FC236}">
                  <a16:creationId xmlns:a16="http://schemas.microsoft.com/office/drawing/2014/main" id="{DF980F4C-AB2C-AD6A-E8C3-19D206829714}"/>
                </a:ext>
              </a:extLst>
            </p:cNvPr>
            <p:cNvSpPr/>
            <p:nvPr/>
          </p:nvSpPr>
          <p:spPr>
            <a:xfrm>
              <a:off x="4599793" y="38276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4" name="pt362">
              <a:extLst>
                <a:ext uri="{FF2B5EF4-FFF2-40B4-BE49-F238E27FC236}">
                  <a16:creationId xmlns:a16="http://schemas.microsoft.com/office/drawing/2014/main" id="{10276027-5245-1E9B-2F67-B5A059A1AE21}"/>
                </a:ext>
              </a:extLst>
            </p:cNvPr>
            <p:cNvSpPr/>
            <p:nvPr/>
          </p:nvSpPr>
          <p:spPr>
            <a:xfrm>
              <a:off x="5101076" y="40250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5" name="pt363">
              <a:extLst>
                <a:ext uri="{FF2B5EF4-FFF2-40B4-BE49-F238E27FC236}">
                  <a16:creationId xmlns:a16="http://schemas.microsoft.com/office/drawing/2014/main" id="{4FA0BF5B-6057-D1C2-1B05-B66EADC26AB1}"/>
                </a:ext>
              </a:extLst>
            </p:cNvPr>
            <p:cNvSpPr/>
            <p:nvPr/>
          </p:nvSpPr>
          <p:spPr>
            <a:xfrm>
              <a:off x="3862653" y="40611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6" name="pt364">
              <a:extLst>
                <a:ext uri="{FF2B5EF4-FFF2-40B4-BE49-F238E27FC236}">
                  <a16:creationId xmlns:a16="http://schemas.microsoft.com/office/drawing/2014/main" id="{3016101A-FD7E-0AAD-251B-7705B43D8BE3}"/>
                </a:ext>
              </a:extLst>
            </p:cNvPr>
            <p:cNvSpPr/>
            <p:nvPr/>
          </p:nvSpPr>
          <p:spPr>
            <a:xfrm>
              <a:off x="5585411" y="35962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7" name="pt365">
              <a:extLst>
                <a:ext uri="{FF2B5EF4-FFF2-40B4-BE49-F238E27FC236}">
                  <a16:creationId xmlns:a16="http://schemas.microsoft.com/office/drawing/2014/main" id="{8BE93369-FB94-1166-B9B6-B74F71451217}"/>
                </a:ext>
              </a:extLst>
            </p:cNvPr>
            <p:cNvSpPr/>
            <p:nvPr/>
          </p:nvSpPr>
          <p:spPr>
            <a:xfrm>
              <a:off x="5228932" y="39950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8" name="pt366">
              <a:extLst>
                <a:ext uri="{FF2B5EF4-FFF2-40B4-BE49-F238E27FC236}">
                  <a16:creationId xmlns:a16="http://schemas.microsoft.com/office/drawing/2014/main" id="{CBEDCE2F-1185-9895-225F-A3A42DC7BE65}"/>
                </a:ext>
              </a:extLst>
            </p:cNvPr>
            <p:cNvSpPr/>
            <p:nvPr/>
          </p:nvSpPr>
          <p:spPr>
            <a:xfrm>
              <a:off x="4938481" y="42884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69" name="pt367">
              <a:extLst>
                <a:ext uri="{FF2B5EF4-FFF2-40B4-BE49-F238E27FC236}">
                  <a16:creationId xmlns:a16="http://schemas.microsoft.com/office/drawing/2014/main" id="{0AD0B824-A8A0-1B37-736C-2A961D456078}"/>
                </a:ext>
              </a:extLst>
            </p:cNvPr>
            <p:cNvSpPr/>
            <p:nvPr/>
          </p:nvSpPr>
          <p:spPr>
            <a:xfrm>
              <a:off x="5074480" y="33294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0" name="pt368">
              <a:extLst>
                <a:ext uri="{FF2B5EF4-FFF2-40B4-BE49-F238E27FC236}">
                  <a16:creationId xmlns:a16="http://schemas.microsoft.com/office/drawing/2014/main" id="{E962FE4A-E4DB-1603-B68E-7D33921AEB32}"/>
                </a:ext>
              </a:extLst>
            </p:cNvPr>
            <p:cNvSpPr/>
            <p:nvPr/>
          </p:nvSpPr>
          <p:spPr>
            <a:xfrm>
              <a:off x="5255444" y="31948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1" name="pt369">
              <a:extLst>
                <a:ext uri="{FF2B5EF4-FFF2-40B4-BE49-F238E27FC236}">
                  <a16:creationId xmlns:a16="http://schemas.microsoft.com/office/drawing/2014/main" id="{03AFAE17-4A51-4476-8CE3-F072E89A87F5}"/>
                </a:ext>
              </a:extLst>
            </p:cNvPr>
            <p:cNvSpPr/>
            <p:nvPr/>
          </p:nvSpPr>
          <p:spPr>
            <a:xfrm>
              <a:off x="4750090" y="33021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2" name="pt370">
              <a:extLst>
                <a:ext uri="{FF2B5EF4-FFF2-40B4-BE49-F238E27FC236}">
                  <a16:creationId xmlns:a16="http://schemas.microsoft.com/office/drawing/2014/main" id="{DE424684-044E-BA6B-9793-44170ED07389}"/>
                </a:ext>
              </a:extLst>
            </p:cNvPr>
            <p:cNvSpPr/>
            <p:nvPr/>
          </p:nvSpPr>
          <p:spPr>
            <a:xfrm>
              <a:off x="5279695" y="34761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3" name="pt371">
              <a:extLst>
                <a:ext uri="{FF2B5EF4-FFF2-40B4-BE49-F238E27FC236}">
                  <a16:creationId xmlns:a16="http://schemas.microsoft.com/office/drawing/2014/main" id="{FD11AC7A-8543-9ABE-15B3-427D9C0F3CCD}"/>
                </a:ext>
              </a:extLst>
            </p:cNvPr>
            <p:cNvSpPr/>
            <p:nvPr/>
          </p:nvSpPr>
          <p:spPr>
            <a:xfrm>
              <a:off x="6292803" y="48231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4" name="pt372">
              <a:extLst>
                <a:ext uri="{FF2B5EF4-FFF2-40B4-BE49-F238E27FC236}">
                  <a16:creationId xmlns:a16="http://schemas.microsoft.com/office/drawing/2014/main" id="{CF7AFF4E-5D52-8282-9158-7265C8AD1D59}"/>
                </a:ext>
              </a:extLst>
            </p:cNvPr>
            <p:cNvSpPr/>
            <p:nvPr/>
          </p:nvSpPr>
          <p:spPr>
            <a:xfrm>
              <a:off x="5439695" y="29879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5" name="pt373">
              <a:extLst>
                <a:ext uri="{FF2B5EF4-FFF2-40B4-BE49-F238E27FC236}">
                  <a16:creationId xmlns:a16="http://schemas.microsoft.com/office/drawing/2014/main" id="{C495C314-F0AE-FF37-2E98-5AF8F001E8D7}"/>
                </a:ext>
              </a:extLst>
            </p:cNvPr>
            <p:cNvSpPr/>
            <p:nvPr/>
          </p:nvSpPr>
          <p:spPr>
            <a:xfrm>
              <a:off x="5525934" y="44233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6" name="pt374">
              <a:extLst>
                <a:ext uri="{FF2B5EF4-FFF2-40B4-BE49-F238E27FC236}">
                  <a16:creationId xmlns:a16="http://schemas.microsoft.com/office/drawing/2014/main" id="{A17415B0-6FFC-4F2D-F6CE-26840DF17F5E}"/>
                </a:ext>
              </a:extLst>
            </p:cNvPr>
            <p:cNvSpPr/>
            <p:nvPr/>
          </p:nvSpPr>
          <p:spPr>
            <a:xfrm>
              <a:off x="4520449" y="32772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7" name="pt375">
              <a:extLst>
                <a:ext uri="{FF2B5EF4-FFF2-40B4-BE49-F238E27FC236}">
                  <a16:creationId xmlns:a16="http://schemas.microsoft.com/office/drawing/2014/main" id="{BE67454C-272A-722B-BF4C-2A55827F7F31}"/>
                </a:ext>
              </a:extLst>
            </p:cNvPr>
            <p:cNvSpPr/>
            <p:nvPr/>
          </p:nvSpPr>
          <p:spPr>
            <a:xfrm>
              <a:off x="4028973" y="27634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8" name="pt376">
              <a:extLst>
                <a:ext uri="{FF2B5EF4-FFF2-40B4-BE49-F238E27FC236}">
                  <a16:creationId xmlns:a16="http://schemas.microsoft.com/office/drawing/2014/main" id="{46E05D52-2136-C978-E7DF-660D4E97A70D}"/>
                </a:ext>
              </a:extLst>
            </p:cNvPr>
            <p:cNvSpPr/>
            <p:nvPr/>
          </p:nvSpPr>
          <p:spPr>
            <a:xfrm>
              <a:off x="5133271" y="32640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79" name="pt377">
              <a:extLst>
                <a:ext uri="{FF2B5EF4-FFF2-40B4-BE49-F238E27FC236}">
                  <a16:creationId xmlns:a16="http://schemas.microsoft.com/office/drawing/2014/main" id="{09E950CB-7F92-D933-AFE4-87BE8EFD3947}"/>
                </a:ext>
              </a:extLst>
            </p:cNvPr>
            <p:cNvSpPr/>
            <p:nvPr/>
          </p:nvSpPr>
          <p:spPr>
            <a:xfrm>
              <a:off x="5044500" y="43672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0" name="pt378">
              <a:extLst>
                <a:ext uri="{FF2B5EF4-FFF2-40B4-BE49-F238E27FC236}">
                  <a16:creationId xmlns:a16="http://schemas.microsoft.com/office/drawing/2014/main" id="{87C2319C-808A-68AF-485C-818B848699F0}"/>
                </a:ext>
              </a:extLst>
            </p:cNvPr>
            <p:cNvSpPr/>
            <p:nvPr/>
          </p:nvSpPr>
          <p:spPr>
            <a:xfrm>
              <a:off x="5131143" y="39456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1" name="pt379">
              <a:extLst>
                <a:ext uri="{FF2B5EF4-FFF2-40B4-BE49-F238E27FC236}">
                  <a16:creationId xmlns:a16="http://schemas.microsoft.com/office/drawing/2014/main" id="{77A00245-44AC-778A-D8BB-7FD288E166B0}"/>
                </a:ext>
              </a:extLst>
            </p:cNvPr>
            <p:cNvSpPr/>
            <p:nvPr/>
          </p:nvSpPr>
          <p:spPr>
            <a:xfrm>
              <a:off x="5330595" y="49562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2" name="pt380">
              <a:extLst>
                <a:ext uri="{FF2B5EF4-FFF2-40B4-BE49-F238E27FC236}">
                  <a16:creationId xmlns:a16="http://schemas.microsoft.com/office/drawing/2014/main" id="{32054A78-798A-94BD-CE3C-BE1126A04AE3}"/>
                </a:ext>
              </a:extLst>
            </p:cNvPr>
            <p:cNvSpPr/>
            <p:nvPr/>
          </p:nvSpPr>
          <p:spPr>
            <a:xfrm>
              <a:off x="5529310" y="43263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3" name="pt381">
              <a:extLst>
                <a:ext uri="{FF2B5EF4-FFF2-40B4-BE49-F238E27FC236}">
                  <a16:creationId xmlns:a16="http://schemas.microsoft.com/office/drawing/2014/main" id="{BB106BCC-CAB1-4123-9DAE-C24461AD0487}"/>
                </a:ext>
              </a:extLst>
            </p:cNvPr>
            <p:cNvSpPr/>
            <p:nvPr/>
          </p:nvSpPr>
          <p:spPr>
            <a:xfrm>
              <a:off x="5713376" y="19563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4" name="pt382">
              <a:extLst>
                <a:ext uri="{FF2B5EF4-FFF2-40B4-BE49-F238E27FC236}">
                  <a16:creationId xmlns:a16="http://schemas.microsoft.com/office/drawing/2014/main" id="{0C9C83BF-8DF6-0330-E53D-392D8D12625B}"/>
                </a:ext>
              </a:extLst>
            </p:cNvPr>
            <p:cNvSpPr/>
            <p:nvPr/>
          </p:nvSpPr>
          <p:spPr>
            <a:xfrm>
              <a:off x="4653749" y="31046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5" name="pt383">
              <a:extLst>
                <a:ext uri="{FF2B5EF4-FFF2-40B4-BE49-F238E27FC236}">
                  <a16:creationId xmlns:a16="http://schemas.microsoft.com/office/drawing/2014/main" id="{58D40139-0085-A471-E354-0BB75D53EC84}"/>
                </a:ext>
              </a:extLst>
            </p:cNvPr>
            <p:cNvSpPr/>
            <p:nvPr/>
          </p:nvSpPr>
          <p:spPr>
            <a:xfrm>
              <a:off x="4749812" y="46795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6" name="pt384">
              <a:extLst>
                <a:ext uri="{FF2B5EF4-FFF2-40B4-BE49-F238E27FC236}">
                  <a16:creationId xmlns:a16="http://schemas.microsoft.com/office/drawing/2014/main" id="{4011AFC6-0BE0-17DC-0498-A00D3F5977D2}"/>
                </a:ext>
              </a:extLst>
            </p:cNvPr>
            <p:cNvSpPr/>
            <p:nvPr/>
          </p:nvSpPr>
          <p:spPr>
            <a:xfrm>
              <a:off x="5085127" y="44063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7" name="pt385">
              <a:extLst>
                <a:ext uri="{FF2B5EF4-FFF2-40B4-BE49-F238E27FC236}">
                  <a16:creationId xmlns:a16="http://schemas.microsoft.com/office/drawing/2014/main" id="{741EA52C-4DD9-F768-A425-BE0BBA2C5706}"/>
                </a:ext>
              </a:extLst>
            </p:cNvPr>
            <p:cNvSpPr/>
            <p:nvPr/>
          </p:nvSpPr>
          <p:spPr>
            <a:xfrm>
              <a:off x="4843375" y="38838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8" name="pt386">
              <a:extLst>
                <a:ext uri="{FF2B5EF4-FFF2-40B4-BE49-F238E27FC236}">
                  <a16:creationId xmlns:a16="http://schemas.microsoft.com/office/drawing/2014/main" id="{368F8242-960A-A032-DD0B-66D5BBC57B02}"/>
                </a:ext>
              </a:extLst>
            </p:cNvPr>
            <p:cNvSpPr/>
            <p:nvPr/>
          </p:nvSpPr>
          <p:spPr>
            <a:xfrm>
              <a:off x="4617775" y="37972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89" name="pt387">
              <a:extLst>
                <a:ext uri="{FF2B5EF4-FFF2-40B4-BE49-F238E27FC236}">
                  <a16:creationId xmlns:a16="http://schemas.microsoft.com/office/drawing/2014/main" id="{A73BAC36-40D5-A8FE-C879-B110E824D90A}"/>
                </a:ext>
              </a:extLst>
            </p:cNvPr>
            <p:cNvSpPr/>
            <p:nvPr/>
          </p:nvSpPr>
          <p:spPr>
            <a:xfrm>
              <a:off x="4638943" y="33214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0" name="pt388">
              <a:extLst>
                <a:ext uri="{FF2B5EF4-FFF2-40B4-BE49-F238E27FC236}">
                  <a16:creationId xmlns:a16="http://schemas.microsoft.com/office/drawing/2014/main" id="{B5BAD5A8-B29B-1A7C-F2A6-6855DD9ADF44}"/>
                </a:ext>
              </a:extLst>
            </p:cNvPr>
            <p:cNvSpPr/>
            <p:nvPr/>
          </p:nvSpPr>
          <p:spPr>
            <a:xfrm>
              <a:off x="4414582" y="37731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1" name="pt389">
              <a:extLst>
                <a:ext uri="{FF2B5EF4-FFF2-40B4-BE49-F238E27FC236}">
                  <a16:creationId xmlns:a16="http://schemas.microsoft.com/office/drawing/2014/main" id="{0282A496-689F-CDA9-D30F-D09C56AB3AC2}"/>
                </a:ext>
              </a:extLst>
            </p:cNvPr>
            <p:cNvSpPr/>
            <p:nvPr/>
          </p:nvSpPr>
          <p:spPr>
            <a:xfrm>
              <a:off x="6064980" y="36829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2" name="pt390">
              <a:extLst>
                <a:ext uri="{FF2B5EF4-FFF2-40B4-BE49-F238E27FC236}">
                  <a16:creationId xmlns:a16="http://schemas.microsoft.com/office/drawing/2014/main" id="{14BA1090-5039-9C20-001A-FD56A189FF97}"/>
                </a:ext>
              </a:extLst>
            </p:cNvPr>
            <p:cNvSpPr/>
            <p:nvPr/>
          </p:nvSpPr>
          <p:spPr>
            <a:xfrm>
              <a:off x="4748572" y="30149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3" name="pt391">
              <a:extLst>
                <a:ext uri="{FF2B5EF4-FFF2-40B4-BE49-F238E27FC236}">
                  <a16:creationId xmlns:a16="http://schemas.microsoft.com/office/drawing/2014/main" id="{A15D4C7C-A020-89F6-CD40-98507D9EAB15}"/>
                </a:ext>
              </a:extLst>
            </p:cNvPr>
            <p:cNvSpPr/>
            <p:nvPr/>
          </p:nvSpPr>
          <p:spPr>
            <a:xfrm>
              <a:off x="4974773" y="29837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4" name="pt392">
              <a:extLst>
                <a:ext uri="{FF2B5EF4-FFF2-40B4-BE49-F238E27FC236}">
                  <a16:creationId xmlns:a16="http://schemas.microsoft.com/office/drawing/2014/main" id="{282573A7-1E45-2288-D155-20BB91A02E85}"/>
                </a:ext>
              </a:extLst>
            </p:cNvPr>
            <p:cNvSpPr/>
            <p:nvPr/>
          </p:nvSpPr>
          <p:spPr>
            <a:xfrm>
              <a:off x="5216178" y="22624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5" name="pt393">
              <a:extLst>
                <a:ext uri="{FF2B5EF4-FFF2-40B4-BE49-F238E27FC236}">
                  <a16:creationId xmlns:a16="http://schemas.microsoft.com/office/drawing/2014/main" id="{BAE34E95-FF88-57FF-AB37-F72D20AD9022}"/>
                </a:ext>
              </a:extLst>
            </p:cNvPr>
            <p:cNvSpPr/>
            <p:nvPr/>
          </p:nvSpPr>
          <p:spPr>
            <a:xfrm>
              <a:off x="4371837" y="28520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6" name="pt394">
              <a:extLst>
                <a:ext uri="{FF2B5EF4-FFF2-40B4-BE49-F238E27FC236}">
                  <a16:creationId xmlns:a16="http://schemas.microsoft.com/office/drawing/2014/main" id="{E8E32402-E684-1BA7-2025-13784A7FD9E1}"/>
                </a:ext>
              </a:extLst>
            </p:cNvPr>
            <p:cNvSpPr/>
            <p:nvPr/>
          </p:nvSpPr>
          <p:spPr>
            <a:xfrm>
              <a:off x="4763154" y="38429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7" name="pt395">
              <a:extLst>
                <a:ext uri="{FF2B5EF4-FFF2-40B4-BE49-F238E27FC236}">
                  <a16:creationId xmlns:a16="http://schemas.microsoft.com/office/drawing/2014/main" id="{715E1B49-902D-94D5-5F37-586DC3323A1F}"/>
                </a:ext>
              </a:extLst>
            </p:cNvPr>
            <p:cNvSpPr/>
            <p:nvPr/>
          </p:nvSpPr>
          <p:spPr>
            <a:xfrm>
              <a:off x="4484306" y="33481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8" name="pt396">
              <a:extLst>
                <a:ext uri="{FF2B5EF4-FFF2-40B4-BE49-F238E27FC236}">
                  <a16:creationId xmlns:a16="http://schemas.microsoft.com/office/drawing/2014/main" id="{B3D76D7F-0FF2-86E5-F692-B69F499FF5CD}"/>
                </a:ext>
              </a:extLst>
            </p:cNvPr>
            <p:cNvSpPr/>
            <p:nvPr/>
          </p:nvSpPr>
          <p:spPr>
            <a:xfrm>
              <a:off x="5042951" y="24000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399" name="pt397">
              <a:extLst>
                <a:ext uri="{FF2B5EF4-FFF2-40B4-BE49-F238E27FC236}">
                  <a16:creationId xmlns:a16="http://schemas.microsoft.com/office/drawing/2014/main" id="{59F87E84-5779-872A-CFD5-F3815035721D}"/>
                </a:ext>
              </a:extLst>
            </p:cNvPr>
            <p:cNvSpPr/>
            <p:nvPr/>
          </p:nvSpPr>
          <p:spPr>
            <a:xfrm>
              <a:off x="4665879" y="47974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0" name="pt398">
              <a:extLst>
                <a:ext uri="{FF2B5EF4-FFF2-40B4-BE49-F238E27FC236}">
                  <a16:creationId xmlns:a16="http://schemas.microsoft.com/office/drawing/2014/main" id="{A024AEB0-D119-0B19-0740-56B177BF0C50}"/>
                </a:ext>
              </a:extLst>
            </p:cNvPr>
            <p:cNvSpPr/>
            <p:nvPr/>
          </p:nvSpPr>
          <p:spPr>
            <a:xfrm>
              <a:off x="4804524" y="37418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1" name="pt399">
              <a:extLst>
                <a:ext uri="{FF2B5EF4-FFF2-40B4-BE49-F238E27FC236}">
                  <a16:creationId xmlns:a16="http://schemas.microsoft.com/office/drawing/2014/main" id="{332BD046-4524-9ABE-DD57-2181B56ADB36}"/>
                </a:ext>
              </a:extLst>
            </p:cNvPr>
            <p:cNvSpPr/>
            <p:nvPr/>
          </p:nvSpPr>
          <p:spPr>
            <a:xfrm>
              <a:off x="4864225" y="32336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2" name="pt400">
              <a:extLst>
                <a:ext uri="{FF2B5EF4-FFF2-40B4-BE49-F238E27FC236}">
                  <a16:creationId xmlns:a16="http://schemas.microsoft.com/office/drawing/2014/main" id="{94D2CEB3-3D60-634C-5128-3F2631D024D1}"/>
                </a:ext>
              </a:extLst>
            </p:cNvPr>
            <p:cNvSpPr/>
            <p:nvPr/>
          </p:nvSpPr>
          <p:spPr>
            <a:xfrm>
              <a:off x="4819031" y="32883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3" name="pt401">
              <a:extLst>
                <a:ext uri="{FF2B5EF4-FFF2-40B4-BE49-F238E27FC236}">
                  <a16:creationId xmlns:a16="http://schemas.microsoft.com/office/drawing/2014/main" id="{C76E4209-2445-33D0-3A92-B880CD730B1A}"/>
                </a:ext>
              </a:extLst>
            </p:cNvPr>
            <p:cNvSpPr/>
            <p:nvPr/>
          </p:nvSpPr>
          <p:spPr>
            <a:xfrm>
              <a:off x="4964985" y="36223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4" name="pt402">
              <a:extLst>
                <a:ext uri="{FF2B5EF4-FFF2-40B4-BE49-F238E27FC236}">
                  <a16:creationId xmlns:a16="http://schemas.microsoft.com/office/drawing/2014/main" id="{122F1957-C58D-A106-01F8-DE35A30B92DF}"/>
                </a:ext>
              </a:extLst>
            </p:cNvPr>
            <p:cNvSpPr/>
            <p:nvPr/>
          </p:nvSpPr>
          <p:spPr>
            <a:xfrm>
              <a:off x="5083900" y="37631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5" name="pt403">
              <a:extLst>
                <a:ext uri="{FF2B5EF4-FFF2-40B4-BE49-F238E27FC236}">
                  <a16:creationId xmlns:a16="http://schemas.microsoft.com/office/drawing/2014/main" id="{BA1BC8B7-A5C8-70D9-98AB-9AF0B6D83C31}"/>
                </a:ext>
              </a:extLst>
            </p:cNvPr>
            <p:cNvSpPr/>
            <p:nvPr/>
          </p:nvSpPr>
          <p:spPr>
            <a:xfrm>
              <a:off x="5845910" y="45679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6" name="pt404">
              <a:extLst>
                <a:ext uri="{FF2B5EF4-FFF2-40B4-BE49-F238E27FC236}">
                  <a16:creationId xmlns:a16="http://schemas.microsoft.com/office/drawing/2014/main" id="{A32CFBE1-A365-76CB-C5F8-0505E86368D3}"/>
                </a:ext>
              </a:extLst>
            </p:cNvPr>
            <p:cNvSpPr/>
            <p:nvPr/>
          </p:nvSpPr>
          <p:spPr>
            <a:xfrm>
              <a:off x="5564689" y="46803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7" name="pt405">
              <a:extLst>
                <a:ext uri="{FF2B5EF4-FFF2-40B4-BE49-F238E27FC236}">
                  <a16:creationId xmlns:a16="http://schemas.microsoft.com/office/drawing/2014/main" id="{98FD6DE7-B680-4821-9E88-D8E1F7461403}"/>
                </a:ext>
              </a:extLst>
            </p:cNvPr>
            <p:cNvSpPr/>
            <p:nvPr/>
          </p:nvSpPr>
          <p:spPr>
            <a:xfrm>
              <a:off x="5548910" y="38139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8" name="pt406">
              <a:extLst>
                <a:ext uri="{FF2B5EF4-FFF2-40B4-BE49-F238E27FC236}">
                  <a16:creationId xmlns:a16="http://schemas.microsoft.com/office/drawing/2014/main" id="{84D3DBED-5BC5-B245-79CB-D8E8486CC6A5}"/>
                </a:ext>
              </a:extLst>
            </p:cNvPr>
            <p:cNvSpPr/>
            <p:nvPr/>
          </p:nvSpPr>
          <p:spPr>
            <a:xfrm>
              <a:off x="5317713" y="40350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09" name="pt407">
              <a:extLst>
                <a:ext uri="{FF2B5EF4-FFF2-40B4-BE49-F238E27FC236}">
                  <a16:creationId xmlns:a16="http://schemas.microsoft.com/office/drawing/2014/main" id="{4B250A1A-9651-B1D5-E8D0-6BEAB6F2BB1F}"/>
                </a:ext>
              </a:extLst>
            </p:cNvPr>
            <p:cNvSpPr/>
            <p:nvPr/>
          </p:nvSpPr>
          <p:spPr>
            <a:xfrm>
              <a:off x="5393250" y="39200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0" name="pt408">
              <a:extLst>
                <a:ext uri="{FF2B5EF4-FFF2-40B4-BE49-F238E27FC236}">
                  <a16:creationId xmlns:a16="http://schemas.microsoft.com/office/drawing/2014/main" id="{1577E0A1-73CC-03D4-16E8-3683F4F64F30}"/>
                </a:ext>
              </a:extLst>
            </p:cNvPr>
            <p:cNvSpPr/>
            <p:nvPr/>
          </p:nvSpPr>
          <p:spPr>
            <a:xfrm>
              <a:off x="5357638" y="34413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1" name="pt409">
              <a:extLst>
                <a:ext uri="{FF2B5EF4-FFF2-40B4-BE49-F238E27FC236}">
                  <a16:creationId xmlns:a16="http://schemas.microsoft.com/office/drawing/2014/main" id="{030EADF4-9EEC-2F7B-8AB2-CFA5B48399DA}"/>
                </a:ext>
              </a:extLst>
            </p:cNvPr>
            <p:cNvSpPr/>
            <p:nvPr/>
          </p:nvSpPr>
          <p:spPr>
            <a:xfrm>
              <a:off x="5410960" y="46270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2" name="pt410">
              <a:extLst>
                <a:ext uri="{FF2B5EF4-FFF2-40B4-BE49-F238E27FC236}">
                  <a16:creationId xmlns:a16="http://schemas.microsoft.com/office/drawing/2014/main" id="{BFF1FE5F-B251-C3AD-3C88-EC4710701F6E}"/>
                </a:ext>
              </a:extLst>
            </p:cNvPr>
            <p:cNvSpPr/>
            <p:nvPr/>
          </p:nvSpPr>
          <p:spPr>
            <a:xfrm>
              <a:off x="5370923" y="4270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3" name="pt411">
              <a:extLst>
                <a:ext uri="{FF2B5EF4-FFF2-40B4-BE49-F238E27FC236}">
                  <a16:creationId xmlns:a16="http://schemas.microsoft.com/office/drawing/2014/main" id="{42D0A715-9C04-C27A-1E77-E47C1A8CA7FE}"/>
                </a:ext>
              </a:extLst>
            </p:cNvPr>
            <p:cNvSpPr/>
            <p:nvPr/>
          </p:nvSpPr>
          <p:spPr>
            <a:xfrm>
              <a:off x="4334877" y="52234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4" name="pt412">
              <a:extLst>
                <a:ext uri="{FF2B5EF4-FFF2-40B4-BE49-F238E27FC236}">
                  <a16:creationId xmlns:a16="http://schemas.microsoft.com/office/drawing/2014/main" id="{8152A0B1-22DE-1A24-70CF-F019B2F3F713}"/>
                </a:ext>
              </a:extLst>
            </p:cNvPr>
            <p:cNvSpPr/>
            <p:nvPr/>
          </p:nvSpPr>
          <p:spPr>
            <a:xfrm>
              <a:off x="5216858" y="49970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5" name="pt413">
              <a:extLst>
                <a:ext uri="{FF2B5EF4-FFF2-40B4-BE49-F238E27FC236}">
                  <a16:creationId xmlns:a16="http://schemas.microsoft.com/office/drawing/2014/main" id="{BDC57FAE-EB55-2E33-B7B7-544216003E87}"/>
                </a:ext>
              </a:extLst>
            </p:cNvPr>
            <p:cNvSpPr/>
            <p:nvPr/>
          </p:nvSpPr>
          <p:spPr>
            <a:xfrm>
              <a:off x="4996047" y="52354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6" name="pt414">
              <a:extLst>
                <a:ext uri="{FF2B5EF4-FFF2-40B4-BE49-F238E27FC236}">
                  <a16:creationId xmlns:a16="http://schemas.microsoft.com/office/drawing/2014/main" id="{DD1C94EA-9414-FF8C-7EFC-9645CFFDB0BE}"/>
                </a:ext>
              </a:extLst>
            </p:cNvPr>
            <p:cNvSpPr/>
            <p:nvPr/>
          </p:nvSpPr>
          <p:spPr>
            <a:xfrm>
              <a:off x="4796100" y="29728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7" name="pt415">
              <a:extLst>
                <a:ext uri="{FF2B5EF4-FFF2-40B4-BE49-F238E27FC236}">
                  <a16:creationId xmlns:a16="http://schemas.microsoft.com/office/drawing/2014/main" id="{6F2D3137-52DF-A855-18F6-BCBE2B9A3F8D}"/>
                </a:ext>
              </a:extLst>
            </p:cNvPr>
            <p:cNvSpPr/>
            <p:nvPr/>
          </p:nvSpPr>
          <p:spPr>
            <a:xfrm>
              <a:off x="4697763" y="35674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8" name="pt416">
              <a:extLst>
                <a:ext uri="{FF2B5EF4-FFF2-40B4-BE49-F238E27FC236}">
                  <a16:creationId xmlns:a16="http://schemas.microsoft.com/office/drawing/2014/main" id="{44793952-C6DB-8CCA-0E5C-6B86D2DA9046}"/>
                </a:ext>
              </a:extLst>
            </p:cNvPr>
            <p:cNvSpPr/>
            <p:nvPr/>
          </p:nvSpPr>
          <p:spPr>
            <a:xfrm>
              <a:off x="5232940" y="42245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19" name="pt417">
              <a:extLst>
                <a:ext uri="{FF2B5EF4-FFF2-40B4-BE49-F238E27FC236}">
                  <a16:creationId xmlns:a16="http://schemas.microsoft.com/office/drawing/2014/main" id="{A4D8DB0B-4CC5-9A2F-A2A4-6E47464DA210}"/>
                </a:ext>
              </a:extLst>
            </p:cNvPr>
            <p:cNvSpPr/>
            <p:nvPr/>
          </p:nvSpPr>
          <p:spPr>
            <a:xfrm>
              <a:off x="5293312" y="44070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0" name="pt418">
              <a:extLst>
                <a:ext uri="{FF2B5EF4-FFF2-40B4-BE49-F238E27FC236}">
                  <a16:creationId xmlns:a16="http://schemas.microsoft.com/office/drawing/2014/main" id="{A68796C1-EE2C-DC92-30CF-719E127EBD5D}"/>
                </a:ext>
              </a:extLst>
            </p:cNvPr>
            <p:cNvSpPr/>
            <p:nvPr/>
          </p:nvSpPr>
          <p:spPr>
            <a:xfrm>
              <a:off x="4406372" y="39277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1" name="pt419">
              <a:extLst>
                <a:ext uri="{FF2B5EF4-FFF2-40B4-BE49-F238E27FC236}">
                  <a16:creationId xmlns:a16="http://schemas.microsoft.com/office/drawing/2014/main" id="{8FAB235A-4CC0-D992-212D-4CE5B3A4FFFF}"/>
                </a:ext>
              </a:extLst>
            </p:cNvPr>
            <p:cNvSpPr/>
            <p:nvPr/>
          </p:nvSpPr>
          <p:spPr>
            <a:xfrm>
              <a:off x="5121816" y="49443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2" name="pt420">
              <a:extLst>
                <a:ext uri="{FF2B5EF4-FFF2-40B4-BE49-F238E27FC236}">
                  <a16:creationId xmlns:a16="http://schemas.microsoft.com/office/drawing/2014/main" id="{689770D5-D4E3-3727-E4D3-8A35CE1424BF}"/>
                </a:ext>
              </a:extLst>
            </p:cNvPr>
            <p:cNvSpPr/>
            <p:nvPr/>
          </p:nvSpPr>
          <p:spPr>
            <a:xfrm>
              <a:off x="4776457" y="40089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3" name="pt421">
              <a:extLst>
                <a:ext uri="{FF2B5EF4-FFF2-40B4-BE49-F238E27FC236}">
                  <a16:creationId xmlns:a16="http://schemas.microsoft.com/office/drawing/2014/main" id="{805CD070-6640-4628-19D6-AF9E19970515}"/>
                </a:ext>
              </a:extLst>
            </p:cNvPr>
            <p:cNvSpPr/>
            <p:nvPr/>
          </p:nvSpPr>
          <p:spPr>
            <a:xfrm>
              <a:off x="4444865" y="46069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4" name="pt422">
              <a:extLst>
                <a:ext uri="{FF2B5EF4-FFF2-40B4-BE49-F238E27FC236}">
                  <a16:creationId xmlns:a16="http://schemas.microsoft.com/office/drawing/2014/main" id="{3A997868-6966-BD4B-2C49-06C828AC313C}"/>
                </a:ext>
              </a:extLst>
            </p:cNvPr>
            <p:cNvSpPr/>
            <p:nvPr/>
          </p:nvSpPr>
          <p:spPr>
            <a:xfrm>
              <a:off x="5214741" y="50550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5" name="pt423">
              <a:extLst>
                <a:ext uri="{FF2B5EF4-FFF2-40B4-BE49-F238E27FC236}">
                  <a16:creationId xmlns:a16="http://schemas.microsoft.com/office/drawing/2014/main" id="{2B50D1C8-5359-A94E-CFE6-3980E6501209}"/>
                </a:ext>
              </a:extLst>
            </p:cNvPr>
            <p:cNvSpPr/>
            <p:nvPr/>
          </p:nvSpPr>
          <p:spPr>
            <a:xfrm>
              <a:off x="4558375" y="40901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6" name="pt424">
              <a:extLst>
                <a:ext uri="{FF2B5EF4-FFF2-40B4-BE49-F238E27FC236}">
                  <a16:creationId xmlns:a16="http://schemas.microsoft.com/office/drawing/2014/main" id="{85A73EF0-FA46-9FC8-B3F3-7C7CB26F5DC4}"/>
                </a:ext>
              </a:extLst>
            </p:cNvPr>
            <p:cNvSpPr/>
            <p:nvPr/>
          </p:nvSpPr>
          <p:spPr>
            <a:xfrm>
              <a:off x="5304827" y="40422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7" name="pt425">
              <a:extLst>
                <a:ext uri="{FF2B5EF4-FFF2-40B4-BE49-F238E27FC236}">
                  <a16:creationId xmlns:a16="http://schemas.microsoft.com/office/drawing/2014/main" id="{A30D8B01-594F-A0A6-F947-1F4EB7EC2E22}"/>
                </a:ext>
              </a:extLst>
            </p:cNvPr>
            <p:cNvSpPr/>
            <p:nvPr/>
          </p:nvSpPr>
          <p:spPr>
            <a:xfrm>
              <a:off x="4559268" y="46226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8" name="pt426">
              <a:extLst>
                <a:ext uri="{FF2B5EF4-FFF2-40B4-BE49-F238E27FC236}">
                  <a16:creationId xmlns:a16="http://schemas.microsoft.com/office/drawing/2014/main" id="{20635808-B9A9-9A0A-E7A7-E27F1ADE76E9}"/>
                </a:ext>
              </a:extLst>
            </p:cNvPr>
            <p:cNvSpPr/>
            <p:nvPr/>
          </p:nvSpPr>
          <p:spPr>
            <a:xfrm>
              <a:off x="4654707" y="41457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29" name="pt427">
              <a:extLst>
                <a:ext uri="{FF2B5EF4-FFF2-40B4-BE49-F238E27FC236}">
                  <a16:creationId xmlns:a16="http://schemas.microsoft.com/office/drawing/2014/main" id="{80362480-86BD-D541-D660-005D981C0668}"/>
                </a:ext>
              </a:extLst>
            </p:cNvPr>
            <p:cNvSpPr/>
            <p:nvPr/>
          </p:nvSpPr>
          <p:spPr>
            <a:xfrm>
              <a:off x="5726881" y="42023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0" name="pt428">
              <a:extLst>
                <a:ext uri="{FF2B5EF4-FFF2-40B4-BE49-F238E27FC236}">
                  <a16:creationId xmlns:a16="http://schemas.microsoft.com/office/drawing/2014/main" id="{5C31A8D2-71EC-185A-5AFE-6D55DED0C218}"/>
                </a:ext>
              </a:extLst>
            </p:cNvPr>
            <p:cNvSpPr/>
            <p:nvPr/>
          </p:nvSpPr>
          <p:spPr>
            <a:xfrm>
              <a:off x="4868558" y="33553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1" name="pt429">
              <a:extLst>
                <a:ext uri="{FF2B5EF4-FFF2-40B4-BE49-F238E27FC236}">
                  <a16:creationId xmlns:a16="http://schemas.microsoft.com/office/drawing/2014/main" id="{F48967DB-1D8D-AC41-A04C-D9078D8D7FCF}"/>
                </a:ext>
              </a:extLst>
            </p:cNvPr>
            <p:cNvSpPr/>
            <p:nvPr/>
          </p:nvSpPr>
          <p:spPr>
            <a:xfrm>
              <a:off x="4713779" y="36232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2" name="pt430">
              <a:extLst>
                <a:ext uri="{FF2B5EF4-FFF2-40B4-BE49-F238E27FC236}">
                  <a16:creationId xmlns:a16="http://schemas.microsoft.com/office/drawing/2014/main" id="{7B95B5B5-32FA-1D30-6E3A-D933CB061E28}"/>
                </a:ext>
              </a:extLst>
            </p:cNvPr>
            <p:cNvSpPr/>
            <p:nvPr/>
          </p:nvSpPr>
          <p:spPr>
            <a:xfrm>
              <a:off x="5341216" y="35207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3" name="pt431">
              <a:extLst>
                <a:ext uri="{FF2B5EF4-FFF2-40B4-BE49-F238E27FC236}">
                  <a16:creationId xmlns:a16="http://schemas.microsoft.com/office/drawing/2014/main" id="{B22F6897-ED90-94D7-C626-2B60028F4F96}"/>
                </a:ext>
              </a:extLst>
            </p:cNvPr>
            <p:cNvSpPr/>
            <p:nvPr/>
          </p:nvSpPr>
          <p:spPr>
            <a:xfrm>
              <a:off x="5274079" y="37101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4" name="pt432">
              <a:extLst>
                <a:ext uri="{FF2B5EF4-FFF2-40B4-BE49-F238E27FC236}">
                  <a16:creationId xmlns:a16="http://schemas.microsoft.com/office/drawing/2014/main" id="{818EEC33-C7DD-A939-24C3-7FD5F0E8E255}"/>
                </a:ext>
              </a:extLst>
            </p:cNvPr>
            <p:cNvSpPr/>
            <p:nvPr/>
          </p:nvSpPr>
          <p:spPr>
            <a:xfrm>
              <a:off x="5250778" y="38473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5" name="pt433">
              <a:extLst>
                <a:ext uri="{FF2B5EF4-FFF2-40B4-BE49-F238E27FC236}">
                  <a16:creationId xmlns:a16="http://schemas.microsoft.com/office/drawing/2014/main" id="{5D8F06EB-0E91-8C02-DBAC-8D4E069278BF}"/>
                </a:ext>
              </a:extLst>
            </p:cNvPr>
            <p:cNvSpPr/>
            <p:nvPr/>
          </p:nvSpPr>
          <p:spPr>
            <a:xfrm>
              <a:off x="4626749" y="36137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6" name="pt434">
              <a:extLst>
                <a:ext uri="{FF2B5EF4-FFF2-40B4-BE49-F238E27FC236}">
                  <a16:creationId xmlns:a16="http://schemas.microsoft.com/office/drawing/2014/main" id="{F3BA0FF5-3579-A0EC-90C8-785C9B404C68}"/>
                </a:ext>
              </a:extLst>
            </p:cNvPr>
            <p:cNvSpPr/>
            <p:nvPr/>
          </p:nvSpPr>
          <p:spPr>
            <a:xfrm>
              <a:off x="4685660" y="53982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7" name="pt435">
              <a:extLst>
                <a:ext uri="{FF2B5EF4-FFF2-40B4-BE49-F238E27FC236}">
                  <a16:creationId xmlns:a16="http://schemas.microsoft.com/office/drawing/2014/main" id="{D4D553EE-8DD9-A52E-188E-28BAEE2D23E2}"/>
                </a:ext>
              </a:extLst>
            </p:cNvPr>
            <p:cNvSpPr/>
            <p:nvPr/>
          </p:nvSpPr>
          <p:spPr>
            <a:xfrm>
              <a:off x="4732028" y="24319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8" name="pt436">
              <a:extLst>
                <a:ext uri="{FF2B5EF4-FFF2-40B4-BE49-F238E27FC236}">
                  <a16:creationId xmlns:a16="http://schemas.microsoft.com/office/drawing/2014/main" id="{32156167-C505-A302-6F30-C2F9BA04B743}"/>
                </a:ext>
              </a:extLst>
            </p:cNvPr>
            <p:cNvSpPr/>
            <p:nvPr/>
          </p:nvSpPr>
          <p:spPr>
            <a:xfrm>
              <a:off x="5354794" y="34375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39" name="pt437">
              <a:extLst>
                <a:ext uri="{FF2B5EF4-FFF2-40B4-BE49-F238E27FC236}">
                  <a16:creationId xmlns:a16="http://schemas.microsoft.com/office/drawing/2014/main" id="{78ABBF6C-B78B-10F1-86CB-8FDFF84CB39F}"/>
                </a:ext>
              </a:extLst>
            </p:cNvPr>
            <p:cNvSpPr/>
            <p:nvPr/>
          </p:nvSpPr>
          <p:spPr>
            <a:xfrm>
              <a:off x="4742793" y="46879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0" name="pt438">
              <a:extLst>
                <a:ext uri="{FF2B5EF4-FFF2-40B4-BE49-F238E27FC236}">
                  <a16:creationId xmlns:a16="http://schemas.microsoft.com/office/drawing/2014/main" id="{D30761C0-CAFA-ABB6-99B0-66C5085935E8}"/>
                </a:ext>
              </a:extLst>
            </p:cNvPr>
            <p:cNvSpPr/>
            <p:nvPr/>
          </p:nvSpPr>
          <p:spPr>
            <a:xfrm>
              <a:off x="4291465" y="2993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1" name="pt439">
              <a:extLst>
                <a:ext uri="{FF2B5EF4-FFF2-40B4-BE49-F238E27FC236}">
                  <a16:creationId xmlns:a16="http://schemas.microsoft.com/office/drawing/2014/main" id="{11A75A9F-D938-A951-94C7-DFA2B13C163F}"/>
                </a:ext>
              </a:extLst>
            </p:cNvPr>
            <p:cNvSpPr/>
            <p:nvPr/>
          </p:nvSpPr>
          <p:spPr>
            <a:xfrm>
              <a:off x="5548722" y="40672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2" name="pt440">
              <a:extLst>
                <a:ext uri="{FF2B5EF4-FFF2-40B4-BE49-F238E27FC236}">
                  <a16:creationId xmlns:a16="http://schemas.microsoft.com/office/drawing/2014/main" id="{1EC010B4-27B7-EDA4-977B-97EA16161FE1}"/>
                </a:ext>
              </a:extLst>
            </p:cNvPr>
            <p:cNvSpPr/>
            <p:nvPr/>
          </p:nvSpPr>
          <p:spPr>
            <a:xfrm>
              <a:off x="4929165" y="39426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3" name="pt441">
              <a:extLst>
                <a:ext uri="{FF2B5EF4-FFF2-40B4-BE49-F238E27FC236}">
                  <a16:creationId xmlns:a16="http://schemas.microsoft.com/office/drawing/2014/main" id="{6BF215AB-2441-2DB8-B3FE-49ABBC92DBF4}"/>
                </a:ext>
              </a:extLst>
            </p:cNvPr>
            <p:cNvSpPr/>
            <p:nvPr/>
          </p:nvSpPr>
          <p:spPr>
            <a:xfrm>
              <a:off x="4374816" y="40860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4" name="pt442">
              <a:extLst>
                <a:ext uri="{FF2B5EF4-FFF2-40B4-BE49-F238E27FC236}">
                  <a16:creationId xmlns:a16="http://schemas.microsoft.com/office/drawing/2014/main" id="{1BFA3349-3A16-127B-2A09-7C570DD6A9FE}"/>
                </a:ext>
              </a:extLst>
            </p:cNvPr>
            <p:cNvSpPr/>
            <p:nvPr/>
          </p:nvSpPr>
          <p:spPr>
            <a:xfrm>
              <a:off x="4712961" y="41267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5" name="pt443">
              <a:extLst>
                <a:ext uri="{FF2B5EF4-FFF2-40B4-BE49-F238E27FC236}">
                  <a16:creationId xmlns:a16="http://schemas.microsoft.com/office/drawing/2014/main" id="{4969B28A-B196-092F-C8A7-568836B27962}"/>
                </a:ext>
              </a:extLst>
            </p:cNvPr>
            <p:cNvSpPr/>
            <p:nvPr/>
          </p:nvSpPr>
          <p:spPr>
            <a:xfrm>
              <a:off x="4981129" y="17836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6" name="pt444">
              <a:extLst>
                <a:ext uri="{FF2B5EF4-FFF2-40B4-BE49-F238E27FC236}">
                  <a16:creationId xmlns:a16="http://schemas.microsoft.com/office/drawing/2014/main" id="{9C83EE36-0983-EE94-ADB3-22FBCCEF28AA}"/>
                </a:ext>
              </a:extLst>
            </p:cNvPr>
            <p:cNvSpPr/>
            <p:nvPr/>
          </p:nvSpPr>
          <p:spPr>
            <a:xfrm>
              <a:off x="5137828" y="36549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7" name="pt445">
              <a:extLst>
                <a:ext uri="{FF2B5EF4-FFF2-40B4-BE49-F238E27FC236}">
                  <a16:creationId xmlns:a16="http://schemas.microsoft.com/office/drawing/2014/main" id="{5ED0CE52-453E-A9DE-A677-0509E89DCC45}"/>
                </a:ext>
              </a:extLst>
            </p:cNvPr>
            <p:cNvSpPr/>
            <p:nvPr/>
          </p:nvSpPr>
          <p:spPr>
            <a:xfrm>
              <a:off x="4769487" y="33504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8" name="pt446">
              <a:extLst>
                <a:ext uri="{FF2B5EF4-FFF2-40B4-BE49-F238E27FC236}">
                  <a16:creationId xmlns:a16="http://schemas.microsoft.com/office/drawing/2014/main" id="{EBA77764-A7F3-1381-177F-2EC3C4EDC7B6}"/>
                </a:ext>
              </a:extLst>
            </p:cNvPr>
            <p:cNvSpPr/>
            <p:nvPr/>
          </p:nvSpPr>
          <p:spPr>
            <a:xfrm>
              <a:off x="4323934" y="27127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49" name="pt447">
              <a:extLst>
                <a:ext uri="{FF2B5EF4-FFF2-40B4-BE49-F238E27FC236}">
                  <a16:creationId xmlns:a16="http://schemas.microsoft.com/office/drawing/2014/main" id="{70A8B5D2-EA62-24A1-DC13-FCF2E8BA63AC}"/>
                </a:ext>
              </a:extLst>
            </p:cNvPr>
            <p:cNvSpPr/>
            <p:nvPr/>
          </p:nvSpPr>
          <p:spPr>
            <a:xfrm>
              <a:off x="4352688" y="34634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0" name="pt448">
              <a:extLst>
                <a:ext uri="{FF2B5EF4-FFF2-40B4-BE49-F238E27FC236}">
                  <a16:creationId xmlns:a16="http://schemas.microsoft.com/office/drawing/2014/main" id="{B42C3DBF-072D-7C92-26D1-6C14AA12E861}"/>
                </a:ext>
              </a:extLst>
            </p:cNvPr>
            <p:cNvSpPr/>
            <p:nvPr/>
          </p:nvSpPr>
          <p:spPr>
            <a:xfrm>
              <a:off x="4939299" y="31868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1" name="pt449">
              <a:extLst>
                <a:ext uri="{FF2B5EF4-FFF2-40B4-BE49-F238E27FC236}">
                  <a16:creationId xmlns:a16="http://schemas.microsoft.com/office/drawing/2014/main" id="{7B8DEA9B-5C6E-0116-F777-4E6934CE75A5}"/>
                </a:ext>
              </a:extLst>
            </p:cNvPr>
            <p:cNvSpPr/>
            <p:nvPr/>
          </p:nvSpPr>
          <p:spPr>
            <a:xfrm>
              <a:off x="4739041" y="33834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2" name="pt450">
              <a:extLst>
                <a:ext uri="{FF2B5EF4-FFF2-40B4-BE49-F238E27FC236}">
                  <a16:creationId xmlns:a16="http://schemas.microsoft.com/office/drawing/2014/main" id="{F0094948-D51A-72CB-6749-BCC031B92B70}"/>
                </a:ext>
              </a:extLst>
            </p:cNvPr>
            <p:cNvSpPr/>
            <p:nvPr/>
          </p:nvSpPr>
          <p:spPr>
            <a:xfrm>
              <a:off x="4649439" y="31787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3" name="pt451">
              <a:extLst>
                <a:ext uri="{FF2B5EF4-FFF2-40B4-BE49-F238E27FC236}">
                  <a16:creationId xmlns:a16="http://schemas.microsoft.com/office/drawing/2014/main" id="{96617C25-5515-8411-86A4-7B2CC762533C}"/>
                </a:ext>
              </a:extLst>
            </p:cNvPr>
            <p:cNvSpPr/>
            <p:nvPr/>
          </p:nvSpPr>
          <p:spPr>
            <a:xfrm>
              <a:off x="4451285" y="42623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4" name="pt452">
              <a:extLst>
                <a:ext uri="{FF2B5EF4-FFF2-40B4-BE49-F238E27FC236}">
                  <a16:creationId xmlns:a16="http://schemas.microsoft.com/office/drawing/2014/main" id="{D3527C05-F711-3681-4A35-1BF0A28A7A1E}"/>
                </a:ext>
              </a:extLst>
            </p:cNvPr>
            <p:cNvSpPr/>
            <p:nvPr/>
          </p:nvSpPr>
          <p:spPr>
            <a:xfrm>
              <a:off x="4526874" y="32934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5" name="pt453">
              <a:extLst>
                <a:ext uri="{FF2B5EF4-FFF2-40B4-BE49-F238E27FC236}">
                  <a16:creationId xmlns:a16="http://schemas.microsoft.com/office/drawing/2014/main" id="{9289D4B7-52BB-E835-7CC1-4C0923BECD1E}"/>
                </a:ext>
              </a:extLst>
            </p:cNvPr>
            <p:cNvSpPr/>
            <p:nvPr/>
          </p:nvSpPr>
          <p:spPr>
            <a:xfrm>
              <a:off x="4564761" y="3313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6" name="pt454">
              <a:extLst>
                <a:ext uri="{FF2B5EF4-FFF2-40B4-BE49-F238E27FC236}">
                  <a16:creationId xmlns:a16="http://schemas.microsoft.com/office/drawing/2014/main" id="{42C6A68C-D6B8-217E-2F66-8043E31FD07C}"/>
                </a:ext>
              </a:extLst>
            </p:cNvPr>
            <p:cNvSpPr/>
            <p:nvPr/>
          </p:nvSpPr>
          <p:spPr>
            <a:xfrm>
              <a:off x="4474285" y="43242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7" name="pt455">
              <a:extLst>
                <a:ext uri="{FF2B5EF4-FFF2-40B4-BE49-F238E27FC236}">
                  <a16:creationId xmlns:a16="http://schemas.microsoft.com/office/drawing/2014/main" id="{B26023A8-CE82-051E-DC40-E9A7F34315FB}"/>
                </a:ext>
              </a:extLst>
            </p:cNvPr>
            <p:cNvSpPr/>
            <p:nvPr/>
          </p:nvSpPr>
          <p:spPr>
            <a:xfrm>
              <a:off x="4871899" y="37619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8" name="pt456">
              <a:extLst>
                <a:ext uri="{FF2B5EF4-FFF2-40B4-BE49-F238E27FC236}">
                  <a16:creationId xmlns:a16="http://schemas.microsoft.com/office/drawing/2014/main" id="{8F5CF18C-A227-7EB1-67FD-A30403DB0F9A}"/>
                </a:ext>
              </a:extLst>
            </p:cNvPr>
            <p:cNvSpPr/>
            <p:nvPr/>
          </p:nvSpPr>
          <p:spPr>
            <a:xfrm>
              <a:off x="4155668" y="40294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59" name="pt457">
              <a:extLst>
                <a:ext uri="{FF2B5EF4-FFF2-40B4-BE49-F238E27FC236}">
                  <a16:creationId xmlns:a16="http://schemas.microsoft.com/office/drawing/2014/main" id="{3748373A-6EFF-0782-9096-51A4A81E7EFB}"/>
                </a:ext>
              </a:extLst>
            </p:cNvPr>
            <p:cNvSpPr/>
            <p:nvPr/>
          </p:nvSpPr>
          <p:spPr>
            <a:xfrm>
              <a:off x="5110492" y="32129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0" name="pt458">
              <a:extLst>
                <a:ext uri="{FF2B5EF4-FFF2-40B4-BE49-F238E27FC236}">
                  <a16:creationId xmlns:a16="http://schemas.microsoft.com/office/drawing/2014/main" id="{17252A31-D220-E56D-0A1D-1A4299110B96}"/>
                </a:ext>
              </a:extLst>
            </p:cNvPr>
            <p:cNvSpPr/>
            <p:nvPr/>
          </p:nvSpPr>
          <p:spPr>
            <a:xfrm>
              <a:off x="4808038" y="25955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1" name="pt459">
              <a:extLst>
                <a:ext uri="{FF2B5EF4-FFF2-40B4-BE49-F238E27FC236}">
                  <a16:creationId xmlns:a16="http://schemas.microsoft.com/office/drawing/2014/main" id="{228E8487-A96E-D8CE-5895-DDD77611B9E7}"/>
                </a:ext>
              </a:extLst>
            </p:cNvPr>
            <p:cNvSpPr/>
            <p:nvPr/>
          </p:nvSpPr>
          <p:spPr>
            <a:xfrm>
              <a:off x="4463107" y="34627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2" name="pt460">
              <a:extLst>
                <a:ext uri="{FF2B5EF4-FFF2-40B4-BE49-F238E27FC236}">
                  <a16:creationId xmlns:a16="http://schemas.microsoft.com/office/drawing/2014/main" id="{006D32AA-3418-104A-DD52-255EB21C0F2C}"/>
                </a:ext>
              </a:extLst>
            </p:cNvPr>
            <p:cNvSpPr/>
            <p:nvPr/>
          </p:nvSpPr>
          <p:spPr>
            <a:xfrm>
              <a:off x="4784381" y="39124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3" name="pt461">
              <a:extLst>
                <a:ext uri="{FF2B5EF4-FFF2-40B4-BE49-F238E27FC236}">
                  <a16:creationId xmlns:a16="http://schemas.microsoft.com/office/drawing/2014/main" id="{ECB7EE96-7F77-0460-6859-6D291EC4C165}"/>
                </a:ext>
              </a:extLst>
            </p:cNvPr>
            <p:cNvSpPr/>
            <p:nvPr/>
          </p:nvSpPr>
          <p:spPr>
            <a:xfrm>
              <a:off x="3815777" y="40137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4" name="pt462">
              <a:extLst>
                <a:ext uri="{FF2B5EF4-FFF2-40B4-BE49-F238E27FC236}">
                  <a16:creationId xmlns:a16="http://schemas.microsoft.com/office/drawing/2014/main" id="{46CB5729-CD72-9329-EF6F-115FA290F31F}"/>
                </a:ext>
              </a:extLst>
            </p:cNvPr>
            <p:cNvSpPr/>
            <p:nvPr/>
          </p:nvSpPr>
          <p:spPr>
            <a:xfrm>
              <a:off x="4831587" y="27692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5" name="pt463">
              <a:extLst>
                <a:ext uri="{FF2B5EF4-FFF2-40B4-BE49-F238E27FC236}">
                  <a16:creationId xmlns:a16="http://schemas.microsoft.com/office/drawing/2014/main" id="{5A210B40-BDBD-0FBE-E4C8-3F1FFA5693C1}"/>
                </a:ext>
              </a:extLst>
            </p:cNvPr>
            <p:cNvSpPr/>
            <p:nvPr/>
          </p:nvSpPr>
          <p:spPr>
            <a:xfrm>
              <a:off x="4841777" y="52111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6" name="pt464">
              <a:extLst>
                <a:ext uri="{FF2B5EF4-FFF2-40B4-BE49-F238E27FC236}">
                  <a16:creationId xmlns:a16="http://schemas.microsoft.com/office/drawing/2014/main" id="{62BBA240-6DAA-C082-E79A-0BE34F57F180}"/>
                </a:ext>
              </a:extLst>
            </p:cNvPr>
            <p:cNvSpPr/>
            <p:nvPr/>
          </p:nvSpPr>
          <p:spPr>
            <a:xfrm>
              <a:off x="4687263" y="50082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7" name="pt465">
              <a:extLst>
                <a:ext uri="{FF2B5EF4-FFF2-40B4-BE49-F238E27FC236}">
                  <a16:creationId xmlns:a16="http://schemas.microsoft.com/office/drawing/2014/main" id="{7B155F48-06F3-1E6B-DA64-1CEE6767C9A3}"/>
                </a:ext>
              </a:extLst>
            </p:cNvPr>
            <p:cNvSpPr/>
            <p:nvPr/>
          </p:nvSpPr>
          <p:spPr>
            <a:xfrm>
              <a:off x="4681840" y="27887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8" name="pt466">
              <a:extLst>
                <a:ext uri="{FF2B5EF4-FFF2-40B4-BE49-F238E27FC236}">
                  <a16:creationId xmlns:a16="http://schemas.microsoft.com/office/drawing/2014/main" id="{2E34D30E-744D-8985-5C3A-E400F856DEAD}"/>
                </a:ext>
              </a:extLst>
            </p:cNvPr>
            <p:cNvSpPr/>
            <p:nvPr/>
          </p:nvSpPr>
          <p:spPr>
            <a:xfrm>
              <a:off x="4437907" y="50659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69" name="pt467">
              <a:extLst>
                <a:ext uri="{FF2B5EF4-FFF2-40B4-BE49-F238E27FC236}">
                  <a16:creationId xmlns:a16="http://schemas.microsoft.com/office/drawing/2014/main" id="{8DD37706-AEAB-5C83-8B07-96DCF01D4FD7}"/>
                </a:ext>
              </a:extLst>
            </p:cNvPr>
            <p:cNvSpPr/>
            <p:nvPr/>
          </p:nvSpPr>
          <p:spPr>
            <a:xfrm>
              <a:off x="4856772" y="35018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0" name="pt468">
              <a:extLst>
                <a:ext uri="{FF2B5EF4-FFF2-40B4-BE49-F238E27FC236}">
                  <a16:creationId xmlns:a16="http://schemas.microsoft.com/office/drawing/2014/main" id="{1D0BC802-2B05-9540-9288-11DF03B5EC12}"/>
                </a:ext>
              </a:extLst>
            </p:cNvPr>
            <p:cNvSpPr/>
            <p:nvPr/>
          </p:nvSpPr>
          <p:spPr>
            <a:xfrm>
              <a:off x="5185506" y="44017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1" name="pt469">
              <a:extLst>
                <a:ext uri="{FF2B5EF4-FFF2-40B4-BE49-F238E27FC236}">
                  <a16:creationId xmlns:a16="http://schemas.microsoft.com/office/drawing/2014/main" id="{642C4703-65F1-150C-0B34-555532BE5159}"/>
                </a:ext>
              </a:extLst>
            </p:cNvPr>
            <p:cNvSpPr/>
            <p:nvPr/>
          </p:nvSpPr>
          <p:spPr>
            <a:xfrm>
              <a:off x="4856881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2" name="pt470">
              <a:extLst>
                <a:ext uri="{FF2B5EF4-FFF2-40B4-BE49-F238E27FC236}">
                  <a16:creationId xmlns:a16="http://schemas.microsoft.com/office/drawing/2014/main" id="{203AC995-E3D3-31B1-E9B1-6524A0789606}"/>
                </a:ext>
              </a:extLst>
            </p:cNvPr>
            <p:cNvSpPr/>
            <p:nvPr/>
          </p:nvSpPr>
          <p:spPr>
            <a:xfrm>
              <a:off x="4560188" y="43098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3" name="pt471">
              <a:extLst>
                <a:ext uri="{FF2B5EF4-FFF2-40B4-BE49-F238E27FC236}">
                  <a16:creationId xmlns:a16="http://schemas.microsoft.com/office/drawing/2014/main" id="{2ADA8D2F-EE99-7874-4725-C0A16EA7ACB5}"/>
                </a:ext>
              </a:extLst>
            </p:cNvPr>
            <p:cNvSpPr/>
            <p:nvPr/>
          </p:nvSpPr>
          <p:spPr>
            <a:xfrm>
              <a:off x="4503929" y="25575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4" name="pt472">
              <a:extLst>
                <a:ext uri="{FF2B5EF4-FFF2-40B4-BE49-F238E27FC236}">
                  <a16:creationId xmlns:a16="http://schemas.microsoft.com/office/drawing/2014/main" id="{31538984-CB2B-0EEE-BDA5-9163387745EC}"/>
                </a:ext>
              </a:extLst>
            </p:cNvPr>
            <p:cNvSpPr/>
            <p:nvPr/>
          </p:nvSpPr>
          <p:spPr>
            <a:xfrm>
              <a:off x="5789451" y="40898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5" name="pt473">
              <a:extLst>
                <a:ext uri="{FF2B5EF4-FFF2-40B4-BE49-F238E27FC236}">
                  <a16:creationId xmlns:a16="http://schemas.microsoft.com/office/drawing/2014/main" id="{F49279B3-1FA7-8998-9BD1-F91B677ECAB3}"/>
                </a:ext>
              </a:extLst>
            </p:cNvPr>
            <p:cNvSpPr/>
            <p:nvPr/>
          </p:nvSpPr>
          <p:spPr>
            <a:xfrm>
              <a:off x="5373844" y="42905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6" name="pt474">
              <a:extLst>
                <a:ext uri="{FF2B5EF4-FFF2-40B4-BE49-F238E27FC236}">
                  <a16:creationId xmlns:a16="http://schemas.microsoft.com/office/drawing/2014/main" id="{611664C1-47D8-1255-3788-0D71506609D6}"/>
                </a:ext>
              </a:extLst>
            </p:cNvPr>
            <p:cNvSpPr/>
            <p:nvPr/>
          </p:nvSpPr>
          <p:spPr>
            <a:xfrm>
              <a:off x="5494833" y="40086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7" name="pt475">
              <a:extLst>
                <a:ext uri="{FF2B5EF4-FFF2-40B4-BE49-F238E27FC236}">
                  <a16:creationId xmlns:a16="http://schemas.microsoft.com/office/drawing/2014/main" id="{60BA51C6-EB93-6AE6-1AA7-038710B027F1}"/>
                </a:ext>
              </a:extLst>
            </p:cNvPr>
            <p:cNvSpPr/>
            <p:nvPr/>
          </p:nvSpPr>
          <p:spPr>
            <a:xfrm>
              <a:off x="4451594" y="46048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8" name="pt476">
              <a:extLst>
                <a:ext uri="{FF2B5EF4-FFF2-40B4-BE49-F238E27FC236}">
                  <a16:creationId xmlns:a16="http://schemas.microsoft.com/office/drawing/2014/main" id="{5BBF39AB-3E30-FB10-650F-414AEED29EEB}"/>
                </a:ext>
              </a:extLst>
            </p:cNvPr>
            <p:cNvSpPr/>
            <p:nvPr/>
          </p:nvSpPr>
          <p:spPr>
            <a:xfrm>
              <a:off x="4651357" y="4650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79" name="pt477">
              <a:extLst>
                <a:ext uri="{FF2B5EF4-FFF2-40B4-BE49-F238E27FC236}">
                  <a16:creationId xmlns:a16="http://schemas.microsoft.com/office/drawing/2014/main" id="{5EF6F63C-80B7-6364-0A32-E6E1F0C78437}"/>
                </a:ext>
              </a:extLst>
            </p:cNvPr>
            <p:cNvSpPr/>
            <p:nvPr/>
          </p:nvSpPr>
          <p:spPr>
            <a:xfrm>
              <a:off x="4844022" y="45834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0" name="pg478">
              <a:extLst>
                <a:ext uri="{FF2B5EF4-FFF2-40B4-BE49-F238E27FC236}">
                  <a16:creationId xmlns:a16="http://schemas.microsoft.com/office/drawing/2014/main" id="{C9F4E2F9-FA6D-BBCE-FF00-CFF0DCF03070}"/>
                </a:ext>
              </a:extLst>
            </p:cNvPr>
            <p:cNvSpPr/>
            <p:nvPr/>
          </p:nvSpPr>
          <p:spPr>
            <a:xfrm>
              <a:off x="3840603" y="3094126"/>
              <a:ext cx="3982942" cy="2047085"/>
            </a:xfrm>
            <a:custGeom>
              <a:avLst/>
              <a:gdLst/>
              <a:ahLst/>
              <a:cxnLst/>
              <a:rect l="0" t="0" r="0" b="0"/>
              <a:pathLst>
                <a:path w="3982942" h="2047085">
                  <a:moveTo>
                    <a:pt x="0" y="0"/>
                  </a:moveTo>
                  <a:lnTo>
                    <a:pt x="50416" y="25088"/>
                  </a:lnTo>
                  <a:lnTo>
                    <a:pt x="100833" y="50133"/>
                  </a:lnTo>
                  <a:lnTo>
                    <a:pt x="151250" y="75131"/>
                  </a:lnTo>
                  <a:lnTo>
                    <a:pt x="201667" y="100074"/>
                  </a:lnTo>
                  <a:lnTo>
                    <a:pt x="252084" y="124957"/>
                  </a:lnTo>
                  <a:lnTo>
                    <a:pt x="302501" y="149773"/>
                  </a:lnTo>
                  <a:lnTo>
                    <a:pt x="352918" y="174512"/>
                  </a:lnTo>
                  <a:lnTo>
                    <a:pt x="403335" y="199165"/>
                  </a:lnTo>
                  <a:lnTo>
                    <a:pt x="453752" y="223721"/>
                  </a:lnTo>
                  <a:lnTo>
                    <a:pt x="504169" y="248165"/>
                  </a:lnTo>
                  <a:lnTo>
                    <a:pt x="554586" y="272482"/>
                  </a:lnTo>
                  <a:lnTo>
                    <a:pt x="605003" y="296655"/>
                  </a:lnTo>
                  <a:lnTo>
                    <a:pt x="655420" y="320662"/>
                  </a:lnTo>
                  <a:lnTo>
                    <a:pt x="705837" y="344478"/>
                  </a:lnTo>
                  <a:lnTo>
                    <a:pt x="756254" y="368077"/>
                  </a:lnTo>
                  <a:lnTo>
                    <a:pt x="806671" y="391427"/>
                  </a:lnTo>
                  <a:lnTo>
                    <a:pt x="857088" y="414491"/>
                  </a:lnTo>
                  <a:lnTo>
                    <a:pt x="907505" y="437232"/>
                  </a:lnTo>
                  <a:lnTo>
                    <a:pt x="957922" y="459608"/>
                  </a:lnTo>
                  <a:lnTo>
                    <a:pt x="1008339" y="481577"/>
                  </a:lnTo>
                  <a:lnTo>
                    <a:pt x="1058756" y="503096"/>
                  </a:lnTo>
                  <a:lnTo>
                    <a:pt x="1109173" y="524128"/>
                  </a:lnTo>
                  <a:lnTo>
                    <a:pt x="1159590" y="544643"/>
                  </a:lnTo>
                  <a:lnTo>
                    <a:pt x="1210007" y="564618"/>
                  </a:lnTo>
                  <a:lnTo>
                    <a:pt x="1260424" y="584047"/>
                  </a:lnTo>
                  <a:lnTo>
                    <a:pt x="1310841" y="602933"/>
                  </a:lnTo>
                  <a:lnTo>
                    <a:pt x="1361258" y="621295"/>
                  </a:lnTo>
                  <a:lnTo>
                    <a:pt x="1411675" y="639161"/>
                  </a:lnTo>
                  <a:lnTo>
                    <a:pt x="1462092" y="656568"/>
                  </a:lnTo>
                  <a:lnTo>
                    <a:pt x="1512509" y="673556"/>
                  </a:lnTo>
                  <a:lnTo>
                    <a:pt x="1562926" y="690168"/>
                  </a:lnTo>
                  <a:lnTo>
                    <a:pt x="1613343" y="706445"/>
                  </a:lnTo>
                  <a:lnTo>
                    <a:pt x="1663760" y="722429"/>
                  </a:lnTo>
                  <a:lnTo>
                    <a:pt x="1714177" y="738154"/>
                  </a:lnTo>
                  <a:lnTo>
                    <a:pt x="1764594" y="753653"/>
                  </a:lnTo>
                  <a:lnTo>
                    <a:pt x="1815011" y="768955"/>
                  </a:lnTo>
                  <a:lnTo>
                    <a:pt x="1865428" y="784086"/>
                  </a:lnTo>
                  <a:lnTo>
                    <a:pt x="1915845" y="799066"/>
                  </a:lnTo>
                  <a:lnTo>
                    <a:pt x="1966262" y="813915"/>
                  </a:lnTo>
                  <a:lnTo>
                    <a:pt x="2016679" y="828650"/>
                  </a:lnTo>
                  <a:lnTo>
                    <a:pt x="2067096" y="843283"/>
                  </a:lnTo>
                  <a:lnTo>
                    <a:pt x="2117513" y="857827"/>
                  </a:lnTo>
                  <a:lnTo>
                    <a:pt x="2167930" y="872293"/>
                  </a:lnTo>
                  <a:lnTo>
                    <a:pt x="2218347" y="886688"/>
                  </a:lnTo>
                  <a:lnTo>
                    <a:pt x="2268764" y="901022"/>
                  </a:lnTo>
                  <a:lnTo>
                    <a:pt x="2319181" y="915300"/>
                  </a:lnTo>
                  <a:lnTo>
                    <a:pt x="2369598" y="929529"/>
                  </a:lnTo>
                  <a:lnTo>
                    <a:pt x="2420015" y="943714"/>
                  </a:lnTo>
                  <a:lnTo>
                    <a:pt x="2470432" y="957858"/>
                  </a:lnTo>
                  <a:lnTo>
                    <a:pt x="2520849" y="971966"/>
                  </a:lnTo>
                  <a:lnTo>
                    <a:pt x="2571266" y="986042"/>
                  </a:lnTo>
                  <a:lnTo>
                    <a:pt x="2621683" y="1000088"/>
                  </a:lnTo>
                  <a:lnTo>
                    <a:pt x="2672100" y="1014106"/>
                  </a:lnTo>
                  <a:lnTo>
                    <a:pt x="2722517" y="1028101"/>
                  </a:lnTo>
                  <a:lnTo>
                    <a:pt x="2772934" y="1042073"/>
                  </a:lnTo>
                  <a:lnTo>
                    <a:pt x="2823351" y="1056024"/>
                  </a:lnTo>
                  <a:lnTo>
                    <a:pt x="2873768" y="1069956"/>
                  </a:lnTo>
                  <a:lnTo>
                    <a:pt x="2924185" y="1083871"/>
                  </a:lnTo>
                  <a:lnTo>
                    <a:pt x="2974602" y="1097769"/>
                  </a:lnTo>
                  <a:lnTo>
                    <a:pt x="3025019" y="1111653"/>
                  </a:lnTo>
                  <a:lnTo>
                    <a:pt x="3075436" y="1125523"/>
                  </a:lnTo>
                  <a:lnTo>
                    <a:pt x="3125853" y="1139381"/>
                  </a:lnTo>
                  <a:lnTo>
                    <a:pt x="3176270" y="1153226"/>
                  </a:lnTo>
                  <a:lnTo>
                    <a:pt x="3226687" y="1167061"/>
                  </a:lnTo>
                  <a:lnTo>
                    <a:pt x="3277104" y="1180885"/>
                  </a:lnTo>
                  <a:lnTo>
                    <a:pt x="3327521" y="1194700"/>
                  </a:lnTo>
                  <a:lnTo>
                    <a:pt x="3377938" y="1208506"/>
                  </a:lnTo>
                  <a:lnTo>
                    <a:pt x="3428355" y="1222303"/>
                  </a:lnTo>
                  <a:lnTo>
                    <a:pt x="3478772" y="1236093"/>
                  </a:lnTo>
                  <a:lnTo>
                    <a:pt x="3529189" y="1249875"/>
                  </a:lnTo>
                  <a:lnTo>
                    <a:pt x="3579606" y="1263650"/>
                  </a:lnTo>
                  <a:lnTo>
                    <a:pt x="3630023" y="1277419"/>
                  </a:lnTo>
                  <a:lnTo>
                    <a:pt x="3680440" y="1291182"/>
                  </a:lnTo>
                  <a:lnTo>
                    <a:pt x="3730857" y="1304939"/>
                  </a:lnTo>
                  <a:lnTo>
                    <a:pt x="3781274" y="1318690"/>
                  </a:lnTo>
                  <a:lnTo>
                    <a:pt x="3831691" y="1332437"/>
                  </a:lnTo>
                  <a:lnTo>
                    <a:pt x="3882108" y="1346178"/>
                  </a:lnTo>
                  <a:lnTo>
                    <a:pt x="3932525" y="1359915"/>
                  </a:lnTo>
                  <a:lnTo>
                    <a:pt x="3982942" y="1373647"/>
                  </a:lnTo>
                  <a:lnTo>
                    <a:pt x="3982942" y="2047085"/>
                  </a:lnTo>
                  <a:lnTo>
                    <a:pt x="3932525" y="2021555"/>
                  </a:lnTo>
                  <a:lnTo>
                    <a:pt x="3882108" y="1996030"/>
                  </a:lnTo>
                  <a:lnTo>
                    <a:pt x="3831691" y="1970509"/>
                  </a:lnTo>
                  <a:lnTo>
                    <a:pt x="3781274" y="1944993"/>
                  </a:lnTo>
                  <a:lnTo>
                    <a:pt x="3730857" y="1919483"/>
                  </a:lnTo>
                  <a:lnTo>
                    <a:pt x="3680440" y="1893978"/>
                  </a:lnTo>
                  <a:lnTo>
                    <a:pt x="3630023" y="1868478"/>
                  </a:lnTo>
                  <a:lnTo>
                    <a:pt x="3579606" y="1842985"/>
                  </a:lnTo>
                  <a:lnTo>
                    <a:pt x="3529189" y="1817498"/>
                  </a:lnTo>
                  <a:lnTo>
                    <a:pt x="3478772" y="1792018"/>
                  </a:lnTo>
                  <a:lnTo>
                    <a:pt x="3428355" y="1766546"/>
                  </a:lnTo>
                  <a:lnTo>
                    <a:pt x="3377938" y="1741081"/>
                  </a:lnTo>
                  <a:lnTo>
                    <a:pt x="3327521" y="1715625"/>
                  </a:lnTo>
                  <a:lnTo>
                    <a:pt x="3277104" y="1690177"/>
                  </a:lnTo>
                  <a:lnTo>
                    <a:pt x="3226687" y="1664740"/>
                  </a:lnTo>
                  <a:lnTo>
                    <a:pt x="3176270" y="1639312"/>
                  </a:lnTo>
                  <a:lnTo>
                    <a:pt x="3125853" y="1613895"/>
                  </a:lnTo>
                  <a:lnTo>
                    <a:pt x="3075436" y="1588491"/>
                  </a:lnTo>
                  <a:lnTo>
                    <a:pt x="3025019" y="1563099"/>
                  </a:lnTo>
                  <a:lnTo>
                    <a:pt x="2974602" y="1537720"/>
                  </a:lnTo>
                  <a:lnTo>
                    <a:pt x="2924185" y="1512357"/>
                  </a:lnTo>
                  <a:lnTo>
                    <a:pt x="2873768" y="1487010"/>
                  </a:lnTo>
                  <a:lnTo>
                    <a:pt x="2823351" y="1461680"/>
                  </a:lnTo>
                  <a:lnTo>
                    <a:pt x="2772934" y="1436369"/>
                  </a:lnTo>
                  <a:lnTo>
                    <a:pt x="2722517" y="1411078"/>
                  </a:lnTo>
                  <a:lnTo>
                    <a:pt x="2672100" y="1385811"/>
                  </a:lnTo>
                  <a:lnTo>
                    <a:pt x="2621683" y="1360567"/>
                  </a:lnTo>
                  <a:lnTo>
                    <a:pt x="2571266" y="1335351"/>
                  </a:lnTo>
                  <a:lnTo>
                    <a:pt x="2520849" y="1310165"/>
                  </a:lnTo>
                  <a:lnTo>
                    <a:pt x="2470432" y="1285011"/>
                  </a:lnTo>
                  <a:lnTo>
                    <a:pt x="2420015" y="1259893"/>
                  </a:lnTo>
                  <a:lnTo>
                    <a:pt x="2369598" y="1234815"/>
                  </a:lnTo>
                  <a:lnTo>
                    <a:pt x="2319181" y="1209782"/>
                  </a:lnTo>
                  <a:lnTo>
                    <a:pt x="2268764" y="1184798"/>
                  </a:lnTo>
                  <a:lnTo>
                    <a:pt x="2218347" y="1159870"/>
                  </a:lnTo>
                  <a:lnTo>
                    <a:pt x="2167930" y="1135003"/>
                  </a:lnTo>
                  <a:lnTo>
                    <a:pt x="2117513" y="1110207"/>
                  </a:lnTo>
                  <a:lnTo>
                    <a:pt x="2067096" y="1085489"/>
                  </a:lnTo>
                  <a:lnTo>
                    <a:pt x="2016679" y="1060860"/>
                  </a:lnTo>
                  <a:lnTo>
                    <a:pt x="1966262" y="1036332"/>
                  </a:lnTo>
                  <a:lnTo>
                    <a:pt x="1915845" y="1011919"/>
                  </a:lnTo>
                  <a:lnTo>
                    <a:pt x="1865428" y="987637"/>
                  </a:lnTo>
                  <a:lnTo>
                    <a:pt x="1815011" y="963506"/>
                  </a:lnTo>
                  <a:lnTo>
                    <a:pt x="1764594" y="939546"/>
                  </a:lnTo>
                  <a:lnTo>
                    <a:pt x="1714177" y="915783"/>
                  </a:lnTo>
                  <a:lnTo>
                    <a:pt x="1663760" y="892246"/>
                  </a:lnTo>
                  <a:lnTo>
                    <a:pt x="1613343" y="868967"/>
                  </a:lnTo>
                  <a:lnTo>
                    <a:pt x="1562926" y="845983"/>
                  </a:lnTo>
                  <a:lnTo>
                    <a:pt x="1512509" y="823333"/>
                  </a:lnTo>
                  <a:lnTo>
                    <a:pt x="1462092" y="801058"/>
                  </a:lnTo>
                  <a:lnTo>
                    <a:pt x="1411675" y="779203"/>
                  </a:lnTo>
                  <a:lnTo>
                    <a:pt x="1361258" y="757807"/>
                  </a:lnTo>
                  <a:lnTo>
                    <a:pt x="1310841" y="736907"/>
                  </a:lnTo>
                  <a:lnTo>
                    <a:pt x="1260424" y="716531"/>
                  </a:lnTo>
                  <a:lnTo>
                    <a:pt x="1210007" y="696697"/>
                  </a:lnTo>
                  <a:lnTo>
                    <a:pt x="1159590" y="677411"/>
                  </a:lnTo>
                  <a:lnTo>
                    <a:pt x="1109173" y="658663"/>
                  </a:lnTo>
                  <a:lnTo>
                    <a:pt x="1058756" y="640433"/>
                  </a:lnTo>
                  <a:lnTo>
                    <a:pt x="1008339" y="622690"/>
                  </a:lnTo>
                  <a:lnTo>
                    <a:pt x="957922" y="605397"/>
                  </a:lnTo>
                  <a:lnTo>
                    <a:pt x="907505" y="588511"/>
                  </a:lnTo>
                  <a:lnTo>
                    <a:pt x="857088" y="571990"/>
                  </a:lnTo>
                  <a:lnTo>
                    <a:pt x="806671" y="555792"/>
                  </a:lnTo>
                  <a:lnTo>
                    <a:pt x="756254" y="539879"/>
                  </a:lnTo>
                  <a:lnTo>
                    <a:pt x="705837" y="524216"/>
                  </a:lnTo>
                  <a:lnTo>
                    <a:pt x="655420" y="508771"/>
                  </a:lnTo>
                  <a:lnTo>
                    <a:pt x="605003" y="493515"/>
                  </a:lnTo>
                  <a:lnTo>
                    <a:pt x="554586" y="478426"/>
                  </a:lnTo>
                  <a:lnTo>
                    <a:pt x="504169" y="463481"/>
                  </a:lnTo>
                  <a:lnTo>
                    <a:pt x="453752" y="448663"/>
                  </a:lnTo>
                  <a:lnTo>
                    <a:pt x="403335" y="433957"/>
                  </a:lnTo>
                  <a:lnTo>
                    <a:pt x="352918" y="419348"/>
                  </a:lnTo>
                  <a:lnTo>
                    <a:pt x="302501" y="404825"/>
                  </a:lnTo>
                  <a:lnTo>
                    <a:pt x="252084" y="390378"/>
                  </a:lnTo>
                  <a:lnTo>
                    <a:pt x="201667" y="375999"/>
                  </a:lnTo>
                  <a:lnTo>
                    <a:pt x="151250" y="361681"/>
                  </a:lnTo>
                  <a:lnTo>
                    <a:pt x="100833" y="347416"/>
                  </a:lnTo>
                  <a:lnTo>
                    <a:pt x="50416" y="333199"/>
                  </a:lnTo>
                  <a:lnTo>
                    <a:pt x="0" y="319025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481" name="pl479">
              <a:extLst>
                <a:ext uri="{FF2B5EF4-FFF2-40B4-BE49-F238E27FC236}">
                  <a16:creationId xmlns:a16="http://schemas.microsoft.com/office/drawing/2014/main" id="{F447983B-12A4-7A39-79A0-9EEE1A0CF1C6}"/>
                </a:ext>
              </a:extLst>
            </p:cNvPr>
            <p:cNvSpPr/>
            <p:nvPr/>
          </p:nvSpPr>
          <p:spPr>
            <a:xfrm>
              <a:off x="3840603" y="3094126"/>
              <a:ext cx="3982942" cy="1373647"/>
            </a:xfrm>
            <a:custGeom>
              <a:avLst/>
              <a:gdLst/>
              <a:ahLst/>
              <a:cxnLst/>
              <a:rect l="0" t="0" r="0" b="0"/>
              <a:pathLst>
                <a:path w="3982942" h="1373647">
                  <a:moveTo>
                    <a:pt x="0" y="0"/>
                  </a:moveTo>
                  <a:lnTo>
                    <a:pt x="50416" y="25088"/>
                  </a:lnTo>
                  <a:lnTo>
                    <a:pt x="100833" y="50133"/>
                  </a:lnTo>
                  <a:lnTo>
                    <a:pt x="151250" y="75131"/>
                  </a:lnTo>
                  <a:lnTo>
                    <a:pt x="201667" y="100074"/>
                  </a:lnTo>
                  <a:lnTo>
                    <a:pt x="252084" y="124957"/>
                  </a:lnTo>
                  <a:lnTo>
                    <a:pt x="302501" y="149773"/>
                  </a:lnTo>
                  <a:lnTo>
                    <a:pt x="352918" y="174512"/>
                  </a:lnTo>
                  <a:lnTo>
                    <a:pt x="403335" y="199165"/>
                  </a:lnTo>
                  <a:lnTo>
                    <a:pt x="453752" y="223721"/>
                  </a:lnTo>
                  <a:lnTo>
                    <a:pt x="504169" y="248165"/>
                  </a:lnTo>
                  <a:lnTo>
                    <a:pt x="554586" y="272482"/>
                  </a:lnTo>
                  <a:lnTo>
                    <a:pt x="605003" y="296655"/>
                  </a:lnTo>
                  <a:lnTo>
                    <a:pt x="655420" y="320662"/>
                  </a:lnTo>
                  <a:lnTo>
                    <a:pt x="705837" y="344478"/>
                  </a:lnTo>
                  <a:lnTo>
                    <a:pt x="756254" y="368077"/>
                  </a:lnTo>
                  <a:lnTo>
                    <a:pt x="806671" y="391427"/>
                  </a:lnTo>
                  <a:lnTo>
                    <a:pt x="857088" y="414491"/>
                  </a:lnTo>
                  <a:lnTo>
                    <a:pt x="907505" y="437232"/>
                  </a:lnTo>
                  <a:lnTo>
                    <a:pt x="957922" y="459608"/>
                  </a:lnTo>
                  <a:lnTo>
                    <a:pt x="1008339" y="481577"/>
                  </a:lnTo>
                  <a:lnTo>
                    <a:pt x="1058756" y="503096"/>
                  </a:lnTo>
                  <a:lnTo>
                    <a:pt x="1109173" y="524128"/>
                  </a:lnTo>
                  <a:lnTo>
                    <a:pt x="1159590" y="544643"/>
                  </a:lnTo>
                  <a:lnTo>
                    <a:pt x="1210007" y="564618"/>
                  </a:lnTo>
                  <a:lnTo>
                    <a:pt x="1260424" y="584047"/>
                  </a:lnTo>
                  <a:lnTo>
                    <a:pt x="1310841" y="602933"/>
                  </a:lnTo>
                  <a:lnTo>
                    <a:pt x="1361258" y="621295"/>
                  </a:lnTo>
                  <a:lnTo>
                    <a:pt x="1411675" y="639161"/>
                  </a:lnTo>
                  <a:lnTo>
                    <a:pt x="1462092" y="656568"/>
                  </a:lnTo>
                  <a:lnTo>
                    <a:pt x="1512509" y="673556"/>
                  </a:lnTo>
                  <a:lnTo>
                    <a:pt x="1562926" y="690168"/>
                  </a:lnTo>
                  <a:lnTo>
                    <a:pt x="1613343" y="706445"/>
                  </a:lnTo>
                  <a:lnTo>
                    <a:pt x="1663760" y="722429"/>
                  </a:lnTo>
                  <a:lnTo>
                    <a:pt x="1714177" y="738154"/>
                  </a:lnTo>
                  <a:lnTo>
                    <a:pt x="1764594" y="753653"/>
                  </a:lnTo>
                  <a:lnTo>
                    <a:pt x="1815011" y="768955"/>
                  </a:lnTo>
                  <a:lnTo>
                    <a:pt x="1865428" y="784086"/>
                  </a:lnTo>
                  <a:lnTo>
                    <a:pt x="1915845" y="799066"/>
                  </a:lnTo>
                  <a:lnTo>
                    <a:pt x="1966262" y="813915"/>
                  </a:lnTo>
                  <a:lnTo>
                    <a:pt x="2016679" y="828650"/>
                  </a:lnTo>
                  <a:lnTo>
                    <a:pt x="2067096" y="843283"/>
                  </a:lnTo>
                  <a:lnTo>
                    <a:pt x="2117513" y="857827"/>
                  </a:lnTo>
                  <a:lnTo>
                    <a:pt x="2167930" y="872293"/>
                  </a:lnTo>
                  <a:lnTo>
                    <a:pt x="2218347" y="886688"/>
                  </a:lnTo>
                  <a:lnTo>
                    <a:pt x="2268764" y="901022"/>
                  </a:lnTo>
                  <a:lnTo>
                    <a:pt x="2319181" y="915300"/>
                  </a:lnTo>
                  <a:lnTo>
                    <a:pt x="2369598" y="929529"/>
                  </a:lnTo>
                  <a:lnTo>
                    <a:pt x="2420015" y="943714"/>
                  </a:lnTo>
                  <a:lnTo>
                    <a:pt x="2470432" y="957858"/>
                  </a:lnTo>
                  <a:lnTo>
                    <a:pt x="2520849" y="971966"/>
                  </a:lnTo>
                  <a:lnTo>
                    <a:pt x="2571266" y="986042"/>
                  </a:lnTo>
                  <a:lnTo>
                    <a:pt x="2621683" y="1000088"/>
                  </a:lnTo>
                  <a:lnTo>
                    <a:pt x="2672100" y="1014106"/>
                  </a:lnTo>
                  <a:lnTo>
                    <a:pt x="2722517" y="1028101"/>
                  </a:lnTo>
                  <a:lnTo>
                    <a:pt x="2772934" y="1042073"/>
                  </a:lnTo>
                  <a:lnTo>
                    <a:pt x="2823351" y="1056024"/>
                  </a:lnTo>
                  <a:lnTo>
                    <a:pt x="2873768" y="1069956"/>
                  </a:lnTo>
                  <a:lnTo>
                    <a:pt x="2924185" y="1083871"/>
                  </a:lnTo>
                  <a:lnTo>
                    <a:pt x="2974602" y="1097769"/>
                  </a:lnTo>
                  <a:lnTo>
                    <a:pt x="3025019" y="1111653"/>
                  </a:lnTo>
                  <a:lnTo>
                    <a:pt x="3075436" y="1125523"/>
                  </a:lnTo>
                  <a:lnTo>
                    <a:pt x="3125853" y="1139381"/>
                  </a:lnTo>
                  <a:lnTo>
                    <a:pt x="3176270" y="1153226"/>
                  </a:lnTo>
                  <a:lnTo>
                    <a:pt x="3226687" y="1167061"/>
                  </a:lnTo>
                  <a:lnTo>
                    <a:pt x="3277104" y="1180885"/>
                  </a:lnTo>
                  <a:lnTo>
                    <a:pt x="3327521" y="1194700"/>
                  </a:lnTo>
                  <a:lnTo>
                    <a:pt x="3377938" y="1208506"/>
                  </a:lnTo>
                  <a:lnTo>
                    <a:pt x="3428355" y="1222303"/>
                  </a:lnTo>
                  <a:lnTo>
                    <a:pt x="3478772" y="1236093"/>
                  </a:lnTo>
                  <a:lnTo>
                    <a:pt x="3529189" y="1249875"/>
                  </a:lnTo>
                  <a:lnTo>
                    <a:pt x="3579606" y="1263650"/>
                  </a:lnTo>
                  <a:lnTo>
                    <a:pt x="3630023" y="1277419"/>
                  </a:lnTo>
                  <a:lnTo>
                    <a:pt x="3680440" y="1291182"/>
                  </a:lnTo>
                  <a:lnTo>
                    <a:pt x="3730857" y="1304939"/>
                  </a:lnTo>
                  <a:lnTo>
                    <a:pt x="3781274" y="1318690"/>
                  </a:lnTo>
                  <a:lnTo>
                    <a:pt x="3831691" y="1332437"/>
                  </a:lnTo>
                  <a:lnTo>
                    <a:pt x="3882108" y="1346178"/>
                  </a:lnTo>
                  <a:lnTo>
                    <a:pt x="3932525" y="1359915"/>
                  </a:lnTo>
                  <a:lnTo>
                    <a:pt x="3982942" y="1373647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482" name="pl480">
              <a:extLst>
                <a:ext uri="{FF2B5EF4-FFF2-40B4-BE49-F238E27FC236}">
                  <a16:creationId xmlns:a16="http://schemas.microsoft.com/office/drawing/2014/main" id="{A561816E-1633-3180-A245-1B11B6E0DF1A}"/>
                </a:ext>
              </a:extLst>
            </p:cNvPr>
            <p:cNvSpPr/>
            <p:nvPr/>
          </p:nvSpPr>
          <p:spPr>
            <a:xfrm>
              <a:off x="3840603" y="3413152"/>
              <a:ext cx="3982942" cy="1728059"/>
            </a:xfrm>
            <a:custGeom>
              <a:avLst/>
              <a:gdLst/>
              <a:ahLst/>
              <a:cxnLst/>
              <a:rect l="0" t="0" r="0" b="0"/>
              <a:pathLst>
                <a:path w="3982942" h="1728059">
                  <a:moveTo>
                    <a:pt x="3982942" y="1728059"/>
                  </a:moveTo>
                  <a:lnTo>
                    <a:pt x="3932525" y="1702529"/>
                  </a:lnTo>
                  <a:lnTo>
                    <a:pt x="3882108" y="1677004"/>
                  </a:lnTo>
                  <a:lnTo>
                    <a:pt x="3831691" y="1651483"/>
                  </a:lnTo>
                  <a:lnTo>
                    <a:pt x="3781274" y="1625968"/>
                  </a:lnTo>
                  <a:lnTo>
                    <a:pt x="3730857" y="1600457"/>
                  </a:lnTo>
                  <a:lnTo>
                    <a:pt x="3680440" y="1574952"/>
                  </a:lnTo>
                  <a:lnTo>
                    <a:pt x="3630023" y="1549452"/>
                  </a:lnTo>
                  <a:lnTo>
                    <a:pt x="3579606" y="1523959"/>
                  </a:lnTo>
                  <a:lnTo>
                    <a:pt x="3529189" y="1498472"/>
                  </a:lnTo>
                  <a:lnTo>
                    <a:pt x="3478772" y="1472992"/>
                  </a:lnTo>
                  <a:lnTo>
                    <a:pt x="3428355" y="1447520"/>
                  </a:lnTo>
                  <a:lnTo>
                    <a:pt x="3377938" y="1422055"/>
                  </a:lnTo>
                  <a:lnTo>
                    <a:pt x="3327521" y="1396599"/>
                  </a:lnTo>
                  <a:lnTo>
                    <a:pt x="3277104" y="1371151"/>
                  </a:lnTo>
                  <a:lnTo>
                    <a:pt x="3226687" y="1345714"/>
                  </a:lnTo>
                  <a:lnTo>
                    <a:pt x="3176270" y="1320286"/>
                  </a:lnTo>
                  <a:lnTo>
                    <a:pt x="3125853" y="1294870"/>
                  </a:lnTo>
                  <a:lnTo>
                    <a:pt x="3075436" y="1269465"/>
                  </a:lnTo>
                  <a:lnTo>
                    <a:pt x="3025019" y="1244073"/>
                  </a:lnTo>
                  <a:lnTo>
                    <a:pt x="2974602" y="1218695"/>
                  </a:lnTo>
                  <a:lnTo>
                    <a:pt x="2924185" y="1193331"/>
                  </a:lnTo>
                  <a:lnTo>
                    <a:pt x="2873768" y="1167984"/>
                  </a:lnTo>
                  <a:lnTo>
                    <a:pt x="2823351" y="1142654"/>
                  </a:lnTo>
                  <a:lnTo>
                    <a:pt x="2772934" y="1117343"/>
                  </a:lnTo>
                  <a:lnTo>
                    <a:pt x="2722517" y="1092053"/>
                  </a:lnTo>
                  <a:lnTo>
                    <a:pt x="2672100" y="1066785"/>
                  </a:lnTo>
                  <a:lnTo>
                    <a:pt x="2621683" y="1041541"/>
                  </a:lnTo>
                  <a:lnTo>
                    <a:pt x="2571266" y="1016325"/>
                  </a:lnTo>
                  <a:lnTo>
                    <a:pt x="2520849" y="991139"/>
                  </a:lnTo>
                  <a:lnTo>
                    <a:pt x="2470432" y="965985"/>
                  </a:lnTo>
                  <a:lnTo>
                    <a:pt x="2420015" y="940867"/>
                  </a:lnTo>
                  <a:lnTo>
                    <a:pt x="2369598" y="915789"/>
                  </a:lnTo>
                  <a:lnTo>
                    <a:pt x="2319181" y="890756"/>
                  </a:lnTo>
                  <a:lnTo>
                    <a:pt x="2268764" y="865772"/>
                  </a:lnTo>
                  <a:lnTo>
                    <a:pt x="2218347" y="840844"/>
                  </a:lnTo>
                  <a:lnTo>
                    <a:pt x="2167930" y="815977"/>
                  </a:lnTo>
                  <a:lnTo>
                    <a:pt x="2117513" y="791181"/>
                  </a:lnTo>
                  <a:lnTo>
                    <a:pt x="2067096" y="766463"/>
                  </a:lnTo>
                  <a:lnTo>
                    <a:pt x="2016679" y="741834"/>
                  </a:lnTo>
                  <a:lnTo>
                    <a:pt x="1966262" y="717306"/>
                  </a:lnTo>
                  <a:lnTo>
                    <a:pt x="1915845" y="692893"/>
                  </a:lnTo>
                  <a:lnTo>
                    <a:pt x="1865428" y="668612"/>
                  </a:lnTo>
                  <a:lnTo>
                    <a:pt x="1815011" y="644480"/>
                  </a:lnTo>
                  <a:lnTo>
                    <a:pt x="1764594" y="620520"/>
                  </a:lnTo>
                  <a:lnTo>
                    <a:pt x="1714177" y="596757"/>
                  </a:lnTo>
                  <a:lnTo>
                    <a:pt x="1663760" y="573220"/>
                  </a:lnTo>
                  <a:lnTo>
                    <a:pt x="1613343" y="549941"/>
                  </a:lnTo>
                  <a:lnTo>
                    <a:pt x="1562926" y="526957"/>
                  </a:lnTo>
                  <a:lnTo>
                    <a:pt x="1512509" y="504307"/>
                  </a:lnTo>
                  <a:lnTo>
                    <a:pt x="1462092" y="482033"/>
                  </a:lnTo>
                  <a:lnTo>
                    <a:pt x="1411675" y="460177"/>
                  </a:lnTo>
                  <a:lnTo>
                    <a:pt x="1361258" y="438781"/>
                  </a:lnTo>
                  <a:lnTo>
                    <a:pt x="1310841" y="417881"/>
                  </a:lnTo>
                  <a:lnTo>
                    <a:pt x="1260424" y="397505"/>
                  </a:lnTo>
                  <a:lnTo>
                    <a:pt x="1210007" y="377671"/>
                  </a:lnTo>
                  <a:lnTo>
                    <a:pt x="1159590" y="358385"/>
                  </a:lnTo>
                  <a:lnTo>
                    <a:pt x="1109173" y="339637"/>
                  </a:lnTo>
                  <a:lnTo>
                    <a:pt x="1058756" y="321407"/>
                  </a:lnTo>
                  <a:lnTo>
                    <a:pt x="1008339" y="303664"/>
                  </a:lnTo>
                  <a:lnTo>
                    <a:pt x="957922" y="286371"/>
                  </a:lnTo>
                  <a:lnTo>
                    <a:pt x="907505" y="269485"/>
                  </a:lnTo>
                  <a:lnTo>
                    <a:pt x="857088" y="252964"/>
                  </a:lnTo>
                  <a:lnTo>
                    <a:pt x="806671" y="236766"/>
                  </a:lnTo>
                  <a:lnTo>
                    <a:pt x="756254" y="220854"/>
                  </a:lnTo>
                  <a:lnTo>
                    <a:pt x="705837" y="205190"/>
                  </a:lnTo>
                  <a:lnTo>
                    <a:pt x="655420" y="189745"/>
                  </a:lnTo>
                  <a:lnTo>
                    <a:pt x="605003" y="174489"/>
                  </a:lnTo>
                  <a:lnTo>
                    <a:pt x="554586" y="159400"/>
                  </a:lnTo>
                  <a:lnTo>
                    <a:pt x="504169" y="144455"/>
                  </a:lnTo>
                  <a:lnTo>
                    <a:pt x="453752" y="129637"/>
                  </a:lnTo>
                  <a:lnTo>
                    <a:pt x="403335" y="114931"/>
                  </a:lnTo>
                  <a:lnTo>
                    <a:pt x="352918" y="100322"/>
                  </a:lnTo>
                  <a:lnTo>
                    <a:pt x="302501" y="85799"/>
                  </a:lnTo>
                  <a:lnTo>
                    <a:pt x="252084" y="71352"/>
                  </a:lnTo>
                  <a:lnTo>
                    <a:pt x="201667" y="56973"/>
                  </a:lnTo>
                  <a:lnTo>
                    <a:pt x="151250" y="42655"/>
                  </a:lnTo>
                  <a:lnTo>
                    <a:pt x="100833" y="28390"/>
                  </a:lnTo>
                  <a:lnTo>
                    <a:pt x="50416" y="14173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483" name="pl481">
              <a:extLst>
                <a:ext uri="{FF2B5EF4-FFF2-40B4-BE49-F238E27FC236}">
                  <a16:creationId xmlns:a16="http://schemas.microsoft.com/office/drawing/2014/main" id="{2DDA66F7-3F14-FA7F-F31F-35E01390E701}"/>
                </a:ext>
              </a:extLst>
            </p:cNvPr>
            <p:cNvSpPr/>
            <p:nvPr/>
          </p:nvSpPr>
          <p:spPr>
            <a:xfrm>
              <a:off x="3840603" y="3253639"/>
              <a:ext cx="3982942" cy="1550853"/>
            </a:xfrm>
            <a:custGeom>
              <a:avLst/>
              <a:gdLst/>
              <a:ahLst/>
              <a:cxnLst/>
              <a:rect l="0" t="0" r="0" b="0"/>
              <a:pathLst>
                <a:path w="3982942" h="1550853">
                  <a:moveTo>
                    <a:pt x="0" y="0"/>
                  </a:moveTo>
                  <a:lnTo>
                    <a:pt x="50416" y="19631"/>
                  </a:lnTo>
                  <a:lnTo>
                    <a:pt x="100833" y="39262"/>
                  </a:lnTo>
                  <a:lnTo>
                    <a:pt x="151250" y="58893"/>
                  </a:lnTo>
                  <a:lnTo>
                    <a:pt x="201667" y="78524"/>
                  </a:lnTo>
                  <a:lnTo>
                    <a:pt x="252084" y="98155"/>
                  </a:lnTo>
                  <a:lnTo>
                    <a:pt x="302501" y="117786"/>
                  </a:lnTo>
                  <a:lnTo>
                    <a:pt x="352918" y="137417"/>
                  </a:lnTo>
                  <a:lnTo>
                    <a:pt x="403335" y="157048"/>
                  </a:lnTo>
                  <a:lnTo>
                    <a:pt x="453752" y="176679"/>
                  </a:lnTo>
                  <a:lnTo>
                    <a:pt x="504169" y="196310"/>
                  </a:lnTo>
                  <a:lnTo>
                    <a:pt x="554586" y="215941"/>
                  </a:lnTo>
                  <a:lnTo>
                    <a:pt x="605003" y="235572"/>
                  </a:lnTo>
                  <a:lnTo>
                    <a:pt x="655420" y="255203"/>
                  </a:lnTo>
                  <a:lnTo>
                    <a:pt x="705837" y="274834"/>
                  </a:lnTo>
                  <a:lnTo>
                    <a:pt x="756254" y="294465"/>
                  </a:lnTo>
                  <a:lnTo>
                    <a:pt x="806671" y="314096"/>
                  </a:lnTo>
                  <a:lnTo>
                    <a:pt x="857088" y="333727"/>
                  </a:lnTo>
                  <a:lnTo>
                    <a:pt x="907505" y="353359"/>
                  </a:lnTo>
                  <a:lnTo>
                    <a:pt x="957922" y="372990"/>
                  </a:lnTo>
                  <a:lnTo>
                    <a:pt x="1008339" y="392621"/>
                  </a:lnTo>
                  <a:lnTo>
                    <a:pt x="1058756" y="412252"/>
                  </a:lnTo>
                  <a:lnTo>
                    <a:pt x="1109173" y="431883"/>
                  </a:lnTo>
                  <a:lnTo>
                    <a:pt x="1159590" y="451514"/>
                  </a:lnTo>
                  <a:lnTo>
                    <a:pt x="1210007" y="471145"/>
                  </a:lnTo>
                  <a:lnTo>
                    <a:pt x="1260424" y="490776"/>
                  </a:lnTo>
                  <a:lnTo>
                    <a:pt x="1310841" y="510407"/>
                  </a:lnTo>
                  <a:lnTo>
                    <a:pt x="1361258" y="530038"/>
                  </a:lnTo>
                  <a:lnTo>
                    <a:pt x="1411675" y="549669"/>
                  </a:lnTo>
                  <a:lnTo>
                    <a:pt x="1462092" y="569300"/>
                  </a:lnTo>
                  <a:lnTo>
                    <a:pt x="1512509" y="588931"/>
                  </a:lnTo>
                  <a:lnTo>
                    <a:pt x="1562926" y="608562"/>
                  </a:lnTo>
                  <a:lnTo>
                    <a:pt x="1613343" y="628193"/>
                  </a:lnTo>
                  <a:lnTo>
                    <a:pt x="1663760" y="647824"/>
                  </a:lnTo>
                  <a:lnTo>
                    <a:pt x="1714177" y="667455"/>
                  </a:lnTo>
                  <a:lnTo>
                    <a:pt x="1764594" y="687087"/>
                  </a:lnTo>
                  <a:lnTo>
                    <a:pt x="1815011" y="706718"/>
                  </a:lnTo>
                  <a:lnTo>
                    <a:pt x="1865428" y="726349"/>
                  </a:lnTo>
                  <a:lnTo>
                    <a:pt x="1915845" y="745980"/>
                  </a:lnTo>
                  <a:lnTo>
                    <a:pt x="1966262" y="765611"/>
                  </a:lnTo>
                  <a:lnTo>
                    <a:pt x="2016679" y="785242"/>
                  </a:lnTo>
                  <a:lnTo>
                    <a:pt x="2067096" y="804873"/>
                  </a:lnTo>
                  <a:lnTo>
                    <a:pt x="2117513" y="824504"/>
                  </a:lnTo>
                  <a:lnTo>
                    <a:pt x="2167930" y="844135"/>
                  </a:lnTo>
                  <a:lnTo>
                    <a:pt x="2218347" y="863766"/>
                  </a:lnTo>
                  <a:lnTo>
                    <a:pt x="2268764" y="883397"/>
                  </a:lnTo>
                  <a:lnTo>
                    <a:pt x="2319181" y="903028"/>
                  </a:lnTo>
                  <a:lnTo>
                    <a:pt x="2369598" y="922659"/>
                  </a:lnTo>
                  <a:lnTo>
                    <a:pt x="2420015" y="942290"/>
                  </a:lnTo>
                  <a:lnTo>
                    <a:pt x="2470432" y="961921"/>
                  </a:lnTo>
                  <a:lnTo>
                    <a:pt x="2520849" y="981552"/>
                  </a:lnTo>
                  <a:lnTo>
                    <a:pt x="2571266" y="1001183"/>
                  </a:lnTo>
                  <a:lnTo>
                    <a:pt x="2621683" y="1020815"/>
                  </a:lnTo>
                  <a:lnTo>
                    <a:pt x="2672100" y="1040446"/>
                  </a:lnTo>
                  <a:lnTo>
                    <a:pt x="2722517" y="1060077"/>
                  </a:lnTo>
                  <a:lnTo>
                    <a:pt x="2772934" y="1079708"/>
                  </a:lnTo>
                  <a:lnTo>
                    <a:pt x="2823351" y="1099339"/>
                  </a:lnTo>
                  <a:lnTo>
                    <a:pt x="2873768" y="1118970"/>
                  </a:lnTo>
                  <a:lnTo>
                    <a:pt x="2924185" y="1138601"/>
                  </a:lnTo>
                  <a:lnTo>
                    <a:pt x="2974602" y="1158232"/>
                  </a:lnTo>
                  <a:lnTo>
                    <a:pt x="3025019" y="1177863"/>
                  </a:lnTo>
                  <a:lnTo>
                    <a:pt x="3075436" y="1197494"/>
                  </a:lnTo>
                  <a:lnTo>
                    <a:pt x="3125853" y="1217125"/>
                  </a:lnTo>
                  <a:lnTo>
                    <a:pt x="3176270" y="1236756"/>
                  </a:lnTo>
                  <a:lnTo>
                    <a:pt x="3226687" y="1256387"/>
                  </a:lnTo>
                  <a:lnTo>
                    <a:pt x="3277104" y="1276018"/>
                  </a:lnTo>
                  <a:lnTo>
                    <a:pt x="3327521" y="1295649"/>
                  </a:lnTo>
                  <a:lnTo>
                    <a:pt x="3377938" y="1315280"/>
                  </a:lnTo>
                  <a:lnTo>
                    <a:pt x="3428355" y="1334911"/>
                  </a:lnTo>
                  <a:lnTo>
                    <a:pt x="3478772" y="1354543"/>
                  </a:lnTo>
                  <a:lnTo>
                    <a:pt x="3529189" y="1374174"/>
                  </a:lnTo>
                  <a:lnTo>
                    <a:pt x="3579606" y="1393805"/>
                  </a:lnTo>
                  <a:lnTo>
                    <a:pt x="3630023" y="1413436"/>
                  </a:lnTo>
                  <a:lnTo>
                    <a:pt x="3680440" y="1433067"/>
                  </a:lnTo>
                  <a:lnTo>
                    <a:pt x="3730857" y="1452698"/>
                  </a:lnTo>
                  <a:lnTo>
                    <a:pt x="3781274" y="1472329"/>
                  </a:lnTo>
                  <a:lnTo>
                    <a:pt x="3831691" y="1491960"/>
                  </a:lnTo>
                  <a:lnTo>
                    <a:pt x="3882108" y="1511591"/>
                  </a:lnTo>
                  <a:lnTo>
                    <a:pt x="3932525" y="1531222"/>
                  </a:lnTo>
                  <a:lnTo>
                    <a:pt x="3982942" y="1550853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84" name="tx482">
              <a:extLst>
                <a:ext uri="{FF2B5EF4-FFF2-40B4-BE49-F238E27FC236}">
                  <a16:creationId xmlns:a16="http://schemas.microsoft.com/office/drawing/2014/main" id="{FB5BCBDF-B53B-FE1F-4522-553100608CE2}"/>
                </a:ext>
              </a:extLst>
            </p:cNvPr>
            <p:cNvSpPr/>
            <p:nvPr/>
          </p:nvSpPr>
          <p:spPr>
            <a:xfrm>
              <a:off x="3155112" y="5117717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485" name="tx483">
              <a:extLst>
                <a:ext uri="{FF2B5EF4-FFF2-40B4-BE49-F238E27FC236}">
                  <a16:creationId xmlns:a16="http://schemas.microsoft.com/office/drawing/2014/main" id="{93C4BD58-5F9E-87CF-24D0-92DA8F9B845C}"/>
                </a:ext>
              </a:extLst>
            </p:cNvPr>
            <p:cNvSpPr/>
            <p:nvPr/>
          </p:nvSpPr>
          <p:spPr>
            <a:xfrm>
              <a:off x="3155112" y="4121519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486" name="tx484">
              <a:extLst>
                <a:ext uri="{FF2B5EF4-FFF2-40B4-BE49-F238E27FC236}">
                  <a16:creationId xmlns:a16="http://schemas.microsoft.com/office/drawing/2014/main" id="{0F95AA94-E8FE-0D07-9476-9AC074914126}"/>
                </a:ext>
              </a:extLst>
            </p:cNvPr>
            <p:cNvSpPr/>
            <p:nvPr/>
          </p:nvSpPr>
          <p:spPr>
            <a:xfrm>
              <a:off x="3155112" y="3129042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487" name="tx485">
              <a:extLst>
                <a:ext uri="{FF2B5EF4-FFF2-40B4-BE49-F238E27FC236}">
                  <a16:creationId xmlns:a16="http://schemas.microsoft.com/office/drawing/2014/main" id="{B9C125D9-5541-81BD-7882-A63CAAE0C679}"/>
                </a:ext>
              </a:extLst>
            </p:cNvPr>
            <p:cNvSpPr/>
            <p:nvPr/>
          </p:nvSpPr>
          <p:spPr>
            <a:xfrm>
              <a:off x="2985597" y="212912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488" name="tx486">
              <a:extLst>
                <a:ext uri="{FF2B5EF4-FFF2-40B4-BE49-F238E27FC236}">
                  <a16:creationId xmlns:a16="http://schemas.microsoft.com/office/drawing/2014/main" id="{491F3F24-171F-06AF-4171-4879EF2E5E18}"/>
                </a:ext>
              </a:extLst>
            </p:cNvPr>
            <p:cNvSpPr/>
            <p:nvPr/>
          </p:nvSpPr>
          <p:spPr>
            <a:xfrm>
              <a:off x="2985597" y="1132925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12.5</a:t>
              </a:r>
            </a:p>
          </p:txBody>
        </p:sp>
        <p:sp>
          <p:nvSpPr>
            <p:cNvPr id="489" name="pl487">
              <a:extLst>
                <a:ext uri="{FF2B5EF4-FFF2-40B4-BE49-F238E27FC236}">
                  <a16:creationId xmlns:a16="http://schemas.microsoft.com/office/drawing/2014/main" id="{E22C0D1E-29D7-5ED0-25E7-A5B35F32A3D0}"/>
                </a:ext>
              </a:extLst>
            </p:cNvPr>
            <p:cNvSpPr/>
            <p:nvPr/>
          </p:nvSpPr>
          <p:spPr>
            <a:xfrm>
              <a:off x="3606661" y="5231422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0" name="pl488">
              <a:extLst>
                <a:ext uri="{FF2B5EF4-FFF2-40B4-BE49-F238E27FC236}">
                  <a16:creationId xmlns:a16="http://schemas.microsoft.com/office/drawing/2014/main" id="{B72D57B9-2EAC-87C2-71E7-0C444CB4A30A}"/>
                </a:ext>
              </a:extLst>
            </p:cNvPr>
            <p:cNvSpPr/>
            <p:nvPr/>
          </p:nvSpPr>
          <p:spPr>
            <a:xfrm>
              <a:off x="3606661" y="4235224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1" name="pl489">
              <a:extLst>
                <a:ext uri="{FF2B5EF4-FFF2-40B4-BE49-F238E27FC236}">
                  <a16:creationId xmlns:a16="http://schemas.microsoft.com/office/drawing/2014/main" id="{CC1FC752-C672-7B8A-6AEF-0CFEEB9B2F82}"/>
                </a:ext>
              </a:extLst>
            </p:cNvPr>
            <p:cNvSpPr/>
            <p:nvPr/>
          </p:nvSpPr>
          <p:spPr>
            <a:xfrm>
              <a:off x="3606661" y="3239026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2" name="pl490">
              <a:extLst>
                <a:ext uri="{FF2B5EF4-FFF2-40B4-BE49-F238E27FC236}">
                  <a16:creationId xmlns:a16="http://schemas.microsoft.com/office/drawing/2014/main" id="{6827B4E1-70B5-C642-CED3-E4783849C44D}"/>
                </a:ext>
              </a:extLst>
            </p:cNvPr>
            <p:cNvSpPr/>
            <p:nvPr/>
          </p:nvSpPr>
          <p:spPr>
            <a:xfrm>
              <a:off x="3606661" y="2242828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3" name="pl491">
              <a:extLst>
                <a:ext uri="{FF2B5EF4-FFF2-40B4-BE49-F238E27FC236}">
                  <a16:creationId xmlns:a16="http://schemas.microsoft.com/office/drawing/2014/main" id="{474990D5-D874-96A9-819D-8C8EE5B7309D}"/>
                </a:ext>
              </a:extLst>
            </p:cNvPr>
            <p:cNvSpPr/>
            <p:nvPr/>
          </p:nvSpPr>
          <p:spPr>
            <a:xfrm>
              <a:off x="3606661" y="1246630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4" name="pl492">
              <a:extLst>
                <a:ext uri="{FF2B5EF4-FFF2-40B4-BE49-F238E27FC236}">
                  <a16:creationId xmlns:a16="http://schemas.microsoft.com/office/drawing/2014/main" id="{6A00611E-A950-F787-AD3F-29AA364FB983}"/>
                </a:ext>
              </a:extLst>
            </p:cNvPr>
            <p:cNvSpPr/>
            <p:nvPr/>
          </p:nvSpPr>
          <p:spPr>
            <a:xfrm>
              <a:off x="4611412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5" name="pl493">
              <a:extLst>
                <a:ext uri="{FF2B5EF4-FFF2-40B4-BE49-F238E27FC236}">
                  <a16:creationId xmlns:a16="http://schemas.microsoft.com/office/drawing/2014/main" id="{26478956-63E5-76E3-C325-6DC890253A10}"/>
                </a:ext>
              </a:extLst>
            </p:cNvPr>
            <p:cNvSpPr/>
            <p:nvPr/>
          </p:nvSpPr>
          <p:spPr>
            <a:xfrm>
              <a:off x="565248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6" name="pl494">
              <a:extLst>
                <a:ext uri="{FF2B5EF4-FFF2-40B4-BE49-F238E27FC236}">
                  <a16:creationId xmlns:a16="http://schemas.microsoft.com/office/drawing/2014/main" id="{8B338F4C-F6D9-254B-FD44-D2BCD848AC65}"/>
                </a:ext>
              </a:extLst>
            </p:cNvPr>
            <p:cNvSpPr/>
            <p:nvPr/>
          </p:nvSpPr>
          <p:spPr>
            <a:xfrm>
              <a:off x="6693547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7" name="pl495">
              <a:extLst>
                <a:ext uri="{FF2B5EF4-FFF2-40B4-BE49-F238E27FC236}">
                  <a16:creationId xmlns:a16="http://schemas.microsoft.com/office/drawing/2014/main" id="{332F97E0-D0D3-90F6-74AC-F91FBBDEFB1A}"/>
                </a:ext>
              </a:extLst>
            </p:cNvPr>
            <p:cNvSpPr/>
            <p:nvPr/>
          </p:nvSpPr>
          <p:spPr>
            <a:xfrm>
              <a:off x="7734615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498" name="tx496">
              <a:extLst>
                <a:ext uri="{FF2B5EF4-FFF2-40B4-BE49-F238E27FC236}">
                  <a16:creationId xmlns:a16="http://schemas.microsoft.com/office/drawing/2014/main" id="{633355AE-1370-FD9B-5928-52CEFB46D06C}"/>
                </a:ext>
              </a:extLst>
            </p:cNvPr>
            <p:cNvSpPr/>
            <p:nvPr/>
          </p:nvSpPr>
          <p:spPr>
            <a:xfrm>
              <a:off x="4399555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499" name="tx497">
              <a:extLst>
                <a:ext uri="{FF2B5EF4-FFF2-40B4-BE49-F238E27FC236}">
                  <a16:creationId xmlns:a16="http://schemas.microsoft.com/office/drawing/2014/main" id="{F03621BA-A26A-5170-6869-70A93CE8B3A3}"/>
                </a:ext>
              </a:extLst>
            </p:cNvPr>
            <p:cNvSpPr/>
            <p:nvPr/>
          </p:nvSpPr>
          <p:spPr>
            <a:xfrm>
              <a:off x="5440623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500" name="tx498">
              <a:extLst>
                <a:ext uri="{FF2B5EF4-FFF2-40B4-BE49-F238E27FC236}">
                  <a16:creationId xmlns:a16="http://schemas.microsoft.com/office/drawing/2014/main" id="{D8BF7EB5-8205-C852-EC4F-B64813246925}"/>
                </a:ext>
              </a:extLst>
            </p:cNvPr>
            <p:cNvSpPr/>
            <p:nvPr/>
          </p:nvSpPr>
          <p:spPr>
            <a:xfrm>
              <a:off x="6481690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501" name="tx499">
              <a:extLst>
                <a:ext uri="{FF2B5EF4-FFF2-40B4-BE49-F238E27FC236}">
                  <a16:creationId xmlns:a16="http://schemas.microsoft.com/office/drawing/2014/main" id="{265393C6-4970-255B-3DC5-C177A82301A5}"/>
                </a:ext>
              </a:extLst>
            </p:cNvPr>
            <p:cNvSpPr/>
            <p:nvPr/>
          </p:nvSpPr>
          <p:spPr>
            <a:xfrm>
              <a:off x="7438000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502" name="tx500">
              <a:extLst>
                <a:ext uri="{FF2B5EF4-FFF2-40B4-BE49-F238E27FC236}">
                  <a16:creationId xmlns:a16="http://schemas.microsoft.com/office/drawing/2014/main" id="{53C9E7B9-FE3A-1E43-6473-56A709B70107}"/>
                </a:ext>
              </a:extLst>
            </p:cNvPr>
            <p:cNvSpPr/>
            <p:nvPr/>
          </p:nvSpPr>
          <p:spPr>
            <a:xfrm>
              <a:off x="4764678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503" name="tx501">
              <a:extLst>
                <a:ext uri="{FF2B5EF4-FFF2-40B4-BE49-F238E27FC236}">
                  <a16:creationId xmlns:a16="http://schemas.microsoft.com/office/drawing/2014/main" id="{0CA02048-FFB2-AE5D-301F-812F1EA9F42D}"/>
                </a:ext>
              </a:extLst>
            </p:cNvPr>
            <p:cNvSpPr/>
            <p:nvPr/>
          </p:nvSpPr>
          <p:spPr>
            <a:xfrm rot="-5400000">
              <a:off x="2306525" y="3344568"/>
              <a:ext cx="948630" cy="225623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CTS</a:t>
              </a:r>
              <a:r>
                <a:rPr lang="en-US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V</a:t>
              </a:r>
              <a:endParaRPr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505" name="グループ化 504">
            <a:extLst>
              <a:ext uri="{FF2B5EF4-FFF2-40B4-BE49-F238E27FC236}">
                <a16:creationId xmlns:a16="http://schemas.microsoft.com/office/drawing/2014/main" id="{02BB1D91-19F7-D5B2-0635-7ACE6BCFD8C8}"/>
              </a:ext>
            </a:extLst>
          </p:cNvPr>
          <p:cNvGrpSpPr>
            <a:grpSpLocks noChangeAspect="1"/>
          </p:cNvGrpSpPr>
          <p:nvPr/>
        </p:nvGrpSpPr>
        <p:grpSpPr>
          <a:xfrm>
            <a:off x="2559050" y="1200150"/>
            <a:ext cx="2228850" cy="2228850"/>
            <a:chOff x="2605882" y="1038225"/>
            <a:chExt cx="5486400" cy="5486400"/>
          </a:xfrm>
        </p:grpSpPr>
        <p:sp>
          <p:nvSpPr>
            <p:cNvPr id="506" name="rc3">
              <a:extLst>
                <a:ext uri="{FF2B5EF4-FFF2-40B4-BE49-F238E27FC236}">
                  <a16:creationId xmlns:a16="http://schemas.microsoft.com/office/drawing/2014/main" id="{2D48A001-2579-CDE6-84A1-306C2B4F48C7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7" name="rc4">
              <a:extLst>
                <a:ext uri="{FF2B5EF4-FFF2-40B4-BE49-F238E27FC236}">
                  <a16:creationId xmlns:a16="http://schemas.microsoft.com/office/drawing/2014/main" id="{320C97F5-4F1C-C7FE-92B0-2D6CE3E7114A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08" name="rc5">
              <a:extLst>
                <a:ext uri="{FF2B5EF4-FFF2-40B4-BE49-F238E27FC236}">
                  <a16:creationId xmlns:a16="http://schemas.microsoft.com/office/drawing/2014/main" id="{E7BA453F-3530-568B-4C8F-3B31F110A171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509" name="pl6">
              <a:extLst>
                <a:ext uri="{FF2B5EF4-FFF2-40B4-BE49-F238E27FC236}">
                  <a16:creationId xmlns:a16="http://schemas.microsoft.com/office/drawing/2014/main" id="{E2475CB9-23E1-2162-76BF-D2C55C93844E}"/>
                </a:ext>
              </a:extLst>
            </p:cNvPr>
            <p:cNvSpPr/>
            <p:nvPr/>
          </p:nvSpPr>
          <p:spPr>
            <a:xfrm>
              <a:off x="3387257" y="530332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0" name="pl7">
              <a:extLst>
                <a:ext uri="{FF2B5EF4-FFF2-40B4-BE49-F238E27FC236}">
                  <a16:creationId xmlns:a16="http://schemas.microsoft.com/office/drawing/2014/main" id="{5F424926-9003-B830-5269-2CFA7E33A2FC}"/>
                </a:ext>
              </a:extLst>
            </p:cNvPr>
            <p:cNvSpPr/>
            <p:nvPr/>
          </p:nvSpPr>
          <p:spPr>
            <a:xfrm>
              <a:off x="3387257" y="4167953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1" name="pl8">
              <a:extLst>
                <a:ext uri="{FF2B5EF4-FFF2-40B4-BE49-F238E27FC236}">
                  <a16:creationId xmlns:a16="http://schemas.microsoft.com/office/drawing/2014/main" id="{20ED5BFB-E7F4-0826-9444-764CA0FC2B7E}"/>
                </a:ext>
              </a:extLst>
            </p:cNvPr>
            <p:cNvSpPr/>
            <p:nvPr/>
          </p:nvSpPr>
          <p:spPr>
            <a:xfrm>
              <a:off x="3387257" y="3032577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2" name="pl9">
              <a:extLst>
                <a:ext uri="{FF2B5EF4-FFF2-40B4-BE49-F238E27FC236}">
                  <a16:creationId xmlns:a16="http://schemas.microsoft.com/office/drawing/2014/main" id="{8D35866B-E0DA-9740-851E-17D1B932505C}"/>
                </a:ext>
              </a:extLst>
            </p:cNvPr>
            <p:cNvSpPr/>
            <p:nvPr/>
          </p:nvSpPr>
          <p:spPr>
            <a:xfrm>
              <a:off x="3387257" y="1897202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3" name="pl10">
              <a:extLst>
                <a:ext uri="{FF2B5EF4-FFF2-40B4-BE49-F238E27FC236}">
                  <a16:creationId xmlns:a16="http://schemas.microsoft.com/office/drawing/2014/main" id="{BDAD116E-0396-107F-53C1-535527B99351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4" name="pl11">
              <a:extLst>
                <a:ext uri="{FF2B5EF4-FFF2-40B4-BE49-F238E27FC236}">
                  <a16:creationId xmlns:a16="http://schemas.microsoft.com/office/drawing/2014/main" id="{EEAA3274-9256-1B78-E69D-A0CC4818EEDA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5" name="pl12">
              <a:extLst>
                <a:ext uri="{FF2B5EF4-FFF2-40B4-BE49-F238E27FC236}">
                  <a16:creationId xmlns:a16="http://schemas.microsoft.com/office/drawing/2014/main" id="{BB1635E4-D68D-670B-61FC-AC25B5652A30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6" name="pl13">
              <a:extLst>
                <a:ext uri="{FF2B5EF4-FFF2-40B4-BE49-F238E27FC236}">
                  <a16:creationId xmlns:a16="http://schemas.microsoft.com/office/drawing/2014/main" id="{CF3DB900-9183-6FD3-7A86-029199603862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7" name="pl14">
              <a:extLst>
                <a:ext uri="{FF2B5EF4-FFF2-40B4-BE49-F238E27FC236}">
                  <a16:creationId xmlns:a16="http://schemas.microsoft.com/office/drawing/2014/main" id="{3C5F80DB-B8B3-5CF3-D090-81F670E40513}"/>
                </a:ext>
              </a:extLst>
            </p:cNvPr>
            <p:cNvSpPr/>
            <p:nvPr/>
          </p:nvSpPr>
          <p:spPr>
            <a:xfrm>
              <a:off x="3387257" y="473564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8" name="pl15">
              <a:extLst>
                <a:ext uri="{FF2B5EF4-FFF2-40B4-BE49-F238E27FC236}">
                  <a16:creationId xmlns:a16="http://schemas.microsoft.com/office/drawing/2014/main" id="{78AC9B5F-799E-976E-997E-21C0C7F601A9}"/>
                </a:ext>
              </a:extLst>
            </p:cNvPr>
            <p:cNvSpPr/>
            <p:nvPr/>
          </p:nvSpPr>
          <p:spPr>
            <a:xfrm>
              <a:off x="3387257" y="3600265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19" name="pl16">
              <a:extLst>
                <a:ext uri="{FF2B5EF4-FFF2-40B4-BE49-F238E27FC236}">
                  <a16:creationId xmlns:a16="http://schemas.microsoft.com/office/drawing/2014/main" id="{B0B06EF1-FFBC-244B-8AA1-3B2EAE1278AA}"/>
                </a:ext>
              </a:extLst>
            </p:cNvPr>
            <p:cNvSpPr/>
            <p:nvPr/>
          </p:nvSpPr>
          <p:spPr>
            <a:xfrm>
              <a:off x="3387257" y="246488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0" name="pl17">
              <a:extLst>
                <a:ext uri="{FF2B5EF4-FFF2-40B4-BE49-F238E27FC236}">
                  <a16:creationId xmlns:a16="http://schemas.microsoft.com/office/drawing/2014/main" id="{E32CEA9E-7BC1-15E9-8036-BCAC625898EC}"/>
                </a:ext>
              </a:extLst>
            </p:cNvPr>
            <p:cNvSpPr/>
            <p:nvPr/>
          </p:nvSpPr>
          <p:spPr>
            <a:xfrm>
              <a:off x="3387257" y="1329514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1" name="pl18">
              <a:extLst>
                <a:ext uri="{FF2B5EF4-FFF2-40B4-BE49-F238E27FC236}">
                  <a16:creationId xmlns:a16="http://schemas.microsoft.com/office/drawing/2014/main" id="{B6289F6D-B9D1-22C5-D255-DEC082D3AA24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2" name="pl19">
              <a:extLst>
                <a:ext uri="{FF2B5EF4-FFF2-40B4-BE49-F238E27FC236}">
                  <a16:creationId xmlns:a16="http://schemas.microsoft.com/office/drawing/2014/main" id="{8ECDFDDD-6B5E-B99B-F181-35CB0805F7AA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3" name="pl20">
              <a:extLst>
                <a:ext uri="{FF2B5EF4-FFF2-40B4-BE49-F238E27FC236}">
                  <a16:creationId xmlns:a16="http://schemas.microsoft.com/office/drawing/2014/main" id="{CA0A6CF0-E1F9-F2FD-03E7-CF3E5B30CB9A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4" name="pl21">
              <a:extLst>
                <a:ext uri="{FF2B5EF4-FFF2-40B4-BE49-F238E27FC236}">
                  <a16:creationId xmlns:a16="http://schemas.microsoft.com/office/drawing/2014/main" id="{05117A9A-972F-931E-E736-3ABFD6E38759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5" name="pt22">
              <a:extLst>
                <a:ext uri="{FF2B5EF4-FFF2-40B4-BE49-F238E27FC236}">
                  <a16:creationId xmlns:a16="http://schemas.microsoft.com/office/drawing/2014/main" id="{2034CE97-1B98-0C42-BD66-A92C1DD98AC8}"/>
                </a:ext>
              </a:extLst>
            </p:cNvPr>
            <p:cNvSpPr/>
            <p:nvPr/>
          </p:nvSpPr>
          <p:spPr>
            <a:xfrm>
              <a:off x="4299164" y="3302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6" name="pt23">
              <a:extLst>
                <a:ext uri="{FF2B5EF4-FFF2-40B4-BE49-F238E27FC236}">
                  <a16:creationId xmlns:a16="http://schemas.microsoft.com/office/drawing/2014/main" id="{20CB0520-0EB6-37BA-3B37-6F955FEBCF2F}"/>
                </a:ext>
              </a:extLst>
            </p:cNvPr>
            <p:cNvSpPr/>
            <p:nvPr/>
          </p:nvSpPr>
          <p:spPr>
            <a:xfrm>
              <a:off x="4877397" y="31929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7" name="pt24">
              <a:extLst>
                <a:ext uri="{FF2B5EF4-FFF2-40B4-BE49-F238E27FC236}">
                  <a16:creationId xmlns:a16="http://schemas.microsoft.com/office/drawing/2014/main" id="{7D4BA7C9-3ACE-9B97-CBDC-C75ED157D5C7}"/>
                </a:ext>
              </a:extLst>
            </p:cNvPr>
            <p:cNvSpPr/>
            <p:nvPr/>
          </p:nvSpPr>
          <p:spPr>
            <a:xfrm>
              <a:off x="5133850" y="34896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8" name="pt25">
              <a:extLst>
                <a:ext uri="{FF2B5EF4-FFF2-40B4-BE49-F238E27FC236}">
                  <a16:creationId xmlns:a16="http://schemas.microsoft.com/office/drawing/2014/main" id="{82717E57-425F-128E-CA85-CC119F55F87A}"/>
                </a:ext>
              </a:extLst>
            </p:cNvPr>
            <p:cNvSpPr/>
            <p:nvPr/>
          </p:nvSpPr>
          <p:spPr>
            <a:xfrm>
              <a:off x="5294971" y="30466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29" name="pt26">
              <a:extLst>
                <a:ext uri="{FF2B5EF4-FFF2-40B4-BE49-F238E27FC236}">
                  <a16:creationId xmlns:a16="http://schemas.microsoft.com/office/drawing/2014/main" id="{733F4C56-20E8-36BE-E003-177AB8BDB1C3}"/>
                </a:ext>
              </a:extLst>
            </p:cNvPr>
            <p:cNvSpPr/>
            <p:nvPr/>
          </p:nvSpPr>
          <p:spPr>
            <a:xfrm>
              <a:off x="5370246" y="30739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0" name="pt27">
              <a:extLst>
                <a:ext uri="{FF2B5EF4-FFF2-40B4-BE49-F238E27FC236}">
                  <a16:creationId xmlns:a16="http://schemas.microsoft.com/office/drawing/2014/main" id="{A603526F-C48B-44A3-FA3B-7FA40C5288A4}"/>
                </a:ext>
              </a:extLst>
            </p:cNvPr>
            <p:cNvSpPr/>
            <p:nvPr/>
          </p:nvSpPr>
          <p:spPr>
            <a:xfrm>
              <a:off x="5535376" y="34507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1" name="pt28">
              <a:extLst>
                <a:ext uri="{FF2B5EF4-FFF2-40B4-BE49-F238E27FC236}">
                  <a16:creationId xmlns:a16="http://schemas.microsoft.com/office/drawing/2014/main" id="{149FEA3D-C645-5058-C4B8-4A468EA63CE2}"/>
                </a:ext>
              </a:extLst>
            </p:cNvPr>
            <p:cNvSpPr/>
            <p:nvPr/>
          </p:nvSpPr>
          <p:spPr>
            <a:xfrm>
              <a:off x="5596696" y="3506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2" name="pt29">
              <a:extLst>
                <a:ext uri="{FF2B5EF4-FFF2-40B4-BE49-F238E27FC236}">
                  <a16:creationId xmlns:a16="http://schemas.microsoft.com/office/drawing/2014/main" id="{C371A8AC-3794-CA34-01C2-6AF19E21033B}"/>
                </a:ext>
              </a:extLst>
            </p:cNvPr>
            <p:cNvSpPr/>
            <p:nvPr/>
          </p:nvSpPr>
          <p:spPr>
            <a:xfrm>
              <a:off x="4561897" y="21531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3" name="pt30">
              <a:extLst>
                <a:ext uri="{FF2B5EF4-FFF2-40B4-BE49-F238E27FC236}">
                  <a16:creationId xmlns:a16="http://schemas.microsoft.com/office/drawing/2014/main" id="{20D1C9F3-10BD-4755-7462-47EA7A06A446}"/>
                </a:ext>
              </a:extLst>
            </p:cNvPr>
            <p:cNvSpPr/>
            <p:nvPr/>
          </p:nvSpPr>
          <p:spPr>
            <a:xfrm>
              <a:off x="4377885" y="31097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4" name="pt31">
              <a:extLst>
                <a:ext uri="{FF2B5EF4-FFF2-40B4-BE49-F238E27FC236}">
                  <a16:creationId xmlns:a16="http://schemas.microsoft.com/office/drawing/2014/main" id="{B233C8CD-E6D2-D038-4D0F-A81C126C22FA}"/>
                </a:ext>
              </a:extLst>
            </p:cNvPr>
            <p:cNvSpPr/>
            <p:nvPr/>
          </p:nvSpPr>
          <p:spPr>
            <a:xfrm>
              <a:off x="5064319" y="26218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5" name="pt32">
              <a:extLst>
                <a:ext uri="{FF2B5EF4-FFF2-40B4-BE49-F238E27FC236}">
                  <a16:creationId xmlns:a16="http://schemas.microsoft.com/office/drawing/2014/main" id="{0594A49C-5A9B-B38C-ECD6-888FCBB56D31}"/>
                </a:ext>
              </a:extLst>
            </p:cNvPr>
            <p:cNvSpPr/>
            <p:nvPr/>
          </p:nvSpPr>
          <p:spPr>
            <a:xfrm>
              <a:off x="4583042" y="35036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6" name="pt33">
              <a:extLst>
                <a:ext uri="{FF2B5EF4-FFF2-40B4-BE49-F238E27FC236}">
                  <a16:creationId xmlns:a16="http://schemas.microsoft.com/office/drawing/2014/main" id="{89A9D62C-6028-B83C-111D-80DFD55276CE}"/>
                </a:ext>
              </a:extLst>
            </p:cNvPr>
            <p:cNvSpPr/>
            <p:nvPr/>
          </p:nvSpPr>
          <p:spPr>
            <a:xfrm>
              <a:off x="4313069" y="36507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7" name="pt34">
              <a:extLst>
                <a:ext uri="{FF2B5EF4-FFF2-40B4-BE49-F238E27FC236}">
                  <a16:creationId xmlns:a16="http://schemas.microsoft.com/office/drawing/2014/main" id="{16E9CE57-1EAC-29AF-BA57-945816E48E57}"/>
                </a:ext>
              </a:extLst>
            </p:cNvPr>
            <p:cNvSpPr/>
            <p:nvPr/>
          </p:nvSpPr>
          <p:spPr>
            <a:xfrm>
              <a:off x="4598055" y="34593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8" name="pt35">
              <a:extLst>
                <a:ext uri="{FF2B5EF4-FFF2-40B4-BE49-F238E27FC236}">
                  <a16:creationId xmlns:a16="http://schemas.microsoft.com/office/drawing/2014/main" id="{F7E14B77-1EAF-280A-9973-29737909D8E1}"/>
                </a:ext>
              </a:extLst>
            </p:cNvPr>
            <p:cNvSpPr/>
            <p:nvPr/>
          </p:nvSpPr>
          <p:spPr>
            <a:xfrm>
              <a:off x="4599528" y="35300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39" name="pt36">
              <a:extLst>
                <a:ext uri="{FF2B5EF4-FFF2-40B4-BE49-F238E27FC236}">
                  <a16:creationId xmlns:a16="http://schemas.microsoft.com/office/drawing/2014/main" id="{BBFBF0B8-DA5D-11E9-C630-9EB510793A98}"/>
                </a:ext>
              </a:extLst>
            </p:cNvPr>
            <p:cNvSpPr/>
            <p:nvPr/>
          </p:nvSpPr>
          <p:spPr>
            <a:xfrm>
              <a:off x="4252293" y="27630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0" name="pt37">
              <a:extLst>
                <a:ext uri="{FF2B5EF4-FFF2-40B4-BE49-F238E27FC236}">
                  <a16:creationId xmlns:a16="http://schemas.microsoft.com/office/drawing/2014/main" id="{4D9F1608-294D-59FB-7515-9C4AB5A1260A}"/>
                </a:ext>
              </a:extLst>
            </p:cNvPr>
            <p:cNvSpPr/>
            <p:nvPr/>
          </p:nvSpPr>
          <p:spPr>
            <a:xfrm>
              <a:off x="4654488" y="30852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1" name="pt38">
              <a:extLst>
                <a:ext uri="{FF2B5EF4-FFF2-40B4-BE49-F238E27FC236}">
                  <a16:creationId xmlns:a16="http://schemas.microsoft.com/office/drawing/2014/main" id="{C9EE2FE4-3B96-77F5-D82A-FA2729F7EFC2}"/>
                </a:ext>
              </a:extLst>
            </p:cNvPr>
            <p:cNvSpPr/>
            <p:nvPr/>
          </p:nvSpPr>
          <p:spPr>
            <a:xfrm>
              <a:off x="4174254" y="29553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2" name="pt39">
              <a:extLst>
                <a:ext uri="{FF2B5EF4-FFF2-40B4-BE49-F238E27FC236}">
                  <a16:creationId xmlns:a16="http://schemas.microsoft.com/office/drawing/2014/main" id="{9AFC9C76-AE28-B297-929B-50B425E14E81}"/>
                </a:ext>
              </a:extLst>
            </p:cNvPr>
            <p:cNvSpPr/>
            <p:nvPr/>
          </p:nvSpPr>
          <p:spPr>
            <a:xfrm>
              <a:off x="5424787" y="29636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3" name="pt40">
              <a:extLst>
                <a:ext uri="{FF2B5EF4-FFF2-40B4-BE49-F238E27FC236}">
                  <a16:creationId xmlns:a16="http://schemas.microsoft.com/office/drawing/2014/main" id="{463B29E1-3CF8-85F7-DCB3-F5081E14D935}"/>
                </a:ext>
              </a:extLst>
            </p:cNvPr>
            <p:cNvSpPr/>
            <p:nvPr/>
          </p:nvSpPr>
          <p:spPr>
            <a:xfrm>
              <a:off x="4640045" y="37996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4" name="pt41">
              <a:extLst>
                <a:ext uri="{FF2B5EF4-FFF2-40B4-BE49-F238E27FC236}">
                  <a16:creationId xmlns:a16="http://schemas.microsoft.com/office/drawing/2014/main" id="{C0FFB9E7-6197-483B-13C2-ED4036CC5DA0}"/>
                </a:ext>
              </a:extLst>
            </p:cNvPr>
            <p:cNvSpPr/>
            <p:nvPr/>
          </p:nvSpPr>
          <p:spPr>
            <a:xfrm>
              <a:off x="5146114" y="33380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5" name="pt42">
              <a:extLst>
                <a:ext uri="{FF2B5EF4-FFF2-40B4-BE49-F238E27FC236}">
                  <a16:creationId xmlns:a16="http://schemas.microsoft.com/office/drawing/2014/main" id="{23B11A94-9E60-AD06-A34B-74BB43638A84}"/>
                </a:ext>
              </a:extLst>
            </p:cNvPr>
            <p:cNvSpPr/>
            <p:nvPr/>
          </p:nvSpPr>
          <p:spPr>
            <a:xfrm>
              <a:off x="5775545" y="36268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6" name="pt43">
              <a:extLst>
                <a:ext uri="{FF2B5EF4-FFF2-40B4-BE49-F238E27FC236}">
                  <a16:creationId xmlns:a16="http://schemas.microsoft.com/office/drawing/2014/main" id="{CE35D39B-29E9-06D5-A492-9F7C53390756}"/>
                </a:ext>
              </a:extLst>
            </p:cNvPr>
            <p:cNvSpPr/>
            <p:nvPr/>
          </p:nvSpPr>
          <p:spPr>
            <a:xfrm>
              <a:off x="4756446" y="37036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7" name="pt44">
              <a:extLst>
                <a:ext uri="{FF2B5EF4-FFF2-40B4-BE49-F238E27FC236}">
                  <a16:creationId xmlns:a16="http://schemas.microsoft.com/office/drawing/2014/main" id="{3DAD0C08-22A9-BF63-8453-54445474DB06}"/>
                </a:ext>
              </a:extLst>
            </p:cNvPr>
            <p:cNvSpPr/>
            <p:nvPr/>
          </p:nvSpPr>
          <p:spPr>
            <a:xfrm>
              <a:off x="7787164" y="46617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8" name="pt45">
              <a:extLst>
                <a:ext uri="{FF2B5EF4-FFF2-40B4-BE49-F238E27FC236}">
                  <a16:creationId xmlns:a16="http://schemas.microsoft.com/office/drawing/2014/main" id="{0298DDF9-E8C0-A677-F4D9-683A543D1AAA}"/>
                </a:ext>
              </a:extLst>
            </p:cNvPr>
            <p:cNvSpPr/>
            <p:nvPr/>
          </p:nvSpPr>
          <p:spPr>
            <a:xfrm>
              <a:off x="7371065" y="35543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49" name="pt46">
              <a:extLst>
                <a:ext uri="{FF2B5EF4-FFF2-40B4-BE49-F238E27FC236}">
                  <a16:creationId xmlns:a16="http://schemas.microsoft.com/office/drawing/2014/main" id="{FBFCFC3F-0120-CD25-29FA-2260D4F04E34}"/>
                </a:ext>
              </a:extLst>
            </p:cNvPr>
            <p:cNvSpPr/>
            <p:nvPr/>
          </p:nvSpPr>
          <p:spPr>
            <a:xfrm>
              <a:off x="7664292" y="43955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0" name="pt47">
              <a:extLst>
                <a:ext uri="{FF2B5EF4-FFF2-40B4-BE49-F238E27FC236}">
                  <a16:creationId xmlns:a16="http://schemas.microsoft.com/office/drawing/2014/main" id="{77F4D85A-F770-6E2D-A19C-C8139D4943AD}"/>
                </a:ext>
              </a:extLst>
            </p:cNvPr>
            <p:cNvSpPr/>
            <p:nvPr/>
          </p:nvSpPr>
          <p:spPr>
            <a:xfrm>
              <a:off x="7038252" y="51178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1" name="pt48">
              <a:extLst>
                <a:ext uri="{FF2B5EF4-FFF2-40B4-BE49-F238E27FC236}">
                  <a16:creationId xmlns:a16="http://schemas.microsoft.com/office/drawing/2014/main" id="{F43110F5-68A6-D1C3-96C1-9CAD459FA795}"/>
                </a:ext>
              </a:extLst>
            </p:cNvPr>
            <p:cNvSpPr/>
            <p:nvPr/>
          </p:nvSpPr>
          <p:spPr>
            <a:xfrm>
              <a:off x="7677725" y="38288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2" name="pt49">
              <a:extLst>
                <a:ext uri="{FF2B5EF4-FFF2-40B4-BE49-F238E27FC236}">
                  <a16:creationId xmlns:a16="http://schemas.microsoft.com/office/drawing/2014/main" id="{738AD15F-6607-0B15-532A-301ABD0C578B}"/>
                </a:ext>
              </a:extLst>
            </p:cNvPr>
            <p:cNvSpPr/>
            <p:nvPr/>
          </p:nvSpPr>
          <p:spPr>
            <a:xfrm>
              <a:off x="7456557" y="45570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3" name="pt50">
              <a:extLst>
                <a:ext uri="{FF2B5EF4-FFF2-40B4-BE49-F238E27FC236}">
                  <a16:creationId xmlns:a16="http://schemas.microsoft.com/office/drawing/2014/main" id="{F12E847D-682D-39FF-E9BF-48EA7ADF21BD}"/>
                </a:ext>
              </a:extLst>
            </p:cNvPr>
            <p:cNvSpPr/>
            <p:nvPr/>
          </p:nvSpPr>
          <p:spPr>
            <a:xfrm>
              <a:off x="6889789" y="44442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4" name="pt51">
              <a:extLst>
                <a:ext uri="{FF2B5EF4-FFF2-40B4-BE49-F238E27FC236}">
                  <a16:creationId xmlns:a16="http://schemas.microsoft.com/office/drawing/2014/main" id="{7F73CFBE-10C9-425E-48F9-952881A040CE}"/>
                </a:ext>
              </a:extLst>
            </p:cNvPr>
            <p:cNvSpPr/>
            <p:nvPr/>
          </p:nvSpPr>
          <p:spPr>
            <a:xfrm>
              <a:off x="4901127" y="32434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5" name="pt52">
              <a:extLst>
                <a:ext uri="{FF2B5EF4-FFF2-40B4-BE49-F238E27FC236}">
                  <a16:creationId xmlns:a16="http://schemas.microsoft.com/office/drawing/2014/main" id="{2C7FD416-1A33-AF63-ABD5-0AC3F78DA32D}"/>
                </a:ext>
              </a:extLst>
            </p:cNvPr>
            <p:cNvSpPr/>
            <p:nvPr/>
          </p:nvSpPr>
          <p:spPr>
            <a:xfrm>
              <a:off x="4590700" y="32188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6" name="pt53">
              <a:extLst>
                <a:ext uri="{FF2B5EF4-FFF2-40B4-BE49-F238E27FC236}">
                  <a16:creationId xmlns:a16="http://schemas.microsoft.com/office/drawing/2014/main" id="{1CC69F8A-4E3B-DC93-F930-F423AC6E5F0A}"/>
                </a:ext>
              </a:extLst>
            </p:cNvPr>
            <p:cNvSpPr/>
            <p:nvPr/>
          </p:nvSpPr>
          <p:spPr>
            <a:xfrm>
              <a:off x="5234164" y="36784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7" name="pt54">
              <a:extLst>
                <a:ext uri="{FF2B5EF4-FFF2-40B4-BE49-F238E27FC236}">
                  <a16:creationId xmlns:a16="http://schemas.microsoft.com/office/drawing/2014/main" id="{0EF04D95-3CF4-0972-13C0-DE453B9F1A3C}"/>
                </a:ext>
              </a:extLst>
            </p:cNvPr>
            <p:cNvSpPr/>
            <p:nvPr/>
          </p:nvSpPr>
          <p:spPr>
            <a:xfrm>
              <a:off x="5362942" y="41181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8" name="pt55">
              <a:extLst>
                <a:ext uri="{FF2B5EF4-FFF2-40B4-BE49-F238E27FC236}">
                  <a16:creationId xmlns:a16="http://schemas.microsoft.com/office/drawing/2014/main" id="{BA8B0194-B6CB-D00C-CB3E-9BD3B6DC3715}"/>
                </a:ext>
              </a:extLst>
            </p:cNvPr>
            <p:cNvSpPr/>
            <p:nvPr/>
          </p:nvSpPr>
          <p:spPr>
            <a:xfrm>
              <a:off x="5662001" y="26937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59" name="pt56">
              <a:extLst>
                <a:ext uri="{FF2B5EF4-FFF2-40B4-BE49-F238E27FC236}">
                  <a16:creationId xmlns:a16="http://schemas.microsoft.com/office/drawing/2014/main" id="{61F634D6-F658-FF37-1D6D-AD42E9986D87}"/>
                </a:ext>
              </a:extLst>
            </p:cNvPr>
            <p:cNvSpPr/>
            <p:nvPr/>
          </p:nvSpPr>
          <p:spPr>
            <a:xfrm>
              <a:off x="4793104" y="35289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0" name="pt57">
              <a:extLst>
                <a:ext uri="{FF2B5EF4-FFF2-40B4-BE49-F238E27FC236}">
                  <a16:creationId xmlns:a16="http://schemas.microsoft.com/office/drawing/2014/main" id="{528D8E4E-1508-4B97-6838-1D8D72A4488A}"/>
                </a:ext>
              </a:extLst>
            </p:cNvPr>
            <p:cNvSpPr/>
            <p:nvPr/>
          </p:nvSpPr>
          <p:spPr>
            <a:xfrm>
              <a:off x="5355926" y="38010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1" name="pt58">
              <a:extLst>
                <a:ext uri="{FF2B5EF4-FFF2-40B4-BE49-F238E27FC236}">
                  <a16:creationId xmlns:a16="http://schemas.microsoft.com/office/drawing/2014/main" id="{DDFE24A9-90A3-C234-4919-68340727F553}"/>
                </a:ext>
              </a:extLst>
            </p:cNvPr>
            <p:cNvSpPr/>
            <p:nvPr/>
          </p:nvSpPr>
          <p:spPr>
            <a:xfrm>
              <a:off x="4596973" y="36035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2" name="pt59">
              <a:extLst>
                <a:ext uri="{FF2B5EF4-FFF2-40B4-BE49-F238E27FC236}">
                  <a16:creationId xmlns:a16="http://schemas.microsoft.com/office/drawing/2014/main" id="{5FA39218-B4C1-05A0-19D1-4D9142BBEB64}"/>
                </a:ext>
              </a:extLst>
            </p:cNvPr>
            <p:cNvSpPr/>
            <p:nvPr/>
          </p:nvSpPr>
          <p:spPr>
            <a:xfrm>
              <a:off x="4313567" y="18852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3" name="pt60">
              <a:extLst>
                <a:ext uri="{FF2B5EF4-FFF2-40B4-BE49-F238E27FC236}">
                  <a16:creationId xmlns:a16="http://schemas.microsoft.com/office/drawing/2014/main" id="{3DB4A920-6707-1B12-71AD-324FAD17F645}"/>
                </a:ext>
              </a:extLst>
            </p:cNvPr>
            <p:cNvSpPr/>
            <p:nvPr/>
          </p:nvSpPr>
          <p:spPr>
            <a:xfrm>
              <a:off x="5343928" y="41588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4" name="pt61">
              <a:extLst>
                <a:ext uri="{FF2B5EF4-FFF2-40B4-BE49-F238E27FC236}">
                  <a16:creationId xmlns:a16="http://schemas.microsoft.com/office/drawing/2014/main" id="{44C4F16A-F991-4C3A-8D0C-D05CB3836054}"/>
                </a:ext>
              </a:extLst>
            </p:cNvPr>
            <p:cNvSpPr/>
            <p:nvPr/>
          </p:nvSpPr>
          <p:spPr>
            <a:xfrm>
              <a:off x="5780880" y="5089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5" name="pt62">
              <a:extLst>
                <a:ext uri="{FF2B5EF4-FFF2-40B4-BE49-F238E27FC236}">
                  <a16:creationId xmlns:a16="http://schemas.microsoft.com/office/drawing/2014/main" id="{E6F0A461-613A-9DCA-A4CF-15E14A783953}"/>
                </a:ext>
              </a:extLst>
            </p:cNvPr>
            <p:cNvSpPr/>
            <p:nvPr/>
          </p:nvSpPr>
          <p:spPr>
            <a:xfrm>
              <a:off x="5132317" y="32709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6" name="pt63">
              <a:extLst>
                <a:ext uri="{FF2B5EF4-FFF2-40B4-BE49-F238E27FC236}">
                  <a16:creationId xmlns:a16="http://schemas.microsoft.com/office/drawing/2014/main" id="{3751A7E5-10F9-B239-188E-DDFC103CFAFB}"/>
                </a:ext>
              </a:extLst>
            </p:cNvPr>
            <p:cNvSpPr/>
            <p:nvPr/>
          </p:nvSpPr>
          <p:spPr>
            <a:xfrm>
              <a:off x="6239838" y="43074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7" name="pt64">
              <a:extLst>
                <a:ext uri="{FF2B5EF4-FFF2-40B4-BE49-F238E27FC236}">
                  <a16:creationId xmlns:a16="http://schemas.microsoft.com/office/drawing/2014/main" id="{BEFF730A-0B37-954E-4B75-3196DCB3D894}"/>
                </a:ext>
              </a:extLst>
            </p:cNvPr>
            <p:cNvSpPr/>
            <p:nvPr/>
          </p:nvSpPr>
          <p:spPr>
            <a:xfrm>
              <a:off x="5448845" y="24506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8" name="pt65">
              <a:extLst>
                <a:ext uri="{FF2B5EF4-FFF2-40B4-BE49-F238E27FC236}">
                  <a16:creationId xmlns:a16="http://schemas.microsoft.com/office/drawing/2014/main" id="{57565996-F8DC-198F-16A1-56C14666DE88}"/>
                </a:ext>
              </a:extLst>
            </p:cNvPr>
            <p:cNvSpPr/>
            <p:nvPr/>
          </p:nvSpPr>
          <p:spPr>
            <a:xfrm>
              <a:off x="5959065" y="49267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69" name="pt66">
              <a:extLst>
                <a:ext uri="{FF2B5EF4-FFF2-40B4-BE49-F238E27FC236}">
                  <a16:creationId xmlns:a16="http://schemas.microsoft.com/office/drawing/2014/main" id="{C24122AD-C973-8E7E-14A3-EBC2C7CBDC74}"/>
                </a:ext>
              </a:extLst>
            </p:cNvPr>
            <p:cNvSpPr/>
            <p:nvPr/>
          </p:nvSpPr>
          <p:spPr>
            <a:xfrm>
              <a:off x="4837800" y="22704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0" name="pt67">
              <a:extLst>
                <a:ext uri="{FF2B5EF4-FFF2-40B4-BE49-F238E27FC236}">
                  <a16:creationId xmlns:a16="http://schemas.microsoft.com/office/drawing/2014/main" id="{85CEA315-348E-ED7E-1DF4-EAB4DC1413BE}"/>
                </a:ext>
              </a:extLst>
            </p:cNvPr>
            <p:cNvSpPr/>
            <p:nvPr/>
          </p:nvSpPr>
          <p:spPr>
            <a:xfrm>
              <a:off x="5396781" y="38509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1" name="pt68">
              <a:extLst>
                <a:ext uri="{FF2B5EF4-FFF2-40B4-BE49-F238E27FC236}">
                  <a16:creationId xmlns:a16="http://schemas.microsoft.com/office/drawing/2014/main" id="{58FD63BA-CA93-6C27-C195-DFC5F8AB6A03}"/>
                </a:ext>
              </a:extLst>
            </p:cNvPr>
            <p:cNvSpPr/>
            <p:nvPr/>
          </p:nvSpPr>
          <p:spPr>
            <a:xfrm>
              <a:off x="4578545" y="21038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2" name="pt69">
              <a:extLst>
                <a:ext uri="{FF2B5EF4-FFF2-40B4-BE49-F238E27FC236}">
                  <a16:creationId xmlns:a16="http://schemas.microsoft.com/office/drawing/2014/main" id="{5A4EB08C-CAC5-453D-92EE-B9CDBE77E412}"/>
                </a:ext>
              </a:extLst>
            </p:cNvPr>
            <p:cNvSpPr/>
            <p:nvPr/>
          </p:nvSpPr>
          <p:spPr>
            <a:xfrm>
              <a:off x="5667064" y="21810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3" name="pt70">
              <a:extLst>
                <a:ext uri="{FF2B5EF4-FFF2-40B4-BE49-F238E27FC236}">
                  <a16:creationId xmlns:a16="http://schemas.microsoft.com/office/drawing/2014/main" id="{80849D29-701F-2300-C67C-EA3543BDEA14}"/>
                </a:ext>
              </a:extLst>
            </p:cNvPr>
            <p:cNvSpPr/>
            <p:nvPr/>
          </p:nvSpPr>
          <p:spPr>
            <a:xfrm>
              <a:off x="4455453" y="23012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4" name="pt71">
              <a:extLst>
                <a:ext uri="{FF2B5EF4-FFF2-40B4-BE49-F238E27FC236}">
                  <a16:creationId xmlns:a16="http://schemas.microsoft.com/office/drawing/2014/main" id="{D5660BD3-A81A-BD95-6F42-2FE21A753A14}"/>
                </a:ext>
              </a:extLst>
            </p:cNvPr>
            <p:cNvSpPr/>
            <p:nvPr/>
          </p:nvSpPr>
          <p:spPr>
            <a:xfrm>
              <a:off x="4602475" y="25620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5" name="pt72">
              <a:extLst>
                <a:ext uri="{FF2B5EF4-FFF2-40B4-BE49-F238E27FC236}">
                  <a16:creationId xmlns:a16="http://schemas.microsoft.com/office/drawing/2014/main" id="{83C13C70-DCF5-91BD-503D-1781B65675B7}"/>
                </a:ext>
              </a:extLst>
            </p:cNvPr>
            <p:cNvSpPr/>
            <p:nvPr/>
          </p:nvSpPr>
          <p:spPr>
            <a:xfrm>
              <a:off x="5159343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6" name="pt73">
              <a:extLst>
                <a:ext uri="{FF2B5EF4-FFF2-40B4-BE49-F238E27FC236}">
                  <a16:creationId xmlns:a16="http://schemas.microsoft.com/office/drawing/2014/main" id="{C5611776-52ED-1582-6619-E797F85FFC18}"/>
                </a:ext>
              </a:extLst>
            </p:cNvPr>
            <p:cNvSpPr/>
            <p:nvPr/>
          </p:nvSpPr>
          <p:spPr>
            <a:xfrm>
              <a:off x="4611418" y="25488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7" name="pt74">
              <a:extLst>
                <a:ext uri="{FF2B5EF4-FFF2-40B4-BE49-F238E27FC236}">
                  <a16:creationId xmlns:a16="http://schemas.microsoft.com/office/drawing/2014/main" id="{76F3F5C7-9856-82E3-3810-8B7A03811C2C}"/>
                </a:ext>
              </a:extLst>
            </p:cNvPr>
            <p:cNvSpPr/>
            <p:nvPr/>
          </p:nvSpPr>
          <p:spPr>
            <a:xfrm>
              <a:off x="5210241" y="3820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8" name="pt75">
              <a:extLst>
                <a:ext uri="{FF2B5EF4-FFF2-40B4-BE49-F238E27FC236}">
                  <a16:creationId xmlns:a16="http://schemas.microsoft.com/office/drawing/2014/main" id="{3F3A2F9A-E4A9-A54E-2E1F-375423F5995E}"/>
                </a:ext>
              </a:extLst>
            </p:cNvPr>
            <p:cNvSpPr/>
            <p:nvPr/>
          </p:nvSpPr>
          <p:spPr>
            <a:xfrm>
              <a:off x="4452610" y="27926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79" name="pt76">
              <a:extLst>
                <a:ext uri="{FF2B5EF4-FFF2-40B4-BE49-F238E27FC236}">
                  <a16:creationId xmlns:a16="http://schemas.microsoft.com/office/drawing/2014/main" id="{2E2F4C75-861B-7BD0-7C9F-140A93CD13E5}"/>
                </a:ext>
              </a:extLst>
            </p:cNvPr>
            <p:cNvSpPr/>
            <p:nvPr/>
          </p:nvSpPr>
          <p:spPr>
            <a:xfrm>
              <a:off x="4173380" y="33927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0" name="pt77">
              <a:extLst>
                <a:ext uri="{FF2B5EF4-FFF2-40B4-BE49-F238E27FC236}">
                  <a16:creationId xmlns:a16="http://schemas.microsoft.com/office/drawing/2014/main" id="{3E468368-400C-11D1-2F05-52578C61B513}"/>
                </a:ext>
              </a:extLst>
            </p:cNvPr>
            <p:cNvSpPr/>
            <p:nvPr/>
          </p:nvSpPr>
          <p:spPr>
            <a:xfrm>
              <a:off x="4314062" y="28081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1" name="pt78">
              <a:extLst>
                <a:ext uri="{FF2B5EF4-FFF2-40B4-BE49-F238E27FC236}">
                  <a16:creationId xmlns:a16="http://schemas.microsoft.com/office/drawing/2014/main" id="{F9598DEE-1091-FB9B-F4F4-C9729587ADF6}"/>
                </a:ext>
              </a:extLst>
            </p:cNvPr>
            <p:cNvSpPr/>
            <p:nvPr/>
          </p:nvSpPr>
          <p:spPr>
            <a:xfrm>
              <a:off x="4594487" y="40131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2" name="pt79">
              <a:extLst>
                <a:ext uri="{FF2B5EF4-FFF2-40B4-BE49-F238E27FC236}">
                  <a16:creationId xmlns:a16="http://schemas.microsoft.com/office/drawing/2014/main" id="{AA4F8E1D-693A-B7BC-EF3A-2467AE72464C}"/>
                </a:ext>
              </a:extLst>
            </p:cNvPr>
            <p:cNvSpPr/>
            <p:nvPr/>
          </p:nvSpPr>
          <p:spPr>
            <a:xfrm>
              <a:off x="4025564" y="28900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3" name="pt80">
              <a:extLst>
                <a:ext uri="{FF2B5EF4-FFF2-40B4-BE49-F238E27FC236}">
                  <a16:creationId xmlns:a16="http://schemas.microsoft.com/office/drawing/2014/main" id="{40488D12-368E-9A1C-A2BD-5B27F0535B43}"/>
                </a:ext>
              </a:extLst>
            </p:cNvPr>
            <p:cNvSpPr/>
            <p:nvPr/>
          </p:nvSpPr>
          <p:spPr>
            <a:xfrm>
              <a:off x="4330266" y="24323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4" name="pt81">
              <a:extLst>
                <a:ext uri="{FF2B5EF4-FFF2-40B4-BE49-F238E27FC236}">
                  <a16:creationId xmlns:a16="http://schemas.microsoft.com/office/drawing/2014/main" id="{A60951C3-D518-9215-3C73-8B92839CE031}"/>
                </a:ext>
              </a:extLst>
            </p:cNvPr>
            <p:cNvSpPr/>
            <p:nvPr/>
          </p:nvSpPr>
          <p:spPr>
            <a:xfrm>
              <a:off x="4515159" y="33288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5" name="pt82">
              <a:extLst>
                <a:ext uri="{FF2B5EF4-FFF2-40B4-BE49-F238E27FC236}">
                  <a16:creationId xmlns:a16="http://schemas.microsoft.com/office/drawing/2014/main" id="{288EBFD0-70A2-EE5B-F1D6-57AA0F610EC0}"/>
                </a:ext>
              </a:extLst>
            </p:cNvPr>
            <p:cNvSpPr/>
            <p:nvPr/>
          </p:nvSpPr>
          <p:spPr>
            <a:xfrm>
              <a:off x="4680970" y="33562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6" name="pt83">
              <a:extLst>
                <a:ext uri="{FF2B5EF4-FFF2-40B4-BE49-F238E27FC236}">
                  <a16:creationId xmlns:a16="http://schemas.microsoft.com/office/drawing/2014/main" id="{97BFDADF-7A3C-5000-B790-35E3D92DC4DD}"/>
                </a:ext>
              </a:extLst>
            </p:cNvPr>
            <p:cNvSpPr/>
            <p:nvPr/>
          </p:nvSpPr>
          <p:spPr>
            <a:xfrm>
              <a:off x="4189501" y="35383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7" name="pt84">
              <a:extLst>
                <a:ext uri="{FF2B5EF4-FFF2-40B4-BE49-F238E27FC236}">
                  <a16:creationId xmlns:a16="http://schemas.microsoft.com/office/drawing/2014/main" id="{F1212FAA-2986-6C87-018E-EF3308E72A78}"/>
                </a:ext>
              </a:extLst>
            </p:cNvPr>
            <p:cNvSpPr/>
            <p:nvPr/>
          </p:nvSpPr>
          <p:spPr>
            <a:xfrm>
              <a:off x="4314216" y="3535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8" name="pt85">
              <a:extLst>
                <a:ext uri="{FF2B5EF4-FFF2-40B4-BE49-F238E27FC236}">
                  <a16:creationId xmlns:a16="http://schemas.microsoft.com/office/drawing/2014/main" id="{B43F7A2B-5F03-043E-B283-FF6C8E7FE2D3}"/>
                </a:ext>
              </a:extLst>
            </p:cNvPr>
            <p:cNvSpPr/>
            <p:nvPr/>
          </p:nvSpPr>
          <p:spPr>
            <a:xfrm>
              <a:off x="5281281" y="27364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89" name="pt86">
              <a:extLst>
                <a:ext uri="{FF2B5EF4-FFF2-40B4-BE49-F238E27FC236}">
                  <a16:creationId xmlns:a16="http://schemas.microsoft.com/office/drawing/2014/main" id="{59E9A1C7-6DD1-34FD-273B-423CE7693FB5}"/>
                </a:ext>
              </a:extLst>
            </p:cNvPr>
            <p:cNvSpPr/>
            <p:nvPr/>
          </p:nvSpPr>
          <p:spPr>
            <a:xfrm>
              <a:off x="4511107" y="36494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0" name="pt87">
              <a:extLst>
                <a:ext uri="{FF2B5EF4-FFF2-40B4-BE49-F238E27FC236}">
                  <a16:creationId xmlns:a16="http://schemas.microsoft.com/office/drawing/2014/main" id="{A67EC753-A083-699E-7BBE-1092ED2148ED}"/>
                </a:ext>
              </a:extLst>
            </p:cNvPr>
            <p:cNvSpPr/>
            <p:nvPr/>
          </p:nvSpPr>
          <p:spPr>
            <a:xfrm>
              <a:off x="4713597" y="37757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1" name="pt88">
              <a:extLst>
                <a:ext uri="{FF2B5EF4-FFF2-40B4-BE49-F238E27FC236}">
                  <a16:creationId xmlns:a16="http://schemas.microsoft.com/office/drawing/2014/main" id="{61237EDE-1F85-96DE-291E-AFC974836F98}"/>
                </a:ext>
              </a:extLst>
            </p:cNvPr>
            <p:cNvSpPr/>
            <p:nvPr/>
          </p:nvSpPr>
          <p:spPr>
            <a:xfrm>
              <a:off x="4990545" y="32287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2" name="pt89">
              <a:extLst>
                <a:ext uri="{FF2B5EF4-FFF2-40B4-BE49-F238E27FC236}">
                  <a16:creationId xmlns:a16="http://schemas.microsoft.com/office/drawing/2014/main" id="{89022723-2EBE-BEB6-B4E8-07B8D9FEA9FF}"/>
                </a:ext>
              </a:extLst>
            </p:cNvPr>
            <p:cNvSpPr/>
            <p:nvPr/>
          </p:nvSpPr>
          <p:spPr>
            <a:xfrm>
              <a:off x="4994186" y="30333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3" name="pt90">
              <a:extLst>
                <a:ext uri="{FF2B5EF4-FFF2-40B4-BE49-F238E27FC236}">
                  <a16:creationId xmlns:a16="http://schemas.microsoft.com/office/drawing/2014/main" id="{D543440A-A0FF-9FE4-8939-95EA6E996E70}"/>
                </a:ext>
              </a:extLst>
            </p:cNvPr>
            <p:cNvSpPr/>
            <p:nvPr/>
          </p:nvSpPr>
          <p:spPr>
            <a:xfrm>
              <a:off x="5505835" y="29500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4" name="pt91">
              <a:extLst>
                <a:ext uri="{FF2B5EF4-FFF2-40B4-BE49-F238E27FC236}">
                  <a16:creationId xmlns:a16="http://schemas.microsoft.com/office/drawing/2014/main" id="{22BEA4C2-1E7F-9DDC-203C-B93B92248108}"/>
                </a:ext>
              </a:extLst>
            </p:cNvPr>
            <p:cNvSpPr/>
            <p:nvPr/>
          </p:nvSpPr>
          <p:spPr>
            <a:xfrm>
              <a:off x="6508791" y="38037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5" name="pt92">
              <a:extLst>
                <a:ext uri="{FF2B5EF4-FFF2-40B4-BE49-F238E27FC236}">
                  <a16:creationId xmlns:a16="http://schemas.microsoft.com/office/drawing/2014/main" id="{60929435-F61A-322A-3B1C-09F3838EF56E}"/>
                </a:ext>
              </a:extLst>
            </p:cNvPr>
            <p:cNvSpPr/>
            <p:nvPr/>
          </p:nvSpPr>
          <p:spPr>
            <a:xfrm>
              <a:off x="4863666" y="27085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6" name="pt93">
              <a:extLst>
                <a:ext uri="{FF2B5EF4-FFF2-40B4-BE49-F238E27FC236}">
                  <a16:creationId xmlns:a16="http://schemas.microsoft.com/office/drawing/2014/main" id="{65796B56-2703-F6BA-3FD1-C417273359F8}"/>
                </a:ext>
              </a:extLst>
            </p:cNvPr>
            <p:cNvSpPr/>
            <p:nvPr/>
          </p:nvSpPr>
          <p:spPr>
            <a:xfrm>
              <a:off x="6392882" y="49917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7" name="pt94">
              <a:extLst>
                <a:ext uri="{FF2B5EF4-FFF2-40B4-BE49-F238E27FC236}">
                  <a16:creationId xmlns:a16="http://schemas.microsoft.com/office/drawing/2014/main" id="{C7AFCBBC-7191-D28E-69EE-E60E6BBF7C15}"/>
                </a:ext>
              </a:extLst>
            </p:cNvPr>
            <p:cNvSpPr/>
            <p:nvPr/>
          </p:nvSpPr>
          <p:spPr>
            <a:xfrm>
              <a:off x="5252615" y="35866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8" name="pt95">
              <a:extLst>
                <a:ext uri="{FF2B5EF4-FFF2-40B4-BE49-F238E27FC236}">
                  <a16:creationId xmlns:a16="http://schemas.microsoft.com/office/drawing/2014/main" id="{1B01B0D9-DEFE-97FB-7AFD-72E31BE9B564}"/>
                </a:ext>
              </a:extLst>
            </p:cNvPr>
            <p:cNvSpPr/>
            <p:nvPr/>
          </p:nvSpPr>
          <p:spPr>
            <a:xfrm>
              <a:off x="6037347" y="49753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599" name="pt96">
              <a:extLst>
                <a:ext uri="{FF2B5EF4-FFF2-40B4-BE49-F238E27FC236}">
                  <a16:creationId xmlns:a16="http://schemas.microsoft.com/office/drawing/2014/main" id="{8F63914C-61A8-1234-55A2-E31DF36C387A}"/>
                </a:ext>
              </a:extLst>
            </p:cNvPr>
            <p:cNvSpPr/>
            <p:nvPr/>
          </p:nvSpPr>
          <p:spPr>
            <a:xfrm>
              <a:off x="4949296" y="26553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0" name="pt97">
              <a:extLst>
                <a:ext uri="{FF2B5EF4-FFF2-40B4-BE49-F238E27FC236}">
                  <a16:creationId xmlns:a16="http://schemas.microsoft.com/office/drawing/2014/main" id="{594B5BB3-0E3C-7E78-F89D-E8788543D27A}"/>
                </a:ext>
              </a:extLst>
            </p:cNvPr>
            <p:cNvSpPr/>
            <p:nvPr/>
          </p:nvSpPr>
          <p:spPr>
            <a:xfrm>
              <a:off x="5894158" y="50880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1" name="pt98">
              <a:extLst>
                <a:ext uri="{FF2B5EF4-FFF2-40B4-BE49-F238E27FC236}">
                  <a16:creationId xmlns:a16="http://schemas.microsoft.com/office/drawing/2014/main" id="{79DD4DA2-73EB-0472-9E69-D5CDC8734E1B}"/>
                </a:ext>
              </a:extLst>
            </p:cNvPr>
            <p:cNvSpPr/>
            <p:nvPr/>
          </p:nvSpPr>
          <p:spPr>
            <a:xfrm>
              <a:off x="4995679" y="31873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2" name="pt99">
              <a:extLst>
                <a:ext uri="{FF2B5EF4-FFF2-40B4-BE49-F238E27FC236}">
                  <a16:creationId xmlns:a16="http://schemas.microsoft.com/office/drawing/2014/main" id="{8EE96F2E-DE4D-70C5-696E-51B1849C2D4B}"/>
                </a:ext>
              </a:extLst>
            </p:cNvPr>
            <p:cNvSpPr/>
            <p:nvPr/>
          </p:nvSpPr>
          <p:spPr>
            <a:xfrm>
              <a:off x="4431125" y="32842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3" name="pt100">
              <a:extLst>
                <a:ext uri="{FF2B5EF4-FFF2-40B4-BE49-F238E27FC236}">
                  <a16:creationId xmlns:a16="http://schemas.microsoft.com/office/drawing/2014/main" id="{B6033165-2DAE-7EF6-D53E-3E49AA73948C}"/>
                </a:ext>
              </a:extLst>
            </p:cNvPr>
            <p:cNvSpPr/>
            <p:nvPr/>
          </p:nvSpPr>
          <p:spPr>
            <a:xfrm>
              <a:off x="4937107" y="28955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4" name="pt101">
              <a:extLst>
                <a:ext uri="{FF2B5EF4-FFF2-40B4-BE49-F238E27FC236}">
                  <a16:creationId xmlns:a16="http://schemas.microsoft.com/office/drawing/2014/main" id="{F3A89B1F-02E8-838F-F2C1-CAAB6F11A1E3}"/>
                </a:ext>
              </a:extLst>
            </p:cNvPr>
            <p:cNvSpPr/>
            <p:nvPr/>
          </p:nvSpPr>
          <p:spPr>
            <a:xfrm>
              <a:off x="4318932" y="31788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5" name="pt102">
              <a:extLst>
                <a:ext uri="{FF2B5EF4-FFF2-40B4-BE49-F238E27FC236}">
                  <a16:creationId xmlns:a16="http://schemas.microsoft.com/office/drawing/2014/main" id="{0973E5A0-5A94-821F-D46D-699852FE54F5}"/>
                </a:ext>
              </a:extLst>
            </p:cNvPr>
            <p:cNvSpPr/>
            <p:nvPr/>
          </p:nvSpPr>
          <p:spPr>
            <a:xfrm>
              <a:off x="4164405" y="29750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6" name="pt103">
              <a:extLst>
                <a:ext uri="{FF2B5EF4-FFF2-40B4-BE49-F238E27FC236}">
                  <a16:creationId xmlns:a16="http://schemas.microsoft.com/office/drawing/2014/main" id="{1918061E-B89C-EABC-FE59-8C3537B784B5}"/>
                </a:ext>
              </a:extLst>
            </p:cNvPr>
            <p:cNvSpPr/>
            <p:nvPr/>
          </p:nvSpPr>
          <p:spPr>
            <a:xfrm>
              <a:off x="4540675" y="22851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7" name="pt104">
              <a:extLst>
                <a:ext uri="{FF2B5EF4-FFF2-40B4-BE49-F238E27FC236}">
                  <a16:creationId xmlns:a16="http://schemas.microsoft.com/office/drawing/2014/main" id="{2675D301-8DDA-6E44-9D06-4B6468D187C0}"/>
                </a:ext>
              </a:extLst>
            </p:cNvPr>
            <p:cNvSpPr/>
            <p:nvPr/>
          </p:nvSpPr>
          <p:spPr>
            <a:xfrm>
              <a:off x="5090774" y="28168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8" name="pt105">
              <a:extLst>
                <a:ext uri="{FF2B5EF4-FFF2-40B4-BE49-F238E27FC236}">
                  <a16:creationId xmlns:a16="http://schemas.microsoft.com/office/drawing/2014/main" id="{ADE3197D-0F87-6BD0-D97F-1C40DD1673BF}"/>
                </a:ext>
              </a:extLst>
            </p:cNvPr>
            <p:cNvSpPr/>
            <p:nvPr/>
          </p:nvSpPr>
          <p:spPr>
            <a:xfrm>
              <a:off x="3750427" y="30401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09" name="pt106">
              <a:extLst>
                <a:ext uri="{FF2B5EF4-FFF2-40B4-BE49-F238E27FC236}">
                  <a16:creationId xmlns:a16="http://schemas.microsoft.com/office/drawing/2014/main" id="{EC0442F1-9116-6F95-B800-53DCDC0E29EF}"/>
                </a:ext>
              </a:extLst>
            </p:cNvPr>
            <p:cNvSpPr/>
            <p:nvPr/>
          </p:nvSpPr>
          <p:spPr>
            <a:xfrm>
              <a:off x="4583148" y="39219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0" name="pt107">
              <a:extLst>
                <a:ext uri="{FF2B5EF4-FFF2-40B4-BE49-F238E27FC236}">
                  <a16:creationId xmlns:a16="http://schemas.microsoft.com/office/drawing/2014/main" id="{ACB7F39F-23F7-FFC2-3AA2-E600982EDEF9}"/>
                </a:ext>
              </a:extLst>
            </p:cNvPr>
            <p:cNvSpPr/>
            <p:nvPr/>
          </p:nvSpPr>
          <p:spPr>
            <a:xfrm>
              <a:off x="4952056" y="32028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1" name="pt108">
              <a:extLst>
                <a:ext uri="{FF2B5EF4-FFF2-40B4-BE49-F238E27FC236}">
                  <a16:creationId xmlns:a16="http://schemas.microsoft.com/office/drawing/2014/main" id="{89EB6B2D-FF91-9C66-D464-358E639C8D1D}"/>
                </a:ext>
              </a:extLst>
            </p:cNvPr>
            <p:cNvSpPr/>
            <p:nvPr/>
          </p:nvSpPr>
          <p:spPr>
            <a:xfrm>
              <a:off x="4854581" y="30836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2" name="pt109">
              <a:extLst>
                <a:ext uri="{FF2B5EF4-FFF2-40B4-BE49-F238E27FC236}">
                  <a16:creationId xmlns:a16="http://schemas.microsoft.com/office/drawing/2014/main" id="{79D16719-A23A-926A-E756-A2992FE691A4}"/>
                </a:ext>
              </a:extLst>
            </p:cNvPr>
            <p:cNvSpPr/>
            <p:nvPr/>
          </p:nvSpPr>
          <p:spPr>
            <a:xfrm>
              <a:off x="4318080" y="19358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3" name="pt110">
              <a:extLst>
                <a:ext uri="{FF2B5EF4-FFF2-40B4-BE49-F238E27FC236}">
                  <a16:creationId xmlns:a16="http://schemas.microsoft.com/office/drawing/2014/main" id="{78C84958-F920-B15B-F289-3CE8DB05A9BC}"/>
                </a:ext>
              </a:extLst>
            </p:cNvPr>
            <p:cNvSpPr/>
            <p:nvPr/>
          </p:nvSpPr>
          <p:spPr>
            <a:xfrm>
              <a:off x="3979729" y="43285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4" name="pt111">
              <a:extLst>
                <a:ext uri="{FF2B5EF4-FFF2-40B4-BE49-F238E27FC236}">
                  <a16:creationId xmlns:a16="http://schemas.microsoft.com/office/drawing/2014/main" id="{EE3252E1-80E5-A6DF-7539-99B7B15D2BAE}"/>
                </a:ext>
              </a:extLst>
            </p:cNvPr>
            <p:cNvSpPr/>
            <p:nvPr/>
          </p:nvSpPr>
          <p:spPr>
            <a:xfrm>
              <a:off x="6138044" y="31054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5" name="pt112">
              <a:extLst>
                <a:ext uri="{FF2B5EF4-FFF2-40B4-BE49-F238E27FC236}">
                  <a16:creationId xmlns:a16="http://schemas.microsoft.com/office/drawing/2014/main" id="{0565E624-D2C9-C51A-C9AF-CCFA889E319E}"/>
                </a:ext>
              </a:extLst>
            </p:cNvPr>
            <p:cNvSpPr/>
            <p:nvPr/>
          </p:nvSpPr>
          <p:spPr>
            <a:xfrm>
              <a:off x="4955497" y="34863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6" name="pt113">
              <a:extLst>
                <a:ext uri="{FF2B5EF4-FFF2-40B4-BE49-F238E27FC236}">
                  <a16:creationId xmlns:a16="http://schemas.microsoft.com/office/drawing/2014/main" id="{7C241043-53E9-D480-61C0-981FBBCDEFDF}"/>
                </a:ext>
              </a:extLst>
            </p:cNvPr>
            <p:cNvSpPr/>
            <p:nvPr/>
          </p:nvSpPr>
          <p:spPr>
            <a:xfrm>
              <a:off x="4851696" y="31021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7" name="pt114">
              <a:extLst>
                <a:ext uri="{FF2B5EF4-FFF2-40B4-BE49-F238E27FC236}">
                  <a16:creationId xmlns:a16="http://schemas.microsoft.com/office/drawing/2014/main" id="{5679011B-12C9-3C49-C75A-E0EFCD8E83E7}"/>
                </a:ext>
              </a:extLst>
            </p:cNvPr>
            <p:cNvSpPr/>
            <p:nvPr/>
          </p:nvSpPr>
          <p:spPr>
            <a:xfrm>
              <a:off x="5224225" y="35604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8" name="pt115">
              <a:extLst>
                <a:ext uri="{FF2B5EF4-FFF2-40B4-BE49-F238E27FC236}">
                  <a16:creationId xmlns:a16="http://schemas.microsoft.com/office/drawing/2014/main" id="{90D52806-C7CE-C002-86BC-47DA20C371CE}"/>
                </a:ext>
              </a:extLst>
            </p:cNvPr>
            <p:cNvSpPr/>
            <p:nvPr/>
          </p:nvSpPr>
          <p:spPr>
            <a:xfrm>
              <a:off x="4989089" y="32868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19" name="pt116">
              <a:extLst>
                <a:ext uri="{FF2B5EF4-FFF2-40B4-BE49-F238E27FC236}">
                  <a16:creationId xmlns:a16="http://schemas.microsoft.com/office/drawing/2014/main" id="{185371CC-B99A-6535-1054-17FB91D86358}"/>
                </a:ext>
              </a:extLst>
            </p:cNvPr>
            <p:cNvSpPr/>
            <p:nvPr/>
          </p:nvSpPr>
          <p:spPr>
            <a:xfrm>
              <a:off x="5000117" y="33223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0" name="pt117">
              <a:extLst>
                <a:ext uri="{FF2B5EF4-FFF2-40B4-BE49-F238E27FC236}">
                  <a16:creationId xmlns:a16="http://schemas.microsoft.com/office/drawing/2014/main" id="{62983BC6-65D9-7E21-EA42-CA26BB3D78C6}"/>
                </a:ext>
              </a:extLst>
            </p:cNvPr>
            <p:cNvSpPr/>
            <p:nvPr/>
          </p:nvSpPr>
          <p:spPr>
            <a:xfrm>
              <a:off x="4748547" y="34752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1" name="pt118">
              <a:extLst>
                <a:ext uri="{FF2B5EF4-FFF2-40B4-BE49-F238E27FC236}">
                  <a16:creationId xmlns:a16="http://schemas.microsoft.com/office/drawing/2014/main" id="{2F467A3E-5E1D-56D1-EB2E-7518A4F446C6}"/>
                </a:ext>
              </a:extLst>
            </p:cNvPr>
            <p:cNvSpPr/>
            <p:nvPr/>
          </p:nvSpPr>
          <p:spPr>
            <a:xfrm>
              <a:off x="5112954" y="33814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2" name="pt119">
              <a:extLst>
                <a:ext uri="{FF2B5EF4-FFF2-40B4-BE49-F238E27FC236}">
                  <a16:creationId xmlns:a16="http://schemas.microsoft.com/office/drawing/2014/main" id="{0BB8288A-698B-4984-60B8-9F8624203E58}"/>
                </a:ext>
              </a:extLst>
            </p:cNvPr>
            <p:cNvSpPr/>
            <p:nvPr/>
          </p:nvSpPr>
          <p:spPr>
            <a:xfrm>
              <a:off x="6018343" y="37102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3" name="pt120">
              <a:extLst>
                <a:ext uri="{FF2B5EF4-FFF2-40B4-BE49-F238E27FC236}">
                  <a16:creationId xmlns:a16="http://schemas.microsoft.com/office/drawing/2014/main" id="{1B9E71BD-F8CB-F88A-B11A-64FDF3066E5B}"/>
                </a:ext>
              </a:extLst>
            </p:cNvPr>
            <p:cNvSpPr/>
            <p:nvPr/>
          </p:nvSpPr>
          <p:spPr>
            <a:xfrm>
              <a:off x="6257380" y="50964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4" name="pt121">
              <a:extLst>
                <a:ext uri="{FF2B5EF4-FFF2-40B4-BE49-F238E27FC236}">
                  <a16:creationId xmlns:a16="http://schemas.microsoft.com/office/drawing/2014/main" id="{9009A84F-FAEE-B7B6-5C2C-99811144D570}"/>
                </a:ext>
              </a:extLst>
            </p:cNvPr>
            <p:cNvSpPr/>
            <p:nvPr/>
          </p:nvSpPr>
          <p:spPr>
            <a:xfrm>
              <a:off x="5018251" y="23763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5" name="pt122">
              <a:extLst>
                <a:ext uri="{FF2B5EF4-FFF2-40B4-BE49-F238E27FC236}">
                  <a16:creationId xmlns:a16="http://schemas.microsoft.com/office/drawing/2014/main" id="{4C327165-9620-935B-02A5-B2FD722561B7}"/>
                </a:ext>
              </a:extLst>
            </p:cNvPr>
            <p:cNvSpPr/>
            <p:nvPr/>
          </p:nvSpPr>
          <p:spPr>
            <a:xfrm>
              <a:off x="4532953" y="34958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6" name="pt123">
              <a:extLst>
                <a:ext uri="{FF2B5EF4-FFF2-40B4-BE49-F238E27FC236}">
                  <a16:creationId xmlns:a16="http://schemas.microsoft.com/office/drawing/2014/main" id="{9649166E-5BCD-D271-E3D2-069149DE07AC}"/>
                </a:ext>
              </a:extLst>
            </p:cNvPr>
            <p:cNvSpPr/>
            <p:nvPr/>
          </p:nvSpPr>
          <p:spPr>
            <a:xfrm>
              <a:off x="6129631" y="45982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7" name="pt124">
              <a:extLst>
                <a:ext uri="{FF2B5EF4-FFF2-40B4-BE49-F238E27FC236}">
                  <a16:creationId xmlns:a16="http://schemas.microsoft.com/office/drawing/2014/main" id="{9566A368-2448-7EC0-845D-B32809580EF9}"/>
                </a:ext>
              </a:extLst>
            </p:cNvPr>
            <p:cNvSpPr/>
            <p:nvPr/>
          </p:nvSpPr>
          <p:spPr>
            <a:xfrm>
              <a:off x="5193280" y="31534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8" name="pt125">
              <a:extLst>
                <a:ext uri="{FF2B5EF4-FFF2-40B4-BE49-F238E27FC236}">
                  <a16:creationId xmlns:a16="http://schemas.microsoft.com/office/drawing/2014/main" id="{E39C8B8F-F6B0-3577-6B26-5102B87BA8DD}"/>
                </a:ext>
              </a:extLst>
            </p:cNvPr>
            <p:cNvSpPr/>
            <p:nvPr/>
          </p:nvSpPr>
          <p:spPr>
            <a:xfrm>
              <a:off x="5728543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29" name="pt126">
              <a:extLst>
                <a:ext uri="{FF2B5EF4-FFF2-40B4-BE49-F238E27FC236}">
                  <a16:creationId xmlns:a16="http://schemas.microsoft.com/office/drawing/2014/main" id="{A6B14B40-7629-2D8C-625E-5D3F98672B57}"/>
                </a:ext>
              </a:extLst>
            </p:cNvPr>
            <p:cNvSpPr/>
            <p:nvPr/>
          </p:nvSpPr>
          <p:spPr>
            <a:xfrm>
              <a:off x="5304691" y="43042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0" name="pt127">
              <a:extLst>
                <a:ext uri="{FF2B5EF4-FFF2-40B4-BE49-F238E27FC236}">
                  <a16:creationId xmlns:a16="http://schemas.microsoft.com/office/drawing/2014/main" id="{B201AFD5-8FD2-5436-E076-6DCF72CD7F83}"/>
                </a:ext>
              </a:extLst>
            </p:cNvPr>
            <p:cNvSpPr/>
            <p:nvPr/>
          </p:nvSpPr>
          <p:spPr>
            <a:xfrm>
              <a:off x="5119208" y="34212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1" name="pt128">
              <a:extLst>
                <a:ext uri="{FF2B5EF4-FFF2-40B4-BE49-F238E27FC236}">
                  <a16:creationId xmlns:a16="http://schemas.microsoft.com/office/drawing/2014/main" id="{4817BF07-6330-1434-A2E4-36A58169209A}"/>
                </a:ext>
              </a:extLst>
            </p:cNvPr>
            <p:cNvSpPr/>
            <p:nvPr/>
          </p:nvSpPr>
          <p:spPr>
            <a:xfrm>
              <a:off x="5297599" y="27328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2" name="pt129">
              <a:extLst>
                <a:ext uri="{FF2B5EF4-FFF2-40B4-BE49-F238E27FC236}">
                  <a16:creationId xmlns:a16="http://schemas.microsoft.com/office/drawing/2014/main" id="{2C0652EC-2AD0-B743-8C38-883688F1B8A3}"/>
                </a:ext>
              </a:extLst>
            </p:cNvPr>
            <p:cNvSpPr/>
            <p:nvPr/>
          </p:nvSpPr>
          <p:spPr>
            <a:xfrm>
              <a:off x="5085798" y="29144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3" name="pt130">
              <a:extLst>
                <a:ext uri="{FF2B5EF4-FFF2-40B4-BE49-F238E27FC236}">
                  <a16:creationId xmlns:a16="http://schemas.microsoft.com/office/drawing/2014/main" id="{9E128E98-11F4-F17C-72D4-BC1695305C6A}"/>
                </a:ext>
              </a:extLst>
            </p:cNvPr>
            <p:cNvSpPr/>
            <p:nvPr/>
          </p:nvSpPr>
          <p:spPr>
            <a:xfrm>
              <a:off x="5717744" y="41726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4" name="pt131">
              <a:extLst>
                <a:ext uri="{FF2B5EF4-FFF2-40B4-BE49-F238E27FC236}">
                  <a16:creationId xmlns:a16="http://schemas.microsoft.com/office/drawing/2014/main" id="{91C12C7E-387B-B7B6-8942-50A5FB2C6B2A}"/>
                </a:ext>
              </a:extLst>
            </p:cNvPr>
            <p:cNvSpPr/>
            <p:nvPr/>
          </p:nvSpPr>
          <p:spPr>
            <a:xfrm>
              <a:off x="5005985" y="33032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5" name="pt132">
              <a:extLst>
                <a:ext uri="{FF2B5EF4-FFF2-40B4-BE49-F238E27FC236}">
                  <a16:creationId xmlns:a16="http://schemas.microsoft.com/office/drawing/2014/main" id="{B52C8A14-4D99-B091-F16F-5297304543BF}"/>
                </a:ext>
              </a:extLst>
            </p:cNvPr>
            <p:cNvSpPr/>
            <p:nvPr/>
          </p:nvSpPr>
          <p:spPr>
            <a:xfrm>
              <a:off x="4252107" y="23856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6" name="pt133">
              <a:extLst>
                <a:ext uri="{FF2B5EF4-FFF2-40B4-BE49-F238E27FC236}">
                  <a16:creationId xmlns:a16="http://schemas.microsoft.com/office/drawing/2014/main" id="{5FD1C88E-219F-33A8-F841-69206F0A56CC}"/>
                </a:ext>
              </a:extLst>
            </p:cNvPr>
            <p:cNvSpPr/>
            <p:nvPr/>
          </p:nvSpPr>
          <p:spPr>
            <a:xfrm>
              <a:off x="4914362" y="27480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7" name="pt134">
              <a:extLst>
                <a:ext uri="{FF2B5EF4-FFF2-40B4-BE49-F238E27FC236}">
                  <a16:creationId xmlns:a16="http://schemas.microsoft.com/office/drawing/2014/main" id="{A1779AB5-CBE4-1E42-92C4-A1F4BF911C5A}"/>
                </a:ext>
              </a:extLst>
            </p:cNvPr>
            <p:cNvSpPr/>
            <p:nvPr/>
          </p:nvSpPr>
          <p:spPr>
            <a:xfrm>
              <a:off x="4090558" y="22464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8" name="pt135">
              <a:extLst>
                <a:ext uri="{FF2B5EF4-FFF2-40B4-BE49-F238E27FC236}">
                  <a16:creationId xmlns:a16="http://schemas.microsoft.com/office/drawing/2014/main" id="{7AD59125-98E4-BED1-7942-D6F59CD3EFBD}"/>
                </a:ext>
              </a:extLst>
            </p:cNvPr>
            <p:cNvSpPr/>
            <p:nvPr/>
          </p:nvSpPr>
          <p:spPr>
            <a:xfrm>
              <a:off x="4750290" y="37143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39" name="pt136">
              <a:extLst>
                <a:ext uri="{FF2B5EF4-FFF2-40B4-BE49-F238E27FC236}">
                  <a16:creationId xmlns:a16="http://schemas.microsoft.com/office/drawing/2014/main" id="{5660AEEA-F499-1459-4A10-C96CCCA9CECE}"/>
                </a:ext>
              </a:extLst>
            </p:cNvPr>
            <p:cNvSpPr/>
            <p:nvPr/>
          </p:nvSpPr>
          <p:spPr>
            <a:xfrm>
              <a:off x="5045348" y="32105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0" name="pt137">
              <a:extLst>
                <a:ext uri="{FF2B5EF4-FFF2-40B4-BE49-F238E27FC236}">
                  <a16:creationId xmlns:a16="http://schemas.microsoft.com/office/drawing/2014/main" id="{1893AE9E-FDA8-CD7F-BBAA-CAA615049132}"/>
                </a:ext>
              </a:extLst>
            </p:cNvPr>
            <p:cNvSpPr/>
            <p:nvPr/>
          </p:nvSpPr>
          <p:spPr>
            <a:xfrm>
              <a:off x="5202852" y="34672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1" name="pt138">
              <a:extLst>
                <a:ext uri="{FF2B5EF4-FFF2-40B4-BE49-F238E27FC236}">
                  <a16:creationId xmlns:a16="http://schemas.microsoft.com/office/drawing/2014/main" id="{8A788ABB-9ABC-AF86-0E1C-97952DE81AB0}"/>
                </a:ext>
              </a:extLst>
            </p:cNvPr>
            <p:cNvSpPr/>
            <p:nvPr/>
          </p:nvSpPr>
          <p:spPr>
            <a:xfrm>
              <a:off x="5379556" y="22770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2" name="pt139">
              <a:extLst>
                <a:ext uri="{FF2B5EF4-FFF2-40B4-BE49-F238E27FC236}">
                  <a16:creationId xmlns:a16="http://schemas.microsoft.com/office/drawing/2014/main" id="{D560F104-6495-99BE-B109-D737955D70C9}"/>
                </a:ext>
              </a:extLst>
            </p:cNvPr>
            <p:cNvSpPr/>
            <p:nvPr/>
          </p:nvSpPr>
          <p:spPr>
            <a:xfrm>
              <a:off x="5016163" y="34774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3" name="pt140">
              <a:extLst>
                <a:ext uri="{FF2B5EF4-FFF2-40B4-BE49-F238E27FC236}">
                  <a16:creationId xmlns:a16="http://schemas.microsoft.com/office/drawing/2014/main" id="{FED14906-C5F8-9351-9790-44C654930448}"/>
                </a:ext>
              </a:extLst>
            </p:cNvPr>
            <p:cNvSpPr/>
            <p:nvPr/>
          </p:nvSpPr>
          <p:spPr>
            <a:xfrm>
              <a:off x="4853595" y="35806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4" name="pt141">
              <a:extLst>
                <a:ext uri="{FF2B5EF4-FFF2-40B4-BE49-F238E27FC236}">
                  <a16:creationId xmlns:a16="http://schemas.microsoft.com/office/drawing/2014/main" id="{27E03A67-6553-2579-7CF4-586CF84CF5B7}"/>
                </a:ext>
              </a:extLst>
            </p:cNvPr>
            <p:cNvSpPr/>
            <p:nvPr/>
          </p:nvSpPr>
          <p:spPr>
            <a:xfrm>
              <a:off x="4725492" y="29694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5" name="pt142">
              <a:extLst>
                <a:ext uri="{FF2B5EF4-FFF2-40B4-BE49-F238E27FC236}">
                  <a16:creationId xmlns:a16="http://schemas.microsoft.com/office/drawing/2014/main" id="{A2D9CA2D-FD56-C717-0319-3C165C91C23A}"/>
                </a:ext>
              </a:extLst>
            </p:cNvPr>
            <p:cNvSpPr/>
            <p:nvPr/>
          </p:nvSpPr>
          <p:spPr>
            <a:xfrm>
              <a:off x="5476184" y="46649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6" name="pt143">
              <a:extLst>
                <a:ext uri="{FF2B5EF4-FFF2-40B4-BE49-F238E27FC236}">
                  <a16:creationId xmlns:a16="http://schemas.microsoft.com/office/drawing/2014/main" id="{C6FE97B4-F61F-81C8-BA98-68EBECD89438}"/>
                </a:ext>
              </a:extLst>
            </p:cNvPr>
            <p:cNvSpPr/>
            <p:nvPr/>
          </p:nvSpPr>
          <p:spPr>
            <a:xfrm>
              <a:off x="4478556" y="38541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7" name="pt144">
              <a:extLst>
                <a:ext uri="{FF2B5EF4-FFF2-40B4-BE49-F238E27FC236}">
                  <a16:creationId xmlns:a16="http://schemas.microsoft.com/office/drawing/2014/main" id="{23F03C70-414B-DE4F-3E2A-A5AEE3AB26B7}"/>
                </a:ext>
              </a:extLst>
            </p:cNvPr>
            <p:cNvSpPr/>
            <p:nvPr/>
          </p:nvSpPr>
          <p:spPr>
            <a:xfrm>
              <a:off x="4948142" y="32028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8" name="pt145">
              <a:extLst>
                <a:ext uri="{FF2B5EF4-FFF2-40B4-BE49-F238E27FC236}">
                  <a16:creationId xmlns:a16="http://schemas.microsoft.com/office/drawing/2014/main" id="{507502D2-C841-39DD-AFB8-AC4E6AB4683A}"/>
                </a:ext>
              </a:extLst>
            </p:cNvPr>
            <p:cNvSpPr/>
            <p:nvPr/>
          </p:nvSpPr>
          <p:spPr>
            <a:xfrm>
              <a:off x="3593178" y="19792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49" name="pt146">
              <a:extLst>
                <a:ext uri="{FF2B5EF4-FFF2-40B4-BE49-F238E27FC236}">
                  <a16:creationId xmlns:a16="http://schemas.microsoft.com/office/drawing/2014/main" id="{B203910D-9F8F-2781-A216-0182986EAE61}"/>
                </a:ext>
              </a:extLst>
            </p:cNvPr>
            <p:cNvSpPr/>
            <p:nvPr/>
          </p:nvSpPr>
          <p:spPr>
            <a:xfrm>
              <a:off x="5178404" y="31486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0" name="pt147">
              <a:extLst>
                <a:ext uri="{FF2B5EF4-FFF2-40B4-BE49-F238E27FC236}">
                  <a16:creationId xmlns:a16="http://schemas.microsoft.com/office/drawing/2014/main" id="{36D57F41-31B0-DC76-AB8D-2A42D14328DB}"/>
                </a:ext>
              </a:extLst>
            </p:cNvPr>
            <p:cNvSpPr/>
            <p:nvPr/>
          </p:nvSpPr>
          <p:spPr>
            <a:xfrm>
              <a:off x="4861693" y="30947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1" name="pt148">
              <a:extLst>
                <a:ext uri="{FF2B5EF4-FFF2-40B4-BE49-F238E27FC236}">
                  <a16:creationId xmlns:a16="http://schemas.microsoft.com/office/drawing/2014/main" id="{28D29EF1-C48F-8528-6086-27F5066B28CD}"/>
                </a:ext>
              </a:extLst>
            </p:cNvPr>
            <p:cNvSpPr/>
            <p:nvPr/>
          </p:nvSpPr>
          <p:spPr>
            <a:xfrm>
              <a:off x="4842850" y="32802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2" name="pt149">
              <a:extLst>
                <a:ext uri="{FF2B5EF4-FFF2-40B4-BE49-F238E27FC236}">
                  <a16:creationId xmlns:a16="http://schemas.microsoft.com/office/drawing/2014/main" id="{3A240A45-315D-52CD-B039-ECC97966CDB7}"/>
                </a:ext>
              </a:extLst>
            </p:cNvPr>
            <p:cNvSpPr/>
            <p:nvPr/>
          </p:nvSpPr>
          <p:spPr>
            <a:xfrm>
              <a:off x="4348652" y="24043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3" name="pt150">
              <a:extLst>
                <a:ext uri="{FF2B5EF4-FFF2-40B4-BE49-F238E27FC236}">
                  <a16:creationId xmlns:a16="http://schemas.microsoft.com/office/drawing/2014/main" id="{C8727E93-906D-53AF-2665-59A20122F757}"/>
                </a:ext>
              </a:extLst>
            </p:cNvPr>
            <p:cNvSpPr/>
            <p:nvPr/>
          </p:nvSpPr>
          <p:spPr>
            <a:xfrm>
              <a:off x="4841237" y="38471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4" name="pt151">
              <a:extLst>
                <a:ext uri="{FF2B5EF4-FFF2-40B4-BE49-F238E27FC236}">
                  <a16:creationId xmlns:a16="http://schemas.microsoft.com/office/drawing/2014/main" id="{F32C31DC-94CF-F9DF-6C89-C41E69BA2FDF}"/>
                </a:ext>
              </a:extLst>
            </p:cNvPr>
            <p:cNvSpPr/>
            <p:nvPr/>
          </p:nvSpPr>
          <p:spPr>
            <a:xfrm>
              <a:off x="4587748" y="31471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5" name="pt152">
              <a:extLst>
                <a:ext uri="{FF2B5EF4-FFF2-40B4-BE49-F238E27FC236}">
                  <a16:creationId xmlns:a16="http://schemas.microsoft.com/office/drawing/2014/main" id="{379D0B32-C2B5-29C0-CBAB-1C20FE959206}"/>
                </a:ext>
              </a:extLst>
            </p:cNvPr>
            <p:cNvSpPr/>
            <p:nvPr/>
          </p:nvSpPr>
          <p:spPr>
            <a:xfrm>
              <a:off x="5258281" y="26763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6" name="pt153">
              <a:extLst>
                <a:ext uri="{FF2B5EF4-FFF2-40B4-BE49-F238E27FC236}">
                  <a16:creationId xmlns:a16="http://schemas.microsoft.com/office/drawing/2014/main" id="{9475EFE7-8A91-290E-17AB-54A405E6B50D}"/>
                </a:ext>
              </a:extLst>
            </p:cNvPr>
            <p:cNvSpPr/>
            <p:nvPr/>
          </p:nvSpPr>
          <p:spPr>
            <a:xfrm>
              <a:off x="3898128" y="15232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7" name="pt154">
              <a:extLst>
                <a:ext uri="{FF2B5EF4-FFF2-40B4-BE49-F238E27FC236}">
                  <a16:creationId xmlns:a16="http://schemas.microsoft.com/office/drawing/2014/main" id="{D3E78921-DCBE-7682-41FA-FF11DA193403}"/>
                </a:ext>
              </a:extLst>
            </p:cNvPr>
            <p:cNvSpPr/>
            <p:nvPr/>
          </p:nvSpPr>
          <p:spPr>
            <a:xfrm>
              <a:off x="4249103" y="32429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8" name="pt155">
              <a:extLst>
                <a:ext uri="{FF2B5EF4-FFF2-40B4-BE49-F238E27FC236}">
                  <a16:creationId xmlns:a16="http://schemas.microsoft.com/office/drawing/2014/main" id="{EF18789F-0555-8DE1-F314-878B1658C747}"/>
                </a:ext>
              </a:extLst>
            </p:cNvPr>
            <p:cNvSpPr/>
            <p:nvPr/>
          </p:nvSpPr>
          <p:spPr>
            <a:xfrm>
              <a:off x="4648203" y="31657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59" name="pt156">
              <a:extLst>
                <a:ext uri="{FF2B5EF4-FFF2-40B4-BE49-F238E27FC236}">
                  <a16:creationId xmlns:a16="http://schemas.microsoft.com/office/drawing/2014/main" id="{7521119A-7800-0DB6-36A8-8EC1738DBF62}"/>
                </a:ext>
              </a:extLst>
            </p:cNvPr>
            <p:cNvSpPr/>
            <p:nvPr/>
          </p:nvSpPr>
          <p:spPr>
            <a:xfrm>
              <a:off x="4954917" y="29492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0" name="pt157">
              <a:extLst>
                <a:ext uri="{FF2B5EF4-FFF2-40B4-BE49-F238E27FC236}">
                  <a16:creationId xmlns:a16="http://schemas.microsoft.com/office/drawing/2014/main" id="{2C7D9A9D-FDC2-5611-B4AA-02D3A97DFDCA}"/>
                </a:ext>
              </a:extLst>
            </p:cNvPr>
            <p:cNvSpPr/>
            <p:nvPr/>
          </p:nvSpPr>
          <p:spPr>
            <a:xfrm>
              <a:off x="4458512" y="44643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1" name="pt158">
              <a:extLst>
                <a:ext uri="{FF2B5EF4-FFF2-40B4-BE49-F238E27FC236}">
                  <a16:creationId xmlns:a16="http://schemas.microsoft.com/office/drawing/2014/main" id="{3B8D607B-E5E9-AF91-384C-B4E72ED5E4A3}"/>
                </a:ext>
              </a:extLst>
            </p:cNvPr>
            <p:cNvSpPr/>
            <p:nvPr/>
          </p:nvSpPr>
          <p:spPr>
            <a:xfrm>
              <a:off x="4253405" y="27840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2" name="pt159">
              <a:extLst>
                <a:ext uri="{FF2B5EF4-FFF2-40B4-BE49-F238E27FC236}">
                  <a16:creationId xmlns:a16="http://schemas.microsoft.com/office/drawing/2014/main" id="{B9745B34-EC67-8131-66BA-EDF0053DA9A2}"/>
                </a:ext>
              </a:extLst>
            </p:cNvPr>
            <p:cNvSpPr/>
            <p:nvPr/>
          </p:nvSpPr>
          <p:spPr>
            <a:xfrm>
              <a:off x="4989600" y="23415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3" name="pt160">
              <a:extLst>
                <a:ext uri="{FF2B5EF4-FFF2-40B4-BE49-F238E27FC236}">
                  <a16:creationId xmlns:a16="http://schemas.microsoft.com/office/drawing/2014/main" id="{3DE25732-3AE1-8A22-B9E5-756FE4419A2E}"/>
                </a:ext>
              </a:extLst>
            </p:cNvPr>
            <p:cNvSpPr/>
            <p:nvPr/>
          </p:nvSpPr>
          <p:spPr>
            <a:xfrm>
              <a:off x="4658801" y="42950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4" name="pt161">
              <a:extLst>
                <a:ext uri="{FF2B5EF4-FFF2-40B4-BE49-F238E27FC236}">
                  <a16:creationId xmlns:a16="http://schemas.microsoft.com/office/drawing/2014/main" id="{79358CF1-BF99-5101-BB4C-06BEFA457AD1}"/>
                </a:ext>
              </a:extLst>
            </p:cNvPr>
            <p:cNvSpPr/>
            <p:nvPr/>
          </p:nvSpPr>
          <p:spPr>
            <a:xfrm>
              <a:off x="4717673" y="25439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5" name="pt162">
              <a:extLst>
                <a:ext uri="{FF2B5EF4-FFF2-40B4-BE49-F238E27FC236}">
                  <a16:creationId xmlns:a16="http://schemas.microsoft.com/office/drawing/2014/main" id="{4827FB5C-622B-3CD8-F22B-589BE6947E97}"/>
                </a:ext>
              </a:extLst>
            </p:cNvPr>
            <p:cNvSpPr/>
            <p:nvPr/>
          </p:nvSpPr>
          <p:spPr>
            <a:xfrm>
              <a:off x="4149018" y="26825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6" name="pt163">
              <a:extLst>
                <a:ext uri="{FF2B5EF4-FFF2-40B4-BE49-F238E27FC236}">
                  <a16:creationId xmlns:a16="http://schemas.microsoft.com/office/drawing/2014/main" id="{78C35799-6B71-F43C-0C33-E60AE8146334}"/>
                </a:ext>
              </a:extLst>
            </p:cNvPr>
            <p:cNvSpPr/>
            <p:nvPr/>
          </p:nvSpPr>
          <p:spPr>
            <a:xfrm>
              <a:off x="4708100" y="35145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7" name="pt164">
              <a:extLst>
                <a:ext uri="{FF2B5EF4-FFF2-40B4-BE49-F238E27FC236}">
                  <a16:creationId xmlns:a16="http://schemas.microsoft.com/office/drawing/2014/main" id="{96C346CE-C23E-A8F3-2FA0-0B730B251A7D}"/>
                </a:ext>
              </a:extLst>
            </p:cNvPr>
            <p:cNvSpPr/>
            <p:nvPr/>
          </p:nvSpPr>
          <p:spPr>
            <a:xfrm>
              <a:off x="4512162" y="29430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8" name="pt165">
              <a:extLst>
                <a:ext uri="{FF2B5EF4-FFF2-40B4-BE49-F238E27FC236}">
                  <a16:creationId xmlns:a16="http://schemas.microsoft.com/office/drawing/2014/main" id="{9203CDF1-F417-3AE8-2592-2A53C29ED715}"/>
                </a:ext>
              </a:extLst>
            </p:cNvPr>
            <p:cNvSpPr/>
            <p:nvPr/>
          </p:nvSpPr>
          <p:spPr>
            <a:xfrm>
              <a:off x="4841725" y="31276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69" name="pt166">
              <a:extLst>
                <a:ext uri="{FF2B5EF4-FFF2-40B4-BE49-F238E27FC236}">
                  <a16:creationId xmlns:a16="http://schemas.microsoft.com/office/drawing/2014/main" id="{F8308BF5-56C4-9AF6-2347-B427C853B762}"/>
                </a:ext>
              </a:extLst>
            </p:cNvPr>
            <p:cNvSpPr/>
            <p:nvPr/>
          </p:nvSpPr>
          <p:spPr>
            <a:xfrm>
              <a:off x="5240211" y="35379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0" name="pt167">
              <a:extLst>
                <a:ext uri="{FF2B5EF4-FFF2-40B4-BE49-F238E27FC236}">
                  <a16:creationId xmlns:a16="http://schemas.microsoft.com/office/drawing/2014/main" id="{8AD32246-0E99-F30B-8DF9-20C3186D089A}"/>
                </a:ext>
              </a:extLst>
            </p:cNvPr>
            <p:cNvSpPr/>
            <p:nvPr/>
          </p:nvSpPr>
          <p:spPr>
            <a:xfrm>
              <a:off x="4490111" y="30262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1" name="pt168">
              <a:extLst>
                <a:ext uri="{FF2B5EF4-FFF2-40B4-BE49-F238E27FC236}">
                  <a16:creationId xmlns:a16="http://schemas.microsoft.com/office/drawing/2014/main" id="{5AEF3B6B-2F0D-EE99-E1C0-6C644E56C94B}"/>
                </a:ext>
              </a:extLst>
            </p:cNvPr>
            <p:cNvSpPr/>
            <p:nvPr/>
          </p:nvSpPr>
          <p:spPr>
            <a:xfrm>
              <a:off x="5379353" y="30369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2" name="pt169">
              <a:extLst>
                <a:ext uri="{FF2B5EF4-FFF2-40B4-BE49-F238E27FC236}">
                  <a16:creationId xmlns:a16="http://schemas.microsoft.com/office/drawing/2014/main" id="{0CBE133C-1542-FC74-8D1B-8F2ABFCF9623}"/>
                </a:ext>
              </a:extLst>
            </p:cNvPr>
            <p:cNvSpPr/>
            <p:nvPr/>
          </p:nvSpPr>
          <p:spPr>
            <a:xfrm>
              <a:off x="4747316" y="36798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3" name="pt170">
              <a:extLst>
                <a:ext uri="{FF2B5EF4-FFF2-40B4-BE49-F238E27FC236}">
                  <a16:creationId xmlns:a16="http://schemas.microsoft.com/office/drawing/2014/main" id="{1C5D4C38-1677-F692-4F75-5D17B63E0EA3}"/>
                </a:ext>
              </a:extLst>
            </p:cNvPr>
            <p:cNvSpPr/>
            <p:nvPr/>
          </p:nvSpPr>
          <p:spPr>
            <a:xfrm>
              <a:off x="5490210" y="32099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4" name="pt171">
              <a:extLst>
                <a:ext uri="{FF2B5EF4-FFF2-40B4-BE49-F238E27FC236}">
                  <a16:creationId xmlns:a16="http://schemas.microsoft.com/office/drawing/2014/main" id="{98B2017E-7F40-B99C-94A5-38C0C4F3E55E}"/>
                </a:ext>
              </a:extLst>
            </p:cNvPr>
            <p:cNvSpPr/>
            <p:nvPr/>
          </p:nvSpPr>
          <p:spPr>
            <a:xfrm>
              <a:off x="5206398" y="39429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5" name="pt172">
              <a:extLst>
                <a:ext uri="{FF2B5EF4-FFF2-40B4-BE49-F238E27FC236}">
                  <a16:creationId xmlns:a16="http://schemas.microsoft.com/office/drawing/2014/main" id="{DA444B1B-9055-489C-FA03-66DFF739D103}"/>
                </a:ext>
              </a:extLst>
            </p:cNvPr>
            <p:cNvSpPr/>
            <p:nvPr/>
          </p:nvSpPr>
          <p:spPr>
            <a:xfrm>
              <a:off x="4716357" y="25195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6" name="pt173">
              <a:extLst>
                <a:ext uri="{FF2B5EF4-FFF2-40B4-BE49-F238E27FC236}">
                  <a16:creationId xmlns:a16="http://schemas.microsoft.com/office/drawing/2014/main" id="{9E9EEBCD-446D-441B-56EA-3B4727A2BB4D}"/>
                </a:ext>
              </a:extLst>
            </p:cNvPr>
            <p:cNvSpPr/>
            <p:nvPr/>
          </p:nvSpPr>
          <p:spPr>
            <a:xfrm>
              <a:off x="5345175" y="41098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7" name="pt174">
              <a:extLst>
                <a:ext uri="{FF2B5EF4-FFF2-40B4-BE49-F238E27FC236}">
                  <a16:creationId xmlns:a16="http://schemas.microsoft.com/office/drawing/2014/main" id="{146CFA09-8E11-4FA0-2033-BB60A525D959}"/>
                </a:ext>
              </a:extLst>
            </p:cNvPr>
            <p:cNvSpPr/>
            <p:nvPr/>
          </p:nvSpPr>
          <p:spPr>
            <a:xfrm>
              <a:off x="5574100" y="35261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8" name="pt175">
              <a:extLst>
                <a:ext uri="{FF2B5EF4-FFF2-40B4-BE49-F238E27FC236}">
                  <a16:creationId xmlns:a16="http://schemas.microsoft.com/office/drawing/2014/main" id="{3A1A681D-0F4F-94CF-97BF-C98A307A2C03}"/>
                </a:ext>
              </a:extLst>
            </p:cNvPr>
            <p:cNvSpPr/>
            <p:nvPr/>
          </p:nvSpPr>
          <p:spPr>
            <a:xfrm>
              <a:off x="5257427" y="31292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79" name="pt176">
              <a:extLst>
                <a:ext uri="{FF2B5EF4-FFF2-40B4-BE49-F238E27FC236}">
                  <a16:creationId xmlns:a16="http://schemas.microsoft.com/office/drawing/2014/main" id="{C0816075-6E6D-219E-300F-F26D5A62B139}"/>
                </a:ext>
              </a:extLst>
            </p:cNvPr>
            <p:cNvSpPr/>
            <p:nvPr/>
          </p:nvSpPr>
          <p:spPr>
            <a:xfrm>
              <a:off x="5423206" y="33176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0" name="pt177">
              <a:extLst>
                <a:ext uri="{FF2B5EF4-FFF2-40B4-BE49-F238E27FC236}">
                  <a16:creationId xmlns:a16="http://schemas.microsoft.com/office/drawing/2014/main" id="{8F53D129-8706-81AF-37B3-70E75C09F021}"/>
                </a:ext>
              </a:extLst>
            </p:cNvPr>
            <p:cNvSpPr/>
            <p:nvPr/>
          </p:nvSpPr>
          <p:spPr>
            <a:xfrm>
              <a:off x="5271119" y="32292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1" name="pt178">
              <a:extLst>
                <a:ext uri="{FF2B5EF4-FFF2-40B4-BE49-F238E27FC236}">
                  <a16:creationId xmlns:a16="http://schemas.microsoft.com/office/drawing/2014/main" id="{BF91C111-E4AB-4998-8021-1857A0B4F17A}"/>
                </a:ext>
              </a:extLst>
            </p:cNvPr>
            <p:cNvSpPr/>
            <p:nvPr/>
          </p:nvSpPr>
          <p:spPr>
            <a:xfrm>
              <a:off x="4723326" y="21692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2" name="pt179">
              <a:extLst>
                <a:ext uri="{FF2B5EF4-FFF2-40B4-BE49-F238E27FC236}">
                  <a16:creationId xmlns:a16="http://schemas.microsoft.com/office/drawing/2014/main" id="{358A625E-EB7E-2C99-0AB0-BF0330EF1309}"/>
                </a:ext>
              </a:extLst>
            </p:cNvPr>
            <p:cNvSpPr/>
            <p:nvPr/>
          </p:nvSpPr>
          <p:spPr>
            <a:xfrm>
              <a:off x="4831382" y="25057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3" name="pt180">
              <a:extLst>
                <a:ext uri="{FF2B5EF4-FFF2-40B4-BE49-F238E27FC236}">
                  <a16:creationId xmlns:a16="http://schemas.microsoft.com/office/drawing/2014/main" id="{ECE8C0D5-58B5-6366-2C8D-CE71891C8720}"/>
                </a:ext>
              </a:extLst>
            </p:cNvPr>
            <p:cNvSpPr/>
            <p:nvPr/>
          </p:nvSpPr>
          <p:spPr>
            <a:xfrm>
              <a:off x="4198008" y="34790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4" name="pt181">
              <a:extLst>
                <a:ext uri="{FF2B5EF4-FFF2-40B4-BE49-F238E27FC236}">
                  <a16:creationId xmlns:a16="http://schemas.microsoft.com/office/drawing/2014/main" id="{1E3C1AA0-144C-48AE-DD76-71C2C8F49D68}"/>
                </a:ext>
              </a:extLst>
            </p:cNvPr>
            <p:cNvSpPr/>
            <p:nvPr/>
          </p:nvSpPr>
          <p:spPr>
            <a:xfrm>
              <a:off x="4954170" y="30555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5" name="pt182">
              <a:extLst>
                <a:ext uri="{FF2B5EF4-FFF2-40B4-BE49-F238E27FC236}">
                  <a16:creationId xmlns:a16="http://schemas.microsoft.com/office/drawing/2014/main" id="{31C267E2-D758-25BA-F96C-F1C69F86AAF1}"/>
                </a:ext>
              </a:extLst>
            </p:cNvPr>
            <p:cNvSpPr/>
            <p:nvPr/>
          </p:nvSpPr>
          <p:spPr>
            <a:xfrm>
              <a:off x="5069105" y="26410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6" name="pt183">
              <a:extLst>
                <a:ext uri="{FF2B5EF4-FFF2-40B4-BE49-F238E27FC236}">
                  <a16:creationId xmlns:a16="http://schemas.microsoft.com/office/drawing/2014/main" id="{7F7641B1-FF58-DA7E-A6C1-2F4D6C8EF237}"/>
                </a:ext>
              </a:extLst>
            </p:cNvPr>
            <p:cNvSpPr/>
            <p:nvPr/>
          </p:nvSpPr>
          <p:spPr>
            <a:xfrm>
              <a:off x="5036707" y="34185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7" name="pt184">
              <a:extLst>
                <a:ext uri="{FF2B5EF4-FFF2-40B4-BE49-F238E27FC236}">
                  <a16:creationId xmlns:a16="http://schemas.microsoft.com/office/drawing/2014/main" id="{E0BD9089-08B1-B072-359F-B7BC8B63AA5D}"/>
                </a:ext>
              </a:extLst>
            </p:cNvPr>
            <p:cNvSpPr/>
            <p:nvPr/>
          </p:nvSpPr>
          <p:spPr>
            <a:xfrm>
              <a:off x="5439891" y="30208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8" name="pt185">
              <a:extLst>
                <a:ext uri="{FF2B5EF4-FFF2-40B4-BE49-F238E27FC236}">
                  <a16:creationId xmlns:a16="http://schemas.microsoft.com/office/drawing/2014/main" id="{F2E8DFD3-24E1-C555-12D9-4B5301B8925A}"/>
                </a:ext>
              </a:extLst>
            </p:cNvPr>
            <p:cNvSpPr/>
            <p:nvPr/>
          </p:nvSpPr>
          <p:spPr>
            <a:xfrm>
              <a:off x="6077498" y="22981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89" name="pt186">
              <a:extLst>
                <a:ext uri="{FF2B5EF4-FFF2-40B4-BE49-F238E27FC236}">
                  <a16:creationId xmlns:a16="http://schemas.microsoft.com/office/drawing/2014/main" id="{06ADC8D5-F825-FC7C-3DAC-B29915CEBA9B}"/>
                </a:ext>
              </a:extLst>
            </p:cNvPr>
            <p:cNvSpPr/>
            <p:nvPr/>
          </p:nvSpPr>
          <p:spPr>
            <a:xfrm>
              <a:off x="4357391" y="31374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0" name="pt187">
              <a:extLst>
                <a:ext uri="{FF2B5EF4-FFF2-40B4-BE49-F238E27FC236}">
                  <a16:creationId xmlns:a16="http://schemas.microsoft.com/office/drawing/2014/main" id="{1F4221C9-FF44-6FCF-B043-31A5C32E3F23}"/>
                </a:ext>
              </a:extLst>
            </p:cNvPr>
            <p:cNvSpPr/>
            <p:nvPr/>
          </p:nvSpPr>
          <p:spPr>
            <a:xfrm>
              <a:off x="4879451" y="32653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1" name="pt188">
              <a:extLst>
                <a:ext uri="{FF2B5EF4-FFF2-40B4-BE49-F238E27FC236}">
                  <a16:creationId xmlns:a16="http://schemas.microsoft.com/office/drawing/2014/main" id="{10EFB014-CFF3-D043-CE88-7DAA4E3B4F5A}"/>
                </a:ext>
              </a:extLst>
            </p:cNvPr>
            <p:cNvSpPr/>
            <p:nvPr/>
          </p:nvSpPr>
          <p:spPr>
            <a:xfrm>
              <a:off x="4820705" y="19328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2" name="pt189">
              <a:extLst>
                <a:ext uri="{FF2B5EF4-FFF2-40B4-BE49-F238E27FC236}">
                  <a16:creationId xmlns:a16="http://schemas.microsoft.com/office/drawing/2014/main" id="{879514FF-20C9-BDC5-DA53-8EDFBB218777}"/>
                </a:ext>
              </a:extLst>
            </p:cNvPr>
            <p:cNvSpPr/>
            <p:nvPr/>
          </p:nvSpPr>
          <p:spPr>
            <a:xfrm>
              <a:off x="3886453" y="17939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3" name="pt190">
              <a:extLst>
                <a:ext uri="{FF2B5EF4-FFF2-40B4-BE49-F238E27FC236}">
                  <a16:creationId xmlns:a16="http://schemas.microsoft.com/office/drawing/2014/main" id="{D6026FCC-3322-FC42-AFA4-7188CA244282}"/>
                </a:ext>
              </a:extLst>
            </p:cNvPr>
            <p:cNvSpPr/>
            <p:nvPr/>
          </p:nvSpPr>
          <p:spPr>
            <a:xfrm>
              <a:off x="4542908" y="31131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4" name="pt191">
              <a:extLst>
                <a:ext uri="{FF2B5EF4-FFF2-40B4-BE49-F238E27FC236}">
                  <a16:creationId xmlns:a16="http://schemas.microsoft.com/office/drawing/2014/main" id="{C21537DB-336B-D6C4-98A0-D5018B41015B}"/>
                </a:ext>
              </a:extLst>
            </p:cNvPr>
            <p:cNvSpPr/>
            <p:nvPr/>
          </p:nvSpPr>
          <p:spPr>
            <a:xfrm>
              <a:off x="4639268" y="47740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5" name="pt192">
              <a:extLst>
                <a:ext uri="{FF2B5EF4-FFF2-40B4-BE49-F238E27FC236}">
                  <a16:creationId xmlns:a16="http://schemas.microsoft.com/office/drawing/2014/main" id="{ED433306-162B-D1DF-D62F-17582712C99D}"/>
                </a:ext>
              </a:extLst>
            </p:cNvPr>
            <p:cNvSpPr/>
            <p:nvPr/>
          </p:nvSpPr>
          <p:spPr>
            <a:xfrm>
              <a:off x="5239042" y="26748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6" name="pt193">
              <a:extLst>
                <a:ext uri="{FF2B5EF4-FFF2-40B4-BE49-F238E27FC236}">
                  <a16:creationId xmlns:a16="http://schemas.microsoft.com/office/drawing/2014/main" id="{0CF19FD4-7D33-4508-524F-ED40B584A907}"/>
                </a:ext>
              </a:extLst>
            </p:cNvPr>
            <p:cNvSpPr/>
            <p:nvPr/>
          </p:nvSpPr>
          <p:spPr>
            <a:xfrm>
              <a:off x="4660859" y="27393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7" name="pt194">
              <a:extLst>
                <a:ext uri="{FF2B5EF4-FFF2-40B4-BE49-F238E27FC236}">
                  <a16:creationId xmlns:a16="http://schemas.microsoft.com/office/drawing/2014/main" id="{EB02CC74-9493-86DD-72F3-A58E6EAA00B2}"/>
                </a:ext>
              </a:extLst>
            </p:cNvPr>
            <p:cNvSpPr/>
            <p:nvPr/>
          </p:nvSpPr>
          <p:spPr>
            <a:xfrm>
              <a:off x="4686535" y="33924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8" name="pt195">
              <a:extLst>
                <a:ext uri="{FF2B5EF4-FFF2-40B4-BE49-F238E27FC236}">
                  <a16:creationId xmlns:a16="http://schemas.microsoft.com/office/drawing/2014/main" id="{E47858E4-AFF9-ACA4-6048-98E25E32BD21}"/>
                </a:ext>
              </a:extLst>
            </p:cNvPr>
            <p:cNvSpPr/>
            <p:nvPr/>
          </p:nvSpPr>
          <p:spPr>
            <a:xfrm>
              <a:off x="4686489" y="34877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699" name="pt196">
              <a:extLst>
                <a:ext uri="{FF2B5EF4-FFF2-40B4-BE49-F238E27FC236}">
                  <a16:creationId xmlns:a16="http://schemas.microsoft.com/office/drawing/2014/main" id="{9A131CB6-B81B-BEBF-ADCE-064F9ED21EC2}"/>
                </a:ext>
              </a:extLst>
            </p:cNvPr>
            <p:cNvSpPr/>
            <p:nvPr/>
          </p:nvSpPr>
          <p:spPr>
            <a:xfrm>
              <a:off x="4490144" y="31485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0" name="pt197">
              <a:extLst>
                <a:ext uri="{FF2B5EF4-FFF2-40B4-BE49-F238E27FC236}">
                  <a16:creationId xmlns:a16="http://schemas.microsoft.com/office/drawing/2014/main" id="{30FCFE65-E24A-43C4-6E3B-E58D6DC9EE97}"/>
                </a:ext>
              </a:extLst>
            </p:cNvPr>
            <p:cNvSpPr/>
            <p:nvPr/>
          </p:nvSpPr>
          <p:spPr>
            <a:xfrm>
              <a:off x="4692845" y="30663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1" name="pt198">
              <a:extLst>
                <a:ext uri="{FF2B5EF4-FFF2-40B4-BE49-F238E27FC236}">
                  <a16:creationId xmlns:a16="http://schemas.microsoft.com/office/drawing/2014/main" id="{161F23F3-F549-9135-3451-8713E9FE4771}"/>
                </a:ext>
              </a:extLst>
            </p:cNvPr>
            <p:cNvSpPr/>
            <p:nvPr/>
          </p:nvSpPr>
          <p:spPr>
            <a:xfrm>
              <a:off x="5336449" y="42373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2" name="pt199">
              <a:extLst>
                <a:ext uri="{FF2B5EF4-FFF2-40B4-BE49-F238E27FC236}">
                  <a16:creationId xmlns:a16="http://schemas.microsoft.com/office/drawing/2014/main" id="{D66D5362-84C4-8076-F294-B08FA2EE3CBE}"/>
                </a:ext>
              </a:extLst>
            </p:cNvPr>
            <p:cNvSpPr/>
            <p:nvPr/>
          </p:nvSpPr>
          <p:spPr>
            <a:xfrm>
              <a:off x="4192409" y="31001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3" name="pt200">
              <a:extLst>
                <a:ext uri="{FF2B5EF4-FFF2-40B4-BE49-F238E27FC236}">
                  <a16:creationId xmlns:a16="http://schemas.microsoft.com/office/drawing/2014/main" id="{DB809010-74F5-6460-BCDC-0B0E3655432C}"/>
                </a:ext>
              </a:extLst>
            </p:cNvPr>
            <p:cNvSpPr/>
            <p:nvPr/>
          </p:nvSpPr>
          <p:spPr>
            <a:xfrm>
              <a:off x="4848098" y="32526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4" name="pt201">
              <a:extLst>
                <a:ext uri="{FF2B5EF4-FFF2-40B4-BE49-F238E27FC236}">
                  <a16:creationId xmlns:a16="http://schemas.microsoft.com/office/drawing/2014/main" id="{2651FB09-EDED-AAFE-9D97-4BBB3BE34BE2}"/>
                </a:ext>
              </a:extLst>
            </p:cNvPr>
            <p:cNvSpPr/>
            <p:nvPr/>
          </p:nvSpPr>
          <p:spPr>
            <a:xfrm>
              <a:off x="5090178" y="17616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5" name="pt202">
              <a:extLst>
                <a:ext uri="{FF2B5EF4-FFF2-40B4-BE49-F238E27FC236}">
                  <a16:creationId xmlns:a16="http://schemas.microsoft.com/office/drawing/2014/main" id="{8AF150EF-7D21-EA1C-1181-57BD53A74908}"/>
                </a:ext>
              </a:extLst>
            </p:cNvPr>
            <p:cNvSpPr/>
            <p:nvPr/>
          </p:nvSpPr>
          <p:spPr>
            <a:xfrm>
              <a:off x="4950000" y="39528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6" name="pt203">
              <a:extLst>
                <a:ext uri="{FF2B5EF4-FFF2-40B4-BE49-F238E27FC236}">
                  <a16:creationId xmlns:a16="http://schemas.microsoft.com/office/drawing/2014/main" id="{C228F4E7-7E66-7AC0-606F-BAE89FD87D74}"/>
                </a:ext>
              </a:extLst>
            </p:cNvPr>
            <p:cNvSpPr/>
            <p:nvPr/>
          </p:nvSpPr>
          <p:spPr>
            <a:xfrm>
              <a:off x="4960685" y="41545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7" name="pt204">
              <a:extLst>
                <a:ext uri="{FF2B5EF4-FFF2-40B4-BE49-F238E27FC236}">
                  <a16:creationId xmlns:a16="http://schemas.microsoft.com/office/drawing/2014/main" id="{D0887832-C089-0DA0-E0A2-47439C37459C}"/>
                </a:ext>
              </a:extLst>
            </p:cNvPr>
            <p:cNvSpPr/>
            <p:nvPr/>
          </p:nvSpPr>
          <p:spPr>
            <a:xfrm>
              <a:off x="4801221" y="27844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8" name="pt205">
              <a:extLst>
                <a:ext uri="{FF2B5EF4-FFF2-40B4-BE49-F238E27FC236}">
                  <a16:creationId xmlns:a16="http://schemas.microsoft.com/office/drawing/2014/main" id="{EADD8D02-08AE-7414-7B10-29A612B579EF}"/>
                </a:ext>
              </a:extLst>
            </p:cNvPr>
            <p:cNvSpPr/>
            <p:nvPr/>
          </p:nvSpPr>
          <p:spPr>
            <a:xfrm>
              <a:off x="5234427" y="28039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09" name="pt206">
              <a:extLst>
                <a:ext uri="{FF2B5EF4-FFF2-40B4-BE49-F238E27FC236}">
                  <a16:creationId xmlns:a16="http://schemas.microsoft.com/office/drawing/2014/main" id="{86F971C6-D182-5640-EF8E-701FD38F3492}"/>
                </a:ext>
              </a:extLst>
            </p:cNvPr>
            <p:cNvSpPr/>
            <p:nvPr/>
          </p:nvSpPr>
          <p:spPr>
            <a:xfrm>
              <a:off x="4800759" y="29980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0" name="pt207">
              <a:extLst>
                <a:ext uri="{FF2B5EF4-FFF2-40B4-BE49-F238E27FC236}">
                  <a16:creationId xmlns:a16="http://schemas.microsoft.com/office/drawing/2014/main" id="{B3DE3033-5490-A083-9711-095CCFB11F8C}"/>
                </a:ext>
              </a:extLst>
            </p:cNvPr>
            <p:cNvSpPr/>
            <p:nvPr/>
          </p:nvSpPr>
          <p:spPr>
            <a:xfrm>
              <a:off x="4648480" y="32290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1" name="pt208">
              <a:extLst>
                <a:ext uri="{FF2B5EF4-FFF2-40B4-BE49-F238E27FC236}">
                  <a16:creationId xmlns:a16="http://schemas.microsoft.com/office/drawing/2014/main" id="{8E4A61DD-02E6-3BA8-F9CD-F4B58C520C7F}"/>
                </a:ext>
              </a:extLst>
            </p:cNvPr>
            <p:cNvSpPr/>
            <p:nvPr/>
          </p:nvSpPr>
          <p:spPr>
            <a:xfrm>
              <a:off x="6539723" y="35883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2" name="pt209">
              <a:extLst>
                <a:ext uri="{FF2B5EF4-FFF2-40B4-BE49-F238E27FC236}">
                  <a16:creationId xmlns:a16="http://schemas.microsoft.com/office/drawing/2014/main" id="{63B49B88-18B6-3DC1-D18E-B8E238AFFC48}"/>
                </a:ext>
              </a:extLst>
            </p:cNvPr>
            <p:cNvSpPr/>
            <p:nvPr/>
          </p:nvSpPr>
          <p:spPr>
            <a:xfrm>
              <a:off x="4436341" y="35048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3" name="pt210">
              <a:extLst>
                <a:ext uri="{FF2B5EF4-FFF2-40B4-BE49-F238E27FC236}">
                  <a16:creationId xmlns:a16="http://schemas.microsoft.com/office/drawing/2014/main" id="{72C38013-CF21-5AE2-4CD1-0486BF7D7B1E}"/>
                </a:ext>
              </a:extLst>
            </p:cNvPr>
            <p:cNvSpPr/>
            <p:nvPr/>
          </p:nvSpPr>
          <p:spPr>
            <a:xfrm>
              <a:off x="4448818" y="35790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4" name="pt211">
              <a:extLst>
                <a:ext uri="{FF2B5EF4-FFF2-40B4-BE49-F238E27FC236}">
                  <a16:creationId xmlns:a16="http://schemas.microsoft.com/office/drawing/2014/main" id="{57CFBC52-00D9-B68B-ACE8-79D97C89549A}"/>
                </a:ext>
              </a:extLst>
            </p:cNvPr>
            <p:cNvSpPr/>
            <p:nvPr/>
          </p:nvSpPr>
          <p:spPr>
            <a:xfrm>
              <a:off x="5044890" y="32229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5" name="pt212">
              <a:extLst>
                <a:ext uri="{FF2B5EF4-FFF2-40B4-BE49-F238E27FC236}">
                  <a16:creationId xmlns:a16="http://schemas.microsoft.com/office/drawing/2014/main" id="{28269DD6-3673-6FFC-CAD0-FEF121FAA425}"/>
                </a:ext>
              </a:extLst>
            </p:cNvPr>
            <p:cNvSpPr/>
            <p:nvPr/>
          </p:nvSpPr>
          <p:spPr>
            <a:xfrm>
              <a:off x="4215911" y="31592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6" name="pt213">
              <a:extLst>
                <a:ext uri="{FF2B5EF4-FFF2-40B4-BE49-F238E27FC236}">
                  <a16:creationId xmlns:a16="http://schemas.microsoft.com/office/drawing/2014/main" id="{9DBE2CCB-0A1F-9B59-D74B-C1FF7747DB56}"/>
                </a:ext>
              </a:extLst>
            </p:cNvPr>
            <p:cNvSpPr/>
            <p:nvPr/>
          </p:nvSpPr>
          <p:spPr>
            <a:xfrm>
              <a:off x="5566709" y="47386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7" name="pt214">
              <a:extLst>
                <a:ext uri="{FF2B5EF4-FFF2-40B4-BE49-F238E27FC236}">
                  <a16:creationId xmlns:a16="http://schemas.microsoft.com/office/drawing/2014/main" id="{D19A383B-CE88-EE11-2D75-E7560729AFEE}"/>
                </a:ext>
              </a:extLst>
            </p:cNvPr>
            <p:cNvSpPr/>
            <p:nvPr/>
          </p:nvSpPr>
          <p:spPr>
            <a:xfrm>
              <a:off x="5049366" y="44222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8" name="pt215">
              <a:extLst>
                <a:ext uri="{FF2B5EF4-FFF2-40B4-BE49-F238E27FC236}">
                  <a16:creationId xmlns:a16="http://schemas.microsoft.com/office/drawing/2014/main" id="{0ECD08A1-B657-23A0-A7EC-044297983CD6}"/>
                </a:ext>
              </a:extLst>
            </p:cNvPr>
            <p:cNvSpPr/>
            <p:nvPr/>
          </p:nvSpPr>
          <p:spPr>
            <a:xfrm>
              <a:off x="4446521" y="30110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19" name="pt216">
              <a:extLst>
                <a:ext uri="{FF2B5EF4-FFF2-40B4-BE49-F238E27FC236}">
                  <a16:creationId xmlns:a16="http://schemas.microsoft.com/office/drawing/2014/main" id="{3FD3791D-A658-EB1E-23C1-F4B5C266CB3C}"/>
                </a:ext>
              </a:extLst>
            </p:cNvPr>
            <p:cNvSpPr/>
            <p:nvPr/>
          </p:nvSpPr>
          <p:spPr>
            <a:xfrm>
              <a:off x="3852222" y="40889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0" name="pt217">
              <a:extLst>
                <a:ext uri="{FF2B5EF4-FFF2-40B4-BE49-F238E27FC236}">
                  <a16:creationId xmlns:a16="http://schemas.microsoft.com/office/drawing/2014/main" id="{0D9F5B44-2FEE-5618-D593-B482DF525435}"/>
                </a:ext>
              </a:extLst>
            </p:cNvPr>
            <p:cNvSpPr/>
            <p:nvPr/>
          </p:nvSpPr>
          <p:spPr>
            <a:xfrm>
              <a:off x="4766867" y="39205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1" name="pt218">
              <a:extLst>
                <a:ext uri="{FF2B5EF4-FFF2-40B4-BE49-F238E27FC236}">
                  <a16:creationId xmlns:a16="http://schemas.microsoft.com/office/drawing/2014/main" id="{47E707E1-5B5A-BCF0-6301-8E91061D5880}"/>
                </a:ext>
              </a:extLst>
            </p:cNvPr>
            <p:cNvSpPr/>
            <p:nvPr/>
          </p:nvSpPr>
          <p:spPr>
            <a:xfrm>
              <a:off x="5224522" y="40661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2" name="pt219">
              <a:extLst>
                <a:ext uri="{FF2B5EF4-FFF2-40B4-BE49-F238E27FC236}">
                  <a16:creationId xmlns:a16="http://schemas.microsoft.com/office/drawing/2014/main" id="{5D9DC13C-1229-BCB7-B1CB-046E8D4217F5}"/>
                </a:ext>
              </a:extLst>
            </p:cNvPr>
            <p:cNvSpPr/>
            <p:nvPr/>
          </p:nvSpPr>
          <p:spPr>
            <a:xfrm>
              <a:off x="3937522" y="17884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3" name="pt220">
              <a:extLst>
                <a:ext uri="{FF2B5EF4-FFF2-40B4-BE49-F238E27FC236}">
                  <a16:creationId xmlns:a16="http://schemas.microsoft.com/office/drawing/2014/main" id="{E01FD29A-FAA3-898F-000A-A70D836B8815}"/>
                </a:ext>
              </a:extLst>
            </p:cNvPr>
            <p:cNvSpPr/>
            <p:nvPr/>
          </p:nvSpPr>
          <p:spPr>
            <a:xfrm>
              <a:off x="5509183" y="35930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4" name="pt221">
              <a:extLst>
                <a:ext uri="{FF2B5EF4-FFF2-40B4-BE49-F238E27FC236}">
                  <a16:creationId xmlns:a16="http://schemas.microsoft.com/office/drawing/2014/main" id="{AA023EA1-D834-3ACA-DEE0-A60E330FE47F}"/>
                </a:ext>
              </a:extLst>
            </p:cNvPr>
            <p:cNvSpPr/>
            <p:nvPr/>
          </p:nvSpPr>
          <p:spPr>
            <a:xfrm>
              <a:off x="5174924" y="29398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5" name="pt222">
              <a:extLst>
                <a:ext uri="{FF2B5EF4-FFF2-40B4-BE49-F238E27FC236}">
                  <a16:creationId xmlns:a16="http://schemas.microsoft.com/office/drawing/2014/main" id="{B7DCED09-3D80-6C98-B39D-A20410491110}"/>
                </a:ext>
              </a:extLst>
            </p:cNvPr>
            <p:cNvSpPr/>
            <p:nvPr/>
          </p:nvSpPr>
          <p:spPr>
            <a:xfrm>
              <a:off x="4261027" y="37711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6" name="pt223">
              <a:extLst>
                <a:ext uri="{FF2B5EF4-FFF2-40B4-BE49-F238E27FC236}">
                  <a16:creationId xmlns:a16="http://schemas.microsoft.com/office/drawing/2014/main" id="{91D93F58-2136-D7EF-30F1-3E2BB8FA1877}"/>
                </a:ext>
              </a:extLst>
            </p:cNvPr>
            <p:cNvSpPr/>
            <p:nvPr/>
          </p:nvSpPr>
          <p:spPr>
            <a:xfrm>
              <a:off x="4620745" y="24319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7" name="pt224">
              <a:extLst>
                <a:ext uri="{FF2B5EF4-FFF2-40B4-BE49-F238E27FC236}">
                  <a16:creationId xmlns:a16="http://schemas.microsoft.com/office/drawing/2014/main" id="{EC5A75AF-B54A-772B-81D1-AF442958AEF4}"/>
                </a:ext>
              </a:extLst>
            </p:cNvPr>
            <p:cNvSpPr/>
            <p:nvPr/>
          </p:nvSpPr>
          <p:spPr>
            <a:xfrm>
              <a:off x="4758000" y="31988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8" name="pt225">
              <a:extLst>
                <a:ext uri="{FF2B5EF4-FFF2-40B4-BE49-F238E27FC236}">
                  <a16:creationId xmlns:a16="http://schemas.microsoft.com/office/drawing/2014/main" id="{29D89B83-19D5-38DF-2652-F9437ABB17FD}"/>
                </a:ext>
              </a:extLst>
            </p:cNvPr>
            <p:cNvSpPr/>
            <p:nvPr/>
          </p:nvSpPr>
          <p:spPr>
            <a:xfrm>
              <a:off x="3998705" y="25392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29" name="pt226">
              <a:extLst>
                <a:ext uri="{FF2B5EF4-FFF2-40B4-BE49-F238E27FC236}">
                  <a16:creationId xmlns:a16="http://schemas.microsoft.com/office/drawing/2014/main" id="{3AF6AD75-0898-D102-92E1-8CED716FFC1B}"/>
                </a:ext>
              </a:extLst>
            </p:cNvPr>
            <p:cNvSpPr/>
            <p:nvPr/>
          </p:nvSpPr>
          <p:spPr>
            <a:xfrm>
              <a:off x="4831492" y="52255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0" name="pt227">
              <a:extLst>
                <a:ext uri="{FF2B5EF4-FFF2-40B4-BE49-F238E27FC236}">
                  <a16:creationId xmlns:a16="http://schemas.microsoft.com/office/drawing/2014/main" id="{3D1C13A5-48FA-F596-6BF1-1DB35AEA4BF8}"/>
                </a:ext>
              </a:extLst>
            </p:cNvPr>
            <p:cNvSpPr/>
            <p:nvPr/>
          </p:nvSpPr>
          <p:spPr>
            <a:xfrm>
              <a:off x="4290341" y="29581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1" name="pt228">
              <a:extLst>
                <a:ext uri="{FF2B5EF4-FFF2-40B4-BE49-F238E27FC236}">
                  <a16:creationId xmlns:a16="http://schemas.microsoft.com/office/drawing/2014/main" id="{A5AE510C-326F-C03F-085F-7597FE4B5F51}"/>
                </a:ext>
              </a:extLst>
            </p:cNvPr>
            <p:cNvSpPr/>
            <p:nvPr/>
          </p:nvSpPr>
          <p:spPr>
            <a:xfrm>
              <a:off x="4617649" y="29826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2" name="pt229">
              <a:extLst>
                <a:ext uri="{FF2B5EF4-FFF2-40B4-BE49-F238E27FC236}">
                  <a16:creationId xmlns:a16="http://schemas.microsoft.com/office/drawing/2014/main" id="{859B2957-88A0-1CB3-C2C7-46B37E531F56}"/>
                </a:ext>
              </a:extLst>
            </p:cNvPr>
            <p:cNvSpPr/>
            <p:nvPr/>
          </p:nvSpPr>
          <p:spPr>
            <a:xfrm>
              <a:off x="4340196" y="15470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3" name="pt230">
              <a:extLst>
                <a:ext uri="{FF2B5EF4-FFF2-40B4-BE49-F238E27FC236}">
                  <a16:creationId xmlns:a16="http://schemas.microsoft.com/office/drawing/2014/main" id="{20500DFA-64B2-4514-EB71-1F26F6CB0D4A}"/>
                </a:ext>
              </a:extLst>
            </p:cNvPr>
            <p:cNvSpPr/>
            <p:nvPr/>
          </p:nvSpPr>
          <p:spPr>
            <a:xfrm>
              <a:off x="4718871" y="41260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4" name="pt231">
              <a:extLst>
                <a:ext uri="{FF2B5EF4-FFF2-40B4-BE49-F238E27FC236}">
                  <a16:creationId xmlns:a16="http://schemas.microsoft.com/office/drawing/2014/main" id="{F864138D-BF59-5A1C-7699-A6605EA0F6EF}"/>
                </a:ext>
              </a:extLst>
            </p:cNvPr>
            <p:cNvSpPr/>
            <p:nvPr/>
          </p:nvSpPr>
          <p:spPr>
            <a:xfrm>
              <a:off x="5032542" y="29912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5" name="pt232">
              <a:extLst>
                <a:ext uri="{FF2B5EF4-FFF2-40B4-BE49-F238E27FC236}">
                  <a16:creationId xmlns:a16="http://schemas.microsoft.com/office/drawing/2014/main" id="{0DF25BF6-D87A-4F9A-3C0A-E9DDA9F4CEE0}"/>
                </a:ext>
              </a:extLst>
            </p:cNvPr>
            <p:cNvSpPr/>
            <p:nvPr/>
          </p:nvSpPr>
          <p:spPr>
            <a:xfrm>
              <a:off x="4587855" y="19428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6" name="pt233">
              <a:extLst>
                <a:ext uri="{FF2B5EF4-FFF2-40B4-BE49-F238E27FC236}">
                  <a16:creationId xmlns:a16="http://schemas.microsoft.com/office/drawing/2014/main" id="{EAD1D770-D921-BD0C-CABD-421D9D2E4F82}"/>
                </a:ext>
              </a:extLst>
            </p:cNvPr>
            <p:cNvSpPr/>
            <p:nvPr/>
          </p:nvSpPr>
          <p:spPr>
            <a:xfrm>
              <a:off x="4602221" y="39882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7" name="pt234">
              <a:extLst>
                <a:ext uri="{FF2B5EF4-FFF2-40B4-BE49-F238E27FC236}">
                  <a16:creationId xmlns:a16="http://schemas.microsoft.com/office/drawing/2014/main" id="{730B3709-B9C1-A663-ABB5-6EA3C2AF1F13}"/>
                </a:ext>
              </a:extLst>
            </p:cNvPr>
            <p:cNvSpPr/>
            <p:nvPr/>
          </p:nvSpPr>
          <p:spPr>
            <a:xfrm>
              <a:off x="4464664" y="42670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8" name="pt235">
              <a:extLst>
                <a:ext uri="{FF2B5EF4-FFF2-40B4-BE49-F238E27FC236}">
                  <a16:creationId xmlns:a16="http://schemas.microsoft.com/office/drawing/2014/main" id="{93744630-9F17-28F3-B74F-71F290946A76}"/>
                </a:ext>
              </a:extLst>
            </p:cNvPr>
            <p:cNvSpPr/>
            <p:nvPr/>
          </p:nvSpPr>
          <p:spPr>
            <a:xfrm>
              <a:off x="4509025" y="32148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39" name="pt236">
              <a:extLst>
                <a:ext uri="{FF2B5EF4-FFF2-40B4-BE49-F238E27FC236}">
                  <a16:creationId xmlns:a16="http://schemas.microsoft.com/office/drawing/2014/main" id="{C65A3FBE-BF67-430A-F3ED-CA1315F98C40}"/>
                </a:ext>
              </a:extLst>
            </p:cNvPr>
            <p:cNvSpPr/>
            <p:nvPr/>
          </p:nvSpPr>
          <p:spPr>
            <a:xfrm>
              <a:off x="4591664" y="33247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0" name="pt237">
              <a:extLst>
                <a:ext uri="{FF2B5EF4-FFF2-40B4-BE49-F238E27FC236}">
                  <a16:creationId xmlns:a16="http://schemas.microsoft.com/office/drawing/2014/main" id="{5716E327-D6AA-769F-9227-ADB9448C831C}"/>
                </a:ext>
              </a:extLst>
            </p:cNvPr>
            <p:cNvSpPr/>
            <p:nvPr/>
          </p:nvSpPr>
          <p:spPr>
            <a:xfrm>
              <a:off x="4091110" y="28130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1" name="pt238">
              <a:extLst>
                <a:ext uri="{FF2B5EF4-FFF2-40B4-BE49-F238E27FC236}">
                  <a16:creationId xmlns:a16="http://schemas.microsoft.com/office/drawing/2014/main" id="{9179E16E-6894-495D-2E7B-3C8047C133B2}"/>
                </a:ext>
              </a:extLst>
            </p:cNvPr>
            <p:cNvSpPr/>
            <p:nvPr/>
          </p:nvSpPr>
          <p:spPr>
            <a:xfrm>
              <a:off x="3731910" y="27987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2" name="pt239">
              <a:extLst>
                <a:ext uri="{FF2B5EF4-FFF2-40B4-BE49-F238E27FC236}">
                  <a16:creationId xmlns:a16="http://schemas.microsoft.com/office/drawing/2014/main" id="{3302608D-95D5-DFC4-FD76-ADC4990F49E3}"/>
                </a:ext>
              </a:extLst>
            </p:cNvPr>
            <p:cNvSpPr/>
            <p:nvPr/>
          </p:nvSpPr>
          <p:spPr>
            <a:xfrm>
              <a:off x="4553621" y="44250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3" name="pt240">
              <a:extLst>
                <a:ext uri="{FF2B5EF4-FFF2-40B4-BE49-F238E27FC236}">
                  <a16:creationId xmlns:a16="http://schemas.microsoft.com/office/drawing/2014/main" id="{87BD97D1-7DF7-F26B-569C-41A3C0F1A4A1}"/>
                </a:ext>
              </a:extLst>
            </p:cNvPr>
            <p:cNvSpPr/>
            <p:nvPr/>
          </p:nvSpPr>
          <p:spPr>
            <a:xfrm>
              <a:off x="4092579" y="32580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4" name="pt241">
              <a:extLst>
                <a:ext uri="{FF2B5EF4-FFF2-40B4-BE49-F238E27FC236}">
                  <a16:creationId xmlns:a16="http://schemas.microsoft.com/office/drawing/2014/main" id="{85A973E7-F758-8C3F-AFAB-5AA218754D4E}"/>
                </a:ext>
              </a:extLst>
            </p:cNvPr>
            <p:cNvSpPr/>
            <p:nvPr/>
          </p:nvSpPr>
          <p:spPr>
            <a:xfrm>
              <a:off x="4486439" y="43671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5" name="pt242">
              <a:extLst>
                <a:ext uri="{FF2B5EF4-FFF2-40B4-BE49-F238E27FC236}">
                  <a16:creationId xmlns:a16="http://schemas.microsoft.com/office/drawing/2014/main" id="{FEB16EB7-40F3-E0CB-0D7B-487D1AF41E1F}"/>
                </a:ext>
              </a:extLst>
            </p:cNvPr>
            <p:cNvSpPr/>
            <p:nvPr/>
          </p:nvSpPr>
          <p:spPr>
            <a:xfrm>
              <a:off x="3967078" y="18338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6" name="pt243">
              <a:extLst>
                <a:ext uri="{FF2B5EF4-FFF2-40B4-BE49-F238E27FC236}">
                  <a16:creationId xmlns:a16="http://schemas.microsoft.com/office/drawing/2014/main" id="{751686BB-EE90-634E-1DB2-9325F740BA97}"/>
                </a:ext>
              </a:extLst>
            </p:cNvPr>
            <p:cNvSpPr/>
            <p:nvPr/>
          </p:nvSpPr>
          <p:spPr>
            <a:xfrm>
              <a:off x="4197605" y="28935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7" name="pt244">
              <a:extLst>
                <a:ext uri="{FF2B5EF4-FFF2-40B4-BE49-F238E27FC236}">
                  <a16:creationId xmlns:a16="http://schemas.microsoft.com/office/drawing/2014/main" id="{440C7261-C79C-4F73-EE65-57B5D664EE70}"/>
                </a:ext>
              </a:extLst>
            </p:cNvPr>
            <p:cNvSpPr/>
            <p:nvPr/>
          </p:nvSpPr>
          <p:spPr>
            <a:xfrm>
              <a:off x="5067216" y="27745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8" name="pt245">
              <a:extLst>
                <a:ext uri="{FF2B5EF4-FFF2-40B4-BE49-F238E27FC236}">
                  <a16:creationId xmlns:a16="http://schemas.microsoft.com/office/drawing/2014/main" id="{7A52D0BF-3805-C890-97B6-E6787417ADDE}"/>
                </a:ext>
              </a:extLst>
            </p:cNvPr>
            <p:cNvSpPr/>
            <p:nvPr/>
          </p:nvSpPr>
          <p:spPr>
            <a:xfrm>
              <a:off x="4679008" y="35378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49" name="pt246">
              <a:extLst>
                <a:ext uri="{FF2B5EF4-FFF2-40B4-BE49-F238E27FC236}">
                  <a16:creationId xmlns:a16="http://schemas.microsoft.com/office/drawing/2014/main" id="{204514EF-37C9-C669-96D1-04829F8A11A6}"/>
                </a:ext>
              </a:extLst>
            </p:cNvPr>
            <p:cNvSpPr/>
            <p:nvPr/>
          </p:nvSpPr>
          <p:spPr>
            <a:xfrm>
              <a:off x="4372994" y="33539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0" name="pt247">
              <a:extLst>
                <a:ext uri="{FF2B5EF4-FFF2-40B4-BE49-F238E27FC236}">
                  <a16:creationId xmlns:a16="http://schemas.microsoft.com/office/drawing/2014/main" id="{EBED1A99-71EB-93D2-C593-B8CBDD846AC5}"/>
                </a:ext>
              </a:extLst>
            </p:cNvPr>
            <p:cNvSpPr/>
            <p:nvPr/>
          </p:nvSpPr>
          <p:spPr>
            <a:xfrm>
              <a:off x="4679846" y="23854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1" name="pt248">
              <a:extLst>
                <a:ext uri="{FF2B5EF4-FFF2-40B4-BE49-F238E27FC236}">
                  <a16:creationId xmlns:a16="http://schemas.microsoft.com/office/drawing/2014/main" id="{DDF08E3D-C53B-07EC-53B9-53A2245394F3}"/>
                </a:ext>
              </a:extLst>
            </p:cNvPr>
            <p:cNvSpPr/>
            <p:nvPr/>
          </p:nvSpPr>
          <p:spPr>
            <a:xfrm>
              <a:off x="4893407" y="27359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2" name="pt249">
              <a:extLst>
                <a:ext uri="{FF2B5EF4-FFF2-40B4-BE49-F238E27FC236}">
                  <a16:creationId xmlns:a16="http://schemas.microsoft.com/office/drawing/2014/main" id="{96AA6419-C620-DA1C-146C-65CB86A90A05}"/>
                </a:ext>
              </a:extLst>
            </p:cNvPr>
            <p:cNvSpPr/>
            <p:nvPr/>
          </p:nvSpPr>
          <p:spPr>
            <a:xfrm>
              <a:off x="5009806" y="35950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3" name="pt250">
              <a:extLst>
                <a:ext uri="{FF2B5EF4-FFF2-40B4-BE49-F238E27FC236}">
                  <a16:creationId xmlns:a16="http://schemas.microsoft.com/office/drawing/2014/main" id="{42CA1AC9-DBF2-C807-57D3-3B089649E3EC}"/>
                </a:ext>
              </a:extLst>
            </p:cNvPr>
            <p:cNvSpPr/>
            <p:nvPr/>
          </p:nvSpPr>
          <p:spPr>
            <a:xfrm>
              <a:off x="4497323" y="32825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4" name="pt251">
              <a:extLst>
                <a:ext uri="{FF2B5EF4-FFF2-40B4-BE49-F238E27FC236}">
                  <a16:creationId xmlns:a16="http://schemas.microsoft.com/office/drawing/2014/main" id="{6D425734-866B-E63B-4838-423A94793CD4}"/>
                </a:ext>
              </a:extLst>
            </p:cNvPr>
            <p:cNvSpPr/>
            <p:nvPr/>
          </p:nvSpPr>
          <p:spPr>
            <a:xfrm>
              <a:off x="4839490" y="26297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5" name="pt252">
              <a:extLst>
                <a:ext uri="{FF2B5EF4-FFF2-40B4-BE49-F238E27FC236}">
                  <a16:creationId xmlns:a16="http://schemas.microsoft.com/office/drawing/2014/main" id="{6E3B7425-01CD-2047-BEF1-F226640D90AE}"/>
                </a:ext>
              </a:extLst>
            </p:cNvPr>
            <p:cNvSpPr/>
            <p:nvPr/>
          </p:nvSpPr>
          <p:spPr>
            <a:xfrm>
              <a:off x="4686796" y="35581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6" name="pt253">
              <a:extLst>
                <a:ext uri="{FF2B5EF4-FFF2-40B4-BE49-F238E27FC236}">
                  <a16:creationId xmlns:a16="http://schemas.microsoft.com/office/drawing/2014/main" id="{8AD161BA-B5B7-CA1D-8008-8A3BAA490A10}"/>
                </a:ext>
              </a:extLst>
            </p:cNvPr>
            <p:cNvSpPr/>
            <p:nvPr/>
          </p:nvSpPr>
          <p:spPr>
            <a:xfrm>
              <a:off x="4680627" y="26249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7" name="pt254">
              <a:extLst>
                <a:ext uri="{FF2B5EF4-FFF2-40B4-BE49-F238E27FC236}">
                  <a16:creationId xmlns:a16="http://schemas.microsoft.com/office/drawing/2014/main" id="{3CC0F939-E6B8-2664-3884-9C0173B32586}"/>
                </a:ext>
              </a:extLst>
            </p:cNvPr>
            <p:cNvSpPr/>
            <p:nvPr/>
          </p:nvSpPr>
          <p:spPr>
            <a:xfrm>
              <a:off x="5015873" y="28168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8" name="pt255">
              <a:extLst>
                <a:ext uri="{FF2B5EF4-FFF2-40B4-BE49-F238E27FC236}">
                  <a16:creationId xmlns:a16="http://schemas.microsoft.com/office/drawing/2014/main" id="{0FCEA4EC-6E7C-15AE-657D-BFEB318E8C35}"/>
                </a:ext>
              </a:extLst>
            </p:cNvPr>
            <p:cNvSpPr/>
            <p:nvPr/>
          </p:nvSpPr>
          <p:spPr>
            <a:xfrm>
              <a:off x="4545449" y="32745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59" name="pt256">
              <a:extLst>
                <a:ext uri="{FF2B5EF4-FFF2-40B4-BE49-F238E27FC236}">
                  <a16:creationId xmlns:a16="http://schemas.microsoft.com/office/drawing/2014/main" id="{6563B020-218A-B305-2D34-E8E404222A4B}"/>
                </a:ext>
              </a:extLst>
            </p:cNvPr>
            <p:cNvSpPr/>
            <p:nvPr/>
          </p:nvSpPr>
          <p:spPr>
            <a:xfrm>
              <a:off x="5096858" y="38910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0" name="pt257">
              <a:extLst>
                <a:ext uri="{FF2B5EF4-FFF2-40B4-BE49-F238E27FC236}">
                  <a16:creationId xmlns:a16="http://schemas.microsoft.com/office/drawing/2014/main" id="{6BE334C3-10D0-AAD2-B5A3-E149A21B3624}"/>
                </a:ext>
              </a:extLst>
            </p:cNvPr>
            <p:cNvSpPr/>
            <p:nvPr/>
          </p:nvSpPr>
          <p:spPr>
            <a:xfrm>
              <a:off x="5718253" y="26045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1" name="pt258">
              <a:extLst>
                <a:ext uri="{FF2B5EF4-FFF2-40B4-BE49-F238E27FC236}">
                  <a16:creationId xmlns:a16="http://schemas.microsoft.com/office/drawing/2014/main" id="{0F5B6B71-098A-285F-1D13-03F44B8A3DF6}"/>
                </a:ext>
              </a:extLst>
            </p:cNvPr>
            <p:cNvSpPr/>
            <p:nvPr/>
          </p:nvSpPr>
          <p:spPr>
            <a:xfrm>
              <a:off x="5062450" y="28074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2" name="pt259">
              <a:extLst>
                <a:ext uri="{FF2B5EF4-FFF2-40B4-BE49-F238E27FC236}">
                  <a16:creationId xmlns:a16="http://schemas.microsoft.com/office/drawing/2014/main" id="{925E0679-03AE-6230-E928-BA90E458CFA8}"/>
                </a:ext>
              </a:extLst>
            </p:cNvPr>
            <p:cNvSpPr/>
            <p:nvPr/>
          </p:nvSpPr>
          <p:spPr>
            <a:xfrm>
              <a:off x="5751234" y="45118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3" name="pt260">
              <a:extLst>
                <a:ext uri="{FF2B5EF4-FFF2-40B4-BE49-F238E27FC236}">
                  <a16:creationId xmlns:a16="http://schemas.microsoft.com/office/drawing/2014/main" id="{CB757805-FEC0-F03B-E080-B154A06FB0C9}"/>
                </a:ext>
              </a:extLst>
            </p:cNvPr>
            <p:cNvSpPr/>
            <p:nvPr/>
          </p:nvSpPr>
          <p:spPr>
            <a:xfrm>
              <a:off x="5647399" y="36744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4" name="pt261">
              <a:extLst>
                <a:ext uri="{FF2B5EF4-FFF2-40B4-BE49-F238E27FC236}">
                  <a16:creationId xmlns:a16="http://schemas.microsoft.com/office/drawing/2014/main" id="{3A8A4F6C-8B42-D847-1C46-7268D971641E}"/>
                </a:ext>
              </a:extLst>
            </p:cNvPr>
            <p:cNvSpPr/>
            <p:nvPr/>
          </p:nvSpPr>
          <p:spPr>
            <a:xfrm>
              <a:off x="4396111" y="25302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5" name="pt262">
              <a:extLst>
                <a:ext uri="{FF2B5EF4-FFF2-40B4-BE49-F238E27FC236}">
                  <a16:creationId xmlns:a16="http://schemas.microsoft.com/office/drawing/2014/main" id="{A3006C09-76AD-2357-41EE-88E337B4CF2C}"/>
                </a:ext>
              </a:extLst>
            </p:cNvPr>
            <p:cNvSpPr/>
            <p:nvPr/>
          </p:nvSpPr>
          <p:spPr>
            <a:xfrm>
              <a:off x="5309291" y="42615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6" name="pt263">
              <a:extLst>
                <a:ext uri="{FF2B5EF4-FFF2-40B4-BE49-F238E27FC236}">
                  <a16:creationId xmlns:a16="http://schemas.microsoft.com/office/drawing/2014/main" id="{C8464D90-DFB9-C5B0-3DE2-7A96E4E7E2DE}"/>
                </a:ext>
              </a:extLst>
            </p:cNvPr>
            <p:cNvSpPr/>
            <p:nvPr/>
          </p:nvSpPr>
          <p:spPr>
            <a:xfrm>
              <a:off x="4490893" y="34372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7" name="pt264">
              <a:extLst>
                <a:ext uri="{FF2B5EF4-FFF2-40B4-BE49-F238E27FC236}">
                  <a16:creationId xmlns:a16="http://schemas.microsoft.com/office/drawing/2014/main" id="{CE879901-8038-6881-95D3-04F6BC9A1AA9}"/>
                </a:ext>
              </a:extLst>
            </p:cNvPr>
            <p:cNvSpPr/>
            <p:nvPr/>
          </p:nvSpPr>
          <p:spPr>
            <a:xfrm>
              <a:off x="5237621" y="35193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8" name="pt265">
              <a:extLst>
                <a:ext uri="{FF2B5EF4-FFF2-40B4-BE49-F238E27FC236}">
                  <a16:creationId xmlns:a16="http://schemas.microsoft.com/office/drawing/2014/main" id="{FF412DE3-9B8E-5B1F-1AE9-1CD1E322377D}"/>
                </a:ext>
              </a:extLst>
            </p:cNvPr>
            <p:cNvSpPr/>
            <p:nvPr/>
          </p:nvSpPr>
          <p:spPr>
            <a:xfrm>
              <a:off x="4838369" y="26649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69" name="pt266">
              <a:extLst>
                <a:ext uri="{FF2B5EF4-FFF2-40B4-BE49-F238E27FC236}">
                  <a16:creationId xmlns:a16="http://schemas.microsoft.com/office/drawing/2014/main" id="{ED6C64D5-5C77-1410-AE05-F819D8C3C181}"/>
                </a:ext>
              </a:extLst>
            </p:cNvPr>
            <p:cNvSpPr/>
            <p:nvPr/>
          </p:nvSpPr>
          <p:spPr>
            <a:xfrm>
              <a:off x="5407686" y="22790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0" name="pt267">
              <a:extLst>
                <a:ext uri="{FF2B5EF4-FFF2-40B4-BE49-F238E27FC236}">
                  <a16:creationId xmlns:a16="http://schemas.microsoft.com/office/drawing/2014/main" id="{0987AD84-6781-5E13-DDD3-78197B9855BA}"/>
                </a:ext>
              </a:extLst>
            </p:cNvPr>
            <p:cNvSpPr/>
            <p:nvPr/>
          </p:nvSpPr>
          <p:spPr>
            <a:xfrm>
              <a:off x="5225646" y="28808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1" name="pt268">
              <a:extLst>
                <a:ext uri="{FF2B5EF4-FFF2-40B4-BE49-F238E27FC236}">
                  <a16:creationId xmlns:a16="http://schemas.microsoft.com/office/drawing/2014/main" id="{D851EF92-077D-E78A-F6FE-FCA7D2C0EB70}"/>
                </a:ext>
              </a:extLst>
            </p:cNvPr>
            <p:cNvSpPr/>
            <p:nvPr/>
          </p:nvSpPr>
          <p:spPr>
            <a:xfrm>
              <a:off x="4050645" y="31056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2" name="pt269">
              <a:extLst>
                <a:ext uri="{FF2B5EF4-FFF2-40B4-BE49-F238E27FC236}">
                  <a16:creationId xmlns:a16="http://schemas.microsoft.com/office/drawing/2014/main" id="{2DDE22F8-D3A8-050D-3C02-D383E7B2B437}"/>
                </a:ext>
              </a:extLst>
            </p:cNvPr>
            <p:cNvSpPr/>
            <p:nvPr/>
          </p:nvSpPr>
          <p:spPr>
            <a:xfrm>
              <a:off x="4655744" y="31458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3" name="pt270">
              <a:extLst>
                <a:ext uri="{FF2B5EF4-FFF2-40B4-BE49-F238E27FC236}">
                  <a16:creationId xmlns:a16="http://schemas.microsoft.com/office/drawing/2014/main" id="{41788085-0357-540D-8D58-22D35C7D35C7}"/>
                </a:ext>
              </a:extLst>
            </p:cNvPr>
            <p:cNvSpPr/>
            <p:nvPr/>
          </p:nvSpPr>
          <p:spPr>
            <a:xfrm>
              <a:off x="4617071" y="5137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4" name="pt271">
              <a:extLst>
                <a:ext uri="{FF2B5EF4-FFF2-40B4-BE49-F238E27FC236}">
                  <a16:creationId xmlns:a16="http://schemas.microsoft.com/office/drawing/2014/main" id="{54429E0B-A361-4A04-8C76-BE9FFF744CAB}"/>
                </a:ext>
              </a:extLst>
            </p:cNvPr>
            <p:cNvSpPr/>
            <p:nvPr/>
          </p:nvSpPr>
          <p:spPr>
            <a:xfrm>
              <a:off x="5212286" y="33840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5" name="pt272">
              <a:extLst>
                <a:ext uri="{FF2B5EF4-FFF2-40B4-BE49-F238E27FC236}">
                  <a16:creationId xmlns:a16="http://schemas.microsoft.com/office/drawing/2014/main" id="{B58F4896-B0E8-0859-9306-4DFF5B9FE38C}"/>
                </a:ext>
              </a:extLst>
            </p:cNvPr>
            <p:cNvSpPr/>
            <p:nvPr/>
          </p:nvSpPr>
          <p:spPr>
            <a:xfrm>
              <a:off x="4423395" y="29374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6" name="pt273">
              <a:extLst>
                <a:ext uri="{FF2B5EF4-FFF2-40B4-BE49-F238E27FC236}">
                  <a16:creationId xmlns:a16="http://schemas.microsoft.com/office/drawing/2014/main" id="{386B8684-519E-315B-FB19-0216496F2F08}"/>
                </a:ext>
              </a:extLst>
            </p:cNvPr>
            <p:cNvSpPr/>
            <p:nvPr/>
          </p:nvSpPr>
          <p:spPr>
            <a:xfrm>
              <a:off x="5043185" y="19312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7" name="pt274">
              <a:extLst>
                <a:ext uri="{FF2B5EF4-FFF2-40B4-BE49-F238E27FC236}">
                  <a16:creationId xmlns:a16="http://schemas.microsoft.com/office/drawing/2014/main" id="{8C860927-CED0-A9F8-D990-B92100101C41}"/>
                </a:ext>
              </a:extLst>
            </p:cNvPr>
            <p:cNvSpPr/>
            <p:nvPr/>
          </p:nvSpPr>
          <p:spPr>
            <a:xfrm>
              <a:off x="5211090" y="34515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8" name="pt275">
              <a:extLst>
                <a:ext uri="{FF2B5EF4-FFF2-40B4-BE49-F238E27FC236}">
                  <a16:creationId xmlns:a16="http://schemas.microsoft.com/office/drawing/2014/main" id="{F871AC76-837B-46CA-2640-455590CB3716}"/>
                </a:ext>
              </a:extLst>
            </p:cNvPr>
            <p:cNvSpPr/>
            <p:nvPr/>
          </p:nvSpPr>
          <p:spPr>
            <a:xfrm>
              <a:off x="4594112" y="26506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79" name="pt276">
              <a:extLst>
                <a:ext uri="{FF2B5EF4-FFF2-40B4-BE49-F238E27FC236}">
                  <a16:creationId xmlns:a16="http://schemas.microsoft.com/office/drawing/2014/main" id="{91A6A26A-1DF0-38CD-FF93-A0E53172F4E2}"/>
                </a:ext>
              </a:extLst>
            </p:cNvPr>
            <p:cNvSpPr/>
            <p:nvPr/>
          </p:nvSpPr>
          <p:spPr>
            <a:xfrm>
              <a:off x="5109508" y="37732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0" name="pt277">
              <a:extLst>
                <a:ext uri="{FF2B5EF4-FFF2-40B4-BE49-F238E27FC236}">
                  <a16:creationId xmlns:a16="http://schemas.microsoft.com/office/drawing/2014/main" id="{4455DCBF-3200-5B99-E162-46862D9949D0}"/>
                </a:ext>
              </a:extLst>
            </p:cNvPr>
            <p:cNvSpPr/>
            <p:nvPr/>
          </p:nvSpPr>
          <p:spPr>
            <a:xfrm>
              <a:off x="5458595" y="2793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1" name="pt278">
              <a:extLst>
                <a:ext uri="{FF2B5EF4-FFF2-40B4-BE49-F238E27FC236}">
                  <a16:creationId xmlns:a16="http://schemas.microsoft.com/office/drawing/2014/main" id="{23B9007D-F02F-787B-92E8-27FC699FAB93}"/>
                </a:ext>
              </a:extLst>
            </p:cNvPr>
            <p:cNvSpPr/>
            <p:nvPr/>
          </p:nvSpPr>
          <p:spPr>
            <a:xfrm>
              <a:off x="5091865" y="46107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2" name="pt279">
              <a:extLst>
                <a:ext uri="{FF2B5EF4-FFF2-40B4-BE49-F238E27FC236}">
                  <a16:creationId xmlns:a16="http://schemas.microsoft.com/office/drawing/2014/main" id="{1E35A25D-2C71-4F6D-AD9F-EEE762B72547}"/>
                </a:ext>
              </a:extLst>
            </p:cNvPr>
            <p:cNvSpPr/>
            <p:nvPr/>
          </p:nvSpPr>
          <p:spPr>
            <a:xfrm>
              <a:off x="4587939" y="23788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3" name="pt280">
              <a:extLst>
                <a:ext uri="{FF2B5EF4-FFF2-40B4-BE49-F238E27FC236}">
                  <a16:creationId xmlns:a16="http://schemas.microsoft.com/office/drawing/2014/main" id="{2C831102-AB42-9831-60D8-08737138D3BA}"/>
                </a:ext>
              </a:extLst>
            </p:cNvPr>
            <p:cNvSpPr/>
            <p:nvPr/>
          </p:nvSpPr>
          <p:spPr>
            <a:xfrm>
              <a:off x="4451841" y="26074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4" name="pt281">
              <a:extLst>
                <a:ext uri="{FF2B5EF4-FFF2-40B4-BE49-F238E27FC236}">
                  <a16:creationId xmlns:a16="http://schemas.microsoft.com/office/drawing/2014/main" id="{2B6BC957-A59D-69A9-30F0-4EE08BC4C046}"/>
                </a:ext>
              </a:extLst>
            </p:cNvPr>
            <p:cNvSpPr/>
            <p:nvPr/>
          </p:nvSpPr>
          <p:spPr>
            <a:xfrm>
              <a:off x="4604798" y="25654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5" name="pt282">
              <a:extLst>
                <a:ext uri="{FF2B5EF4-FFF2-40B4-BE49-F238E27FC236}">
                  <a16:creationId xmlns:a16="http://schemas.microsoft.com/office/drawing/2014/main" id="{38700E6A-E9E0-9DF3-11A1-D5DBDE28A846}"/>
                </a:ext>
              </a:extLst>
            </p:cNvPr>
            <p:cNvSpPr/>
            <p:nvPr/>
          </p:nvSpPr>
          <p:spPr>
            <a:xfrm>
              <a:off x="4570289" y="32805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6" name="pt283">
              <a:extLst>
                <a:ext uri="{FF2B5EF4-FFF2-40B4-BE49-F238E27FC236}">
                  <a16:creationId xmlns:a16="http://schemas.microsoft.com/office/drawing/2014/main" id="{054EBE33-43D9-3C42-A85E-15E5721BB2B1}"/>
                </a:ext>
              </a:extLst>
            </p:cNvPr>
            <p:cNvSpPr/>
            <p:nvPr/>
          </p:nvSpPr>
          <p:spPr>
            <a:xfrm>
              <a:off x="5129095" y="31968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7" name="pt284">
              <a:extLst>
                <a:ext uri="{FF2B5EF4-FFF2-40B4-BE49-F238E27FC236}">
                  <a16:creationId xmlns:a16="http://schemas.microsoft.com/office/drawing/2014/main" id="{D60C5C94-7365-B805-2F96-39BAB2449C82}"/>
                </a:ext>
              </a:extLst>
            </p:cNvPr>
            <p:cNvSpPr/>
            <p:nvPr/>
          </p:nvSpPr>
          <p:spPr>
            <a:xfrm>
              <a:off x="5448758" y="3893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8" name="pt285">
              <a:extLst>
                <a:ext uri="{FF2B5EF4-FFF2-40B4-BE49-F238E27FC236}">
                  <a16:creationId xmlns:a16="http://schemas.microsoft.com/office/drawing/2014/main" id="{05283AE4-CB00-C706-7120-75D41629E551}"/>
                </a:ext>
              </a:extLst>
            </p:cNvPr>
            <p:cNvSpPr/>
            <p:nvPr/>
          </p:nvSpPr>
          <p:spPr>
            <a:xfrm>
              <a:off x="4612616" y="21843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89" name="pt286">
              <a:extLst>
                <a:ext uri="{FF2B5EF4-FFF2-40B4-BE49-F238E27FC236}">
                  <a16:creationId xmlns:a16="http://schemas.microsoft.com/office/drawing/2014/main" id="{6B62A6A0-04C9-244A-6C5C-68FF839176A8}"/>
                </a:ext>
              </a:extLst>
            </p:cNvPr>
            <p:cNvSpPr/>
            <p:nvPr/>
          </p:nvSpPr>
          <p:spPr>
            <a:xfrm>
              <a:off x="5402723" y="38984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0" name="pt287">
              <a:extLst>
                <a:ext uri="{FF2B5EF4-FFF2-40B4-BE49-F238E27FC236}">
                  <a16:creationId xmlns:a16="http://schemas.microsoft.com/office/drawing/2014/main" id="{90AF3158-4208-C7B3-9914-30B37737F75D}"/>
                </a:ext>
              </a:extLst>
            </p:cNvPr>
            <p:cNvSpPr/>
            <p:nvPr/>
          </p:nvSpPr>
          <p:spPr>
            <a:xfrm>
              <a:off x="5395063" y="28108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1" name="pt288">
              <a:extLst>
                <a:ext uri="{FF2B5EF4-FFF2-40B4-BE49-F238E27FC236}">
                  <a16:creationId xmlns:a16="http://schemas.microsoft.com/office/drawing/2014/main" id="{13F01856-3117-3100-6D68-5B04F832A2B3}"/>
                </a:ext>
              </a:extLst>
            </p:cNvPr>
            <p:cNvSpPr/>
            <p:nvPr/>
          </p:nvSpPr>
          <p:spPr>
            <a:xfrm>
              <a:off x="4998722" y="48754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2" name="pt289">
              <a:extLst>
                <a:ext uri="{FF2B5EF4-FFF2-40B4-BE49-F238E27FC236}">
                  <a16:creationId xmlns:a16="http://schemas.microsoft.com/office/drawing/2014/main" id="{9B918674-C251-A147-8FF5-5FD81BF14961}"/>
                </a:ext>
              </a:extLst>
            </p:cNvPr>
            <p:cNvSpPr/>
            <p:nvPr/>
          </p:nvSpPr>
          <p:spPr>
            <a:xfrm>
              <a:off x="5028852" y="29074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3" name="pt290">
              <a:extLst>
                <a:ext uri="{FF2B5EF4-FFF2-40B4-BE49-F238E27FC236}">
                  <a16:creationId xmlns:a16="http://schemas.microsoft.com/office/drawing/2014/main" id="{3BAA1DC5-7B44-E675-8BD1-E7381BE958D4}"/>
                </a:ext>
              </a:extLst>
            </p:cNvPr>
            <p:cNvSpPr/>
            <p:nvPr/>
          </p:nvSpPr>
          <p:spPr>
            <a:xfrm>
              <a:off x="4984317" y="26652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4" name="pt291">
              <a:extLst>
                <a:ext uri="{FF2B5EF4-FFF2-40B4-BE49-F238E27FC236}">
                  <a16:creationId xmlns:a16="http://schemas.microsoft.com/office/drawing/2014/main" id="{599D5B8C-2CD2-C7D8-F3FE-743EF6C3A22C}"/>
                </a:ext>
              </a:extLst>
            </p:cNvPr>
            <p:cNvSpPr/>
            <p:nvPr/>
          </p:nvSpPr>
          <p:spPr>
            <a:xfrm>
              <a:off x="5066373" y="35701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5" name="pt292">
              <a:extLst>
                <a:ext uri="{FF2B5EF4-FFF2-40B4-BE49-F238E27FC236}">
                  <a16:creationId xmlns:a16="http://schemas.microsoft.com/office/drawing/2014/main" id="{1DDF1384-B5B5-E2EA-7B8C-37AFD553D6C9}"/>
                </a:ext>
              </a:extLst>
            </p:cNvPr>
            <p:cNvSpPr/>
            <p:nvPr/>
          </p:nvSpPr>
          <p:spPr>
            <a:xfrm>
              <a:off x="4249661" y="20861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6" name="pt293">
              <a:extLst>
                <a:ext uri="{FF2B5EF4-FFF2-40B4-BE49-F238E27FC236}">
                  <a16:creationId xmlns:a16="http://schemas.microsoft.com/office/drawing/2014/main" id="{A9F64776-45D0-F5BC-2C5D-5BDDB52896F0}"/>
                </a:ext>
              </a:extLst>
            </p:cNvPr>
            <p:cNvSpPr/>
            <p:nvPr/>
          </p:nvSpPr>
          <p:spPr>
            <a:xfrm>
              <a:off x="4947509" y="42437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7" name="pt294">
              <a:extLst>
                <a:ext uri="{FF2B5EF4-FFF2-40B4-BE49-F238E27FC236}">
                  <a16:creationId xmlns:a16="http://schemas.microsoft.com/office/drawing/2014/main" id="{11F1A61D-B861-7330-2B46-749D703C0DDB}"/>
                </a:ext>
              </a:extLst>
            </p:cNvPr>
            <p:cNvSpPr/>
            <p:nvPr/>
          </p:nvSpPr>
          <p:spPr>
            <a:xfrm>
              <a:off x="4119723" y="36382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8" name="pt295">
              <a:extLst>
                <a:ext uri="{FF2B5EF4-FFF2-40B4-BE49-F238E27FC236}">
                  <a16:creationId xmlns:a16="http://schemas.microsoft.com/office/drawing/2014/main" id="{41E91946-B747-C033-CFF4-88494A6AA1BA}"/>
                </a:ext>
              </a:extLst>
            </p:cNvPr>
            <p:cNvSpPr/>
            <p:nvPr/>
          </p:nvSpPr>
          <p:spPr>
            <a:xfrm>
              <a:off x="4841921" y="45593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799" name="pt296">
              <a:extLst>
                <a:ext uri="{FF2B5EF4-FFF2-40B4-BE49-F238E27FC236}">
                  <a16:creationId xmlns:a16="http://schemas.microsoft.com/office/drawing/2014/main" id="{C8B5E5E1-1DFD-93E3-1E8D-215F28C1A6EE}"/>
                </a:ext>
              </a:extLst>
            </p:cNvPr>
            <p:cNvSpPr/>
            <p:nvPr/>
          </p:nvSpPr>
          <p:spPr>
            <a:xfrm>
              <a:off x="4415562" y="32058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0" name="pt297">
              <a:extLst>
                <a:ext uri="{FF2B5EF4-FFF2-40B4-BE49-F238E27FC236}">
                  <a16:creationId xmlns:a16="http://schemas.microsoft.com/office/drawing/2014/main" id="{8277C3E2-4EB7-33DA-8175-89C615D8E9E1}"/>
                </a:ext>
              </a:extLst>
            </p:cNvPr>
            <p:cNvSpPr/>
            <p:nvPr/>
          </p:nvSpPr>
          <p:spPr>
            <a:xfrm>
              <a:off x="4687082" y="31980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1" name="pt298">
              <a:extLst>
                <a:ext uri="{FF2B5EF4-FFF2-40B4-BE49-F238E27FC236}">
                  <a16:creationId xmlns:a16="http://schemas.microsoft.com/office/drawing/2014/main" id="{3E214C9C-3E58-2E57-4536-A15B49C2A848}"/>
                </a:ext>
              </a:extLst>
            </p:cNvPr>
            <p:cNvSpPr/>
            <p:nvPr/>
          </p:nvSpPr>
          <p:spPr>
            <a:xfrm>
              <a:off x="5196601" y="24859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2" name="pt299">
              <a:extLst>
                <a:ext uri="{FF2B5EF4-FFF2-40B4-BE49-F238E27FC236}">
                  <a16:creationId xmlns:a16="http://schemas.microsoft.com/office/drawing/2014/main" id="{453BA4EF-3E43-DAEA-7D55-4D4E4775A5AD}"/>
                </a:ext>
              </a:extLst>
            </p:cNvPr>
            <p:cNvSpPr/>
            <p:nvPr/>
          </p:nvSpPr>
          <p:spPr>
            <a:xfrm>
              <a:off x="5101382" y="16620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3" name="pt300">
              <a:extLst>
                <a:ext uri="{FF2B5EF4-FFF2-40B4-BE49-F238E27FC236}">
                  <a16:creationId xmlns:a16="http://schemas.microsoft.com/office/drawing/2014/main" id="{05ABDB1E-7681-0452-CC2D-B01932D3E8A2}"/>
                </a:ext>
              </a:extLst>
            </p:cNvPr>
            <p:cNvSpPr/>
            <p:nvPr/>
          </p:nvSpPr>
          <p:spPr>
            <a:xfrm>
              <a:off x="4893577" y="29276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4" name="pt301">
              <a:extLst>
                <a:ext uri="{FF2B5EF4-FFF2-40B4-BE49-F238E27FC236}">
                  <a16:creationId xmlns:a16="http://schemas.microsoft.com/office/drawing/2014/main" id="{175474C8-D47E-FC22-53EF-E57454288D28}"/>
                </a:ext>
              </a:extLst>
            </p:cNvPr>
            <p:cNvSpPr/>
            <p:nvPr/>
          </p:nvSpPr>
          <p:spPr>
            <a:xfrm>
              <a:off x="4840171" y="4419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5" name="pt302">
              <a:extLst>
                <a:ext uri="{FF2B5EF4-FFF2-40B4-BE49-F238E27FC236}">
                  <a16:creationId xmlns:a16="http://schemas.microsoft.com/office/drawing/2014/main" id="{787419AF-39AA-3DD7-1E87-22129D220F9D}"/>
                </a:ext>
              </a:extLst>
            </p:cNvPr>
            <p:cNvSpPr/>
            <p:nvPr/>
          </p:nvSpPr>
          <p:spPr>
            <a:xfrm>
              <a:off x="4819811" y="27050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6" name="pt303">
              <a:extLst>
                <a:ext uri="{FF2B5EF4-FFF2-40B4-BE49-F238E27FC236}">
                  <a16:creationId xmlns:a16="http://schemas.microsoft.com/office/drawing/2014/main" id="{EBC9C8CB-3ABE-049F-5D77-053C384CB02C}"/>
                </a:ext>
              </a:extLst>
            </p:cNvPr>
            <p:cNvSpPr/>
            <p:nvPr/>
          </p:nvSpPr>
          <p:spPr>
            <a:xfrm>
              <a:off x="5090976" y="34790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7" name="pt304">
              <a:extLst>
                <a:ext uri="{FF2B5EF4-FFF2-40B4-BE49-F238E27FC236}">
                  <a16:creationId xmlns:a16="http://schemas.microsoft.com/office/drawing/2014/main" id="{CC189BBA-2C81-1615-CCAB-F01A81D7F930}"/>
                </a:ext>
              </a:extLst>
            </p:cNvPr>
            <p:cNvSpPr/>
            <p:nvPr/>
          </p:nvSpPr>
          <p:spPr>
            <a:xfrm>
              <a:off x="4245773" y="32202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8" name="pt305">
              <a:extLst>
                <a:ext uri="{FF2B5EF4-FFF2-40B4-BE49-F238E27FC236}">
                  <a16:creationId xmlns:a16="http://schemas.microsoft.com/office/drawing/2014/main" id="{15134124-DBC2-808B-697F-7AD2E713338D}"/>
                </a:ext>
              </a:extLst>
            </p:cNvPr>
            <p:cNvSpPr/>
            <p:nvPr/>
          </p:nvSpPr>
          <p:spPr>
            <a:xfrm>
              <a:off x="5092458" y="24159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09" name="pt306">
              <a:extLst>
                <a:ext uri="{FF2B5EF4-FFF2-40B4-BE49-F238E27FC236}">
                  <a16:creationId xmlns:a16="http://schemas.microsoft.com/office/drawing/2014/main" id="{C54F028E-603B-CDBC-4CCD-712693FF7785}"/>
                </a:ext>
              </a:extLst>
            </p:cNvPr>
            <p:cNvSpPr/>
            <p:nvPr/>
          </p:nvSpPr>
          <p:spPr>
            <a:xfrm>
              <a:off x="4515312" y="19468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0" name="pt307">
              <a:extLst>
                <a:ext uri="{FF2B5EF4-FFF2-40B4-BE49-F238E27FC236}">
                  <a16:creationId xmlns:a16="http://schemas.microsoft.com/office/drawing/2014/main" id="{E5E204FF-DF5A-40A8-354C-82D5383C858C}"/>
                </a:ext>
              </a:extLst>
            </p:cNvPr>
            <p:cNvSpPr/>
            <p:nvPr/>
          </p:nvSpPr>
          <p:spPr>
            <a:xfrm>
              <a:off x="5407974" y="41781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1" name="pt308">
              <a:extLst>
                <a:ext uri="{FF2B5EF4-FFF2-40B4-BE49-F238E27FC236}">
                  <a16:creationId xmlns:a16="http://schemas.microsoft.com/office/drawing/2014/main" id="{8B4EC44C-D71A-4D76-4536-64DDEF7FC90A}"/>
                </a:ext>
              </a:extLst>
            </p:cNvPr>
            <p:cNvSpPr/>
            <p:nvPr/>
          </p:nvSpPr>
          <p:spPr>
            <a:xfrm>
              <a:off x="4269863" y="29594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2" name="pt309">
              <a:extLst>
                <a:ext uri="{FF2B5EF4-FFF2-40B4-BE49-F238E27FC236}">
                  <a16:creationId xmlns:a16="http://schemas.microsoft.com/office/drawing/2014/main" id="{CB2878E9-5D9A-1D12-9D3E-2CA50F759E87}"/>
                </a:ext>
              </a:extLst>
            </p:cNvPr>
            <p:cNvSpPr/>
            <p:nvPr/>
          </p:nvSpPr>
          <p:spPr>
            <a:xfrm>
              <a:off x="5138155" y="30039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3" name="pt310">
              <a:extLst>
                <a:ext uri="{FF2B5EF4-FFF2-40B4-BE49-F238E27FC236}">
                  <a16:creationId xmlns:a16="http://schemas.microsoft.com/office/drawing/2014/main" id="{170A2E7D-15E8-DD74-FC7E-C861636DDA06}"/>
                </a:ext>
              </a:extLst>
            </p:cNvPr>
            <p:cNvSpPr/>
            <p:nvPr/>
          </p:nvSpPr>
          <p:spPr>
            <a:xfrm>
              <a:off x="5198831" y="36352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4" name="pt311">
              <a:extLst>
                <a:ext uri="{FF2B5EF4-FFF2-40B4-BE49-F238E27FC236}">
                  <a16:creationId xmlns:a16="http://schemas.microsoft.com/office/drawing/2014/main" id="{D1CAF22E-B5A5-E2BF-98F4-9697FC0FE0EF}"/>
                </a:ext>
              </a:extLst>
            </p:cNvPr>
            <p:cNvSpPr/>
            <p:nvPr/>
          </p:nvSpPr>
          <p:spPr>
            <a:xfrm>
              <a:off x="4394736" y="43414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5" name="pt312">
              <a:extLst>
                <a:ext uri="{FF2B5EF4-FFF2-40B4-BE49-F238E27FC236}">
                  <a16:creationId xmlns:a16="http://schemas.microsoft.com/office/drawing/2014/main" id="{4F56A73A-B1AA-7BA3-0C03-22C3EAEC08A3}"/>
                </a:ext>
              </a:extLst>
            </p:cNvPr>
            <p:cNvSpPr/>
            <p:nvPr/>
          </p:nvSpPr>
          <p:spPr>
            <a:xfrm>
              <a:off x="5843594" y="39562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6" name="pt313">
              <a:extLst>
                <a:ext uri="{FF2B5EF4-FFF2-40B4-BE49-F238E27FC236}">
                  <a16:creationId xmlns:a16="http://schemas.microsoft.com/office/drawing/2014/main" id="{57958A21-F882-FD5C-70A9-9FD0247D4BE4}"/>
                </a:ext>
              </a:extLst>
            </p:cNvPr>
            <p:cNvSpPr/>
            <p:nvPr/>
          </p:nvSpPr>
          <p:spPr>
            <a:xfrm>
              <a:off x="4586731" y="35974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7" name="pt314">
              <a:extLst>
                <a:ext uri="{FF2B5EF4-FFF2-40B4-BE49-F238E27FC236}">
                  <a16:creationId xmlns:a16="http://schemas.microsoft.com/office/drawing/2014/main" id="{D20CAA19-255F-FEC2-6696-FFC81AA19956}"/>
                </a:ext>
              </a:extLst>
            </p:cNvPr>
            <p:cNvSpPr/>
            <p:nvPr/>
          </p:nvSpPr>
          <p:spPr>
            <a:xfrm>
              <a:off x="4609986" y="32537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8" name="pt315">
              <a:extLst>
                <a:ext uri="{FF2B5EF4-FFF2-40B4-BE49-F238E27FC236}">
                  <a16:creationId xmlns:a16="http://schemas.microsoft.com/office/drawing/2014/main" id="{67797CDF-EDC7-7414-D1B2-CA3BA83A6FBB}"/>
                </a:ext>
              </a:extLst>
            </p:cNvPr>
            <p:cNvSpPr/>
            <p:nvPr/>
          </p:nvSpPr>
          <p:spPr>
            <a:xfrm>
              <a:off x="4849443" y="51322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19" name="pt316">
              <a:extLst>
                <a:ext uri="{FF2B5EF4-FFF2-40B4-BE49-F238E27FC236}">
                  <a16:creationId xmlns:a16="http://schemas.microsoft.com/office/drawing/2014/main" id="{3D4DF7A5-8A5C-1131-BBAB-451795C46D9B}"/>
                </a:ext>
              </a:extLst>
            </p:cNvPr>
            <p:cNvSpPr/>
            <p:nvPr/>
          </p:nvSpPr>
          <p:spPr>
            <a:xfrm>
              <a:off x="4844991" y="28487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0" name="pt317">
              <a:extLst>
                <a:ext uri="{FF2B5EF4-FFF2-40B4-BE49-F238E27FC236}">
                  <a16:creationId xmlns:a16="http://schemas.microsoft.com/office/drawing/2014/main" id="{9927BC51-F931-47F8-93B0-A89037D0B686}"/>
                </a:ext>
              </a:extLst>
            </p:cNvPr>
            <p:cNvSpPr/>
            <p:nvPr/>
          </p:nvSpPr>
          <p:spPr>
            <a:xfrm>
              <a:off x="5101316" y="24989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1" name="pt318">
              <a:extLst>
                <a:ext uri="{FF2B5EF4-FFF2-40B4-BE49-F238E27FC236}">
                  <a16:creationId xmlns:a16="http://schemas.microsoft.com/office/drawing/2014/main" id="{391E035B-E6EA-E109-80C1-61AC53682172}"/>
                </a:ext>
              </a:extLst>
            </p:cNvPr>
            <p:cNvSpPr/>
            <p:nvPr/>
          </p:nvSpPr>
          <p:spPr>
            <a:xfrm>
              <a:off x="4177275" y="22655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2" name="pt319">
              <a:extLst>
                <a:ext uri="{FF2B5EF4-FFF2-40B4-BE49-F238E27FC236}">
                  <a16:creationId xmlns:a16="http://schemas.microsoft.com/office/drawing/2014/main" id="{0540C08E-0D75-A47E-00B0-155E6112EA2C}"/>
                </a:ext>
              </a:extLst>
            </p:cNvPr>
            <p:cNvSpPr/>
            <p:nvPr/>
          </p:nvSpPr>
          <p:spPr>
            <a:xfrm>
              <a:off x="4855128" y="41461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3" name="pt320">
              <a:extLst>
                <a:ext uri="{FF2B5EF4-FFF2-40B4-BE49-F238E27FC236}">
                  <a16:creationId xmlns:a16="http://schemas.microsoft.com/office/drawing/2014/main" id="{DE0282EF-5002-F303-2EC3-6ED5A215D032}"/>
                </a:ext>
              </a:extLst>
            </p:cNvPr>
            <p:cNvSpPr/>
            <p:nvPr/>
          </p:nvSpPr>
          <p:spPr>
            <a:xfrm>
              <a:off x="4947494" y="40401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4" name="pt321">
              <a:extLst>
                <a:ext uri="{FF2B5EF4-FFF2-40B4-BE49-F238E27FC236}">
                  <a16:creationId xmlns:a16="http://schemas.microsoft.com/office/drawing/2014/main" id="{56DC0C54-1B27-DDB2-03F0-65A4101437F2}"/>
                </a:ext>
              </a:extLst>
            </p:cNvPr>
            <p:cNvSpPr/>
            <p:nvPr/>
          </p:nvSpPr>
          <p:spPr>
            <a:xfrm>
              <a:off x="5049611" y="35487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5" name="pt322">
              <a:extLst>
                <a:ext uri="{FF2B5EF4-FFF2-40B4-BE49-F238E27FC236}">
                  <a16:creationId xmlns:a16="http://schemas.microsoft.com/office/drawing/2014/main" id="{21612BD0-15C3-3D4C-7988-EEC56F943B78}"/>
                </a:ext>
              </a:extLst>
            </p:cNvPr>
            <p:cNvSpPr/>
            <p:nvPr/>
          </p:nvSpPr>
          <p:spPr>
            <a:xfrm>
              <a:off x="5470044" y="24823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6" name="pt323">
              <a:extLst>
                <a:ext uri="{FF2B5EF4-FFF2-40B4-BE49-F238E27FC236}">
                  <a16:creationId xmlns:a16="http://schemas.microsoft.com/office/drawing/2014/main" id="{A4A070C0-0DC9-7CD9-7064-92E5BCFE3158}"/>
                </a:ext>
              </a:extLst>
            </p:cNvPr>
            <p:cNvSpPr/>
            <p:nvPr/>
          </p:nvSpPr>
          <p:spPr>
            <a:xfrm>
              <a:off x="5047077" y="38801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7" name="pt324">
              <a:extLst>
                <a:ext uri="{FF2B5EF4-FFF2-40B4-BE49-F238E27FC236}">
                  <a16:creationId xmlns:a16="http://schemas.microsoft.com/office/drawing/2014/main" id="{33FDB57A-BE49-9D12-D3BD-D75D42FB053E}"/>
                </a:ext>
              </a:extLst>
            </p:cNvPr>
            <p:cNvSpPr/>
            <p:nvPr/>
          </p:nvSpPr>
          <p:spPr>
            <a:xfrm>
              <a:off x="5035824" y="32441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8" name="pt325">
              <a:extLst>
                <a:ext uri="{FF2B5EF4-FFF2-40B4-BE49-F238E27FC236}">
                  <a16:creationId xmlns:a16="http://schemas.microsoft.com/office/drawing/2014/main" id="{1D3ADF55-3074-56D9-9FE4-883CA7E20936}"/>
                </a:ext>
              </a:extLst>
            </p:cNvPr>
            <p:cNvSpPr/>
            <p:nvPr/>
          </p:nvSpPr>
          <p:spPr>
            <a:xfrm>
              <a:off x="4293862" y="31601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29" name="pt326">
              <a:extLst>
                <a:ext uri="{FF2B5EF4-FFF2-40B4-BE49-F238E27FC236}">
                  <a16:creationId xmlns:a16="http://schemas.microsoft.com/office/drawing/2014/main" id="{C6284AEE-8055-81FC-B80E-94B3EC450F06}"/>
                </a:ext>
              </a:extLst>
            </p:cNvPr>
            <p:cNvSpPr/>
            <p:nvPr/>
          </p:nvSpPr>
          <p:spPr>
            <a:xfrm>
              <a:off x="4652295" y="24551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0" name="pt327">
              <a:extLst>
                <a:ext uri="{FF2B5EF4-FFF2-40B4-BE49-F238E27FC236}">
                  <a16:creationId xmlns:a16="http://schemas.microsoft.com/office/drawing/2014/main" id="{E78D4366-BCC7-67C7-0391-0FAFE9273C74}"/>
                </a:ext>
              </a:extLst>
            </p:cNvPr>
            <p:cNvSpPr/>
            <p:nvPr/>
          </p:nvSpPr>
          <p:spPr>
            <a:xfrm>
              <a:off x="4615131" y="34496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1" name="pt328">
              <a:extLst>
                <a:ext uri="{FF2B5EF4-FFF2-40B4-BE49-F238E27FC236}">
                  <a16:creationId xmlns:a16="http://schemas.microsoft.com/office/drawing/2014/main" id="{ACFAD7AC-1151-B9D9-32BC-6D4065DEFC17}"/>
                </a:ext>
              </a:extLst>
            </p:cNvPr>
            <p:cNvSpPr/>
            <p:nvPr/>
          </p:nvSpPr>
          <p:spPr>
            <a:xfrm>
              <a:off x="4914345" y="30823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2" name="pt329">
              <a:extLst>
                <a:ext uri="{FF2B5EF4-FFF2-40B4-BE49-F238E27FC236}">
                  <a16:creationId xmlns:a16="http://schemas.microsoft.com/office/drawing/2014/main" id="{7CA793AF-335C-A1C3-24BF-93C442FFB3DB}"/>
                </a:ext>
              </a:extLst>
            </p:cNvPr>
            <p:cNvSpPr/>
            <p:nvPr/>
          </p:nvSpPr>
          <p:spPr>
            <a:xfrm>
              <a:off x="4249043" y="35272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3" name="pt330">
              <a:extLst>
                <a:ext uri="{FF2B5EF4-FFF2-40B4-BE49-F238E27FC236}">
                  <a16:creationId xmlns:a16="http://schemas.microsoft.com/office/drawing/2014/main" id="{BB5D1ADF-46B4-1301-0DA9-0A7E816B6D38}"/>
                </a:ext>
              </a:extLst>
            </p:cNvPr>
            <p:cNvSpPr/>
            <p:nvPr/>
          </p:nvSpPr>
          <p:spPr>
            <a:xfrm>
              <a:off x="4243212" y="22124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4" name="pt331">
              <a:extLst>
                <a:ext uri="{FF2B5EF4-FFF2-40B4-BE49-F238E27FC236}">
                  <a16:creationId xmlns:a16="http://schemas.microsoft.com/office/drawing/2014/main" id="{AD6E9291-3402-C075-0692-B0D3AD47B407}"/>
                </a:ext>
              </a:extLst>
            </p:cNvPr>
            <p:cNvSpPr/>
            <p:nvPr/>
          </p:nvSpPr>
          <p:spPr>
            <a:xfrm>
              <a:off x="4721461" y="19358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5" name="pt332">
              <a:extLst>
                <a:ext uri="{FF2B5EF4-FFF2-40B4-BE49-F238E27FC236}">
                  <a16:creationId xmlns:a16="http://schemas.microsoft.com/office/drawing/2014/main" id="{FB5565D5-DDE6-D7D5-9037-B568A1C8844F}"/>
                </a:ext>
              </a:extLst>
            </p:cNvPr>
            <p:cNvSpPr/>
            <p:nvPr/>
          </p:nvSpPr>
          <p:spPr>
            <a:xfrm>
              <a:off x="4742018" y="28418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6" name="pt333">
              <a:extLst>
                <a:ext uri="{FF2B5EF4-FFF2-40B4-BE49-F238E27FC236}">
                  <a16:creationId xmlns:a16="http://schemas.microsoft.com/office/drawing/2014/main" id="{B4835A07-A84F-5EDC-B899-E75A24A4FBBF}"/>
                </a:ext>
              </a:extLst>
            </p:cNvPr>
            <p:cNvSpPr/>
            <p:nvPr/>
          </p:nvSpPr>
          <p:spPr>
            <a:xfrm>
              <a:off x="4379026" y="32260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7" name="pt334">
              <a:extLst>
                <a:ext uri="{FF2B5EF4-FFF2-40B4-BE49-F238E27FC236}">
                  <a16:creationId xmlns:a16="http://schemas.microsoft.com/office/drawing/2014/main" id="{05DD4646-F321-F02A-EF78-C0FC99367314}"/>
                </a:ext>
              </a:extLst>
            </p:cNvPr>
            <p:cNvSpPr/>
            <p:nvPr/>
          </p:nvSpPr>
          <p:spPr>
            <a:xfrm>
              <a:off x="4899082" y="28189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8" name="pt335">
              <a:extLst>
                <a:ext uri="{FF2B5EF4-FFF2-40B4-BE49-F238E27FC236}">
                  <a16:creationId xmlns:a16="http://schemas.microsoft.com/office/drawing/2014/main" id="{DAABF97B-B633-DFDD-D390-BFA62702FDED}"/>
                </a:ext>
              </a:extLst>
            </p:cNvPr>
            <p:cNvSpPr/>
            <p:nvPr/>
          </p:nvSpPr>
          <p:spPr>
            <a:xfrm>
              <a:off x="4604483" y="25260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39" name="pt336">
              <a:extLst>
                <a:ext uri="{FF2B5EF4-FFF2-40B4-BE49-F238E27FC236}">
                  <a16:creationId xmlns:a16="http://schemas.microsoft.com/office/drawing/2014/main" id="{B6DA45C5-19A2-3166-46BA-3ACA717F5771}"/>
                </a:ext>
              </a:extLst>
            </p:cNvPr>
            <p:cNvSpPr/>
            <p:nvPr/>
          </p:nvSpPr>
          <p:spPr>
            <a:xfrm>
              <a:off x="4617208" y="38193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0" name="pt337">
              <a:extLst>
                <a:ext uri="{FF2B5EF4-FFF2-40B4-BE49-F238E27FC236}">
                  <a16:creationId xmlns:a16="http://schemas.microsoft.com/office/drawing/2014/main" id="{226D1B89-31A8-F797-02C5-FD096EC2392A}"/>
                </a:ext>
              </a:extLst>
            </p:cNvPr>
            <p:cNvSpPr/>
            <p:nvPr/>
          </p:nvSpPr>
          <p:spPr>
            <a:xfrm>
              <a:off x="4896220" y="35466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1" name="pt338">
              <a:extLst>
                <a:ext uri="{FF2B5EF4-FFF2-40B4-BE49-F238E27FC236}">
                  <a16:creationId xmlns:a16="http://schemas.microsoft.com/office/drawing/2014/main" id="{ED12D028-7045-D51B-359C-9299E7DB4306}"/>
                </a:ext>
              </a:extLst>
            </p:cNvPr>
            <p:cNvSpPr/>
            <p:nvPr/>
          </p:nvSpPr>
          <p:spPr>
            <a:xfrm>
              <a:off x="4494767" y="25903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2" name="pt339">
              <a:extLst>
                <a:ext uri="{FF2B5EF4-FFF2-40B4-BE49-F238E27FC236}">
                  <a16:creationId xmlns:a16="http://schemas.microsoft.com/office/drawing/2014/main" id="{C1426B1E-0ECE-165F-2192-879E2F1E5F98}"/>
                </a:ext>
              </a:extLst>
            </p:cNvPr>
            <p:cNvSpPr/>
            <p:nvPr/>
          </p:nvSpPr>
          <p:spPr>
            <a:xfrm>
              <a:off x="4580581" y="30180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3" name="pt340">
              <a:extLst>
                <a:ext uri="{FF2B5EF4-FFF2-40B4-BE49-F238E27FC236}">
                  <a16:creationId xmlns:a16="http://schemas.microsoft.com/office/drawing/2014/main" id="{26C5DB0B-FFB5-BF8A-5CA9-34B9CE386A9D}"/>
                </a:ext>
              </a:extLst>
            </p:cNvPr>
            <p:cNvSpPr/>
            <p:nvPr/>
          </p:nvSpPr>
          <p:spPr>
            <a:xfrm>
              <a:off x="4040864" y="27858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4" name="pt341">
              <a:extLst>
                <a:ext uri="{FF2B5EF4-FFF2-40B4-BE49-F238E27FC236}">
                  <a16:creationId xmlns:a16="http://schemas.microsoft.com/office/drawing/2014/main" id="{8EAD179A-412E-07FB-E354-88EE71C4B2AC}"/>
                </a:ext>
              </a:extLst>
            </p:cNvPr>
            <p:cNvSpPr/>
            <p:nvPr/>
          </p:nvSpPr>
          <p:spPr>
            <a:xfrm>
              <a:off x="4270168" y="26382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5" name="pt342">
              <a:extLst>
                <a:ext uri="{FF2B5EF4-FFF2-40B4-BE49-F238E27FC236}">
                  <a16:creationId xmlns:a16="http://schemas.microsoft.com/office/drawing/2014/main" id="{9B58245D-DD23-1321-F07A-4B7B5576DEFC}"/>
                </a:ext>
              </a:extLst>
            </p:cNvPr>
            <p:cNvSpPr/>
            <p:nvPr/>
          </p:nvSpPr>
          <p:spPr>
            <a:xfrm>
              <a:off x="4795376" y="25006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6" name="pt343">
              <a:extLst>
                <a:ext uri="{FF2B5EF4-FFF2-40B4-BE49-F238E27FC236}">
                  <a16:creationId xmlns:a16="http://schemas.microsoft.com/office/drawing/2014/main" id="{A742FA44-B5B8-035B-FC15-8AD1ECA52085}"/>
                </a:ext>
              </a:extLst>
            </p:cNvPr>
            <p:cNvSpPr/>
            <p:nvPr/>
          </p:nvSpPr>
          <p:spPr>
            <a:xfrm>
              <a:off x="5047158" y="37797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7" name="pt344">
              <a:extLst>
                <a:ext uri="{FF2B5EF4-FFF2-40B4-BE49-F238E27FC236}">
                  <a16:creationId xmlns:a16="http://schemas.microsoft.com/office/drawing/2014/main" id="{8FF7C2D2-FF43-F519-F853-524B70371893}"/>
                </a:ext>
              </a:extLst>
            </p:cNvPr>
            <p:cNvSpPr/>
            <p:nvPr/>
          </p:nvSpPr>
          <p:spPr>
            <a:xfrm>
              <a:off x="5360084" y="33797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8" name="pt345">
              <a:extLst>
                <a:ext uri="{FF2B5EF4-FFF2-40B4-BE49-F238E27FC236}">
                  <a16:creationId xmlns:a16="http://schemas.microsoft.com/office/drawing/2014/main" id="{D68A9E42-B65D-A19C-59DD-D91914AF793F}"/>
                </a:ext>
              </a:extLst>
            </p:cNvPr>
            <p:cNvSpPr/>
            <p:nvPr/>
          </p:nvSpPr>
          <p:spPr>
            <a:xfrm>
              <a:off x="4751005" y="23767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49" name="pt346">
              <a:extLst>
                <a:ext uri="{FF2B5EF4-FFF2-40B4-BE49-F238E27FC236}">
                  <a16:creationId xmlns:a16="http://schemas.microsoft.com/office/drawing/2014/main" id="{E9614F9C-682C-F853-87F7-30B9221DF08A}"/>
                </a:ext>
              </a:extLst>
            </p:cNvPr>
            <p:cNvSpPr/>
            <p:nvPr/>
          </p:nvSpPr>
          <p:spPr>
            <a:xfrm>
              <a:off x="4311393" y="22942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0" name="pt347">
              <a:extLst>
                <a:ext uri="{FF2B5EF4-FFF2-40B4-BE49-F238E27FC236}">
                  <a16:creationId xmlns:a16="http://schemas.microsoft.com/office/drawing/2014/main" id="{99F0F25E-5FDD-3005-CEB2-F1A2873C9086}"/>
                </a:ext>
              </a:extLst>
            </p:cNvPr>
            <p:cNvSpPr/>
            <p:nvPr/>
          </p:nvSpPr>
          <p:spPr>
            <a:xfrm>
              <a:off x="4798996" y="40517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1" name="pt348">
              <a:extLst>
                <a:ext uri="{FF2B5EF4-FFF2-40B4-BE49-F238E27FC236}">
                  <a16:creationId xmlns:a16="http://schemas.microsoft.com/office/drawing/2014/main" id="{F7E5D898-3027-E747-617F-F8F185CFD711}"/>
                </a:ext>
              </a:extLst>
            </p:cNvPr>
            <p:cNvSpPr/>
            <p:nvPr/>
          </p:nvSpPr>
          <p:spPr>
            <a:xfrm>
              <a:off x="4567727" y="27312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2" name="pt349">
              <a:extLst>
                <a:ext uri="{FF2B5EF4-FFF2-40B4-BE49-F238E27FC236}">
                  <a16:creationId xmlns:a16="http://schemas.microsoft.com/office/drawing/2014/main" id="{BE14E963-044E-4D82-5B93-EFE378F0B5E9}"/>
                </a:ext>
              </a:extLst>
            </p:cNvPr>
            <p:cNvSpPr/>
            <p:nvPr/>
          </p:nvSpPr>
          <p:spPr>
            <a:xfrm>
              <a:off x="4440812" y="26972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3" name="pt350">
              <a:extLst>
                <a:ext uri="{FF2B5EF4-FFF2-40B4-BE49-F238E27FC236}">
                  <a16:creationId xmlns:a16="http://schemas.microsoft.com/office/drawing/2014/main" id="{DAB36D3E-FBD3-51F1-2DC6-4A8CB03D482F}"/>
                </a:ext>
              </a:extLst>
            </p:cNvPr>
            <p:cNvSpPr/>
            <p:nvPr/>
          </p:nvSpPr>
          <p:spPr>
            <a:xfrm>
              <a:off x="4967516" y="32565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4" name="pt351">
              <a:extLst>
                <a:ext uri="{FF2B5EF4-FFF2-40B4-BE49-F238E27FC236}">
                  <a16:creationId xmlns:a16="http://schemas.microsoft.com/office/drawing/2014/main" id="{D24E56B1-C11A-3948-1BC6-1018F5E291C5}"/>
                </a:ext>
              </a:extLst>
            </p:cNvPr>
            <p:cNvSpPr/>
            <p:nvPr/>
          </p:nvSpPr>
          <p:spPr>
            <a:xfrm>
              <a:off x="4439982" y="43906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5" name="pt352">
              <a:extLst>
                <a:ext uri="{FF2B5EF4-FFF2-40B4-BE49-F238E27FC236}">
                  <a16:creationId xmlns:a16="http://schemas.microsoft.com/office/drawing/2014/main" id="{5F35F0F1-1C2B-0305-7A42-C308EC599D2E}"/>
                </a:ext>
              </a:extLst>
            </p:cNvPr>
            <p:cNvSpPr/>
            <p:nvPr/>
          </p:nvSpPr>
          <p:spPr>
            <a:xfrm>
              <a:off x="3770533" y="43619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6" name="pt353">
              <a:extLst>
                <a:ext uri="{FF2B5EF4-FFF2-40B4-BE49-F238E27FC236}">
                  <a16:creationId xmlns:a16="http://schemas.microsoft.com/office/drawing/2014/main" id="{12D1F17A-3425-FDAC-1581-BFF85C759919}"/>
                </a:ext>
              </a:extLst>
            </p:cNvPr>
            <p:cNvSpPr/>
            <p:nvPr/>
          </p:nvSpPr>
          <p:spPr>
            <a:xfrm>
              <a:off x="4941037" y="34108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7" name="pt354">
              <a:extLst>
                <a:ext uri="{FF2B5EF4-FFF2-40B4-BE49-F238E27FC236}">
                  <a16:creationId xmlns:a16="http://schemas.microsoft.com/office/drawing/2014/main" id="{EE0083EE-33D8-D8E1-6E84-52519CF6646D}"/>
                </a:ext>
              </a:extLst>
            </p:cNvPr>
            <p:cNvSpPr/>
            <p:nvPr/>
          </p:nvSpPr>
          <p:spPr>
            <a:xfrm>
              <a:off x="4861771" y="36749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8" name="pt355">
              <a:extLst>
                <a:ext uri="{FF2B5EF4-FFF2-40B4-BE49-F238E27FC236}">
                  <a16:creationId xmlns:a16="http://schemas.microsoft.com/office/drawing/2014/main" id="{D7F4FD88-41AD-A39C-045E-FAF1ECCAE8C6}"/>
                </a:ext>
              </a:extLst>
            </p:cNvPr>
            <p:cNvSpPr/>
            <p:nvPr/>
          </p:nvSpPr>
          <p:spPr>
            <a:xfrm>
              <a:off x="4214509" y="38768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59" name="pt356">
              <a:extLst>
                <a:ext uri="{FF2B5EF4-FFF2-40B4-BE49-F238E27FC236}">
                  <a16:creationId xmlns:a16="http://schemas.microsoft.com/office/drawing/2014/main" id="{C5457305-72CE-C090-6748-A27EA7AC6962}"/>
                </a:ext>
              </a:extLst>
            </p:cNvPr>
            <p:cNvSpPr/>
            <p:nvPr/>
          </p:nvSpPr>
          <p:spPr>
            <a:xfrm>
              <a:off x="5056565" y="32809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0" name="pt357">
              <a:extLst>
                <a:ext uri="{FF2B5EF4-FFF2-40B4-BE49-F238E27FC236}">
                  <a16:creationId xmlns:a16="http://schemas.microsoft.com/office/drawing/2014/main" id="{5E67EF6E-6A1A-3BDE-79A4-4537080CB88C}"/>
                </a:ext>
              </a:extLst>
            </p:cNvPr>
            <p:cNvSpPr/>
            <p:nvPr/>
          </p:nvSpPr>
          <p:spPr>
            <a:xfrm>
              <a:off x="4765892" y="31475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1" name="pt358">
              <a:extLst>
                <a:ext uri="{FF2B5EF4-FFF2-40B4-BE49-F238E27FC236}">
                  <a16:creationId xmlns:a16="http://schemas.microsoft.com/office/drawing/2014/main" id="{1DCE987D-9A3D-EB30-E2C1-200E2F591B94}"/>
                </a:ext>
              </a:extLst>
            </p:cNvPr>
            <p:cNvSpPr/>
            <p:nvPr/>
          </p:nvSpPr>
          <p:spPr>
            <a:xfrm>
              <a:off x="4423150" y="33102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2" name="pt359">
              <a:extLst>
                <a:ext uri="{FF2B5EF4-FFF2-40B4-BE49-F238E27FC236}">
                  <a16:creationId xmlns:a16="http://schemas.microsoft.com/office/drawing/2014/main" id="{7125D260-F6E4-8360-0C50-449660AF86F7}"/>
                </a:ext>
              </a:extLst>
            </p:cNvPr>
            <p:cNvSpPr/>
            <p:nvPr/>
          </p:nvSpPr>
          <p:spPr>
            <a:xfrm>
              <a:off x="4402637" y="44552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3" name="pt360">
              <a:extLst>
                <a:ext uri="{FF2B5EF4-FFF2-40B4-BE49-F238E27FC236}">
                  <a16:creationId xmlns:a16="http://schemas.microsoft.com/office/drawing/2014/main" id="{31650416-F515-2CFE-A2F7-B7E53A9E0212}"/>
                </a:ext>
              </a:extLst>
            </p:cNvPr>
            <p:cNvSpPr/>
            <p:nvPr/>
          </p:nvSpPr>
          <p:spPr>
            <a:xfrm>
              <a:off x="4933005" y="3674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4" name="pt361">
              <a:extLst>
                <a:ext uri="{FF2B5EF4-FFF2-40B4-BE49-F238E27FC236}">
                  <a16:creationId xmlns:a16="http://schemas.microsoft.com/office/drawing/2014/main" id="{EF859E4F-C0D8-206A-57BB-A583F414BFB7}"/>
                </a:ext>
              </a:extLst>
            </p:cNvPr>
            <p:cNvSpPr/>
            <p:nvPr/>
          </p:nvSpPr>
          <p:spPr>
            <a:xfrm>
              <a:off x="3622729" y="22767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5" name="pt362">
              <a:extLst>
                <a:ext uri="{FF2B5EF4-FFF2-40B4-BE49-F238E27FC236}">
                  <a16:creationId xmlns:a16="http://schemas.microsoft.com/office/drawing/2014/main" id="{935C7D1D-BA00-021C-1A27-DDEEE4A9F19E}"/>
                </a:ext>
              </a:extLst>
            </p:cNvPr>
            <p:cNvSpPr/>
            <p:nvPr/>
          </p:nvSpPr>
          <p:spPr>
            <a:xfrm>
              <a:off x="5445441" y="26357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6" name="pt363">
              <a:extLst>
                <a:ext uri="{FF2B5EF4-FFF2-40B4-BE49-F238E27FC236}">
                  <a16:creationId xmlns:a16="http://schemas.microsoft.com/office/drawing/2014/main" id="{BFFD5B63-FCF3-AD43-D427-83BD6CBB0B7C}"/>
                </a:ext>
              </a:extLst>
            </p:cNvPr>
            <p:cNvSpPr/>
            <p:nvPr/>
          </p:nvSpPr>
          <p:spPr>
            <a:xfrm>
              <a:off x="5068279" y="3547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7" name="pt364">
              <a:extLst>
                <a:ext uri="{FF2B5EF4-FFF2-40B4-BE49-F238E27FC236}">
                  <a16:creationId xmlns:a16="http://schemas.microsoft.com/office/drawing/2014/main" id="{A2A9EE53-B1C3-09E7-9FC2-7C2B07E3076C}"/>
                </a:ext>
              </a:extLst>
            </p:cNvPr>
            <p:cNvSpPr/>
            <p:nvPr/>
          </p:nvSpPr>
          <p:spPr>
            <a:xfrm>
              <a:off x="4760976" y="34880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8" name="pt365">
              <a:extLst>
                <a:ext uri="{FF2B5EF4-FFF2-40B4-BE49-F238E27FC236}">
                  <a16:creationId xmlns:a16="http://schemas.microsoft.com/office/drawing/2014/main" id="{8AE204C8-EB2F-FF55-DF5F-2DB864583E47}"/>
                </a:ext>
              </a:extLst>
            </p:cNvPr>
            <p:cNvSpPr/>
            <p:nvPr/>
          </p:nvSpPr>
          <p:spPr>
            <a:xfrm>
              <a:off x="4904866" y="25616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69" name="pt366">
              <a:extLst>
                <a:ext uri="{FF2B5EF4-FFF2-40B4-BE49-F238E27FC236}">
                  <a16:creationId xmlns:a16="http://schemas.microsoft.com/office/drawing/2014/main" id="{BE9EFAFB-04B5-250F-3AC6-C4F39FF82DA4}"/>
                </a:ext>
              </a:extLst>
            </p:cNvPr>
            <p:cNvSpPr/>
            <p:nvPr/>
          </p:nvSpPr>
          <p:spPr>
            <a:xfrm>
              <a:off x="5096330" y="30195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0" name="pt367">
              <a:extLst>
                <a:ext uri="{FF2B5EF4-FFF2-40B4-BE49-F238E27FC236}">
                  <a16:creationId xmlns:a16="http://schemas.microsoft.com/office/drawing/2014/main" id="{6271BD29-27E8-0361-588E-11B8C59EC867}"/>
                </a:ext>
              </a:extLst>
            </p:cNvPr>
            <p:cNvSpPr/>
            <p:nvPr/>
          </p:nvSpPr>
          <p:spPr>
            <a:xfrm>
              <a:off x="4561655" y="26297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1" name="pt368">
              <a:extLst>
                <a:ext uri="{FF2B5EF4-FFF2-40B4-BE49-F238E27FC236}">
                  <a16:creationId xmlns:a16="http://schemas.microsoft.com/office/drawing/2014/main" id="{52B667E3-AE53-DB78-439D-E2B58746B311}"/>
                </a:ext>
              </a:extLst>
            </p:cNvPr>
            <p:cNvSpPr/>
            <p:nvPr/>
          </p:nvSpPr>
          <p:spPr>
            <a:xfrm>
              <a:off x="5121987" y="26896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2" name="pt369">
              <a:extLst>
                <a:ext uri="{FF2B5EF4-FFF2-40B4-BE49-F238E27FC236}">
                  <a16:creationId xmlns:a16="http://schemas.microsoft.com/office/drawing/2014/main" id="{4B59A539-0F88-CDCE-6224-C8D49118795B}"/>
                </a:ext>
              </a:extLst>
            </p:cNvPr>
            <p:cNvSpPr/>
            <p:nvPr/>
          </p:nvSpPr>
          <p:spPr>
            <a:xfrm>
              <a:off x="6193876" y="45577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3" name="pt370">
              <a:extLst>
                <a:ext uri="{FF2B5EF4-FFF2-40B4-BE49-F238E27FC236}">
                  <a16:creationId xmlns:a16="http://schemas.microsoft.com/office/drawing/2014/main" id="{46EFAB34-3428-19E8-2444-48666E1CC8FC}"/>
                </a:ext>
              </a:extLst>
            </p:cNvPr>
            <p:cNvSpPr/>
            <p:nvPr/>
          </p:nvSpPr>
          <p:spPr>
            <a:xfrm>
              <a:off x="5291271" y="23811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4" name="pt371">
              <a:extLst>
                <a:ext uri="{FF2B5EF4-FFF2-40B4-BE49-F238E27FC236}">
                  <a16:creationId xmlns:a16="http://schemas.microsoft.com/office/drawing/2014/main" id="{08AE7944-EB55-B9EF-8C19-8F167735986E}"/>
                </a:ext>
              </a:extLst>
            </p:cNvPr>
            <p:cNvSpPr/>
            <p:nvPr/>
          </p:nvSpPr>
          <p:spPr>
            <a:xfrm>
              <a:off x="5382513" y="53715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5" name="pt372">
              <a:extLst>
                <a:ext uri="{FF2B5EF4-FFF2-40B4-BE49-F238E27FC236}">
                  <a16:creationId xmlns:a16="http://schemas.microsoft.com/office/drawing/2014/main" id="{0614C53D-7F47-728C-6269-9AC960FBCF52}"/>
                </a:ext>
              </a:extLst>
            </p:cNvPr>
            <p:cNvSpPr/>
            <p:nvPr/>
          </p:nvSpPr>
          <p:spPr>
            <a:xfrm>
              <a:off x="4318690" y="25735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6" name="pt373">
              <a:extLst>
                <a:ext uri="{FF2B5EF4-FFF2-40B4-BE49-F238E27FC236}">
                  <a16:creationId xmlns:a16="http://schemas.microsoft.com/office/drawing/2014/main" id="{8758670F-6E6F-A187-2060-C9EE5388A8C2}"/>
                </a:ext>
              </a:extLst>
            </p:cNvPr>
            <p:cNvSpPr/>
            <p:nvPr/>
          </p:nvSpPr>
          <p:spPr>
            <a:xfrm>
              <a:off x="3798699" y="20031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7" name="pt374">
              <a:extLst>
                <a:ext uri="{FF2B5EF4-FFF2-40B4-BE49-F238E27FC236}">
                  <a16:creationId xmlns:a16="http://schemas.microsoft.com/office/drawing/2014/main" id="{423F9AC9-5FE3-0C65-D7C1-4DB75FEB8DA0}"/>
                </a:ext>
              </a:extLst>
            </p:cNvPr>
            <p:cNvSpPr/>
            <p:nvPr/>
          </p:nvSpPr>
          <p:spPr>
            <a:xfrm>
              <a:off x="4967067" y="22681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8" name="pt375">
              <a:extLst>
                <a:ext uri="{FF2B5EF4-FFF2-40B4-BE49-F238E27FC236}">
                  <a16:creationId xmlns:a16="http://schemas.microsoft.com/office/drawing/2014/main" id="{87E039B5-D6A0-5329-A06F-DBDF6C01AF2B}"/>
                </a:ext>
              </a:extLst>
            </p:cNvPr>
            <p:cNvSpPr/>
            <p:nvPr/>
          </p:nvSpPr>
          <p:spPr>
            <a:xfrm>
              <a:off x="4873147" y="48291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79" name="pt376">
              <a:extLst>
                <a:ext uri="{FF2B5EF4-FFF2-40B4-BE49-F238E27FC236}">
                  <a16:creationId xmlns:a16="http://schemas.microsoft.com/office/drawing/2014/main" id="{2B2AA177-BCF2-2F3F-D21F-D61558D0EF03}"/>
                </a:ext>
              </a:extLst>
            </p:cNvPr>
            <p:cNvSpPr/>
            <p:nvPr/>
          </p:nvSpPr>
          <p:spPr>
            <a:xfrm>
              <a:off x="4964816" y="38320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0" name="pt377">
              <a:extLst>
                <a:ext uri="{FF2B5EF4-FFF2-40B4-BE49-F238E27FC236}">
                  <a16:creationId xmlns:a16="http://schemas.microsoft.com/office/drawing/2014/main" id="{6A23BFE3-B8B8-8337-CD8C-D4AC0A230CA4}"/>
                </a:ext>
              </a:extLst>
            </p:cNvPr>
            <p:cNvSpPr/>
            <p:nvPr/>
          </p:nvSpPr>
          <p:spPr>
            <a:xfrm>
              <a:off x="5175841" y="4374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1" name="pt378">
              <a:extLst>
                <a:ext uri="{FF2B5EF4-FFF2-40B4-BE49-F238E27FC236}">
                  <a16:creationId xmlns:a16="http://schemas.microsoft.com/office/drawing/2014/main" id="{253F877F-1A08-803F-3BE0-659848F5971B}"/>
                </a:ext>
              </a:extLst>
            </p:cNvPr>
            <p:cNvSpPr/>
            <p:nvPr/>
          </p:nvSpPr>
          <p:spPr>
            <a:xfrm>
              <a:off x="5386085" y="42342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2" name="pt379">
              <a:extLst>
                <a:ext uri="{FF2B5EF4-FFF2-40B4-BE49-F238E27FC236}">
                  <a16:creationId xmlns:a16="http://schemas.microsoft.com/office/drawing/2014/main" id="{6D8993DF-7D43-1A4A-A163-15717A39E9B1}"/>
                </a:ext>
              </a:extLst>
            </p:cNvPr>
            <p:cNvSpPr/>
            <p:nvPr/>
          </p:nvSpPr>
          <p:spPr>
            <a:xfrm>
              <a:off x="5580830" y="23781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3" name="pt380">
              <a:extLst>
                <a:ext uri="{FF2B5EF4-FFF2-40B4-BE49-F238E27FC236}">
                  <a16:creationId xmlns:a16="http://schemas.microsoft.com/office/drawing/2014/main" id="{00BF3039-22D8-2A63-A51D-12D5E5D964EE}"/>
                </a:ext>
              </a:extLst>
            </p:cNvPr>
            <p:cNvSpPr/>
            <p:nvPr/>
          </p:nvSpPr>
          <p:spPr>
            <a:xfrm>
              <a:off x="4459724" y="32998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4" name="pt381">
              <a:extLst>
                <a:ext uri="{FF2B5EF4-FFF2-40B4-BE49-F238E27FC236}">
                  <a16:creationId xmlns:a16="http://schemas.microsoft.com/office/drawing/2014/main" id="{F14A6C96-8741-79DB-47AB-B3700E08261E}"/>
                </a:ext>
              </a:extLst>
            </p:cNvPr>
            <p:cNvSpPr/>
            <p:nvPr/>
          </p:nvSpPr>
          <p:spPr>
            <a:xfrm>
              <a:off x="4561360" y="40171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5" name="pt382">
              <a:extLst>
                <a:ext uri="{FF2B5EF4-FFF2-40B4-BE49-F238E27FC236}">
                  <a16:creationId xmlns:a16="http://schemas.microsoft.com/office/drawing/2014/main" id="{2B7F4D58-C928-F2F5-F9A3-4504691AB991}"/>
                </a:ext>
              </a:extLst>
            </p:cNvPr>
            <p:cNvSpPr/>
            <p:nvPr/>
          </p:nvSpPr>
          <p:spPr>
            <a:xfrm>
              <a:off x="4916130" y="34319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6" name="pt383">
              <a:extLst>
                <a:ext uri="{FF2B5EF4-FFF2-40B4-BE49-F238E27FC236}">
                  <a16:creationId xmlns:a16="http://schemas.microsoft.com/office/drawing/2014/main" id="{C2843DEF-A426-29AE-FB0C-C6DAEAF181A2}"/>
                </a:ext>
              </a:extLst>
            </p:cNvPr>
            <p:cNvSpPr/>
            <p:nvPr/>
          </p:nvSpPr>
          <p:spPr>
            <a:xfrm>
              <a:off x="4660352" y="30186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7" name="pt384">
              <a:extLst>
                <a:ext uri="{FF2B5EF4-FFF2-40B4-BE49-F238E27FC236}">
                  <a16:creationId xmlns:a16="http://schemas.microsoft.com/office/drawing/2014/main" id="{7D6C1F5F-F35F-818B-1378-03968CEBBC28}"/>
                </a:ext>
              </a:extLst>
            </p:cNvPr>
            <p:cNvSpPr/>
            <p:nvPr/>
          </p:nvSpPr>
          <p:spPr>
            <a:xfrm>
              <a:off x="4421663" y="30171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8" name="pt385">
              <a:extLst>
                <a:ext uri="{FF2B5EF4-FFF2-40B4-BE49-F238E27FC236}">
                  <a16:creationId xmlns:a16="http://schemas.microsoft.com/office/drawing/2014/main" id="{A5C9630A-0CAF-1C74-E3CD-216C33D7464E}"/>
                </a:ext>
              </a:extLst>
            </p:cNvPr>
            <p:cNvSpPr/>
            <p:nvPr/>
          </p:nvSpPr>
          <p:spPr>
            <a:xfrm>
              <a:off x="4444059" y="19895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89" name="pt386">
              <a:extLst>
                <a:ext uri="{FF2B5EF4-FFF2-40B4-BE49-F238E27FC236}">
                  <a16:creationId xmlns:a16="http://schemas.microsoft.com/office/drawing/2014/main" id="{805585E4-E248-556C-65B6-09D61A4CFD32}"/>
                </a:ext>
              </a:extLst>
            </p:cNvPr>
            <p:cNvSpPr/>
            <p:nvPr/>
          </p:nvSpPr>
          <p:spPr>
            <a:xfrm>
              <a:off x="4206681" y="32131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0" name="pt387">
              <a:extLst>
                <a:ext uri="{FF2B5EF4-FFF2-40B4-BE49-F238E27FC236}">
                  <a16:creationId xmlns:a16="http://schemas.microsoft.com/office/drawing/2014/main" id="{1C9CC716-A391-443F-05B0-1997AB8CF823}"/>
                </a:ext>
              </a:extLst>
            </p:cNvPr>
            <p:cNvSpPr/>
            <p:nvPr/>
          </p:nvSpPr>
          <p:spPr>
            <a:xfrm>
              <a:off x="5952834" y="24080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1" name="pt388">
              <a:extLst>
                <a:ext uri="{FF2B5EF4-FFF2-40B4-BE49-F238E27FC236}">
                  <a16:creationId xmlns:a16="http://schemas.microsoft.com/office/drawing/2014/main" id="{51F4A3B9-8AD7-867A-079D-5A7F2ADF23FB}"/>
                </a:ext>
              </a:extLst>
            </p:cNvPr>
            <p:cNvSpPr/>
            <p:nvPr/>
          </p:nvSpPr>
          <p:spPr>
            <a:xfrm>
              <a:off x="4560049" y="31423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2" name="pt389">
              <a:extLst>
                <a:ext uri="{FF2B5EF4-FFF2-40B4-BE49-F238E27FC236}">
                  <a16:creationId xmlns:a16="http://schemas.microsoft.com/office/drawing/2014/main" id="{9773140D-E11E-1D9D-1A3C-711436BF81E0}"/>
                </a:ext>
              </a:extLst>
            </p:cNvPr>
            <p:cNvSpPr/>
            <p:nvPr/>
          </p:nvSpPr>
          <p:spPr>
            <a:xfrm>
              <a:off x="4799374" y="29589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3" name="pt390">
              <a:extLst>
                <a:ext uri="{FF2B5EF4-FFF2-40B4-BE49-F238E27FC236}">
                  <a16:creationId xmlns:a16="http://schemas.microsoft.com/office/drawing/2014/main" id="{DB680492-1650-E308-14AD-65220E557A8B}"/>
                </a:ext>
              </a:extLst>
            </p:cNvPr>
            <p:cNvSpPr/>
            <p:nvPr/>
          </p:nvSpPr>
          <p:spPr>
            <a:xfrm>
              <a:off x="5054785" y="30314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4" name="pt391">
              <a:extLst>
                <a:ext uri="{FF2B5EF4-FFF2-40B4-BE49-F238E27FC236}">
                  <a16:creationId xmlns:a16="http://schemas.microsoft.com/office/drawing/2014/main" id="{B6EB8337-30E4-797A-335A-CE9FABD8F7F6}"/>
                </a:ext>
              </a:extLst>
            </p:cNvPr>
            <p:cNvSpPr/>
            <p:nvPr/>
          </p:nvSpPr>
          <p:spPr>
            <a:xfrm>
              <a:off x="4161455" y="15787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5" name="pt392">
              <a:extLst>
                <a:ext uri="{FF2B5EF4-FFF2-40B4-BE49-F238E27FC236}">
                  <a16:creationId xmlns:a16="http://schemas.microsoft.com/office/drawing/2014/main" id="{59C46811-5C9E-B1C7-0327-44F49115F55D}"/>
                </a:ext>
              </a:extLst>
            </p:cNvPr>
            <p:cNvSpPr/>
            <p:nvPr/>
          </p:nvSpPr>
          <p:spPr>
            <a:xfrm>
              <a:off x="4575476" y="32058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6" name="pt393">
              <a:extLst>
                <a:ext uri="{FF2B5EF4-FFF2-40B4-BE49-F238E27FC236}">
                  <a16:creationId xmlns:a16="http://schemas.microsoft.com/office/drawing/2014/main" id="{4DFBB9AF-E354-1013-33A8-5E7820108E34}"/>
                </a:ext>
              </a:extLst>
            </p:cNvPr>
            <p:cNvSpPr/>
            <p:nvPr/>
          </p:nvSpPr>
          <p:spPr>
            <a:xfrm>
              <a:off x="4280450" y="34028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7" name="pt394">
              <a:extLst>
                <a:ext uri="{FF2B5EF4-FFF2-40B4-BE49-F238E27FC236}">
                  <a16:creationId xmlns:a16="http://schemas.microsoft.com/office/drawing/2014/main" id="{C4E3A394-29DA-1793-1635-C8102625DAC1}"/>
                </a:ext>
              </a:extLst>
            </p:cNvPr>
            <p:cNvSpPr/>
            <p:nvPr/>
          </p:nvSpPr>
          <p:spPr>
            <a:xfrm>
              <a:off x="4871508" y="20607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8" name="pt395">
              <a:extLst>
                <a:ext uri="{FF2B5EF4-FFF2-40B4-BE49-F238E27FC236}">
                  <a16:creationId xmlns:a16="http://schemas.microsoft.com/office/drawing/2014/main" id="{FF937304-62E2-2E06-C8E9-170E74F2970F}"/>
                </a:ext>
              </a:extLst>
            </p:cNvPr>
            <p:cNvSpPr/>
            <p:nvPr/>
          </p:nvSpPr>
          <p:spPr>
            <a:xfrm>
              <a:off x="4472558" y="35969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899" name="pt396">
              <a:extLst>
                <a:ext uri="{FF2B5EF4-FFF2-40B4-BE49-F238E27FC236}">
                  <a16:creationId xmlns:a16="http://schemas.microsoft.com/office/drawing/2014/main" id="{BD9E9BD3-A1E1-C723-E3D7-8162C8526E7A}"/>
                </a:ext>
              </a:extLst>
            </p:cNvPr>
            <p:cNvSpPr/>
            <p:nvPr/>
          </p:nvSpPr>
          <p:spPr>
            <a:xfrm>
              <a:off x="4619247" y="34596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0" name="pt397">
              <a:extLst>
                <a:ext uri="{FF2B5EF4-FFF2-40B4-BE49-F238E27FC236}">
                  <a16:creationId xmlns:a16="http://schemas.microsoft.com/office/drawing/2014/main" id="{266D4AB8-B35E-3BB3-77FA-73C5701CEE0B}"/>
                </a:ext>
              </a:extLst>
            </p:cNvPr>
            <p:cNvSpPr/>
            <p:nvPr/>
          </p:nvSpPr>
          <p:spPr>
            <a:xfrm>
              <a:off x="4682412" y="24935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1" name="pt398">
              <a:extLst>
                <a:ext uri="{FF2B5EF4-FFF2-40B4-BE49-F238E27FC236}">
                  <a16:creationId xmlns:a16="http://schemas.microsoft.com/office/drawing/2014/main" id="{9597DD54-8F69-E045-E9CD-382C890E45DC}"/>
                </a:ext>
              </a:extLst>
            </p:cNvPr>
            <p:cNvSpPr/>
            <p:nvPr/>
          </p:nvSpPr>
          <p:spPr>
            <a:xfrm>
              <a:off x="4634596" y="33296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2" name="pt399">
              <a:extLst>
                <a:ext uri="{FF2B5EF4-FFF2-40B4-BE49-F238E27FC236}">
                  <a16:creationId xmlns:a16="http://schemas.microsoft.com/office/drawing/2014/main" id="{DF2C8556-981E-A068-FC58-A3AB200BAA4C}"/>
                </a:ext>
              </a:extLst>
            </p:cNvPr>
            <p:cNvSpPr/>
            <p:nvPr/>
          </p:nvSpPr>
          <p:spPr>
            <a:xfrm>
              <a:off x="4789018" y="28140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3" name="pt400">
              <a:extLst>
                <a:ext uri="{FF2B5EF4-FFF2-40B4-BE49-F238E27FC236}">
                  <a16:creationId xmlns:a16="http://schemas.microsoft.com/office/drawing/2014/main" id="{E56C95BE-61B6-E7E4-BC81-1138986B4686}"/>
                </a:ext>
              </a:extLst>
            </p:cNvPr>
            <p:cNvSpPr/>
            <p:nvPr/>
          </p:nvSpPr>
          <p:spPr>
            <a:xfrm>
              <a:off x="4914833" y="36575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4" name="pt401">
              <a:extLst>
                <a:ext uri="{FF2B5EF4-FFF2-40B4-BE49-F238E27FC236}">
                  <a16:creationId xmlns:a16="http://schemas.microsoft.com/office/drawing/2014/main" id="{4C92CAE6-693C-62C6-DBAF-4F16A8860685}"/>
                </a:ext>
              </a:extLst>
            </p:cNvPr>
            <p:cNvSpPr/>
            <p:nvPr/>
          </p:nvSpPr>
          <p:spPr>
            <a:xfrm>
              <a:off x="5721054" y="27107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5" name="pt402">
              <a:extLst>
                <a:ext uri="{FF2B5EF4-FFF2-40B4-BE49-F238E27FC236}">
                  <a16:creationId xmlns:a16="http://schemas.microsoft.com/office/drawing/2014/main" id="{F1969EE8-2E1E-82CC-CDE3-BD3D543AB3ED}"/>
                </a:ext>
              </a:extLst>
            </p:cNvPr>
            <p:cNvSpPr/>
            <p:nvPr/>
          </p:nvSpPr>
          <p:spPr>
            <a:xfrm>
              <a:off x="5423516" y="4468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6" name="pt403">
              <a:extLst>
                <a:ext uri="{FF2B5EF4-FFF2-40B4-BE49-F238E27FC236}">
                  <a16:creationId xmlns:a16="http://schemas.microsoft.com/office/drawing/2014/main" id="{3A51E5BB-7F41-9F15-4C81-FD29BDA8692C}"/>
                </a:ext>
              </a:extLst>
            </p:cNvPr>
            <p:cNvSpPr/>
            <p:nvPr/>
          </p:nvSpPr>
          <p:spPr>
            <a:xfrm>
              <a:off x="5406822" y="36216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7" name="pt404">
              <a:extLst>
                <a:ext uri="{FF2B5EF4-FFF2-40B4-BE49-F238E27FC236}">
                  <a16:creationId xmlns:a16="http://schemas.microsoft.com/office/drawing/2014/main" id="{1F027B72-FE76-9C64-9F52-9BBF6D81360E}"/>
                </a:ext>
              </a:extLst>
            </p:cNvPr>
            <p:cNvSpPr/>
            <p:nvPr/>
          </p:nvSpPr>
          <p:spPr>
            <a:xfrm>
              <a:off x="5162211" y="29757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8" name="pt405">
              <a:extLst>
                <a:ext uri="{FF2B5EF4-FFF2-40B4-BE49-F238E27FC236}">
                  <a16:creationId xmlns:a16="http://schemas.microsoft.com/office/drawing/2014/main" id="{ECBFD0DC-101C-F02E-68D5-512DADA8FB5C}"/>
                </a:ext>
              </a:extLst>
            </p:cNvPr>
            <p:cNvSpPr/>
            <p:nvPr/>
          </p:nvSpPr>
          <p:spPr>
            <a:xfrm>
              <a:off x="5242131" y="28532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09" name="pt406">
              <a:extLst>
                <a:ext uri="{FF2B5EF4-FFF2-40B4-BE49-F238E27FC236}">
                  <a16:creationId xmlns:a16="http://schemas.microsoft.com/office/drawing/2014/main" id="{81061686-7E12-7F25-E643-069E348CA4C9}"/>
                </a:ext>
              </a:extLst>
            </p:cNvPr>
            <p:cNvSpPr/>
            <p:nvPr/>
          </p:nvSpPr>
          <p:spPr>
            <a:xfrm>
              <a:off x="5204453" y="31395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0" name="pt407">
              <a:extLst>
                <a:ext uri="{FF2B5EF4-FFF2-40B4-BE49-F238E27FC236}">
                  <a16:creationId xmlns:a16="http://schemas.microsoft.com/office/drawing/2014/main" id="{2669353D-8932-C1C4-F4F9-FB228D9F1BAD}"/>
                </a:ext>
              </a:extLst>
            </p:cNvPr>
            <p:cNvSpPr/>
            <p:nvPr/>
          </p:nvSpPr>
          <p:spPr>
            <a:xfrm>
              <a:off x="5260868" y="38766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1" name="pt408">
              <a:extLst>
                <a:ext uri="{FF2B5EF4-FFF2-40B4-BE49-F238E27FC236}">
                  <a16:creationId xmlns:a16="http://schemas.microsoft.com/office/drawing/2014/main" id="{53E29652-C7DD-35BE-93D9-BBE33BDA272F}"/>
                </a:ext>
              </a:extLst>
            </p:cNvPr>
            <p:cNvSpPr/>
            <p:nvPr/>
          </p:nvSpPr>
          <p:spPr>
            <a:xfrm>
              <a:off x="5218508" y="42574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2" name="pt409">
              <a:extLst>
                <a:ext uri="{FF2B5EF4-FFF2-40B4-BE49-F238E27FC236}">
                  <a16:creationId xmlns:a16="http://schemas.microsoft.com/office/drawing/2014/main" id="{9730D7C9-2502-6D83-AEEA-ADAD77B6012F}"/>
                </a:ext>
              </a:extLst>
            </p:cNvPr>
            <p:cNvSpPr/>
            <p:nvPr/>
          </p:nvSpPr>
          <p:spPr>
            <a:xfrm>
              <a:off x="4122351" y="36031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3" name="pt410">
              <a:extLst>
                <a:ext uri="{FF2B5EF4-FFF2-40B4-BE49-F238E27FC236}">
                  <a16:creationId xmlns:a16="http://schemas.microsoft.com/office/drawing/2014/main" id="{179E8577-8107-75B4-5D32-372CBBC3A3F8}"/>
                </a:ext>
              </a:extLst>
            </p:cNvPr>
            <p:cNvSpPr/>
            <p:nvPr/>
          </p:nvSpPr>
          <p:spPr>
            <a:xfrm>
              <a:off x="5055505" y="42635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4" name="pt411">
              <a:extLst>
                <a:ext uri="{FF2B5EF4-FFF2-40B4-BE49-F238E27FC236}">
                  <a16:creationId xmlns:a16="http://schemas.microsoft.com/office/drawing/2014/main" id="{CE7A982C-ABA5-38AD-D16D-389B786E850F}"/>
                </a:ext>
              </a:extLst>
            </p:cNvPr>
            <p:cNvSpPr/>
            <p:nvPr/>
          </p:nvSpPr>
          <p:spPr>
            <a:xfrm>
              <a:off x="4821882" y="46515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5" name="pt412">
              <a:extLst>
                <a:ext uri="{FF2B5EF4-FFF2-40B4-BE49-F238E27FC236}">
                  <a16:creationId xmlns:a16="http://schemas.microsoft.com/office/drawing/2014/main" id="{CE3E216B-D54A-D5B8-BFBC-E6DB3E40EDD1}"/>
                </a:ext>
              </a:extLst>
            </p:cNvPr>
            <p:cNvSpPr/>
            <p:nvPr/>
          </p:nvSpPr>
          <p:spPr>
            <a:xfrm>
              <a:off x="4610335" y="33361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6" name="pt413">
              <a:extLst>
                <a:ext uri="{FF2B5EF4-FFF2-40B4-BE49-F238E27FC236}">
                  <a16:creationId xmlns:a16="http://schemas.microsoft.com/office/drawing/2014/main" id="{E0A91E2F-F90B-4BB4-793A-81ED9DD5EEB1}"/>
                </a:ext>
              </a:extLst>
            </p:cNvPr>
            <p:cNvSpPr/>
            <p:nvPr/>
          </p:nvSpPr>
          <p:spPr>
            <a:xfrm>
              <a:off x="4506291" y="28906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7" name="pt414">
              <a:extLst>
                <a:ext uri="{FF2B5EF4-FFF2-40B4-BE49-F238E27FC236}">
                  <a16:creationId xmlns:a16="http://schemas.microsoft.com/office/drawing/2014/main" id="{B1D3E376-FE95-B382-60AE-7CDB2DA907BB}"/>
                </a:ext>
              </a:extLst>
            </p:cNvPr>
            <p:cNvSpPr/>
            <p:nvPr/>
          </p:nvSpPr>
          <p:spPr>
            <a:xfrm>
              <a:off x="5072519" y="35076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8" name="pt415">
              <a:extLst>
                <a:ext uri="{FF2B5EF4-FFF2-40B4-BE49-F238E27FC236}">
                  <a16:creationId xmlns:a16="http://schemas.microsoft.com/office/drawing/2014/main" id="{A47284C2-DCE5-29FD-78A9-C3D4C4ADE8E0}"/>
                </a:ext>
              </a:extLst>
            </p:cNvPr>
            <p:cNvSpPr/>
            <p:nvPr/>
          </p:nvSpPr>
          <p:spPr>
            <a:xfrm>
              <a:off x="5136395" y="37316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19" name="pt416">
              <a:extLst>
                <a:ext uri="{FF2B5EF4-FFF2-40B4-BE49-F238E27FC236}">
                  <a16:creationId xmlns:a16="http://schemas.microsoft.com/office/drawing/2014/main" id="{560E9BC6-1C35-2343-E23C-A46472E8378C}"/>
                </a:ext>
              </a:extLst>
            </p:cNvPr>
            <p:cNvSpPr/>
            <p:nvPr/>
          </p:nvSpPr>
          <p:spPr>
            <a:xfrm>
              <a:off x="4197995" y="31998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0" name="pt417">
              <a:extLst>
                <a:ext uri="{FF2B5EF4-FFF2-40B4-BE49-F238E27FC236}">
                  <a16:creationId xmlns:a16="http://schemas.microsoft.com/office/drawing/2014/main" id="{D8C3F56C-7C4C-73EF-CCF7-6CB98F3F4C2A}"/>
                </a:ext>
              </a:extLst>
            </p:cNvPr>
            <p:cNvSpPr/>
            <p:nvPr/>
          </p:nvSpPr>
          <p:spPr>
            <a:xfrm>
              <a:off x="4954948" y="41775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1" name="pt418">
              <a:extLst>
                <a:ext uri="{FF2B5EF4-FFF2-40B4-BE49-F238E27FC236}">
                  <a16:creationId xmlns:a16="http://schemas.microsoft.com/office/drawing/2014/main" id="{053875F5-5048-54B7-199B-E075F7B5F18D}"/>
                </a:ext>
              </a:extLst>
            </p:cNvPr>
            <p:cNvSpPr/>
            <p:nvPr/>
          </p:nvSpPr>
          <p:spPr>
            <a:xfrm>
              <a:off x="4589552" y="33540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2" name="pt419">
              <a:extLst>
                <a:ext uri="{FF2B5EF4-FFF2-40B4-BE49-F238E27FC236}">
                  <a16:creationId xmlns:a16="http://schemas.microsoft.com/office/drawing/2014/main" id="{1B9F32F8-E32B-A705-8EF8-CFE4FD3D59A7}"/>
                </a:ext>
              </a:extLst>
            </p:cNvPr>
            <p:cNvSpPr/>
            <p:nvPr/>
          </p:nvSpPr>
          <p:spPr>
            <a:xfrm>
              <a:off x="4238721" y="42429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3" name="pt420">
              <a:extLst>
                <a:ext uri="{FF2B5EF4-FFF2-40B4-BE49-F238E27FC236}">
                  <a16:creationId xmlns:a16="http://schemas.microsoft.com/office/drawing/2014/main" id="{78E6CBC1-F77F-93C1-BF4D-0D5AFA4CCBD0}"/>
                </a:ext>
              </a:extLst>
            </p:cNvPr>
            <p:cNvSpPr/>
            <p:nvPr/>
          </p:nvSpPr>
          <p:spPr>
            <a:xfrm>
              <a:off x="5053265" y="42338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4" name="pt421">
              <a:extLst>
                <a:ext uri="{FF2B5EF4-FFF2-40B4-BE49-F238E27FC236}">
                  <a16:creationId xmlns:a16="http://schemas.microsoft.com/office/drawing/2014/main" id="{FD06BBE9-B413-76E5-258E-A7ADD7B3E42F}"/>
                </a:ext>
              </a:extLst>
            </p:cNvPr>
            <p:cNvSpPr/>
            <p:nvPr/>
          </p:nvSpPr>
          <p:spPr>
            <a:xfrm>
              <a:off x="4358817" y="42579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5" name="pt422">
              <a:extLst>
                <a:ext uri="{FF2B5EF4-FFF2-40B4-BE49-F238E27FC236}">
                  <a16:creationId xmlns:a16="http://schemas.microsoft.com/office/drawing/2014/main" id="{E2007E54-289D-46BB-8CA6-A1E51829E6CE}"/>
                </a:ext>
              </a:extLst>
            </p:cNvPr>
            <p:cNvSpPr/>
            <p:nvPr/>
          </p:nvSpPr>
          <p:spPr>
            <a:xfrm>
              <a:off x="5148578" y="38621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6" name="pt423">
              <a:extLst>
                <a:ext uri="{FF2B5EF4-FFF2-40B4-BE49-F238E27FC236}">
                  <a16:creationId xmlns:a16="http://schemas.microsoft.com/office/drawing/2014/main" id="{6A01062C-A414-7A9C-23D9-DBBD53D95A02}"/>
                </a:ext>
              </a:extLst>
            </p:cNvPr>
            <p:cNvSpPr/>
            <p:nvPr/>
          </p:nvSpPr>
          <p:spPr>
            <a:xfrm>
              <a:off x="4359762" y="37915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7" name="pt424">
              <a:extLst>
                <a:ext uri="{FF2B5EF4-FFF2-40B4-BE49-F238E27FC236}">
                  <a16:creationId xmlns:a16="http://schemas.microsoft.com/office/drawing/2014/main" id="{F11FF7A0-5AAD-6F09-67AD-12C5E3E339BC}"/>
                </a:ext>
              </a:extLst>
            </p:cNvPr>
            <p:cNvSpPr/>
            <p:nvPr/>
          </p:nvSpPr>
          <p:spPr>
            <a:xfrm>
              <a:off x="4460737" y="32817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8" name="pt425">
              <a:extLst>
                <a:ext uri="{FF2B5EF4-FFF2-40B4-BE49-F238E27FC236}">
                  <a16:creationId xmlns:a16="http://schemas.microsoft.com/office/drawing/2014/main" id="{C086DDE2-1368-E5F2-5D29-374A84EFA864}"/>
                </a:ext>
              </a:extLst>
            </p:cNvPr>
            <p:cNvSpPr/>
            <p:nvPr/>
          </p:nvSpPr>
          <p:spPr>
            <a:xfrm>
              <a:off x="5595119" y="31626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29" name="pt426">
              <a:extLst>
                <a:ext uri="{FF2B5EF4-FFF2-40B4-BE49-F238E27FC236}">
                  <a16:creationId xmlns:a16="http://schemas.microsoft.com/office/drawing/2014/main" id="{BEEBAD37-B152-4DEF-F925-A969CAC793EB}"/>
                </a:ext>
              </a:extLst>
            </p:cNvPr>
            <p:cNvSpPr/>
            <p:nvPr/>
          </p:nvSpPr>
          <p:spPr>
            <a:xfrm>
              <a:off x="4686996" y="36777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0" name="pt427">
              <a:extLst>
                <a:ext uri="{FF2B5EF4-FFF2-40B4-BE49-F238E27FC236}">
                  <a16:creationId xmlns:a16="http://schemas.microsoft.com/office/drawing/2014/main" id="{2962F360-CDA1-7B86-7D79-6B400A536D70}"/>
                </a:ext>
              </a:extLst>
            </p:cNvPr>
            <p:cNvSpPr/>
            <p:nvPr/>
          </p:nvSpPr>
          <p:spPr>
            <a:xfrm>
              <a:off x="4523237" y="41283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1" name="pt428">
              <a:extLst>
                <a:ext uri="{FF2B5EF4-FFF2-40B4-BE49-F238E27FC236}">
                  <a16:creationId xmlns:a16="http://schemas.microsoft.com/office/drawing/2014/main" id="{F4ED79DB-BB43-47F9-82AA-2D732661B506}"/>
                </a:ext>
              </a:extLst>
            </p:cNvPr>
            <p:cNvSpPr/>
            <p:nvPr/>
          </p:nvSpPr>
          <p:spPr>
            <a:xfrm>
              <a:off x="5187078" y="33997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2" name="pt429">
              <a:extLst>
                <a:ext uri="{FF2B5EF4-FFF2-40B4-BE49-F238E27FC236}">
                  <a16:creationId xmlns:a16="http://schemas.microsoft.com/office/drawing/2014/main" id="{1955EC5E-C8DA-C408-318B-E3BB64920342}"/>
                </a:ext>
              </a:extLst>
            </p:cNvPr>
            <p:cNvSpPr/>
            <p:nvPr/>
          </p:nvSpPr>
          <p:spPr>
            <a:xfrm>
              <a:off x="5116045" y="22790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3" name="pt430">
              <a:extLst>
                <a:ext uri="{FF2B5EF4-FFF2-40B4-BE49-F238E27FC236}">
                  <a16:creationId xmlns:a16="http://schemas.microsoft.com/office/drawing/2014/main" id="{063C0B08-DA0B-419D-A578-9BB267237A6B}"/>
                </a:ext>
              </a:extLst>
            </p:cNvPr>
            <p:cNvSpPr/>
            <p:nvPr/>
          </p:nvSpPr>
          <p:spPr>
            <a:xfrm>
              <a:off x="5091393" y="42470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4" name="pt431">
              <a:extLst>
                <a:ext uri="{FF2B5EF4-FFF2-40B4-BE49-F238E27FC236}">
                  <a16:creationId xmlns:a16="http://schemas.microsoft.com/office/drawing/2014/main" id="{8BB87E21-E407-CF31-4B14-F1D091E4809B}"/>
                </a:ext>
              </a:extLst>
            </p:cNvPr>
            <p:cNvSpPr/>
            <p:nvPr/>
          </p:nvSpPr>
          <p:spPr>
            <a:xfrm>
              <a:off x="4431158" y="36055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5" name="pt432">
              <a:extLst>
                <a:ext uri="{FF2B5EF4-FFF2-40B4-BE49-F238E27FC236}">
                  <a16:creationId xmlns:a16="http://schemas.microsoft.com/office/drawing/2014/main" id="{E26E7081-4689-6068-D568-7B91587AD0D9}"/>
                </a:ext>
              </a:extLst>
            </p:cNvPr>
            <p:cNvSpPr/>
            <p:nvPr/>
          </p:nvSpPr>
          <p:spPr>
            <a:xfrm>
              <a:off x="4493487" y="4377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6" name="pt433">
              <a:extLst>
                <a:ext uri="{FF2B5EF4-FFF2-40B4-BE49-F238E27FC236}">
                  <a16:creationId xmlns:a16="http://schemas.microsoft.com/office/drawing/2014/main" id="{D925E098-116B-721E-CB07-40E0A95EC32C}"/>
                </a:ext>
              </a:extLst>
            </p:cNvPr>
            <p:cNvSpPr/>
            <p:nvPr/>
          </p:nvSpPr>
          <p:spPr>
            <a:xfrm>
              <a:off x="4542545" y="27762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7" name="pt434">
              <a:extLst>
                <a:ext uri="{FF2B5EF4-FFF2-40B4-BE49-F238E27FC236}">
                  <a16:creationId xmlns:a16="http://schemas.microsoft.com/office/drawing/2014/main" id="{1F68FA4A-5C40-91AF-5410-42CF01C00A6B}"/>
                </a:ext>
              </a:extLst>
            </p:cNvPr>
            <p:cNvSpPr/>
            <p:nvPr/>
          </p:nvSpPr>
          <p:spPr>
            <a:xfrm>
              <a:off x="5201443" y="24378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8" name="pt435">
              <a:extLst>
                <a:ext uri="{FF2B5EF4-FFF2-40B4-BE49-F238E27FC236}">
                  <a16:creationId xmlns:a16="http://schemas.microsoft.com/office/drawing/2014/main" id="{0901F2E9-5FBF-06F3-A807-0259D0F801BF}"/>
                </a:ext>
              </a:extLst>
            </p:cNvPr>
            <p:cNvSpPr/>
            <p:nvPr/>
          </p:nvSpPr>
          <p:spPr>
            <a:xfrm>
              <a:off x="4553934" y="4010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39" name="pt436">
              <a:extLst>
                <a:ext uri="{FF2B5EF4-FFF2-40B4-BE49-F238E27FC236}">
                  <a16:creationId xmlns:a16="http://schemas.microsoft.com/office/drawing/2014/main" id="{6403F4FE-81F5-5DF6-7EEA-63DF2C4EC56D}"/>
                </a:ext>
              </a:extLst>
            </p:cNvPr>
            <p:cNvSpPr/>
            <p:nvPr/>
          </p:nvSpPr>
          <p:spPr>
            <a:xfrm>
              <a:off x="4076421" y="25027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0" name="pt437">
              <a:extLst>
                <a:ext uri="{FF2B5EF4-FFF2-40B4-BE49-F238E27FC236}">
                  <a16:creationId xmlns:a16="http://schemas.microsoft.com/office/drawing/2014/main" id="{69BB58E3-7762-DF07-A9AD-DE7F7FF24E63}"/>
                </a:ext>
              </a:extLst>
            </p:cNvPr>
            <p:cNvSpPr/>
            <p:nvPr/>
          </p:nvSpPr>
          <p:spPr>
            <a:xfrm>
              <a:off x="5406623" y="45885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1" name="pt438">
              <a:extLst>
                <a:ext uri="{FF2B5EF4-FFF2-40B4-BE49-F238E27FC236}">
                  <a16:creationId xmlns:a16="http://schemas.microsoft.com/office/drawing/2014/main" id="{53AC0166-061B-3C06-F413-939B79ED2654}"/>
                </a:ext>
              </a:extLst>
            </p:cNvPr>
            <p:cNvSpPr/>
            <p:nvPr/>
          </p:nvSpPr>
          <p:spPr>
            <a:xfrm>
              <a:off x="4751119" y="36052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2" name="pt439">
              <a:extLst>
                <a:ext uri="{FF2B5EF4-FFF2-40B4-BE49-F238E27FC236}">
                  <a16:creationId xmlns:a16="http://schemas.microsoft.com/office/drawing/2014/main" id="{1B5C68A4-22C0-83A5-7FE4-F7B7E817AF18}"/>
                </a:ext>
              </a:extLst>
            </p:cNvPr>
            <p:cNvSpPr/>
            <p:nvPr/>
          </p:nvSpPr>
          <p:spPr>
            <a:xfrm>
              <a:off x="4164608" y="3685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3" name="pt440">
              <a:extLst>
                <a:ext uri="{FF2B5EF4-FFF2-40B4-BE49-F238E27FC236}">
                  <a16:creationId xmlns:a16="http://schemas.microsoft.com/office/drawing/2014/main" id="{BE80A12D-0ECA-E355-68A0-063BBAE565DD}"/>
                </a:ext>
              </a:extLst>
            </p:cNvPr>
            <p:cNvSpPr/>
            <p:nvPr/>
          </p:nvSpPr>
          <p:spPr>
            <a:xfrm>
              <a:off x="4522371" y="35300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4" name="pt441">
              <a:extLst>
                <a:ext uri="{FF2B5EF4-FFF2-40B4-BE49-F238E27FC236}">
                  <a16:creationId xmlns:a16="http://schemas.microsoft.com/office/drawing/2014/main" id="{DCEE3FDB-5304-3457-1280-E24B6BD21554}"/>
                </a:ext>
              </a:extLst>
            </p:cNvPr>
            <p:cNvSpPr/>
            <p:nvPr/>
          </p:nvSpPr>
          <p:spPr>
            <a:xfrm>
              <a:off x="4806099" y="27802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5" name="pt442">
              <a:extLst>
                <a:ext uri="{FF2B5EF4-FFF2-40B4-BE49-F238E27FC236}">
                  <a16:creationId xmlns:a16="http://schemas.microsoft.com/office/drawing/2014/main" id="{0F2D33F0-1585-A899-F29F-62F417AA010D}"/>
                </a:ext>
              </a:extLst>
            </p:cNvPr>
            <p:cNvSpPr/>
            <p:nvPr/>
          </p:nvSpPr>
          <p:spPr>
            <a:xfrm>
              <a:off x="4971889" y="33969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6" name="pt443">
              <a:extLst>
                <a:ext uri="{FF2B5EF4-FFF2-40B4-BE49-F238E27FC236}">
                  <a16:creationId xmlns:a16="http://schemas.microsoft.com/office/drawing/2014/main" id="{73FE222B-F34F-E79B-3BCE-C73528A1103C}"/>
                </a:ext>
              </a:extLst>
            </p:cNvPr>
            <p:cNvSpPr/>
            <p:nvPr/>
          </p:nvSpPr>
          <p:spPr>
            <a:xfrm>
              <a:off x="4582177" y="30575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7" name="pt444">
              <a:extLst>
                <a:ext uri="{FF2B5EF4-FFF2-40B4-BE49-F238E27FC236}">
                  <a16:creationId xmlns:a16="http://schemas.microsoft.com/office/drawing/2014/main" id="{4BBF8FC7-6DF2-D5B5-F4EF-AE174732ACAE}"/>
                </a:ext>
              </a:extLst>
            </p:cNvPr>
            <p:cNvSpPr/>
            <p:nvPr/>
          </p:nvSpPr>
          <p:spPr>
            <a:xfrm>
              <a:off x="4110773" y="3365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8" name="pt445">
              <a:extLst>
                <a:ext uri="{FF2B5EF4-FFF2-40B4-BE49-F238E27FC236}">
                  <a16:creationId xmlns:a16="http://schemas.microsoft.com/office/drawing/2014/main" id="{52A11D6B-F0B3-63FF-67A0-14D4022E5720}"/>
                </a:ext>
              </a:extLst>
            </p:cNvPr>
            <p:cNvSpPr/>
            <p:nvPr/>
          </p:nvSpPr>
          <p:spPr>
            <a:xfrm>
              <a:off x="4141196" y="33111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49" name="pt446">
              <a:extLst>
                <a:ext uri="{FF2B5EF4-FFF2-40B4-BE49-F238E27FC236}">
                  <a16:creationId xmlns:a16="http://schemas.microsoft.com/office/drawing/2014/main" id="{D2601AA1-2D25-3907-3F2D-8BB3EC93721F}"/>
                </a:ext>
              </a:extLst>
            </p:cNvPr>
            <p:cNvSpPr/>
            <p:nvPr/>
          </p:nvSpPr>
          <p:spPr>
            <a:xfrm>
              <a:off x="4761842" y="38099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0" name="pt447">
              <a:extLst>
                <a:ext uri="{FF2B5EF4-FFF2-40B4-BE49-F238E27FC236}">
                  <a16:creationId xmlns:a16="http://schemas.microsoft.com/office/drawing/2014/main" id="{ACCC2399-E24D-FC9C-4BBB-640683BB232B}"/>
                </a:ext>
              </a:extLst>
            </p:cNvPr>
            <p:cNvSpPr/>
            <p:nvPr/>
          </p:nvSpPr>
          <p:spPr>
            <a:xfrm>
              <a:off x="4549964" y="29850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1" name="pt448">
              <a:extLst>
                <a:ext uri="{FF2B5EF4-FFF2-40B4-BE49-F238E27FC236}">
                  <a16:creationId xmlns:a16="http://schemas.microsoft.com/office/drawing/2014/main" id="{1142F59C-F152-AC87-0BE1-5F504E4C5DB4}"/>
                </a:ext>
              </a:extLst>
            </p:cNvPr>
            <p:cNvSpPr/>
            <p:nvPr/>
          </p:nvSpPr>
          <p:spPr>
            <a:xfrm>
              <a:off x="4455164" y="25890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2" name="pt449">
              <a:extLst>
                <a:ext uri="{FF2B5EF4-FFF2-40B4-BE49-F238E27FC236}">
                  <a16:creationId xmlns:a16="http://schemas.microsoft.com/office/drawing/2014/main" id="{B1F26BB5-B5CF-E3A2-8D67-E781A0F0DF56}"/>
                </a:ext>
              </a:extLst>
            </p:cNvPr>
            <p:cNvSpPr/>
            <p:nvPr/>
          </p:nvSpPr>
          <p:spPr>
            <a:xfrm>
              <a:off x="4245513" y="30495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3" name="pt450">
              <a:extLst>
                <a:ext uri="{FF2B5EF4-FFF2-40B4-BE49-F238E27FC236}">
                  <a16:creationId xmlns:a16="http://schemas.microsoft.com/office/drawing/2014/main" id="{3B74C35A-F986-B5C9-C695-BBBDAF158074}"/>
                </a:ext>
              </a:extLst>
            </p:cNvPr>
            <p:cNvSpPr/>
            <p:nvPr/>
          </p:nvSpPr>
          <p:spPr>
            <a:xfrm>
              <a:off x="4325488" y="30077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4" name="pt451">
              <a:extLst>
                <a:ext uri="{FF2B5EF4-FFF2-40B4-BE49-F238E27FC236}">
                  <a16:creationId xmlns:a16="http://schemas.microsoft.com/office/drawing/2014/main" id="{F9D673F6-DB02-F30C-93B8-1AFCF86938E4}"/>
                </a:ext>
              </a:extLst>
            </p:cNvPr>
            <p:cNvSpPr/>
            <p:nvPr/>
          </p:nvSpPr>
          <p:spPr>
            <a:xfrm>
              <a:off x="4365573" y="28721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5" name="pt452">
              <a:extLst>
                <a:ext uri="{FF2B5EF4-FFF2-40B4-BE49-F238E27FC236}">
                  <a16:creationId xmlns:a16="http://schemas.microsoft.com/office/drawing/2014/main" id="{1B616C40-9A00-BABF-9CD8-F6CFD8344F8E}"/>
                </a:ext>
              </a:extLst>
            </p:cNvPr>
            <p:cNvSpPr/>
            <p:nvPr/>
          </p:nvSpPr>
          <p:spPr>
            <a:xfrm>
              <a:off x="4269848" y="33842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6" name="pt453">
              <a:extLst>
                <a:ext uri="{FF2B5EF4-FFF2-40B4-BE49-F238E27FC236}">
                  <a16:creationId xmlns:a16="http://schemas.microsoft.com/office/drawing/2014/main" id="{088EDC0C-97A9-79E0-32E2-2603D9EC72CB}"/>
                </a:ext>
              </a:extLst>
            </p:cNvPr>
            <p:cNvSpPr/>
            <p:nvPr/>
          </p:nvSpPr>
          <p:spPr>
            <a:xfrm>
              <a:off x="4690531" y="35101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7" name="pt454">
              <a:extLst>
                <a:ext uri="{FF2B5EF4-FFF2-40B4-BE49-F238E27FC236}">
                  <a16:creationId xmlns:a16="http://schemas.microsoft.com/office/drawing/2014/main" id="{15D9DD1C-2A8C-5673-54EB-3EF8FB00C240}"/>
                </a:ext>
              </a:extLst>
            </p:cNvPr>
            <p:cNvSpPr/>
            <p:nvPr/>
          </p:nvSpPr>
          <p:spPr>
            <a:xfrm>
              <a:off x="3932744" y="37597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8" name="pt455">
              <a:extLst>
                <a:ext uri="{FF2B5EF4-FFF2-40B4-BE49-F238E27FC236}">
                  <a16:creationId xmlns:a16="http://schemas.microsoft.com/office/drawing/2014/main" id="{3E2EFD0E-1785-735B-0810-DCDF3A64D7E0}"/>
                </a:ext>
              </a:extLst>
            </p:cNvPr>
            <p:cNvSpPr/>
            <p:nvPr/>
          </p:nvSpPr>
          <p:spPr>
            <a:xfrm>
              <a:off x="4942967" y="34480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59" name="pt456">
              <a:extLst>
                <a:ext uri="{FF2B5EF4-FFF2-40B4-BE49-F238E27FC236}">
                  <a16:creationId xmlns:a16="http://schemas.microsoft.com/office/drawing/2014/main" id="{F58136C2-52AC-BB50-166F-D8EF1746F4DB}"/>
                </a:ext>
              </a:extLst>
            </p:cNvPr>
            <p:cNvSpPr/>
            <p:nvPr/>
          </p:nvSpPr>
          <p:spPr>
            <a:xfrm>
              <a:off x="4622965" y="25258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0" name="pt457">
              <a:extLst>
                <a:ext uri="{FF2B5EF4-FFF2-40B4-BE49-F238E27FC236}">
                  <a16:creationId xmlns:a16="http://schemas.microsoft.com/office/drawing/2014/main" id="{B706A759-0235-B89D-0CB1-331C360099B9}"/>
                </a:ext>
              </a:extLst>
            </p:cNvPr>
            <p:cNvSpPr/>
            <p:nvPr/>
          </p:nvSpPr>
          <p:spPr>
            <a:xfrm>
              <a:off x="4258021" y="27732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1" name="pt458">
              <a:extLst>
                <a:ext uri="{FF2B5EF4-FFF2-40B4-BE49-F238E27FC236}">
                  <a16:creationId xmlns:a16="http://schemas.microsoft.com/office/drawing/2014/main" id="{7FE49965-07D8-3000-400C-7DB78BC52581}"/>
                </a:ext>
              </a:extLst>
            </p:cNvPr>
            <p:cNvSpPr/>
            <p:nvPr/>
          </p:nvSpPr>
          <p:spPr>
            <a:xfrm>
              <a:off x="4597936" y="41172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2" name="pt459">
              <a:extLst>
                <a:ext uri="{FF2B5EF4-FFF2-40B4-BE49-F238E27FC236}">
                  <a16:creationId xmlns:a16="http://schemas.microsoft.com/office/drawing/2014/main" id="{805501BA-45C2-D6F9-4A5E-666451316898}"/>
                </a:ext>
              </a:extLst>
            </p:cNvPr>
            <p:cNvSpPr/>
            <p:nvPr/>
          </p:nvSpPr>
          <p:spPr>
            <a:xfrm>
              <a:off x="3573133" y="39136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3" name="pt460">
              <a:extLst>
                <a:ext uri="{FF2B5EF4-FFF2-40B4-BE49-F238E27FC236}">
                  <a16:creationId xmlns:a16="http://schemas.microsoft.com/office/drawing/2014/main" id="{13CD49BD-DB0B-62EC-7528-9D448AF63F2C}"/>
                </a:ext>
              </a:extLst>
            </p:cNvPr>
            <p:cNvSpPr/>
            <p:nvPr/>
          </p:nvSpPr>
          <p:spPr>
            <a:xfrm>
              <a:off x="4647880" y="3097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4" name="pt461">
              <a:extLst>
                <a:ext uri="{FF2B5EF4-FFF2-40B4-BE49-F238E27FC236}">
                  <a16:creationId xmlns:a16="http://schemas.microsoft.com/office/drawing/2014/main" id="{4060C041-0302-7497-4061-59B565023B8F}"/>
                </a:ext>
              </a:extLst>
            </p:cNvPr>
            <p:cNvSpPr/>
            <p:nvPr/>
          </p:nvSpPr>
          <p:spPr>
            <a:xfrm>
              <a:off x="4658661" y="42957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5" name="pt462">
              <a:extLst>
                <a:ext uri="{FF2B5EF4-FFF2-40B4-BE49-F238E27FC236}">
                  <a16:creationId xmlns:a16="http://schemas.microsoft.com/office/drawing/2014/main" id="{95E407AA-94CE-8543-362E-F747EF8A984A}"/>
                </a:ext>
              </a:extLst>
            </p:cNvPr>
            <p:cNvSpPr/>
            <p:nvPr/>
          </p:nvSpPr>
          <p:spPr>
            <a:xfrm>
              <a:off x="4495183" y="30566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6" name="pt463">
              <a:extLst>
                <a:ext uri="{FF2B5EF4-FFF2-40B4-BE49-F238E27FC236}">
                  <a16:creationId xmlns:a16="http://schemas.microsoft.com/office/drawing/2014/main" id="{A1963B6A-AF26-AE8E-A852-3307816CDE57}"/>
                </a:ext>
              </a:extLst>
            </p:cNvPr>
            <p:cNvSpPr/>
            <p:nvPr/>
          </p:nvSpPr>
          <p:spPr>
            <a:xfrm>
              <a:off x="4489445" y="29718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7" name="pt464">
              <a:extLst>
                <a:ext uri="{FF2B5EF4-FFF2-40B4-BE49-F238E27FC236}">
                  <a16:creationId xmlns:a16="http://schemas.microsoft.com/office/drawing/2014/main" id="{3CE1178E-FC59-2F2B-3C42-CAFE884E19A1}"/>
                </a:ext>
              </a:extLst>
            </p:cNvPr>
            <p:cNvSpPr/>
            <p:nvPr/>
          </p:nvSpPr>
          <p:spPr>
            <a:xfrm>
              <a:off x="4231359" y="39967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8" name="pt465">
              <a:extLst>
                <a:ext uri="{FF2B5EF4-FFF2-40B4-BE49-F238E27FC236}">
                  <a16:creationId xmlns:a16="http://schemas.microsoft.com/office/drawing/2014/main" id="{3D0F2B2F-A768-F7E7-8071-9DEE5B99D32C}"/>
                </a:ext>
              </a:extLst>
            </p:cNvPr>
            <p:cNvSpPr/>
            <p:nvPr/>
          </p:nvSpPr>
          <p:spPr>
            <a:xfrm>
              <a:off x="4674526" y="34631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69" name="pt466">
              <a:extLst>
                <a:ext uri="{FF2B5EF4-FFF2-40B4-BE49-F238E27FC236}">
                  <a16:creationId xmlns:a16="http://schemas.microsoft.com/office/drawing/2014/main" id="{4697A035-6029-846D-DF52-17003E021F2F}"/>
                </a:ext>
              </a:extLst>
            </p:cNvPr>
            <p:cNvSpPr/>
            <p:nvPr/>
          </p:nvSpPr>
          <p:spPr>
            <a:xfrm>
              <a:off x="5022334" y="38914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0" name="pt467">
              <a:extLst>
                <a:ext uri="{FF2B5EF4-FFF2-40B4-BE49-F238E27FC236}">
                  <a16:creationId xmlns:a16="http://schemas.microsoft.com/office/drawing/2014/main" id="{040A440B-E2A8-2514-9571-5E47D8382F43}"/>
                </a:ext>
              </a:extLst>
            </p:cNvPr>
            <p:cNvSpPr/>
            <p:nvPr/>
          </p:nvSpPr>
          <p:spPr>
            <a:xfrm>
              <a:off x="4674641" y="3905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1" name="pt468">
              <a:extLst>
                <a:ext uri="{FF2B5EF4-FFF2-40B4-BE49-F238E27FC236}">
                  <a16:creationId xmlns:a16="http://schemas.microsoft.com/office/drawing/2014/main" id="{F49BC1E6-604A-F4C4-FC5E-0EB981C2442D}"/>
                </a:ext>
              </a:extLst>
            </p:cNvPr>
            <p:cNvSpPr/>
            <p:nvPr/>
          </p:nvSpPr>
          <p:spPr>
            <a:xfrm>
              <a:off x="4360735" y="37686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2" name="pt469">
              <a:extLst>
                <a:ext uri="{FF2B5EF4-FFF2-40B4-BE49-F238E27FC236}">
                  <a16:creationId xmlns:a16="http://schemas.microsoft.com/office/drawing/2014/main" id="{C4E36F71-5124-79AC-8BEA-9337C3771487}"/>
                </a:ext>
              </a:extLst>
            </p:cNvPr>
            <p:cNvSpPr/>
            <p:nvPr/>
          </p:nvSpPr>
          <p:spPr>
            <a:xfrm>
              <a:off x="4301211" y="35412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3" name="pt470">
              <a:extLst>
                <a:ext uri="{FF2B5EF4-FFF2-40B4-BE49-F238E27FC236}">
                  <a16:creationId xmlns:a16="http://schemas.microsoft.com/office/drawing/2014/main" id="{CAE90989-F359-164E-D5CF-C8C282D40918}"/>
                </a:ext>
              </a:extLst>
            </p:cNvPr>
            <p:cNvSpPr/>
            <p:nvPr/>
          </p:nvSpPr>
          <p:spPr>
            <a:xfrm>
              <a:off x="5661319" y="35227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4" name="pt471">
              <a:extLst>
                <a:ext uri="{FF2B5EF4-FFF2-40B4-BE49-F238E27FC236}">
                  <a16:creationId xmlns:a16="http://schemas.microsoft.com/office/drawing/2014/main" id="{37D66BF5-FA78-B188-94DD-44756799147E}"/>
                </a:ext>
              </a:extLst>
            </p:cNvPr>
            <p:cNvSpPr/>
            <p:nvPr/>
          </p:nvSpPr>
          <p:spPr>
            <a:xfrm>
              <a:off x="5221599" y="33505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5" name="pt472">
              <a:extLst>
                <a:ext uri="{FF2B5EF4-FFF2-40B4-BE49-F238E27FC236}">
                  <a16:creationId xmlns:a16="http://schemas.microsoft.com/office/drawing/2014/main" id="{0E53DAD3-4958-4E55-712C-9196C58E89B7}"/>
                </a:ext>
              </a:extLst>
            </p:cNvPr>
            <p:cNvSpPr/>
            <p:nvPr/>
          </p:nvSpPr>
          <p:spPr>
            <a:xfrm>
              <a:off x="5349608" y="31983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6" name="pt473">
              <a:extLst>
                <a:ext uri="{FF2B5EF4-FFF2-40B4-BE49-F238E27FC236}">
                  <a16:creationId xmlns:a16="http://schemas.microsoft.com/office/drawing/2014/main" id="{06B6BB8F-9A3D-3DAE-4AC3-F41801F328D4}"/>
                </a:ext>
              </a:extLst>
            </p:cNvPr>
            <p:cNvSpPr/>
            <p:nvPr/>
          </p:nvSpPr>
          <p:spPr>
            <a:xfrm>
              <a:off x="4245840" y="40842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7" name="pt474">
              <a:extLst>
                <a:ext uri="{FF2B5EF4-FFF2-40B4-BE49-F238E27FC236}">
                  <a16:creationId xmlns:a16="http://schemas.microsoft.com/office/drawing/2014/main" id="{700D6DD9-250B-7153-F30E-5675555BD909}"/>
                </a:ext>
              </a:extLst>
            </p:cNvPr>
            <p:cNvSpPr/>
            <p:nvPr/>
          </p:nvSpPr>
          <p:spPr>
            <a:xfrm>
              <a:off x="4457193" y="32117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8" name="pt475">
              <a:extLst>
                <a:ext uri="{FF2B5EF4-FFF2-40B4-BE49-F238E27FC236}">
                  <a16:creationId xmlns:a16="http://schemas.microsoft.com/office/drawing/2014/main" id="{5EA8CD33-9D7E-AAFF-0F42-31ADB77F1DAC}"/>
                </a:ext>
              </a:extLst>
            </p:cNvPr>
            <p:cNvSpPr/>
            <p:nvPr/>
          </p:nvSpPr>
          <p:spPr>
            <a:xfrm>
              <a:off x="4661036" y="40345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79" name="pg476">
              <a:extLst>
                <a:ext uri="{FF2B5EF4-FFF2-40B4-BE49-F238E27FC236}">
                  <a16:creationId xmlns:a16="http://schemas.microsoft.com/office/drawing/2014/main" id="{76644718-FE62-6076-A81F-CEB39B207B39}"/>
                </a:ext>
              </a:extLst>
            </p:cNvPr>
            <p:cNvSpPr/>
            <p:nvPr/>
          </p:nvSpPr>
          <p:spPr>
            <a:xfrm>
              <a:off x="3597959" y="2661634"/>
              <a:ext cx="4214031" cy="2129526"/>
            </a:xfrm>
            <a:custGeom>
              <a:avLst/>
              <a:gdLst/>
              <a:ahLst/>
              <a:cxnLst/>
              <a:rect l="0" t="0" r="0" b="0"/>
              <a:pathLst>
                <a:path w="4214031" h="2129526">
                  <a:moveTo>
                    <a:pt x="0" y="0"/>
                  </a:moveTo>
                  <a:lnTo>
                    <a:pt x="53342" y="26155"/>
                  </a:lnTo>
                  <a:lnTo>
                    <a:pt x="106684" y="52269"/>
                  </a:lnTo>
                  <a:lnTo>
                    <a:pt x="160026" y="78335"/>
                  </a:lnTo>
                  <a:lnTo>
                    <a:pt x="213368" y="104350"/>
                  </a:lnTo>
                  <a:lnTo>
                    <a:pt x="266710" y="130306"/>
                  </a:lnTo>
                  <a:lnTo>
                    <a:pt x="320053" y="156196"/>
                  </a:lnTo>
                  <a:lnTo>
                    <a:pt x="373395" y="182013"/>
                  </a:lnTo>
                  <a:lnTo>
                    <a:pt x="426737" y="207745"/>
                  </a:lnTo>
                  <a:lnTo>
                    <a:pt x="480079" y="233383"/>
                  </a:lnTo>
                  <a:lnTo>
                    <a:pt x="533421" y="258912"/>
                  </a:lnTo>
                  <a:lnTo>
                    <a:pt x="586763" y="284319"/>
                  </a:lnTo>
                  <a:lnTo>
                    <a:pt x="640106" y="309584"/>
                  </a:lnTo>
                  <a:lnTo>
                    <a:pt x="693448" y="334689"/>
                  </a:lnTo>
                  <a:lnTo>
                    <a:pt x="746790" y="359609"/>
                  </a:lnTo>
                  <a:lnTo>
                    <a:pt x="800132" y="384317"/>
                  </a:lnTo>
                  <a:lnTo>
                    <a:pt x="853474" y="408783"/>
                  </a:lnTo>
                  <a:lnTo>
                    <a:pt x="906816" y="432972"/>
                  </a:lnTo>
                  <a:lnTo>
                    <a:pt x="960159" y="456847"/>
                  </a:lnTo>
                  <a:lnTo>
                    <a:pt x="1013501" y="480367"/>
                  </a:lnTo>
                  <a:lnTo>
                    <a:pt x="1066843" y="503492"/>
                  </a:lnTo>
                  <a:lnTo>
                    <a:pt x="1120185" y="526179"/>
                  </a:lnTo>
                  <a:lnTo>
                    <a:pt x="1173527" y="548394"/>
                  </a:lnTo>
                  <a:lnTo>
                    <a:pt x="1226869" y="570106"/>
                  </a:lnTo>
                  <a:lnTo>
                    <a:pt x="1280212" y="591294"/>
                  </a:lnTo>
                  <a:lnTo>
                    <a:pt x="1333554" y="611950"/>
                  </a:lnTo>
                  <a:lnTo>
                    <a:pt x="1386896" y="632080"/>
                  </a:lnTo>
                  <a:lnTo>
                    <a:pt x="1440238" y="651700"/>
                  </a:lnTo>
                  <a:lnTo>
                    <a:pt x="1493580" y="670839"/>
                  </a:lnTo>
                  <a:lnTo>
                    <a:pt x="1546922" y="689531"/>
                  </a:lnTo>
                  <a:lnTo>
                    <a:pt x="1600265" y="707817"/>
                  </a:lnTo>
                  <a:lnTo>
                    <a:pt x="1653607" y="725737"/>
                  </a:lnTo>
                  <a:lnTo>
                    <a:pt x="1706949" y="743332"/>
                  </a:lnTo>
                  <a:lnTo>
                    <a:pt x="1760291" y="760641"/>
                  </a:lnTo>
                  <a:lnTo>
                    <a:pt x="1813633" y="777700"/>
                  </a:lnTo>
                  <a:lnTo>
                    <a:pt x="1866976" y="794539"/>
                  </a:lnTo>
                  <a:lnTo>
                    <a:pt x="1920318" y="811187"/>
                  </a:lnTo>
                  <a:lnTo>
                    <a:pt x="1973660" y="827668"/>
                  </a:lnTo>
                  <a:lnTo>
                    <a:pt x="2027002" y="844003"/>
                  </a:lnTo>
                  <a:lnTo>
                    <a:pt x="2080344" y="860210"/>
                  </a:lnTo>
                  <a:lnTo>
                    <a:pt x="2133686" y="876306"/>
                  </a:lnTo>
                  <a:lnTo>
                    <a:pt x="2187029" y="892304"/>
                  </a:lnTo>
                  <a:lnTo>
                    <a:pt x="2240371" y="908215"/>
                  </a:lnTo>
                  <a:lnTo>
                    <a:pt x="2293713" y="924050"/>
                  </a:lnTo>
                  <a:lnTo>
                    <a:pt x="2347055" y="939817"/>
                  </a:lnTo>
                  <a:lnTo>
                    <a:pt x="2400397" y="955524"/>
                  </a:lnTo>
                  <a:lnTo>
                    <a:pt x="2453739" y="971177"/>
                  </a:lnTo>
                  <a:lnTo>
                    <a:pt x="2507082" y="986781"/>
                  </a:lnTo>
                  <a:lnTo>
                    <a:pt x="2560424" y="1002343"/>
                  </a:lnTo>
                  <a:lnTo>
                    <a:pt x="2613766" y="1017866"/>
                  </a:lnTo>
                  <a:lnTo>
                    <a:pt x="2667108" y="1033353"/>
                  </a:lnTo>
                  <a:lnTo>
                    <a:pt x="2720450" y="1048809"/>
                  </a:lnTo>
                  <a:lnTo>
                    <a:pt x="2773792" y="1064236"/>
                  </a:lnTo>
                  <a:lnTo>
                    <a:pt x="2827135" y="1079637"/>
                  </a:lnTo>
                  <a:lnTo>
                    <a:pt x="2880477" y="1095014"/>
                  </a:lnTo>
                  <a:lnTo>
                    <a:pt x="2933819" y="1110369"/>
                  </a:lnTo>
                  <a:lnTo>
                    <a:pt x="2987161" y="1125704"/>
                  </a:lnTo>
                  <a:lnTo>
                    <a:pt x="3040503" y="1141021"/>
                  </a:lnTo>
                  <a:lnTo>
                    <a:pt x="3093845" y="1156321"/>
                  </a:lnTo>
                  <a:lnTo>
                    <a:pt x="3147188" y="1171605"/>
                  </a:lnTo>
                  <a:lnTo>
                    <a:pt x="3200530" y="1186874"/>
                  </a:lnTo>
                  <a:lnTo>
                    <a:pt x="3253872" y="1202131"/>
                  </a:lnTo>
                  <a:lnTo>
                    <a:pt x="3307214" y="1217375"/>
                  </a:lnTo>
                  <a:lnTo>
                    <a:pt x="3360556" y="1232607"/>
                  </a:lnTo>
                  <a:lnTo>
                    <a:pt x="3413899" y="1247829"/>
                  </a:lnTo>
                  <a:lnTo>
                    <a:pt x="3467241" y="1263041"/>
                  </a:lnTo>
                  <a:lnTo>
                    <a:pt x="3520583" y="1278243"/>
                  </a:lnTo>
                  <a:lnTo>
                    <a:pt x="3573925" y="1293437"/>
                  </a:lnTo>
                  <a:lnTo>
                    <a:pt x="3627267" y="1308623"/>
                  </a:lnTo>
                  <a:lnTo>
                    <a:pt x="3680609" y="1323801"/>
                  </a:lnTo>
                  <a:lnTo>
                    <a:pt x="3733952" y="1338972"/>
                  </a:lnTo>
                  <a:lnTo>
                    <a:pt x="3787294" y="1354136"/>
                  </a:lnTo>
                  <a:lnTo>
                    <a:pt x="3840636" y="1369294"/>
                  </a:lnTo>
                  <a:lnTo>
                    <a:pt x="3893978" y="1384446"/>
                  </a:lnTo>
                  <a:lnTo>
                    <a:pt x="3947320" y="1399592"/>
                  </a:lnTo>
                  <a:lnTo>
                    <a:pt x="4000662" y="1414733"/>
                  </a:lnTo>
                  <a:lnTo>
                    <a:pt x="4054005" y="1429870"/>
                  </a:lnTo>
                  <a:lnTo>
                    <a:pt x="4107347" y="1445001"/>
                  </a:lnTo>
                  <a:lnTo>
                    <a:pt x="4160689" y="1460128"/>
                  </a:lnTo>
                  <a:lnTo>
                    <a:pt x="4214031" y="1475250"/>
                  </a:lnTo>
                  <a:lnTo>
                    <a:pt x="4214031" y="2129526"/>
                  </a:lnTo>
                  <a:lnTo>
                    <a:pt x="4160689" y="2102942"/>
                  </a:lnTo>
                  <a:lnTo>
                    <a:pt x="4107347" y="2076362"/>
                  </a:lnTo>
                  <a:lnTo>
                    <a:pt x="4054005" y="2049787"/>
                  </a:lnTo>
                  <a:lnTo>
                    <a:pt x="4000662" y="2023216"/>
                  </a:lnTo>
                  <a:lnTo>
                    <a:pt x="3947320" y="1996650"/>
                  </a:lnTo>
                  <a:lnTo>
                    <a:pt x="3893978" y="1970090"/>
                  </a:lnTo>
                  <a:lnTo>
                    <a:pt x="3840636" y="1943535"/>
                  </a:lnTo>
                  <a:lnTo>
                    <a:pt x="3787294" y="1916987"/>
                  </a:lnTo>
                  <a:lnTo>
                    <a:pt x="3733952" y="1890444"/>
                  </a:lnTo>
                  <a:lnTo>
                    <a:pt x="3680609" y="1863908"/>
                  </a:lnTo>
                  <a:lnTo>
                    <a:pt x="3627267" y="1837380"/>
                  </a:lnTo>
                  <a:lnTo>
                    <a:pt x="3573925" y="1810859"/>
                  </a:lnTo>
                  <a:lnTo>
                    <a:pt x="3520583" y="1784346"/>
                  </a:lnTo>
                  <a:lnTo>
                    <a:pt x="3467241" y="1757842"/>
                  </a:lnTo>
                  <a:lnTo>
                    <a:pt x="3413899" y="1731347"/>
                  </a:lnTo>
                  <a:lnTo>
                    <a:pt x="3360556" y="1704862"/>
                  </a:lnTo>
                  <a:lnTo>
                    <a:pt x="3307214" y="1678388"/>
                  </a:lnTo>
                  <a:lnTo>
                    <a:pt x="3253872" y="1651925"/>
                  </a:lnTo>
                  <a:lnTo>
                    <a:pt x="3200530" y="1625475"/>
                  </a:lnTo>
                  <a:lnTo>
                    <a:pt x="3147188" y="1599038"/>
                  </a:lnTo>
                  <a:lnTo>
                    <a:pt x="3093845" y="1572615"/>
                  </a:lnTo>
                  <a:lnTo>
                    <a:pt x="3040503" y="1546208"/>
                  </a:lnTo>
                  <a:lnTo>
                    <a:pt x="2987161" y="1519818"/>
                  </a:lnTo>
                  <a:lnTo>
                    <a:pt x="2933819" y="1493446"/>
                  </a:lnTo>
                  <a:lnTo>
                    <a:pt x="2880477" y="1467095"/>
                  </a:lnTo>
                  <a:lnTo>
                    <a:pt x="2827135" y="1440765"/>
                  </a:lnTo>
                  <a:lnTo>
                    <a:pt x="2773792" y="1414459"/>
                  </a:lnTo>
                  <a:lnTo>
                    <a:pt x="2720450" y="1388179"/>
                  </a:lnTo>
                  <a:lnTo>
                    <a:pt x="2667108" y="1361929"/>
                  </a:lnTo>
                  <a:lnTo>
                    <a:pt x="2613766" y="1335710"/>
                  </a:lnTo>
                  <a:lnTo>
                    <a:pt x="2560424" y="1309526"/>
                  </a:lnTo>
                  <a:lnTo>
                    <a:pt x="2507082" y="1283381"/>
                  </a:lnTo>
                  <a:lnTo>
                    <a:pt x="2453739" y="1257279"/>
                  </a:lnTo>
                  <a:lnTo>
                    <a:pt x="2400397" y="1231225"/>
                  </a:lnTo>
                  <a:lnTo>
                    <a:pt x="2347055" y="1205225"/>
                  </a:lnTo>
                  <a:lnTo>
                    <a:pt x="2293713" y="1179285"/>
                  </a:lnTo>
                  <a:lnTo>
                    <a:pt x="2240371" y="1153413"/>
                  </a:lnTo>
                  <a:lnTo>
                    <a:pt x="2187029" y="1127618"/>
                  </a:lnTo>
                  <a:lnTo>
                    <a:pt x="2133686" y="1101909"/>
                  </a:lnTo>
                  <a:lnTo>
                    <a:pt x="2080344" y="1076298"/>
                  </a:lnTo>
                  <a:lnTo>
                    <a:pt x="2027002" y="1050799"/>
                  </a:lnTo>
                  <a:lnTo>
                    <a:pt x="1973660" y="1025427"/>
                  </a:lnTo>
                  <a:lnTo>
                    <a:pt x="1920318" y="1000202"/>
                  </a:lnTo>
                  <a:lnTo>
                    <a:pt x="1866976" y="975143"/>
                  </a:lnTo>
                  <a:lnTo>
                    <a:pt x="1813633" y="950275"/>
                  </a:lnTo>
                  <a:lnTo>
                    <a:pt x="1760291" y="925627"/>
                  </a:lnTo>
                  <a:lnTo>
                    <a:pt x="1706949" y="901229"/>
                  </a:lnTo>
                  <a:lnTo>
                    <a:pt x="1653607" y="877118"/>
                  </a:lnTo>
                  <a:lnTo>
                    <a:pt x="1600265" y="853332"/>
                  </a:lnTo>
                  <a:lnTo>
                    <a:pt x="1546922" y="829910"/>
                  </a:lnTo>
                  <a:lnTo>
                    <a:pt x="1493580" y="806896"/>
                  </a:lnTo>
                  <a:lnTo>
                    <a:pt x="1440238" y="784328"/>
                  </a:lnTo>
                  <a:lnTo>
                    <a:pt x="1386896" y="762241"/>
                  </a:lnTo>
                  <a:lnTo>
                    <a:pt x="1333554" y="740665"/>
                  </a:lnTo>
                  <a:lnTo>
                    <a:pt x="1280212" y="719614"/>
                  </a:lnTo>
                  <a:lnTo>
                    <a:pt x="1226869" y="699096"/>
                  </a:lnTo>
                  <a:lnTo>
                    <a:pt x="1173527" y="679101"/>
                  </a:lnTo>
                  <a:lnTo>
                    <a:pt x="1120185" y="659609"/>
                  </a:lnTo>
                  <a:lnTo>
                    <a:pt x="1066843" y="640590"/>
                  </a:lnTo>
                  <a:lnTo>
                    <a:pt x="1013501" y="622007"/>
                  </a:lnTo>
                  <a:lnTo>
                    <a:pt x="960159" y="603821"/>
                  </a:lnTo>
                  <a:lnTo>
                    <a:pt x="906816" y="585989"/>
                  </a:lnTo>
                  <a:lnTo>
                    <a:pt x="853474" y="568472"/>
                  </a:lnTo>
                  <a:lnTo>
                    <a:pt x="800132" y="551231"/>
                  </a:lnTo>
                  <a:lnTo>
                    <a:pt x="746790" y="534232"/>
                  </a:lnTo>
                  <a:lnTo>
                    <a:pt x="693448" y="517445"/>
                  </a:lnTo>
                  <a:lnTo>
                    <a:pt x="640106" y="500843"/>
                  </a:lnTo>
                  <a:lnTo>
                    <a:pt x="586763" y="484402"/>
                  </a:lnTo>
                  <a:lnTo>
                    <a:pt x="533421" y="468102"/>
                  </a:lnTo>
                  <a:lnTo>
                    <a:pt x="480079" y="451925"/>
                  </a:lnTo>
                  <a:lnTo>
                    <a:pt x="426737" y="435856"/>
                  </a:lnTo>
                  <a:lnTo>
                    <a:pt x="373395" y="419882"/>
                  </a:lnTo>
                  <a:lnTo>
                    <a:pt x="320053" y="403991"/>
                  </a:lnTo>
                  <a:lnTo>
                    <a:pt x="266710" y="388175"/>
                  </a:lnTo>
                  <a:lnTo>
                    <a:pt x="213368" y="372424"/>
                  </a:lnTo>
                  <a:lnTo>
                    <a:pt x="160026" y="356732"/>
                  </a:lnTo>
                  <a:lnTo>
                    <a:pt x="106684" y="341092"/>
                  </a:lnTo>
                  <a:lnTo>
                    <a:pt x="53342" y="325499"/>
                  </a:lnTo>
                  <a:lnTo>
                    <a:pt x="0" y="309948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980" name="pl477">
              <a:extLst>
                <a:ext uri="{FF2B5EF4-FFF2-40B4-BE49-F238E27FC236}">
                  <a16:creationId xmlns:a16="http://schemas.microsoft.com/office/drawing/2014/main" id="{FF018751-D6A0-5E23-7499-0CCA055E1347}"/>
                </a:ext>
              </a:extLst>
            </p:cNvPr>
            <p:cNvSpPr/>
            <p:nvPr/>
          </p:nvSpPr>
          <p:spPr>
            <a:xfrm>
              <a:off x="3597959" y="2661634"/>
              <a:ext cx="4214031" cy="1475250"/>
            </a:xfrm>
            <a:custGeom>
              <a:avLst/>
              <a:gdLst/>
              <a:ahLst/>
              <a:cxnLst/>
              <a:rect l="0" t="0" r="0" b="0"/>
              <a:pathLst>
                <a:path w="4214031" h="1475250">
                  <a:moveTo>
                    <a:pt x="0" y="0"/>
                  </a:moveTo>
                  <a:lnTo>
                    <a:pt x="53342" y="26155"/>
                  </a:lnTo>
                  <a:lnTo>
                    <a:pt x="106684" y="52269"/>
                  </a:lnTo>
                  <a:lnTo>
                    <a:pt x="160026" y="78335"/>
                  </a:lnTo>
                  <a:lnTo>
                    <a:pt x="213368" y="104350"/>
                  </a:lnTo>
                  <a:lnTo>
                    <a:pt x="266710" y="130306"/>
                  </a:lnTo>
                  <a:lnTo>
                    <a:pt x="320053" y="156196"/>
                  </a:lnTo>
                  <a:lnTo>
                    <a:pt x="373395" y="182013"/>
                  </a:lnTo>
                  <a:lnTo>
                    <a:pt x="426737" y="207745"/>
                  </a:lnTo>
                  <a:lnTo>
                    <a:pt x="480079" y="233383"/>
                  </a:lnTo>
                  <a:lnTo>
                    <a:pt x="533421" y="258912"/>
                  </a:lnTo>
                  <a:lnTo>
                    <a:pt x="586763" y="284319"/>
                  </a:lnTo>
                  <a:lnTo>
                    <a:pt x="640106" y="309584"/>
                  </a:lnTo>
                  <a:lnTo>
                    <a:pt x="693448" y="334689"/>
                  </a:lnTo>
                  <a:lnTo>
                    <a:pt x="746790" y="359609"/>
                  </a:lnTo>
                  <a:lnTo>
                    <a:pt x="800132" y="384317"/>
                  </a:lnTo>
                  <a:lnTo>
                    <a:pt x="853474" y="408783"/>
                  </a:lnTo>
                  <a:lnTo>
                    <a:pt x="906816" y="432972"/>
                  </a:lnTo>
                  <a:lnTo>
                    <a:pt x="960159" y="456847"/>
                  </a:lnTo>
                  <a:lnTo>
                    <a:pt x="1013501" y="480367"/>
                  </a:lnTo>
                  <a:lnTo>
                    <a:pt x="1066843" y="503492"/>
                  </a:lnTo>
                  <a:lnTo>
                    <a:pt x="1120185" y="526179"/>
                  </a:lnTo>
                  <a:lnTo>
                    <a:pt x="1173527" y="548394"/>
                  </a:lnTo>
                  <a:lnTo>
                    <a:pt x="1226869" y="570106"/>
                  </a:lnTo>
                  <a:lnTo>
                    <a:pt x="1280212" y="591294"/>
                  </a:lnTo>
                  <a:lnTo>
                    <a:pt x="1333554" y="611950"/>
                  </a:lnTo>
                  <a:lnTo>
                    <a:pt x="1386896" y="632080"/>
                  </a:lnTo>
                  <a:lnTo>
                    <a:pt x="1440238" y="651700"/>
                  </a:lnTo>
                  <a:lnTo>
                    <a:pt x="1493580" y="670839"/>
                  </a:lnTo>
                  <a:lnTo>
                    <a:pt x="1546922" y="689531"/>
                  </a:lnTo>
                  <a:lnTo>
                    <a:pt x="1600265" y="707817"/>
                  </a:lnTo>
                  <a:lnTo>
                    <a:pt x="1653607" y="725737"/>
                  </a:lnTo>
                  <a:lnTo>
                    <a:pt x="1706949" y="743332"/>
                  </a:lnTo>
                  <a:lnTo>
                    <a:pt x="1760291" y="760641"/>
                  </a:lnTo>
                  <a:lnTo>
                    <a:pt x="1813633" y="777700"/>
                  </a:lnTo>
                  <a:lnTo>
                    <a:pt x="1866976" y="794539"/>
                  </a:lnTo>
                  <a:lnTo>
                    <a:pt x="1920318" y="811187"/>
                  </a:lnTo>
                  <a:lnTo>
                    <a:pt x="1973660" y="827668"/>
                  </a:lnTo>
                  <a:lnTo>
                    <a:pt x="2027002" y="844003"/>
                  </a:lnTo>
                  <a:lnTo>
                    <a:pt x="2080344" y="860210"/>
                  </a:lnTo>
                  <a:lnTo>
                    <a:pt x="2133686" y="876306"/>
                  </a:lnTo>
                  <a:lnTo>
                    <a:pt x="2187029" y="892304"/>
                  </a:lnTo>
                  <a:lnTo>
                    <a:pt x="2240371" y="908215"/>
                  </a:lnTo>
                  <a:lnTo>
                    <a:pt x="2293713" y="924050"/>
                  </a:lnTo>
                  <a:lnTo>
                    <a:pt x="2347055" y="939817"/>
                  </a:lnTo>
                  <a:lnTo>
                    <a:pt x="2400397" y="955524"/>
                  </a:lnTo>
                  <a:lnTo>
                    <a:pt x="2453739" y="971177"/>
                  </a:lnTo>
                  <a:lnTo>
                    <a:pt x="2507082" y="986781"/>
                  </a:lnTo>
                  <a:lnTo>
                    <a:pt x="2560424" y="1002343"/>
                  </a:lnTo>
                  <a:lnTo>
                    <a:pt x="2613766" y="1017866"/>
                  </a:lnTo>
                  <a:lnTo>
                    <a:pt x="2667108" y="1033353"/>
                  </a:lnTo>
                  <a:lnTo>
                    <a:pt x="2720450" y="1048809"/>
                  </a:lnTo>
                  <a:lnTo>
                    <a:pt x="2773792" y="1064236"/>
                  </a:lnTo>
                  <a:lnTo>
                    <a:pt x="2827135" y="1079637"/>
                  </a:lnTo>
                  <a:lnTo>
                    <a:pt x="2880477" y="1095014"/>
                  </a:lnTo>
                  <a:lnTo>
                    <a:pt x="2933819" y="1110369"/>
                  </a:lnTo>
                  <a:lnTo>
                    <a:pt x="2987161" y="1125704"/>
                  </a:lnTo>
                  <a:lnTo>
                    <a:pt x="3040503" y="1141021"/>
                  </a:lnTo>
                  <a:lnTo>
                    <a:pt x="3093845" y="1156321"/>
                  </a:lnTo>
                  <a:lnTo>
                    <a:pt x="3147188" y="1171605"/>
                  </a:lnTo>
                  <a:lnTo>
                    <a:pt x="3200530" y="1186874"/>
                  </a:lnTo>
                  <a:lnTo>
                    <a:pt x="3253872" y="1202131"/>
                  </a:lnTo>
                  <a:lnTo>
                    <a:pt x="3307214" y="1217375"/>
                  </a:lnTo>
                  <a:lnTo>
                    <a:pt x="3360556" y="1232607"/>
                  </a:lnTo>
                  <a:lnTo>
                    <a:pt x="3413899" y="1247829"/>
                  </a:lnTo>
                  <a:lnTo>
                    <a:pt x="3467241" y="1263041"/>
                  </a:lnTo>
                  <a:lnTo>
                    <a:pt x="3520583" y="1278243"/>
                  </a:lnTo>
                  <a:lnTo>
                    <a:pt x="3573925" y="1293437"/>
                  </a:lnTo>
                  <a:lnTo>
                    <a:pt x="3627267" y="1308623"/>
                  </a:lnTo>
                  <a:lnTo>
                    <a:pt x="3680609" y="1323801"/>
                  </a:lnTo>
                  <a:lnTo>
                    <a:pt x="3733952" y="1338972"/>
                  </a:lnTo>
                  <a:lnTo>
                    <a:pt x="3787294" y="1354136"/>
                  </a:lnTo>
                  <a:lnTo>
                    <a:pt x="3840636" y="1369294"/>
                  </a:lnTo>
                  <a:lnTo>
                    <a:pt x="3893978" y="1384446"/>
                  </a:lnTo>
                  <a:lnTo>
                    <a:pt x="3947320" y="1399592"/>
                  </a:lnTo>
                  <a:lnTo>
                    <a:pt x="4000662" y="1414733"/>
                  </a:lnTo>
                  <a:lnTo>
                    <a:pt x="4054005" y="1429870"/>
                  </a:lnTo>
                  <a:lnTo>
                    <a:pt x="4107347" y="1445001"/>
                  </a:lnTo>
                  <a:lnTo>
                    <a:pt x="4160689" y="1460128"/>
                  </a:lnTo>
                  <a:lnTo>
                    <a:pt x="4214031" y="147525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981" name="pl478">
              <a:extLst>
                <a:ext uri="{FF2B5EF4-FFF2-40B4-BE49-F238E27FC236}">
                  <a16:creationId xmlns:a16="http://schemas.microsoft.com/office/drawing/2014/main" id="{F051FFE8-B863-571C-2493-41ED9C97B22E}"/>
                </a:ext>
              </a:extLst>
            </p:cNvPr>
            <p:cNvSpPr/>
            <p:nvPr/>
          </p:nvSpPr>
          <p:spPr>
            <a:xfrm>
              <a:off x="3597959" y="2971582"/>
              <a:ext cx="4214031" cy="1819578"/>
            </a:xfrm>
            <a:custGeom>
              <a:avLst/>
              <a:gdLst/>
              <a:ahLst/>
              <a:cxnLst/>
              <a:rect l="0" t="0" r="0" b="0"/>
              <a:pathLst>
                <a:path w="4214031" h="1819578">
                  <a:moveTo>
                    <a:pt x="4214031" y="1819578"/>
                  </a:moveTo>
                  <a:lnTo>
                    <a:pt x="4160689" y="1792993"/>
                  </a:lnTo>
                  <a:lnTo>
                    <a:pt x="4107347" y="1766414"/>
                  </a:lnTo>
                  <a:lnTo>
                    <a:pt x="4054005" y="1739838"/>
                  </a:lnTo>
                  <a:lnTo>
                    <a:pt x="4000662" y="1713268"/>
                  </a:lnTo>
                  <a:lnTo>
                    <a:pt x="3947320" y="1686702"/>
                  </a:lnTo>
                  <a:lnTo>
                    <a:pt x="3893978" y="1660142"/>
                  </a:lnTo>
                  <a:lnTo>
                    <a:pt x="3840636" y="1633587"/>
                  </a:lnTo>
                  <a:lnTo>
                    <a:pt x="3787294" y="1607038"/>
                  </a:lnTo>
                  <a:lnTo>
                    <a:pt x="3733952" y="1580496"/>
                  </a:lnTo>
                  <a:lnTo>
                    <a:pt x="3680609" y="1553960"/>
                  </a:lnTo>
                  <a:lnTo>
                    <a:pt x="3627267" y="1527431"/>
                  </a:lnTo>
                  <a:lnTo>
                    <a:pt x="3573925" y="1500910"/>
                  </a:lnTo>
                  <a:lnTo>
                    <a:pt x="3520583" y="1474398"/>
                  </a:lnTo>
                  <a:lnTo>
                    <a:pt x="3467241" y="1447893"/>
                  </a:lnTo>
                  <a:lnTo>
                    <a:pt x="3413899" y="1421398"/>
                  </a:lnTo>
                  <a:lnTo>
                    <a:pt x="3360556" y="1394914"/>
                  </a:lnTo>
                  <a:lnTo>
                    <a:pt x="3307214" y="1368439"/>
                  </a:lnTo>
                  <a:lnTo>
                    <a:pt x="3253872" y="1341977"/>
                  </a:lnTo>
                  <a:lnTo>
                    <a:pt x="3200530" y="1315526"/>
                  </a:lnTo>
                  <a:lnTo>
                    <a:pt x="3147188" y="1289089"/>
                  </a:lnTo>
                  <a:lnTo>
                    <a:pt x="3093845" y="1262667"/>
                  </a:lnTo>
                  <a:lnTo>
                    <a:pt x="3040503" y="1236260"/>
                  </a:lnTo>
                  <a:lnTo>
                    <a:pt x="2987161" y="1209870"/>
                  </a:lnTo>
                  <a:lnTo>
                    <a:pt x="2933819" y="1183498"/>
                  </a:lnTo>
                  <a:lnTo>
                    <a:pt x="2880477" y="1157146"/>
                  </a:lnTo>
                  <a:lnTo>
                    <a:pt x="2827135" y="1130817"/>
                  </a:lnTo>
                  <a:lnTo>
                    <a:pt x="2773792" y="1104511"/>
                  </a:lnTo>
                  <a:lnTo>
                    <a:pt x="2720450" y="1078231"/>
                  </a:lnTo>
                  <a:lnTo>
                    <a:pt x="2667108" y="1051980"/>
                  </a:lnTo>
                  <a:lnTo>
                    <a:pt x="2613766" y="1025761"/>
                  </a:lnTo>
                  <a:lnTo>
                    <a:pt x="2560424" y="999577"/>
                  </a:lnTo>
                  <a:lnTo>
                    <a:pt x="2507082" y="973432"/>
                  </a:lnTo>
                  <a:lnTo>
                    <a:pt x="2453739" y="947330"/>
                  </a:lnTo>
                  <a:lnTo>
                    <a:pt x="2400397" y="921277"/>
                  </a:lnTo>
                  <a:lnTo>
                    <a:pt x="2347055" y="895277"/>
                  </a:lnTo>
                  <a:lnTo>
                    <a:pt x="2293713" y="869337"/>
                  </a:lnTo>
                  <a:lnTo>
                    <a:pt x="2240371" y="843465"/>
                  </a:lnTo>
                  <a:lnTo>
                    <a:pt x="2187029" y="817670"/>
                  </a:lnTo>
                  <a:lnTo>
                    <a:pt x="2133686" y="791961"/>
                  </a:lnTo>
                  <a:lnTo>
                    <a:pt x="2080344" y="766350"/>
                  </a:lnTo>
                  <a:lnTo>
                    <a:pt x="2027002" y="740851"/>
                  </a:lnTo>
                  <a:lnTo>
                    <a:pt x="1973660" y="715479"/>
                  </a:lnTo>
                  <a:lnTo>
                    <a:pt x="1920318" y="690253"/>
                  </a:lnTo>
                  <a:lnTo>
                    <a:pt x="1866976" y="665194"/>
                  </a:lnTo>
                  <a:lnTo>
                    <a:pt x="1813633" y="640327"/>
                  </a:lnTo>
                  <a:lnTo>
                    <a:pt x="1760291" y="615679"/>
                  </a:lnTo>
                  <a:lnTo>
                    <a:pt x="1706949" y="591281"/>
                  </a:lnTo>
                  <a:lnTo>
                    <a:pt x="1653607" y="567170"/>
                  </a:lnTo>
                  <a:lnTo>
                    <a:pt x="1600265" y="543383"/>
                  </a:lnTo>
                  <a:lnTo>
                    <a:pt x="1546922" y="519962"/>
                  </a:lnTo>
                  <a:lnTo>
                    <a:pt x="1493580" y="496947"/>
                  </a:lnTo>
                  <a:lnTo>
                    <a:pt x="1440238" y="474379"/>
                  </a:lnTo>
                  <a:lnTo>
                    <a:pt x="1386896" y="452293"/>
                  </a:lnTo>
                  <a:lnTo>
                    <a:pt x="1333554" y="430716"/>
                  </a:lnTo>
                  <a:lnTo>
                    <a:pt x="1280212" y="409666"/>
                  </a:lnTo>
                  <a:lnTo>
                    <a:pt x="1226869" y="389147"/>
                  </a:lnTo>
                  <a:lnTo>
                    <a:pt x="1173527" y="369152"/>
                  </a:lnTo>
                  <a:lnTo>
                    <a:pt x="1120185" y="349660"/>
                  </a:lnTo>
                  <a:lnTo>
                    <a:pt x="1066843" y="330641"/>
                  </a:lnTo>
                  <a:lnTo>
                    <a:pt x="1013501" y="312059"/>
                  </a:lnTo>
                  <a:lnTo>
                    <a:pt x="960159" y="293873"/>
                  </a:lnTo>
                  <a:lnTo>
                    <a:pt x="906816" y="276041"/>
                  </a:lnTo>
                  <a:lnTo>
                    <a:pt x="853474" y="258523"/>
                  </a:lnTo>
                  <a:lnTo>
                    <a:pt x="800132" y="241282"/>
                  </a:lnTo>
                  <a:lnTo>
                    <a:pt x="746790" y="224284"/>
                  </a:lnTo>
                  <a:lnTo>
                    <a:pt x="693448" y="207497"/>
                  </a:lnTo>
                  <a:lnTo>
                    <a:pt x="640106" y="190895"/>
                  </a:lnTo>
                  <a:lnTo>
                    <a:pt x="586763" y="174454"/>
                  </a:lnTo>
                  <a:lnTo>
                    <a:pt x="533421" y="158154"/>
                  </a:lnTo>
                  <a:lnTo>
                    <a:pt x="480079" y="141977"/>
                  </a:lnTo>
                  <a:lnTo>
                    <a:pt x="426737" y="125907"/>
                  </a:lnTo>
                  <a:lnTo>
                    <a:pt x="373395" y="109933"/>
                  </a:lnTo>
                  <a:lnTo>
                    <a:pt x="320053" y="94043"/>
                  </a:lnTo>
                  <a:lnTo>
                    <a:pt x="266710" y="78226"/>
                  </a:lnTo>
                  <a:lnTo>
                    <a:pt x="213368" y="62476"/>
                  </a:lnTo>
                  <a:lnTo>
                    <a:pt x="160026" y="46784"/>
                  </a:lnTo>
                  <a:lnTo>
                    <a:pt x="106684" y="31144"/>
                  </a:lnTo>
                  <a:lnTo>
                    <a:pt x="53342" y="15551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982" name="pl479">
              <a:extLst>
                <a:ext uri="{FF2B5EF4-FFF2-40B4-BE49-F238E27FC236}">
                  <a16:creationId xmlns:a16="http://schemas.microsoft.com/office/drawing/2014/main" id="{28D77FD6-A645-C2F8-86C5-498293474DAB}"/>
                </a:ext>
              </a:extLst>
            </p:cNvPr>
            <p:cNvSpPr/>
            <p:nvPr/>
          </p:nvSpPr>
          <p:spPr>
            <a:xfrm>
              <a:off x="3597959" y="2816608"/>
              <a:ext cx="4214031" cy="1647414"/>
            </a:xfrm>
            <a:custGeom>
              <a:avLst/>
              <a:gdLst/>
              <a:ahLst/>
              <a:cxnLst/>
              <a:rect l="0" t="0" r="0" b="0"/>
              <a:pathLst>
                <a:path w="4214031" h="1647414">
                  <a:moveTo>
                    <a:pt x="0" y="0"/>
                  </a:moveTo>
                  <a:lnTo>
                    <a:pt x="53342" y="20853"/>
                  </a:lnTo>
                  <a:lnTo>
                    <a:pt x="106684" y="41706"/>
                  </a:lnTo>
                  <a:lnTo>
                    <a:pt x="160026" y="62560"/>
                  </a:lnTo>
                  <a:lnTo>
                    <a:pt x="213368" y="83413"/>
                  </a:lnTo>
                  <a:lnTo>
                    <a:pt x="266710" y="104266"/>
                  </a:lnTo>
                  <a:lnTo>
                    <a:pt x="320053" y="125120"/>
                  </a:lnTo>
                  <a:lnTo>
                    <a:pt x="373395" y="145973"/>
                  </a:lnTo>
                  <a:lnTo>
                    <a:pt x="426737" y="166826"/>
                  </a:lnTo>
                  <a:lnTo>
                    <a:pt x="480079" y="187680"/>
                  </a:lnTo>
                  <a:lnTo>
                    <a:pt x="533421" y="208533"/>
                  </a:lnTo>
                  <a:lnTo>
                    <a:pt x="586763" y="229386"/>
                  </a:lnTo>
                  <a:lnTo>
                    <a:pt x="640106" y="250240"/>
                  </a:lnTo>
                  <a:lnTo>
                    <a:pt x="693448" y="271093"/>
                  </a:lnTo>
                  <a:lnTo>
                    <a:pt x="746790" y="291946"/>
                  </a:lnTo>
                  <a:lnTo>
                    <a:pt x="800132" y="312800"/>
                  </a:lnTo>
                  <a:lnTo>
                    <a:pt x="853474" y="333653"/>
                  </a:lnTo>
                  <a:lnTo>
                    <a:pt x="906816" y="354506"/>
                  </a:lnTo>
                  <a:lnTo>
                    <a:pt x="960159" y="375360"/>
                  </a:lnTo>
                  <a:lnTo>
                    <a:pt x="1013501" y="396213"/>
                  </a:lnTo>
                  <a:lnTo>
                    <a:pt x="1066843" y="417066"/>
                  </a:lnTo>
                  <a:lnTo>
                    <a:pt x="1120185" y="437920"/>
                  </a:lnTo>
                  <a:lnTo>
                    <a:pt x="1173527" y="458773"/>
                  </a:lnTo>
                  <a:lnTo>
                    <a:pt x="1226869" y="479626"/>
                  </a:lnTo>
                  <a:lnTo>
                    <a:pt x="1280212" y="500480"/>
                  </a:lnTo>
                  <a:lnTo>
                    <a:pt x="1333554" y="521333"/>
                  </a:lnTo>
                  <a:lnTo>
                    <a:pt x="1386896" y="542187"/>
                  </a:lnTo>
                  <a:lnTo>
                    <a:pt x="1440238" y="563040"/>
                  </a:lnTo>
                  <a:lnTo>
                    <a:pt x="1493580" y="583893"/>
                  </a:lnTo>
                  <a:lnTo>
                    <a:pt x="1546922" y="604747"/>
                  </a:lnTo>
                  <a:lnTo>
                    <a:pt x="1600265" y="625600"/>
                  </a:lnTo>
                  <a:lnTo>
                    <a:pt x="1653607" y="646453"/>
                  </a:lnTo>
                  <a:lnTo>
                    <a:pt x="1706949" y="667307"/>
                  </a:lnTo>
                  <a:lnTo>
                    <a:pt x="1760291" y="688160"/>
                  </a:lnTo>
                  <a:lnTo>
                    <a:pt x="1813633" y="709013"/>
                  </a:lnTo>
                  <a:lnTo>
                    <a:pt x="1866976" y="729867"/>
                  </a:lnTo>
                  <a:lnTo>
                    <a:pt x="1920318" y="750720"/>
                  </a:lnTo>
                  <a:lnTo>
                    <a:pt x="1973660" y="771573"/>
                  </a:lnTo>
                  <a:lnTo>
                    <a:pt x="2027002" y="792427"/>
                  </a:lnTo>
                  <a:lnTo>
                    <a:pt x="2080344" y="813280"/>
                  </a:lnTo>
                  <a:lnTo>
                    <a:pt x="2133686" y="834133"/>
                  </a:lnTo>
                  <a:lnTo>
                    <a:pt x="2187029" y="854987"/>
                  </a:lnTo>
                  <a:lnTo>
                    <a:pt x="2240371" y="875840"/>
                  </a:lnTo>
                  <a:lnTo>
                    <a:pt x="2293713" y="896693"/>
                  </a:lnTo>
                  <a:lnTo>
                    <a:pt x="2347055" y="917547"/>
                  </a:lnTo>
                  <a:lnTo>
                    <a:pt x="2400397" y="938400"/>
                  </a:lnTo>
                  <a:lnTo>
                    <a:pt x="2453739" y="959253"/>
                  </a:lnTo>
                  <a:lnTo>
                    <a:pt x="2507082" y="980107"/>
                  </a:lnTo>
                  <a:lnTo>
                    <a:pt x="2560424" y="1000960"/>
                  </a:lnTo>
                  <a:lnTo>
                    <a:pt x="2613766" y="1021814"/>
                  </a:lnTo>
                  <a:lnTo>
                    <a:pt x="2667108" y="1042667"/>
                  </a:lnTo>
                  <a:lnTo>
                    <a:pt x="2720450" y="1063520"/>
                  </a:lnTo>
                  <a:lnTo>
                    <a:pt x="2773792" y="1084374"/>
                  </a:lnTo>
                  <a:lnTo>
                    <a:pt x="2827135" y="1105227"/>
                  </a:lnTo>
                  <a:lnTo>
                    <a:pt x="2880477" y="1126080"/>
                  </a:lnTo>
                  <a:lnTo>
                    <a:pt x="2933819" y="1146934"/>
                  </a:lnTo>
                  <a:lnTo>
                    <a:pt x="2987161" y="1167787"/>
                  </a:lnTo>
                  <a:lnTo>
                    <a:pt x="3040503" y="1188640"/>
                  </a:lnTo>
                  <a:lnTo>
                    <a:pt x="3093845" y="1209494"/>
                  </a:lnTo>
                  <a:lnTo>
                    <a:pt x="3147188" y="1230347"/>
                  </a:lnTo>
                  <a:lnTo>
                    <a:pt x="3200530" y="1251200"/>
                  </a:lnTo>
                  <a:lnTo>
                    <a:pt x="3253872" y="1272054"/>
                  </a:lnTo>
                  <a:lnTo>
                    <a:pt x="3307214" y="1292907"/>
                  </a:lnTo>
                  <a:lnTo>
                    <a:pt x="3360556" y="1313760"/>
                  </a:lnTo>
                  <a:lnTo>
                    <a:pt x="3413899" y="1334614"/>
                  </a:lnTo>
                  <a:lnTo>
                    <a:pt x="3467241" y="1355467"/>
                  </a:lnTo>
                  <a:lnTo>
                    <a:pt x="3520583" y="1376320"/>
                  </a:lnTo>
                  <a:lnTo>
                    <a:pt x="3573925" y="1397174"/>
                  </a:lnTo>
                  <a:lnTo>
                    <a:pt x="3627267" y="1418027"/>
                  </a:lnTo>
                  <a:lnTo>
                    <a:pt x="3680609" y="1438880"/>
                  </a:lnTo>
                  <a:lnTo>
                    <a:pt x="3733952" y="1459734"/>
                  </a:lnTo>
                  <a:lnTo>
                    <a:pt x="3787294" y="1480587"/>
                  </a:lnTo>
                  <a:lnTo>
                    <a:pt x="3840636" y="1501441"/>
                  </a:lnTo>
                  <a:lnTo>
                    <a:pt x="3893978" y="1522294"/>
                  </a:lnTo>
                  <a:lnTo>
                    <a:pt x="3947320" y="1543147"/>
                  </a:lnTo>
                  <a:lnTo>
                    <a:pt x="4000662" y="1564001"/>
                  </a:lnTo>
                  <a:lnTo>
                    <a:pt x="4054005" y="1584854"/>
                  </a:lnTo>
                  <a:lnTo>
                    <a:pt x="4107347" y="1605707"/>
                  </a:lnTo>
                  <a:lnTo>
                    <a:pt x="4160689" y="1626561"/>
                  </a:lnTo>
                  <a:lnTo>
                    <a:pt x="4214031" y="1647414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83" name="tx480">
              <a:extLst>
                <a:ext uri="{FF2B5EF4-FFF2-40B4-BE49-F238E27FC236}">
                  <a16:creationId xmlns:a16="http://schemas.microsoft.com/office/drawing/2014/main" id="{313DF082-53EC-6E87-DB49-FC343BB95F41}"/>
                </a:ext>
              </a:extLst>
            </p:cNvPr>
            <p:cNvSpPr/>
            <p:nvPr/>
          </p:nvSpPr>
          <p:spPr>
            <a:xfrm>
              <a:off x="3155112" y="4625806"/>
              <a:ext cx="169515" cy="218926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984" name="tx481">
              <a:extLst>
                <a:ext uri="{FF2B5EF4-FFF2-40B4-BE49-F238E27FC236}">
                  <a16:creationId xmlns:a16="http://schemas.microsoft.com/office/drawing/2014/main" id="{83FE2F75-18E8-B065-0953-1BCE5B51DC51}"/>
                </a:ext>
              </a:extLst>
            </p:cNvPr>
            <p:cNvSpPr/>
            <p:nvPr/>
          </p:nvSpPr>
          <p:spPr>
            <a:xfrm>
              <a:off x="3155112" y="3494002"/>
              <a:ext cx="169515" cy="215354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</a:t>
              </a:r>
            </a:p>
          </p:txBody>
        </p:sp>
        <p:sp>
          <p:nvSpPr>
            <p:cNvPr id="985" name="tx482">
              <a:extLst>
                <a:ext uri="{FF2B5EF4-FFF2-40B4-BE49-F238E27FC236}">
                  <a16:creationId xmlns:a16="http://schemas.microsoft.com/office/drawing/2014/main" id="{0BA8BA21-3BF1-9CE8-D2D3-773370DE15EC}"/>
                </a:ext>
              </a:extLst>
            </p:cNvPr>
            <p:cNvSpPr/>
            <p:nvPr/>
          </p:nvSpPr>
          <p:spPr>
            <a:xfrm>
              <a:off x="3155112" y="2351185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9</a:t>
              </a:r>
            </a:p>
          </p:txBody>
        </p:sp>
        <p:sp>
          <p:nvSpPr>
            <p:cNvPr id="986" name="tx483">
              <a:extLst>
                <a:ext uri="{FF2B5EF4-FFF2-40B4-BE49-F238E27FC236}">
                  <a16:creationId xmlns:a16="http://schemas.microsoft.com/office/drawing/2014/main" id="{6D6D01DC-A834-4EA6-14E2-9F3FF45EF4A4}"/>
                </a:ext>
              </a:extLst>
            </p:cNvPr>
            <p:cNvSpPr/>
            <p:nvPr/>
          </p:nvSpPr>
          <p:spPr>
            <a:xfrm>
              <a:off x="2985597" y="1219530"/>
              <a:ext cx="339030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11</a:t>
              </a:r>
            </a:p>
          </p:txBody>
        </p:sp>
        <p:sp>
          <p:nvSpPr>
            <p:cNvPr id="987" name="pl484">
              <a:extLst>
                <a:ext uri="{FF2B5EF4-FFF2-40B4-BE49-F238E27FC236}">
                  <a16:creationId xmlns:a16="http://schemas.microsoft.com/office/drawing/2014/main" id="{B223C40F-5A6C-423F-136A-7F944F0F5EF0}"/>
                </a:ext>
              </a:extLst>
            </p:cNvPr>
            <p:cNvSpPr/>
            <p:nvPr/>
          </p:nvSpPr>
          <p:spPr>
            <a:xfrm>
              <a:off x="3352463" y="473564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88" name="pl485">
              <a:extLst>
                <a:ext uri="{FF2B5EF4-FFF2-40B4-BE49-F238E27FC236}">
                  <a16:creationId xmlns:a16="http://schemas.microsoft.com/office/drawing/2014/main" id="{D0259F42-E778-385B-9016-6171BF9AAF94}"/>
                </a:ext>
              </a:extLst>
            </p:cNvPr>
            <p:cNvSpPr/>
            <p:nvPr/>
          </p:nvSpPr>
          <p:spPr>
            <a:xfrm>
              <a:off x="3352463" y="360026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89" name="pl486">
              <a:extLst>
                <a:ext uri="{FF2B5EF4-FFF2-40B4-BE49-F238E27FC236}">
                  <a16:creationId xmlns:a16="http://schemas.microsoft.com/office/drawing/2014/main" id="{23049827-73BF-F130-9F05-697CD2B7AE45}"/>
                </a:ext>
              </a:extLst>
            </p:cNvPr>
            <p:cNvSpPr/>
            <p:nvPr/>
          </p:nvSpPr>
          <p:spPr>
            <a:xfrm>
              <a:off x="3352463" y="246488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0" name="pl487">
              <a:extLst>
                <a:ext uri="{FF2B5EF4-FFF2-40B4-BE49-F238E27FC236}">
                  <a16:creationId xmlns:a16="http://schemas.microsoft.com/office/drawing/2014/main" id="{9601253A-9989-DA16-C4D0-4146724B8D88}"/>
                </a:ext>
              </a:extLst>
            </p:cNvPr>
            <p:cNvSpPr/>
            <p:nvPr/>
          </p:nvSpPr>
          <p:spPr>
            <a:xfrm>
              <a:off x="3352463" y="1329514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1" name="pl488">
              <a:extLst>
                <a:ext uri="{FF2B5EF4-FFF2-40B4-BE49-F238E27FC236}">
                  <a16:creationId xmlns:a16="http://schemas.microsoft.com/office/drawing/2014/main" id="{DAF5AAF5-3891-D999-D8D8-A6EFDD1EC184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2" name="pl489">
              <a:extLst>
                <a:ext uri="{FF2B5EF4-FFF2-40B4-BE49-F238E27FC236}">
                  <a16:creationId xmlns:a16="http://schemas.microsoft.com/office/drawing/2014/main" id="{97359E70-1810-BE9B-2591-4E88F52C14F2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3" name="pl490">
              <a:extLst>
                <a:ext uri="{FF2B5EF4-FFF2-40B4-BE49-F238E27FC236}">
                  <a16:creationId xmlns:a16="http://schemas.microsoft.com/office/drawing/2014/main" id="{5D08E96D-5630-1C54-C347-81DB1D7C9B64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4" name="pl491">
              <a:extLst>
                <a:ext uri="{FF2B5EF4-FFF2-40B4-BE49-F238E27FC236}">
                  <a16:creationId xmlns:a16="http://schemas.microsoft.com/office/drawing/2014/main" id="{CCD3C53E-428D-405F-FC48-915FF148046E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995" name="tx492">
              <a:extLst>
                <a:ext uri="{FF2B5EF4-FFF2-40B4-BE49-F238E27FC236}">
                  <a16:creationId xmlns:a16="http://schemas.microsoft.com/office/drawing/2014/main" id="{62F8E5C5-1EDC-7DF9-460C-9D734041F002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996" name="tx493">
              <a:extLst>
                <a:ext uri="{FF2B5EF4-FFF2-40B4-BE49-F238E27FC236}">
                  <a16:creationId xmlns:a16="http://schemas.microsoft.com/office/drawing/2014/main" id="{2C2F1F14-176A-0A38-FBD2-67C544F53FD2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997" name="tx494">
              <a:extLst>
                <a:ext uri="{FF2B5EF4-FFF2-40B4-BE49-F238E27FC236}">
                  <a16:creationId xmlns:a16="http://schemas.microsoft.com/office/drawing/2014/main" id="{31148ADF-4212-4B6C-E225-A0D998015D22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998" name="tx495">
              <a:extLst>
                <a:ext uri="{FF2B5EF4-FFF2-40B4-BE49-F238E27FC236}">
                  <a16:creationId xmlns:a16="http://schemas.microsoft.com/office/drawing/2014/main" id="{9F538363-3AC1-A8D0-245B-DA574A4B4500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999" name="tx496">
              <a:extLst>
                <a:ext uri="{FF2B5EF4-FFF2-40B4-BE49-F238E27FC236}">
                  <a16:creationId xmlns:a16="http://schemas.microsoft.com/office/drawing/2014/main" id="{98EDE73E-2F6B-1323-CE8F-299CB06C4CBD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1000" name="tx497">
              <a:extLst>
                <a:ext uri="{FF2B5EF4-FFF2-40B4-BE49-F238E27FC236}">
                  <a16:creationId xmlns:a16="http://schemas.microsoft.com/office/drawing/2014/main" id="{A0DB408F-E679-A658-54A2-65813171AC1B}"/>
                </a:ext>
              </a:extLst>
            </p:cNvPr>
            <p:cNvSpPr/>
            <p:nvPr/>
          </p:nvSpPr>
          <p:spPr>
            <a:xfrm rot="-5400000">
              <a:off x="2106500" y="3347843"/>
              <a:ext cx="1355228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FAM111B</a:t>
              </a:r>
            </a:p>
          </p:txBody>
        </p:sp>
      </p:grpSp>
      <p:grpSp>
        <p:nvGrpSpPr>
          <p:cNvPr id="1001" name="グループ化 1000">
            <a:extLst>
              <a:ext uri="{FF2B5EF4-FFF2-40B4-BE49-F238E27FC236}">
                <a16:creationId xmlns:a16="http://schemas.microsoft.com/office/drawing/2014/main" id="{AD8B05D7-869E-9497-B9B6-A3082625F853}"/>
              </a:ext>
            </a:extLst>
          </p:cNvPr>
          <p:cNvGrpSpPr>
            <a:grpSpLocks noChangeAspect="1"/>
          </p:cNvGrpSpPr>
          <p:nvPr/>
        </p:nvGrpSpPr>
        <p:grpSpPr>
          <a:xfrm>
            <a:off x="5118100" y="1200150"/>
            <a:ext cx="2228850" cy="2228850"/>
            <a:chOff x="2605882" y="1038225"/>
            <a:chExt cx="5486400" cy="5486400"/>
          </a:xfrm>
        </p:grpSpPr>
        <p:sp>
          <p:nvSpPr>
            <p:cNvPr id="1002" name="rc3">
              <a:extLst>
                <a:ext uri="{FF2B5EF4-FFF2-40B4-BE49-F238E27FC236}">
                  <a16:creationId xmlns:a16="http://schemas.microsoft.com/office/drawing/2014/main" id="{CFA55B32-F6B9-7866-9C19-BA79962FB9A8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3" name="rc4">
              <a:extLst>
                <a:ext uri="{FF2B5EF4-FFF2-40B4-BE49-F238E27FC236}">
                  <a16:creationId xmlns:a16="http://schemas.microsoft.com/office/drawing/2014/main" id="{81EFF512-4F00-E2CB-1423-69EF977BA1A0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4" name="rc5">
              <a:extLst>
                <a:ext uri="{FF2B5EF4-FFF2-40B4-BE49-F238E27FC236}">
                  <a16:creationId xmlns:a16="http://schemas.microsoft.com/office/drawing/2014/main" id="{36B328F3-7792-9A12-F465-5A0681F164F7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1005" name="pl6">
              <a:extLst>
                <a:ext uri="{FF2B5EF4-FFF2-40B4-BE49-F238E27FC236}">
                  <a16:creationId xmlns:a16="http://schemas.microsoft.com/office/drawing/2014/main" id="{DF9A4830-3FCF-65D5-4699-0708CC145048}"/>
                </a:ext>
              </a:extLst>
            </p:cNvPr>
            <p:cNvSpPr/>
            <p:nvPr/>
          </p:nvSpPr>
          <p:spPr>
            <a:xfrm>
              <a:off x="3387257" y="5174428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6" name="pl7">
              <a:extLst>
                <a:ext uri="{FF2B5EF4-FFF2-40B4-BE49-F238E27FC236}">
                  <a16:creationId xmlns:a16="http://schemas.microsoft.com/office/drawing/2014/main" id="{7E30EA17-9431-97CE-B584-4DEAD38A5C0D}"/>
                </a:ext>
              </a:extLst>
            </p:cNvPr>
            <p:cNvSpPr/>
            <p:nvPr/>
          </p:nvSpPr>
          <p:spPr>
            <a:xfrm>
              <a:off x="3387257" y="3962073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7" name="pl8">
              <a:extLst>
                <a:ext uri="{FF2B5EF4-FFF2-40B4-BE49-F238E27FC236}">
                  <a16:creationId xmlns:a16="http://schemas.microsoft.com/office/drawing/2014/main" id="{56C3F828-3DB9-1712-559A-A1FC8728023B}"/>
                </a:ext>
              </a:extLst>
            </p:cNvPr>
            <p:cNvSpPr/>
            <p:nvPr/>
          </p:nvSpPr>
          <p:spPr>
            <a:xfrm>
              <a:off x="3387257" y="2749718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8" name="pl9">
              <a:extLst>
                <a:ext uri="{FF2B5EF4-FFF2-40B4-BE49-F238E27FC236}">
                  <a16:creationId xmlns:a16="http://schemas.microsoft.com/office/drawing/2014/main" id="{DA78DC87-57D7-FAB3-C2A4-C3FE096EB74C}"/>
                </a:ext>
              </a:extLst>
            </p:cNvPr>
            <p:cNvSpPr/>
            <p:nvPr/>
          </p:nvSpPr>
          <p:spPr>
            <a:xfrm>
              <a:off x="3387257" y="1537364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09" name="pl10">
              <a:extLst>
                <a:ext uri="{FF2B5EF4-FFF2-40B4-BE49-F238E27FC236}">
                  <a16:creationId xmlns:a16="http://schemas.microsoft.com/office/drawing/2014/main" id="{A9FEA279-3BCA-7174-3B85-EB658716BF3A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0" name="pl11">
              <a:extLst>
                <a:ext uri="{FF2B5EF4-FFF2-40B4-BE49-F238E27FC236}">
                  <a16:creationId xmlns:a16="http://schemas.microsoft.com/office/drawing/2014/main" id="{004165CE-57FC-3527-31F9-CD2759C5F076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1" name="pl12">
              <a:extLst>
                <a:ext uri="{FF2B5EF4-FFF2-40B4-BE49-F238E27FC236}">
                  <a16:creationId xmlns:a16="http://schemas.microsoft.com/office/drawing/2014/main" id="{DAD18FF6-50DC-E09E-748A-2B7284FCBCB2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2" name="pl13">
              <a:extLst>
                <a:ext uri="{FF2B5EF4-FFF2-40B4-BE49-F238E27FC236}">
                  <a16:creationId xmlns:a16="http://schemas.microsoft.com/office/drawing/2014/main" id="{EC919A47-550B-918B-C414-66A5554631DA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3" name="pl14">
              <a:extLst>
                <a:ext uri="{FF2B5EF4-FFF2-40B4-BE49-F238E27FC236}">
                  <a16:creationId xmlns:a16="http://schemas.microsoft.com/office/drawing/2014/main" id="{271E9F73-B058-4A30-75CD-A0A83774EFDD}"/>
                </a:ext>
              </a:extLst>
            </p:cNvPr>
            <p:cNvSpPr/>
            <p:nvPr/>
          </p:nvSpPr>
          <p:spPr>
            <a:xfrm>
              <a:off x="3387257" y="5780605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4" name="pl15">
              <a:extLst>
                <a:ext uri="{FF2B5EF4-FFF2-40B4-BE49-F238E27FC236}">
                  <a16:creationId xmlns:a16="http://schemas.microsoft.com/office/drawing/2014/main" id="{0A47E255-A3E0-7443-C9D1-2912BB40CC16}"/>
                </a:ext>
              </a:extLst>
            </p:cNvPr>
            <p:cNvSpPr/>
            <p:nvPr/>
          </p:nvSpPr>
          <p:spPr>
            <a:xfrm>
              <a:off x="3387257" y="456825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5" name="pl16">
              <a:extLst>
                <a:ext uri="{FF2B5EF4-FFF2-40B4-BE49-F238E27FC236}">
                  <a16:creationId xmlns:a16="http://schemas.microsoft.com/office/drawing/2014/main" id="{6102F2A3-FDE3-987F-1BD2-9B327C286676}"/>
                </a:ext>
              </a:extLst>
            </p:cNvPr>
            <p:cNvSpPr/>
            <p:nvPr/>
          </p:nvSpPr>
          <p:spPr>
            <a:xfrm>
              <a:off x="3387257" y="3355896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6" name="pl17">
              <a:extLst>
                <a:ext uri="{FF2B5EF4-FFF2-40B4-BE49-F238E27FC236}">
                  <a16:creationId xmlns:a16="http://schemas.microsoft.com/office/drawing/2014/main" id="{1295C62A-BFD0-0852-CA58-40CC549F69EE}"/>
                </a:ext>
              </a:extLst>
            </p:cNvPr>
            <p:cNvSpPr/>
            <p:nvPr/>
          </p:nvSpPr>
          <p:spPr>
            <a:xfrm>
              <a:off x="3387257" y="214354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7" name="pl18">
              <a:extLst>
                <a:ext uri="{FF2B5EF4-FFF2-40B4-BE49-F238E27FC236}">
                  <a16:creationId xmlns:a16="http://schemas.microsoft.com/office/drawing/2014/main" id="{1D038D94-60C0-7E7F-1A1B-965A17D1D6DC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8" name="pl19">
              <a:extLst>
                <a:ext uri="{FF2B5EF4-FFF2-40B4-BE49-F238E27FC236}">
                  <a16:creationId xmlns:a16="http://schemas.microsoft.com/office/drawing/2014/main" id="{7A7E6EE5-F089-D31E-11B7-DC03E833CCC2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19" name="pl20">
              <a:extLst>
                <a:ext uri="{FF2B5EF4-FFF2-40B4-BE49-F238E27FC236}">
                  <a16:creationId xmlns:a16="http://schemas.microsoft.com/office/drawing/2014/main" id="{D707576A-1B71-687A-17DB-E9DC90D9B68C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0" name="pl21">
              <a:extLst>
                <a:ext uri="{FF2B5EF4-FFF2-40B4-BE49-F238E27FC236}">
                  <a16:creationId xmlns:a16="http://schemas.microsoft.com/office/drawing/2014/main" id="{0C11DD4A-EC18-300F-571C-0550CA33CC9D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1" name="pt22">
              <a:extLst>
                <a:ext uri="{FF2B5EF4-FFF2-40B4-BE49-F238E27FC236}">
                  <a16:creationId xmlns:a16="http://schemas.microsoft.com/office/drawing/2014/main" id="{6BC05A3B-6B16-A905-45AA-6CEAE9988C75}"/>
                </a:ext>
              </a:extLst>
            </p:cNvPr>
            <p:cNvSpPr/>
            <p:nvPr/>
          </p:nvSpPr>
          <p:spPr>
            <a:xfrm>
              <a:off x="4299164" y="25224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2" name="pt23">
              <a:extLst>
                <a:ext uri="{FF2B5EF4-FFF2-40B4-BE49-F238E27FC236}">
                  <a16:creationId xmlns:a16="http://schemas.microsoft.com/office/drawing/2014/main" id="{FCBF3732-19EB-36A8-36F5-0B2068786596}"/>
                </a:ext>
              </a:extLst>
            </p:cNvPr>
            <p:cNvSpPr/>
            <p:nvPr/>
          </p:nvSpPr>
          <p:spPr>
            <a:xfrm>
              <a:off x="4877397" y="32930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3" name="pt24">
              <a:extLst>
                <a:ext uri="{FF2B5EF4-FFF2-40B4-BE49-F238E27FC236}">
                  <a16:creationId xmlns:a16="http://schemas.microsoft.com/office/drawing/2014/main" id="{69FE1B06-5C56-2CA9-9175-0A6152D0BF6D}"/>
                </a:ext>
              </a:extLst>
            </p:cNvPr>
            <p:cNvSpPr/>
            <p:nvPr/>
          </p:nvSpPr>
          <p:spPr>
            <a:xfrm>
              <a:off x="5133850" y="26396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4" name="pt25">
              <a:extLst>
                <a:ext uri="{FF2B5EF4-FFF2-40B4-BE49-F238E27FC236}">
                  <a16:creationId xmlns:a16="http://schemas.microsoft.com/office/drawing/2014/main" id="{9B1CA8A2-6095-9630-C763-B7A93D077EDC}"/>
                </a:ext>
              </a:extLst>
            </p:cNvPr>
            <p:cNvSpPr/>
            <p:nvPr/>
          </p:nvSpPr>
          <p:spPr>
            <a:xfrm>
              <a:off x="5294971" y="31948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5" name="pt26">
              <a:extLst>
                <a:ext uri="{FF2B5EF4-FFF2-40B4-BE49-F238E27FC236}">
                  <a16:creationId xmlns:a16="http://schemas.microsoft.com/office/drawing/2014/main" id="{30EBBB2B-7073-5B13-B77E-156E88ADCD0D}"/>
                </a:ext>
              </a:extLst>
            </p:cNvPr>
            <p:cNvSpPr/>
            <p:nvPr/>
          </p:nvSpPr>
          <p:spPr>
            <a:xfrm>
              <a:off x="5370246" y="26303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6" name="pt27">
              <a:extLst>
                <a:ext uri="{FF2B5EF4-FFF2-40B4-BE49-F238E27FC236}">
                  <a16:creationId xmlns:a16="http://schemas.microsoft.com/office/drawing/2014/main" id="{6964E8E0-39E2-5B4A-D94D-4E235D6B3F29}"/>
                </a:ext>
              </a:extLst>
            </p:cNvPr>
            <p:cNvSpPr/>
            <p:nvPr/>
          </p:nvSpPr>
          <p:spPr>
            <a:xfrm>
              <a:off x="5535376" y="32870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7" name="pt28">
              <a:extLst>
                <a:ext uri="{FF2B5EF4-FFF2-40B4-BE49-F238E27FC236}">
                  <a16:creationId xmlns:a16="http://schemas.microsoft.com/office/drawing/2014/main" id="{E4B3BAD7-6245-0CA4-150D-C4C003D2976E}"/>
                </a:ext>
              </a:extLst>
            </p:cNvPr>
            <p:cNvSpPr/>
            <p:nvPr/>
          </p:nvSpPr>
          <p:spPr>
            <a:xfrm>
              <a:off x="5596696" y="28580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8" name="pt29">
              <a:extLst>
                <a:ext uri="{FF2B5EF4-FFF2-40B4-BE49-F238E27FC236}">
                  <a16:creationId xmlns:a16="http://schemas.microsoft.com/office/drawing/2014/main" id="{FB234C4E-D6D6-1955-8F52-28930C135E80}"/>
                </a:ext>
              </a:extLst>
            </p:cNvPr>
            <p:cNvSpPr/>
            <p:nvPr/>
          </p:nvSpPr>
          <p:spPr>
            <a:xfrm>
              <a:off x="4561897" y="29335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29" name="pt30">
              <a:extLst>
                <a:ext uri="{FF2B5EF4-FFF2-40B4-BE49-F238E27FC236}">
                  <a16:creationId xmlns:a16="http://schemas.microsoft.com/office/drawing/2014/main" id="{D76653D2-D977-CAF0-E286-E31A460EE024}"/>
                </a:ext>
              </a:extLst>
            </p:cNvPr>
            <p:cNvSpPr/>
            <p:nvPr/>
          </p:nvSpPr>
          <p:spPr>
            <a:xfrm>
              <a:off x="4377885" y="27741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0" name="pt31">
              <a:extLst>
                <a:ext uri="{FF2B5EF4-FFF2-40B4-BE49-F238E27FC236}">
                  <a16:creationId xmlns:a16="http://schemas.microsoft.com/office/drawing/2014/main" id="{C5E1220A-57A3-0528-C6A4-E073B6100835}"/>
                </a:ext>
              </a:extLst>
            </p:cNvPr>
            <p:cNvSpPr/>
            <p:nvPr/>
          </p:nvSpPr>
          <p:spPr>
            <a:xfrm>
              <a:off x="5064319" y="27742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1" name="pt32">
              <a:extLst>
                <a:ext uri="{FF2B5EF4-FFF2-40B4-BE49-F238E27FC236}">
                  <a16:creationId xmlns:a16="http://schemas.microsoft.com/office/drawing/2014/main" id="{8B47937F-60D0-54F6-D28F-23AC7568CB01}"/>
                </a:ext>
              </a:extLst>
            </p:cNvPr>
            <p:cNvSpPr/>
            <p:nvPr/>
          </p:nvSpPr>
          <p:spPr>
            <a:xfrm>
              <a:off x="4583042" y="37544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2" name="pt33">
              <a:extLst>
                <a:ext uri="{FF2B5EF4-FFF2-40B4-BE49-F238E27FC236}">
                  <a16:creationId xmlns:a16="http://schemas.microsoft.com/office/drawing/2014/main" id="{70AC11C4-A616-BC27-DDEC-F08E8E27D161}"/>
                </a:ext>
              </a:extLst>
            </p:cNvPr>
            <p:cNvSpPr/>
            <p:nvPr/>
          </p:nvSpPr>
          <p:spPr>
            <a:xfrm>
              <a:off x="4313069" y="39219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3" name="pt34">
              <a:extLst>
                <a:ext uri="{FF2B5EF4-FFF2-40B4-BE49-F238E27FC236}">
                  <a16:creationId xmlns:a16="http://schemas.microsoft.com/office/drawing/2014/main" id="{BDC0C070-5313-63CB-9F22-E304EFE25C58}"/>
                </a:ext>
              </a:extLst>
            </p:cNvPr>
            <p:cNvSpPr/>
            <p:nvPr/>
          </p:nvSpPr>
          <p:spPr>
            <a:xfrm>
              <a:off x="4598055" y="28651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4" name="pt35">
              <a:extLst>
                <a:ext uri="{FF2B5EF4-FFF2-40B4-BE49-F238E27FC236}">
                  <a16:creationId xmlns:a16="http://schemas.microsoft.com/office/drawing/2014/main" id="{5AB53999-135E-B8F5-1E2D-6889C0C2C22C}"/>
                </a:ext>
              </a:extLst>
            </p:cNvPr>
            <p:cNvSpPr/>
            <p:nvPr/>
          </p:nvSpPr>
          <p:spPr>
            <a:xfrm>
              <a:off x="4599528" y="32590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5" name="pt36">
              <a:extLst>
                <a:ext uri="{FF2B5EF4-FFF2-40B4-BE49-F238E27FC236}">
                  <a16:creationId xmlns:a16="http://schemas.microsoft.com/office/drawing/2014/main" id="{83E72DE6-3C6D-7747-8ED8-1AD824E29B15}"/>
                </a:ext>
              </a:extLst>
            </p:cNvPr>
            <p:cNvSpPr/>
            <p:nvPr/>
          </p:nvSpPr>
          <p:spPr>
            <a:xfrm>
              <a:off x="4252293" y="32475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6" name="pt37">
              <a:extLst>
                <a:ext uri="{FF2B5EF4-FFF2-40B4-BE49-F238E27FC236}">
                  <a16:creationId xmlns:a16="http://schemas.microsoft.com/office/drawing/2014/main" id="{ED233804-364C-C500-EFA6-54246A15AB69}"/>
                </a:ext>
              </a:extLst>
            </p:cNvPr>
            <p:cNvSpPr/>
            <p:nvPr/>
          </p:nvSpPr>
          <p:spPr>
            <a:xfrm>
              <a:off x="4654488" y="30198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7" name="pt38">
              <a:extLst>
                <a:ext uri="{FF2B5EF4-FFF2-40B4-BE49-F238E27FC236}">
                  <a16:creationId xmlns:a16="http://schemas.microsoft.com/office/drawing/2014/main" id="{E615E6C9-E0FE-11CC-8F95-DFB6AB949100}"/>
                </a:ext>
              </a:extLst>
            </p:cNvPr>
            <p:cNvSpPr/>
            <p:nvPr/>
          </p:nvSpPr>
          <p:spPr>
            <a:xfrm>
              <a:off x="4174254" y="37693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8" name="pt39">
              <a:extLst>
                <a:ext uri="{FF2B5EF4-FFF2-40B4-BE49-F238E27FC236}">
                  <a16:creationId xmlns:a16="http://schemas.microsoft.com/office/drawing/2014/main" id="{BF0B96EF-4551-8FD3-A803-B822CD081F2C}"/>
                </a:ext>
              </a:extLst>
            </p:cNvPr>
            <p:cNvSpPr/>
            <p:nvPr/>
          </p:nvSpPr>
          <p:spPr>
            <a:xfrm>
              <a:off x="5424787" y="28851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39" name="pt40">
              <a:extLst>
                <a:ext uri="{FF2B5EF4-FFF2-40B4-BE49-F238E27FC236}">
                  <a16:creationId xmlns:a16="http://schemas.microsoft.com/office/drawing/2014/main" id="{25AD6D1A-2267-0383-50FD-4930C94D9C19}"/>
                </a:ext>
              </a:extLst>
            </p:cNvPr>
            <p:cNvSpPr/>
            <p:nvPr/>
          </p:nvSpPr>
          <p:spPr>
            <a:xfrm>
              <a:off x="4640045" y="30269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0" name="pt41">
              <a:extLst>
                <a:ext uri="{FF2B5EF4-FFF2-40B4-BE49-F238E27FC236}">
                  <a16:creationId xmlns:a16="http://schemas.microsoft.com/office/drawing/2014/main" id="{3D9F8C58-20EE-A29B-3317-35ADE1DAB0E5}"/>
                </a:ext>
              </a:extLst>
            </p:cNvPr>
            <p:cNvSpPr/>
            <p:nvPr/>
          </p:nvSpPr>
          <p:spPr>
            <a:xfrm>
              <a:off x="5146114" y="31368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1" name="pt42">
              <a:extLst>
                <a:ext uri="{FF2B5EF4-FFF2-40B4-BE49-F238E27FC236}">
                  <a16:creationId xmlns:a16="http://schemas.microsoft.com/office/drawing/2014/main" id="{375F20BD-F238-3A29-CB3D-12570E7DA70A}"/>
                </a:ext>
              </a:extLst>
            </p:cNvPr>
            <p:cNvSpPr/>
            <p:nvPr/>
          </p:nvSpPr>
          <p:spPr>
            <a:xfrm>
              <a:off x="5775545" y="32751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2" name="pt43">
              <a:extLst>
                <a:ext uri="{FF2B5EF4-FFF2-40B4-BE49-F238E27FC236}">
                  <a16:creationId xmlns:a16="http://schemas.microsoft.com/office/drawing/2014/main" id="{83AB6B62-7235-7332-B61E-24A547C237D9}"/>
                </a:ext>
              </a:extLst>
            </p:cNvPr>
            <p:cNvSpPr/>
            <p:nvPr/>
          </p:nvSpPr>
          <p:spPr>
            <a:xfrm>
              <a:off x="4756446" y="29087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3" name="pt44">
              <a:extLst>
                <a:ext uri="{FF2B5EF4-FFF2-40B4-BE49-F238E27FC236}">
                  <a16:creationId xmlns:a16="http://schemas.microsoft.com/office/drawing/2014/main" id="{181CEAB1-FF5E-DEFB-5943-DE3233130394}"/>
                </a:ext>
              </a:extLst>
            </p:cNvPr>
            <p:cNvSpPr/>
            <p:nvPr/>
          </p:nvSpPr>
          <p:spPr>
            <a:xfrm>
              <a:off x="7787164" y="36896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4" name="pt45">
              <a:extLst>
                <a:ext uri="{FF2B5EF4-FFF2-40B4-BE49-F238E27FC236}">
                  <a16:creationId xmlns:a16="http://schemas.microsoft.com/office/drawing/2014/main" id="{CDBB2B3C-EC61-36C0-F255-181094C40535}"/>
                </a:ext>
              </a:extLst>
            </p:cNvPr>
            <p:cNvSpPr/>
            <p:nvPr/>
          </p:nvSpPr>
          <p:spPr>
            <a:xfrm>
              <a:off x="7371065" y="37142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5" name="pt46">
              <a:extLst>
                <a:ext uri="{FF2B5EF4-FFF2-40B4-BE49-F238E27FC236}">
                  <a16:creationId xmlns:a16="http://schemas.microsoft.com/office/drawing/2014/main" id="{7D8C9E00-5D13-88FE-0A42-77C9D4C68C00}"/>
                </a:ext>
              </a:extLst>
            </p:cNvPr>
            <p:cNvSpPr/>
            <p:nvPr/>
          </p:nvSpPr>
          <p:spPr>
            <a:xfrm>
              <a:off x="7664292" y="36071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6" name="pt47">
              <a:extLst>
                <a:ext uri="{FF2B5EF4-FFF2-40B4-BE49-F238E27FC236}">
                  <a16:creationId xmlns:a16="http://schemas.microsoft.com/office/drawing/2014/main" id="{CA76B4F8-80E3-11C3-69B4-BD4EA321AF44}"/>
                </a:ext>
              </a:extLst>
            </p:cNvPr>
            <p:cNvSpPr/>
            <p:nvPr/>
          </p:nvSpPr>
          <p:spPr>
            <a:xfrm>
              <a:off x="7038252" y="34466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7" name="pt48">
              <a:extLst>
                <a:ext uri="{FF2B5EF4-FFF2-40B4-BE49-F238E27FC236}">
                  <a16:creationId xmlns:a16="http://schemas.microsoft.com/office/drawing/2014/main" id="{D0D67FCA-EB91-4C2B-EFAC-DA33C36A1D91}"/>
                </a:ext>
              </a:extLst>
            </p:cNvPr>
            <p:cNvSpPr/>
            <p:nvPr/>
          </p:nvSpPr>
          <p:spPr>
            <a:xfrm>
              <a:off x="7677725" y="25910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8" name="pt49">
              <a:extLst>
                <a:ext uri="{FF2B5EF4-FFF2-40B4-BE49-F238E27FC236}">
                  <a16:creationId xmlns:a16="http://schemas.microsoft.com/office/drawing/2014/main" id="{97507192-3E50-DB11-4CE8-8F42E640117A}"/>
                </a:ext>
              </a:extLst>
            </p:cNvPr>
            <p:cNvSpPr/>
            <p:nvPr/>
          </p:nvSpPr>
          <p:spPr>
            <a:xfrm>
              <a:off x="7456557" y="33074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49" name="pt50">
              <a:extLst>
                <a:ext uri="{FF2B5EF4-FFF2-40B4-BE49-F238E27FC236}">
                  <a16:creationId xmlns:a16="http://schemas.microsoft.com/office/drawing/2014/main" id="{22875D05-9EA1-67EB-81FF-B6EDFCDB4E18}"/>
                </a:ext>
              </a:extLst>
            </p:cNvPr>
            <p:cNvSpPr/>
            <p:nvPr/>
          </p:nvSpPr>
          <p:spPr>
            <a:xfrm>
              <a:off x="6889789" y="35122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0" name="pt51">
              <a:extLst>
                <a:ext uri="{FF2B5EF4-FFF2-40B4-BE49-F238E27FC236}">
                  <a16:creationId xmlns:a16="http://schemas.microsoft.com/office/drawing/2014/main" id="{AC9F30AA-C762-E9F4-BB72-9DDB41124F30}"/>
                </a:ext>
              </a:extLst>
            </p:cNvPr>
            <p:cNvSpPr/>
            <p:nvPr/>
          </p:nvSpPr>
          <p:spPr>
            <a:xfrm>
              <a:off x="4901127" y="35844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1" name="pt52">
              <a:extLst>
                <a:ext uri="{FF2B5EF4-FFF2-40B4-BE49-F238E27FC236}">
                  <a16:creationId xmlns:a16="http://schemas.microsoft.com/office/drawing/2014/main" id="{03B95F33-55B7-93A5-39DE-D70CE4EC06FB}"/>
                </a:ext>
              </a:extLst>
            </p:cNvPr>
            <p:cNvSpPr/>
            <p:nvPr/>
          </p:nvSpPr>
          <p:spPr>
            <a:xfrm>
              <a:off x="4590700" y="35695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2" name="pt53">
              <a:extLst>
                <a:ext uri="{FF2B5EF4-FFF2-40B4-BE49-F238E27FC236}">
                  <a16:creationId xmlns:a16="http://schemas.microsoft.com/office/drawing/2014/main" id="{586A7D96-2B73-4BE6-5A51-C1BCE2366F82}"/>
                </a:ext>
              </a:extLst>
            </p:cNvPr>
            <p:cNvSpPr/>
            <p:nvPr/>
          </p:nvSpPr>
          <p:spPr>
            <a:xfrm>
              <a:off x="5234164" y="40055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3" name="pt54">
              <a:extLst>
                <a:ext uri="{FF2B5EF4-FFF2-40B4-BE49-F238E27FC236}">
                  <a16:creationId xmlns:a16="http://schemas.microsoft.com/office/drawing/2014/main" id="{04E16E36-FF00-F321-1119-03D67128ED71}"/>
                </a:ext>
              </a:extLst>
            </p:cNvPr>
            <p:cNvSpPr/>
            <p:nvPr/>
          </p:nvSpPr>
          <p:spPr>
            <a:xfrm>
              <a:off x="5362942" y="37529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4" name="pt55">
              <a:extLst>
                <a:ext uri="{FF2B5EF4-FFF2-40B4-BE49-F238E27FC236}">
                  <a16:creationId xmlns:a16="http://schemas.microsoft.com/office/drawing/2014/main" id="{4E2B2BC6-4094-4C37-7293-6E09426700F0}"/>
                </a:ext>
              </a:extLst>
            </p:cNvPr>
            <p:cNvSpPr/>
            <p:nvPr/>
          </p:nvSpPr>
          <p:spPr>
            <a:xfrm>
              <a:off x="5662001" y="22073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5" name="pt56">
              <a:extLst>
                <a:ext uri="{FF2B5EF4-FFF2-40B4-BE49-F238E27FC236}">
                  <a16:creationId xmlns:a16="http://schemas.microsoft.com/office/drawing/2014/main" id="{ACDB2138-3F10-B550-EBF0-766AC504A311}"/>
                </a:ext>
              </a:extLst>
            </p:cNvPr>
            <p:cNvSpPr/>
            <p:nvPr/>
          </p:nvSpPr>
          <p:spPr>
            <a:xfrm>
              <a:off x="4793104" y="28998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6" name="pt57">
              <a:extLst>
                <a:ext uri="{FF2B5EF4-FFF2-40B4-BE49-F238E27FC236}">
                  <a16:creationId xmlns:a16="http://schemas.microsoft.com/office/drawing/2014/main" id="{531F8923-0082-74CC-DE75-EB6B9F058D01}"/>
                </a:ext>
              </a:extLst>
            </p:cNvPr>
            <p:cNvSpPr/>
            <p:nvPr/>
          </p:nvSpPr>
          <p:spPr>
            <a:xfrm>
              <a:off x="5355926" y="37646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7" name="pt58">
              <a:extLst>
                <a:ext uri="{FF2B5EF4-FFF2-40B4-BE49-F238E27FC236}">
                  <a16:creationId xmlns:a16="http://schemas.microsoft.com/office/drawing/2014/main" id="{8FC58F2C-DE0C-21B4-B6AD-E6A1F5FD216D}"/>
                </a:ext>
              </a:extLst>
            </p:cNvPr>
            <p:cNvSpPr/>
            <p:nvPr/>
          </p:nvSpPr>
          <p:spPr>
            <a:xfrm>
              <a:off x="4596973" y="29049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8" name="pt59">
              <a:extLst>
                <a:ext uri="{FF2B5EF4-FFF2-40B4-BE49-F238E27FC236}">
                  <a16:creationId xmlns:a16="http://schemas.microsoft.com/office/drawing/2014/main" id="{EF9F81D6-D20C-4032-CD33-195F0A6A8A6E}"/>
                </a:ext>
              </a:extLst>
            </p:cNvPr>
            <p:cNvSpPr/>
            <p:nvPr/>
          </p:nvSpPr>
          <p:spPr>
            <a:xfrm>
              <a:off x="4313567" y="27562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59" name="pt60">
              <a:extLst>
                <a:ext uri="{FF2B5EF4-FFF2-40B4-BE49-F238E27FC236}">
                  <a16:creationId xmlns:a16="http://schemas.microsoft.com/office/drawing/2014/main" id="{42235EDA-19D5-6B02-6E0C-F39E4672B8DF}"/>
                </a:ext>
              </a:extLst>
            </p:cNvPr>
            <p:cNvSpPr/>
            <p:nvPr/>
          </p:nvSpPr>
          <p:spPr>
            <a:xfrm>
              <a:off x="5343928" y="34114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0" name="pt61">
              <a:extLst>
                <a:ext uri="{FF2B5EF4-FFF2-40B4-BE49-F238E27FC236}">
                  <a16:creationId xmlns:a16="http://schemas.microsoft.com/office/drawing/2014/main" id="{8F29D036-8167-A3B8-A97B-E6BAF3FD0F78}"/>
                </a:ext>
              </a:extLst>
            </p:cNvPr>
            <p:cNvSpPr/>
            <p:nvPr/>
          </p:nvSpPr>
          <p:spPr>
            <a:xfrm>
              <a:off x="5780880" y="45130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1" name="pt62">
              <a:extLst>
                <a:ext uri="{FF2B5EF4-FFF2-40B4-BE49-F238E27FC236}">
                  <a16:creationId xmlns:a16="http://schemas.microsoft.com/office/drawing/2014/main" id="{6E39D5AC-7AC6-D11C-92B6-22335E841B6F}"/>
                </a:ext>
              </a:extLst>
            </p:cNvPr>
            <p:cNvSpPr/>
            <p:nvPr/>
          </p:nvSpPr>
          <p:spPr>
            <a:xfrm>
              <a:off x="5132317" y="21192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2" name="pt63">
              <a:extLst>
                <a:ext uri="{FF2B5EF4-FFF2-40B4-BE49-F238E27FC236}">
                  <a16:creationId xmlns:a16="http://schemas.microsoft.com/office/drawing/2014/main" id="{1FD5A33F-7C8D-38FA-EC52-94B33B43C228}"/>
                </a:ext>
              </a:extLst>
            </p:cNvPr>
            <p:cNvSpPr/>
            <p:nvPr/>
          </p:nvSpPr>
          <p:spPr>
            <a:xfrm>
              <a:off x="6239838" y="32881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3" name="pt64">
              <a:extLst>
                <a:ext uri="{FF2B5EF4-FFF2-40B4-BE49-F238E27FC236}">
                  <a16:creationId xmlns:a16="http://schemas.microsoft.com/office/drawing/2014/main" id="{ED2DD1B6-1709-302B-6A82-3499AA3E0A80}"/>
                </a:ext>
              </a:extLst>
            </p:cNvPr>
            <p:cNvSpPr/>
            <p:nvPr/>
          </p:nvSpPr>
          <p:spPr>
            <a:xfrm>
              <a:off x="5448845" y="3827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4" name="pt65">
              <a:extLst>
                <a:ext uri="{FF2B5EF4-FFF2-40B4-BE49-F238E27FC236}">
                  <a16:creationId xmlns:a16="http://schemas.microsoft.com/office/drawing/2014/main" id="{19F37EF2-8E44-858C-9BA0-481DD6930313}"/>
                </a:ext>
              </a:extLst>
            </p:cNvPr>
            <p:cNvSpPr/>
            <p:nvPr/>
          </p:nvSpPr>
          <p:spPr>
            <a:xfrm>
              <a:off x="5959065" y="37700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5" name="pt66">
              <a:extLst>
                <a:ext uri="{FF2B5EF4-FFF2-40B4-BE49-F238E27FC236}">
                  <a16:creationId xmlns:a16="http://schemas.microsoft.com/office/drawing/2014/main" id="{8D33FD48-D151-8E3B-3A5B-FBE5F0AA705B}"/>
                </a:ext>
              </a:extLst>
            </p:cNvPr>
            <p:cNvSpPr/>
            <p:nvPr/>
          </p:nvSpPr>
          <p:spPr>
            <a:xfrm>
              <a:off x="4837800" y="17738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6" name="pt67">
              <a:extLst>
                <a:ext uri="{FF2B5EF4-FFF2-40B4-BE49-F238E27FC236}">
                  <a16:creationId xmlns:a16="http://schemas.microsoft.com/office/drawing/2014/main" id="{B194E3A9-5595-F2E6-1865-1227C4017516}"/>
                </a:ext>
              </a:extLst>
            </p:cNvPr>
            <p:cNvSpPr/>
            <p:nvPr/>
          </p:nvSpPr>
          <p:spPr>
            <a:xfrm>
              <a:off x="5396781" y="35532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7" name="pt68">
              <a:extLst>
                <a:ext uri="{FF2B5EF4-FFF2-40B4-BE49-F238E27FC236}">
                  <a16:creationId xmlns:a16="http://schemas.microsoft.com/office/drawing/2014/main" id="{62AD0A32-777D-B60E-D866-A12ADE0D15F6}"/>
                </a:ext>
              </a:extLst>
            </p:cNvPr>
            <p:cNvSpPr/>
            <p:nvPr/>
          </p:nvSpPr>
          <p:spPr>
            <a:xfrm>
              <a:off x="4578545" y="29096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8" name="pt69">
              <a:extLst>
                <a:ext uri="{FF2B5EF4-FFF2-40B4-BE49-F238E27FC236}">
                  <a16:creationId xmlns:a16="http://schemas.microsoft.com/office/drawing/2014/main" id="{18BB2A0C-3E0D-0FDC-7674-77BBC191B4EF}"/>
                </a:ext>
              </a:extLst>
            </p:cNvPr>
            <p:cNvSpPr/>
            <p:nvPr/>
          </p:nvSpPr>
          <p:spPr>
            <a:xfrm>
              <a:off x="5667064" y="18454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69" name="pt70">
              <a:extLst>
                <a:ext uri="{FF2B5EF4-FFF2-40B4-BE49-F238E27FC236}">
                  <a16:creationId xmlns:a16="http://schemas.microsoft.com/office/drawing/2014/main" id="{50647B5E-23BC-4686-3016-D187075837E5}"/>
                </a:ext>
              </a:extLst>
            </p:cNvPr>
            <p:cNvSpPr/>
            <p:nvPr/>
          </p:nvSpPr>
          <p:spPr>
            <a:xfrm>
              <a:off x="4455453" y="21709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0" name="pt71">
              <a:extLst>
                <a:ext uri="{FF2B5EF4-FFF2-40B4-BE49-F238E27FC236}">
                  <a16:creationId xmlns:a16="http://schemas.microsoft.com/office/drawing/2014/main" id="{0C32D3E5-06B8-0223-5612-07950AD322FA}"/>
                </a:ext>
              </a:extLst>
            </p:cNvPr>
            <p:cNvSpPr/>
            <p:nvPr/>
          </p:nvSpPr>
          <p:spPr>
            <a:xfrm>
              <a:off x="4602475" y="3082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1" name="pt72">
              <a:extLst>
                <a:ext uri="{FF2B5EF4-FFF2-40B4-BE49-F238E27FC236}">
                  <a16:creationId xmlns:a16="http://schemas.microsoft.com/office/drawing/2014/main" id="{F4E25C33-E11E-6F56-07F4-AB6197C9048C}"/>
                </a:ext>
              </a:extLst>
            </p:cNvPr>
            <p:cNvSpPr/>
            <p:nvPr/>
          </p:nvSpPr>
          <p:spPr>
            <a:xfrm>
              <a:off x="5159343" y="34297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2" name="pt73">
              <a:extLst>
                <a:ext uri="{FF2B5EF4-FFF2-40B4-BE49-F238E27FC236}">
                  <a16:creationId xmlns:a16="http://schemas.microsoft.com/office/drawing/2014/main" id="{B5308532-7BE1-2319-4665-993BD9613BD5}"/>
                </a:ext>
              </a:extLst>
            </p:cNvPr>
            <p:cNvSpPr/>
            <p:nvPr/>
          </p:nvSpPr>
          <p:spPr>
            <a:xfrm>
              <a:off x="4611418" y="27761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3" name="pt74">
              <a:extLst>
                <a:ext uri="{FF2B5EF4-FFF2-40B4-BE49-F238E27FC236}">
                  <a16:creationId xmlns:a16="http://schemas.microsoft.com/office/drawing/2014/main" id="{E5D24AD9-BF46-6216-23D9-87A8FCC8FE03}"/>
                </a:ext>
              </a:extLst>
            </p:cNvPr>
            <p:cNvSpPr/>
            <p:nvPr/>
          </p:nvSpPr>
          <p:spPr>
            <a:xfrm>
              <a:off x="5210241" y="28390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4" name="pt75">
              <a:extLst>
                <a:ext uri="{FF2B5EF4-FFF2-40B4-BE49-F238E27FC236}">
                  <a16:creationId xmlns:a16="http://schemas.microsoft.com/office/drawing/2014/main" id="{2CED9D1B-F297-4148-35DE-A6A07DB031DC}"/>
                </a:ext>
              </a:extLst>
            </p:cNvPr>
            <p:cNvSpPr/>
            <p:nvPr/>
          </p:nvSpPr>
          <p:spPr>
            <a:xfrm>
              <a:off x="4452610" y="24785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5" name="pt76">
              <a:extLst>
                <a:ext uri="{FF2B5EF4-FFF2-40B4-BE49-F238E27FC236}">
                  <a16:creationId xmlns:a16="http://schemas.microsoft.com/office/drawing/2014/main" id="{1D710AC2-F28D-E220-A454-5A7F67285F39}"/>
                </a:ext>
              </a:extLst>
            </p:cNvPr>
            <p:cNvSpPr/>
            <p:nvPr/>
          </p:nvSpPr>
          <p:spPr>
            <a:xfrm>
              <a:off x="4173380" y="27253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6" name="pt77">
              <a:extLst>
                <a:ext uri="{FF2B5EF4-FFF2-40B4-BE49-F238E27FC236}">
                  <a16:creationId xmlns:a16="http://schemas.microsoft.com/office/drawing/2014/main" id="{B1823BE5-B41D-6139-134F-F13AD9C19933}"/>
                </a:ext>
              </a:extLst>
            </p:cNvPr>
            <p:cNvSpPr/>
            <p:nvPr/>
          </p:nvSpPr>
          <p:spPr>
            <a:xfrm>
              <a:off x="4314062" y="22530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7" name="pt78">
              <a:extLst>
                <a:ext uri="{FF2B5EF4-FFF2-40B4-BE49-F238E27FC236}">
                  <a16:creationId xmlns:a16="http://schemas.microsoft.com/office/drawing/2014/main" id="{BCFA6CA1-45DE-9982-D5B4-1922CD3CD132}"/>
                </a:ext>
              </a:extLst>
            </p:cNvPr>
            <p:cNvSpPr/>
            <p:nvPr/>
          </p:nvSpPr>
          <p:spPr>
            <a:xfrm>
              <a:off x="4594487" y="29255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8" name="pt79">
              <a:extLst>
                <a:ext uri="{FF2B5EF4-FFF2-40B4-BE49-F238E27FC236}">
                  <a16:creationId xmlns:a16="http://schemas.microsoft.com/office/drawing/2014/main" id="{6F05D889-C248-F2B8-ED79-0FBFAB3B68D8}"/>
                </a:ext>
              </a:extLst>
            </p:cNvPr>
            <p:cNvSpPr/>
            <p:nvPr/>
          </p:nvSpPr>
          <p:spPr>
            <a:xfrm>
              <a:off x="4025564" y="38334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79" name="pt80">
              <a:extLst>
                <a:ext uri="{FF2B5EF4-FFF2-40B4-BE49-F238E27FC236}">
                  <a16:creationId xmlns:a16="http://schemas.microsoft.com/office/drawing/2014/main" id="{4DE126E3-DCD5-3809-27C3-E5D786D079BE}"/>
                </a:ext>
              </a:extLst>
            </p:cNvPr>
            <p:cNvSpPr/>
            <p:nvPr/>
          </p:nvSpPr>
          <p:spPr>
            <a:xfrm>
              <a:off x="4330266" y="31018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0" name="pt81">
              <a:extLst>
                <a:ext uri="{FF2B5EF4-FFF2-40B4-BE49-F238E27FC236}">
                  <a16:creationId xmlns:a16="http://schemas.microsoft.com/office/drawing/2014/main" id="{7E1443D5-EEC7-A865-2B62-89C8428BE567}"/>
                </a:ext>
              </a:extLst>
            </p:cNvPr>
            <p:cNvSpPr/>
            <p:nvPr/>
          </p:nvSpPr>
          <p:spPr>
            <a:xfrm>
              <a:off x="4515159" y="22822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1" name="pt82">
              <a:extLst>
                <a:ext uri="{FF2B5EF4-FFF2-40B4-BE49-F238E27FC236}">
                  <a16:creationId xmlns:a16="http://schemas.microsoft.com/office/drawing/2014/main" id="{8BB256AA-EFDE-4B70-3E16-D26C89AF0CFC}"/>
                </a:ext>
              </a:extLst>
            </p:cNvPr>
            <p:cNvSpPr/>
            <p:nvPr/>
          </p:nvSpPr>
          <p:spPr>
            <a:xfrm>
              <a:off x="4680970" y="21822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2" name="pt83">
              <a:extLst>
                <a:ext uri="{FF2B5EF4-FFF2-40B4-BE49-F238E27FC236}">
                  <a16:creationId xmlns:a16="http://schemas.microsoft.com/office/drawing/2014/main" id="{A5C66E18-7726-D391-C26A-B61228F6DDF1}"/>
                </a:ext>
              </a:extLst>
            </p:cNvPr>
            <p:cNvSpPr/>
            <p:nvPr/>
          </p:nvSpPr>
          <p:spPr>
            <a:xfrm>
              <a:off x="4189501" y="21616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3" name="pt84">
              <a:extLst>
                <a:ext uri="{FF2B5EF4-FFF2-40B4-BE49-F238E27FC236}">
                  <a16:creationId xmlns:a16="http://schemas.microsoft.com/office/drawing/2014/main" id="{BA3FB2A9-F8F7-F8CD-7135-A94FB6FF17D1}"/>
                </a:ext>
              </a:extLst>
            </p:cNvPr>
            <p:cNvSpPr/>
            <p:nvPr/>
          </p:nvSpPr>
          <p:spPr>
            <a:xfrm>
              <a:off x="4314216" y="27687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4" name="pt85">
              <a:extLst>
                <a:ext uri="{FF2B5EF4-FFF2-40B4-BE49-F238E27FC236}">
                  <a16:creationId xmlns:a16="http://schemas.microsoft.com/office/drawing/2014/main" id="{62E5CE7D-D951-8C81-476F-20353B64AD3E}"/>
                </a:ext>
              </a:extLst>
            </p:cNvPr>
            <p:cNvSpPr/>
            <p:nvPr/>
          </p:nvSpPr>
          <p:spPr>
            <a:xfrm>
              <a:off x="5281281" y="30589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5" name="pt86">
              <a:extLst>
                <a:ext uri="{FF2B5EF4-FFF2-40B4-BE49-F238E27FC236}">
                  <a16:creationId xmlns:a16="http://schemas.microsoft.com/office/drawing/2014/main" id="{222EB95E-0896-AE46-95A7-CC70640BB2B6}"/>
                </a:ext>
              </a:extLst>
            </p:cNvPr>
            <p:cNvSpPr/>
            <p:nvPr/>
          </p:nvSpPr>
          <p:spPr>
            <a:xfrm>
              <a:off x="4511107" y="32315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6" name="pt87">
              <a:extLst>
                <a:ext uri="{FF2B5EF4-FFF2-40B4-BE49-F238E27FC236}">
                  <a16:creationId xmlns:a16="http://schemas.microsoft.com/office/drawing/2014/main" id="{CEB9CB92-B74E-00C1-BFF2-0E3607956FE3}"/>
                </a:ext>
              </a:extLst>
            </p:cNvPr>
            <p:cNvSpPr/>
            <p:nvPr/>
          </p:nvSpPr>
          <p:spPr>
            <a:xfrm>
              <a:off x="4713597" y="25006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7" name="pt88">
              <a:extLst>
                <a:ext uri="{FF2B5EF4-FFF2-40B4-BE49-F238E27FC236}">
                  <a16:creationId xmlns:a16="http://schemas.microsoft.com/office/drawing/2014/main" id="{76992735-E1E5-C557-93EC-7D6847927F79}"/>
                </a:ext>
              </a:extLst>
            </p:cNvPr>
            <p:cNvSpPr/>
            <p:nvPr/>
          </p:nvSpPr>
          <p:spPr>
            <a:xfrm>
              <a:off x="4990545" y="38557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8" name="pt89">
              <a:extLst>
                <a:ext uri="{FF2B5EF4-FFF2-40B4-BE49-F238E27FC236}">
                  <a16:creationId xmlns:a16="http://schemas.microsoft.com/office/drawing/2014/main" id="{450591F7-B396-C3C9-C9C6-19DA346CF82A}"/>
                </a:ext>
              </a:extLst>
            </p:cNvPr>
            <p:cNvSpPr/>
            <p:nvPr/>
          </p:nvSpPr>
          <p:spPr>
            <a:xfrm>
              <a:off x="4994186" y="33358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89" name="pt90">
              <a:extLst>
                <a:ext uri="{FF2B5EF4-FFF2-40B4-BE49-F238E27FC236}">
                  <a16:creationId xmlns:a16="http://schemas.microsoft.com/office/drawing/2014/main" id="{D7830BB4-F00B-446F-9458-A3FDD787BB58}"/>
                </a:ext>
              </a:extLst>
            </p:cNvPr>
            <p:cNvSpPr/>
            <p:nvPr/>
          </p:nvSpPr>
          <p:spPr>
            <a:xfrm>
              <a:off x="5505835" y="33196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0" name="pt91">
              <a:extLst>
                <a:ext uri="{FF2B5EF4-FFF2-40B4-BE49-F238E27FC236}">
                  <a16:creationId xmlns:a16="http://schemas.microsoft.com/office/drawing/2014/main" id="{066FC389-BCD2-C187-C8C1-FCF76F281375}"/>
                </a:ext>
              </a:extLst>
            </p:cNvPr>
            <p:cNvSpPr/>
            <p:nvPr/>
          </p:nvSpPr>
          <p:spPr>
            <a:xfrm>
              <a:off x="6508791" y="35194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1" name="pt92">
              <a:extLst>
                <a:ext uri="{FF2B5EF4-FFF2-40B4-BE49-F238E27FC236}">
                  <a16:creationId xmlns:a16="http://schemas.microsoft.com/office/drawing/2014/main" id="{AE5F2D6E-C53F-F1FB-F042-A2FE042510E5}"/>
                </a:ext>
              </a:extLst>
            </p:cNvPr>
            <p:cNvSpPr/>
            <p:nvPr/>
          </p:nvSpPr>
          <p:spPr>
            <a:xfrm>
              <a:off x="4863666" y="22512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2" name="pt93">
              <a:extLst>
                <a:ext uri="{FF2B5EF4-FFF2-40B4-BE49-F238E27FC236}">
                  <a16:creationId xmlns:a16="http://schemas.microsoft.com/office/drawing/2014/main" id="{EBFC3F40-734B-FD97-BA3A-CB10313467DB}"/>
                </a:ext>
              </a:extLst>
            </p:cNvPr>
            <p:cNvSpPr/>
            <p:nvPr/>
          </p:nvSpPr>
          <p:spPr>
            <a:xfrm>
              <a:off x="6392882" y="41364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3" name="pt94">
              <a:extLst>
                <a:ext uri="{FF2B5EF4-FFF2-40B4-BE49-F238E27FC236}">
                  <a16:creationId xmlns:a16="http://schemas.microsoft.com/office/drawing/2014/main" id="{C3133F8F-09EE-1021-3878-C2243032CC61}"/>
                </a:ext>
              </a:extLst>
            </p:cNvPr>
            <p:cNvSpPr/>
            <p:nvPr/>
          </p:nvSpPr>
          <p:spPr>
            <a:xfrm>
              <a:off x="5252615" y="2740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4" name="pt95">
              <a:extLst>
                <a:ext uri="{FF2B5EF4-FFF2-40B4-BE49-F238E27FC236}">
                  <a16:creationId xmlns:a16="http://schemas.microsoft.com/office/drawing/2014/main" id="{3E23BF83-36F0-50A4-0FE7-16F2A2D3E2BA}"/>
                </a:ext>
              </a:extLst>
            </p:cNvPr>
            <p:cNvSpPr/>
            <p:nvPr/>
          </p:nvSpPr>
          <p:spPr>
            <a:xfrm>
              <a:off x="6037347" y="42964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5" name="pt96">
              <a:extLst>
                <a:ext uri="{FF2B5EF4-FFF2-40B4-BE49-F238E27FC236}">
                  <a16:creationId xmlns:a16="http://schemas.microsoft.com/office/drawing/2014/main" id="{433E7ED1-9725-53A8-F141-B80C4B6A1E61}"/>
                </a:ext>
              </a:extLst>
            </p:cNvPr>
            <p:cNvSpPr/>
            <p:nvPr/>
          </p:nvSpPr>
          <p:spPr>
            <a:xfrm>
              <a:off x="4949296" y="25352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6" name="pt97">
              <a:extLst>
                <a:ext uri="{FF2B5EF4-FFF2-40B4-BE49-F238E27FC236}">
                  <a16:creationId xmlns:a16="http://schemas.microsoft.com/office/drawing/2014/main" id="{B0691614-324F-63E7-77C0-8D3C4CC9D89A}"/>
                </a:ext>
              </a:extLst>
            </p:cNvPr>
            <p:cNvSpPr/>
            <p:nvPr/>
          </p:nvSpPr>
          <p:spPr>
            <a:xfrm>
              <a:off x="5894158" y="41034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7" name="pt98">
              <a:extLst>
                <a:ext uri="{FF2B5EF4-FFF2-40B4-BE49-F238E27FC236}">
                  <a16:creationId xmlns:a16="http://schemas.microsoft.com/office/drawing/2014/main" id="{9061DE5A-E909-2103-6549-201DBB83669E}"/>
                </a:ext>
              </a:extLst>
            </p:cNvPr>
            <p:cNvSpPr/>
            <p:nvPr/>
          </p:nvSpPr>
          <p:spPr>
            <a:xfrm>
              <a:off x="4995679" y="21284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8" name="pt99">
              <a:extLst>
                <a:ext uri="{FF2B5EF4-FFF2-40B4-BE49-F238E27FC236}">
                  <a16:creationId xmlns:a16="http://schemas.microsoft.com/office/drawing/2014/main" id="{7E21DC81-D394-0E08-C2D7-646352E63324}"/>
                </a:ext>
              </a:extLst>
            </p:cNvPr>
            <p:cNvSpPr/>
            <p:nvPr/>
          </p:nvSpPr>
          <p:spPr>
            <a:xfrm>
              <a:off x="4431125" y="32694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099" name="pt100">
              <a:extLst>
                <a:ext uri="{FF2B5EF4-FFF2-40B4-BE49-F238E27FC236}">
                  <a16:creationId xmlns:a16="http://schemas.microsoft.com/office/drawing/2014/main" id="{C9C6EF18-09F8-15E4-AC20-43CCDA747F80}"/>
                </a:ext>
              </a:extLst>
            </p:cNvPr>
            <p:cNvSpPr/>
            <p:nvPr/>
          </p:nvSpPr>
          <p:spPr>
            <a:xfrm>
              <a:off x="4937107" y="27066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0" name="pt101">
              <a:extLst>
                <a:ext uri="{FF2B5EF4-FFF2-40B4-BE49-F238E27FC236}">
                  <a16:creationId xmlns:a16="http://schemas.microsoft.com/office/drawing/2014/main" id="{283DF0FD-1A51-5EA6-EDFE-D88038587283}"/>
                </a:ext>
              </a:extLst>
            </p:cNvPr>
            <p:cNvSpPr/>
            <p:nvPr/>
          </p:nvSpPr>
          <p:spPr>
            <a:xfrm>
              <a:off x="4318932" y="28578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1" name="pt102">
              <a:extLst>
                <a:ext uri="{FF2B5EF4-FFF2-40B4-BE49-F238E27FC236}">
                  <a16:creationId xmlns:a16="http://schemas.microsoft.com/office/drawing/2014/main" id="{0AAE6595-51F2-8F3A-F92D-BA8DBE3D0A83}"/>
                </a:ext>
              </a:extLst>
            </p:cNvPr>
            <p:cNvSpPr/>
            <p:nvPr/>
          </p:nvSpPr>
          <p:spPr>
            <a:xfrm>
              <a:off x="4164405" y="34468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2" name="pt103">
              <a:extLst>
                <a:ext uri="{FF2B5EF4-FFF2-40B4-BE49-F238E27FC236}">
                  <a16:creationId xmlns:a16="http://schemas.microsoft.com/office/drawing/2014/main" id="{F8BF05B5-4B2C-133C-60F8-4A2384FA0FD7}"/>
                </a:ext>
              </a:extLst>
            </p:cNvPr>
            <p:cNvSpPr/>
            <p:nvPr/>
          </p:nvSpPr>
          <p:spPr>
            <a:xfrm>
              <a:off x="4540675" y="26972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3" name="pt104">
              <a:extLst>
                <a:ext uri="{FF2B5EF4-FFF2-40B4-BE49-F238E27FC236}">
                  <a16:creationId xmlns:a16="http://schemas.microsoft.com/office/drawing/2014/main" id="{97D78E33-43B6-13CC-9FBD-5BBD49C33FCC}"/>
                </a:ext>
              </a:extLst>
            </p:cNvPr>
            <p:cNvSpPr/>
            <p:nvPr/>
          </p:nvSpPr>
          <p:spPr>
            <a:xfrm>
              <a:off x="5090774" y="23827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4" name="pt105">
              <a:extLst>
                <a:ext uri="{FF2B5EF4-FFF2-40B4-BE49-F238E27FC236}">
                  <a16:creationId xmlns:a16="http://schemas.microsoft.com/office/drawing/2014/main" id="{F69CE621-CA51-2790-A027-25E45DBC92EC}"/>
                </a:ext>
              </a:extLst>
            </p:cNvPr>
            <p:cNvSpPr/>
            <p:nvPr/>
          </p:nvSpPr>
          <p:spPr>
            <a:xfrm>
              <a:off x="3750427" y="18947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5" name="pt106">
              <a:extLst>
                <a:ext uri="{FF2B5EF4-FFF2-40B4-BE49-F238E27FC236}">
                  <a16:creationId xmlns:a16="http://schemas.microsoft.com/office/drawing/2014/main" id="{844A18E7-87CD-6C14-8C78-CA6CB4F39A8F}"/>
                </a:ext>
              </a:extLst>
            </p:cNvPr>
            <p:cNvSpPr/>
            <p:nvPr/>
          </p:nvSpPr>
          <p:spPr>
            <a:xfrm>
              <a:off x="4583148" y="22558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6" name="pt107">
              <a:extLst>
                <a:ext uri="{FF2B5EF4-FFF2-40B4-BE49-F238E27FC236}">
                  <a16:creationId xmlns:a16="http://schemas.microsoft.com/office/drawing/2014/main" id="{C99E20D0-8987-0562-6512-7617F15BE477}"/>
                </a:ext>
              </a:extLst>
            </p:cNvPr>
            <p:cNvSpPr/>
            <p:nvPr/>
          </p:nvSpPr>
          <p:spPr>
            <a:xfrm>
              <a:off x="4952056" y="31689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7" name="pt108">
              <a:extLst>
                <a:ext uri="{FF2B5EF4-FFF2-40B4-BE49-F238E27FC236}">
                  <a16:creationId xmlns:a16="http://schemas.microsoft.com/office/drawing/2014/main" id="{D195F687-E201-A1B6-5A70-82A444D8D84B}"/>
                </a:ext>
              </a:extLst>
            </p:cNvPr>
            <p:cNvSpPr/>
            <p:nvPr/>
          </p:nvSpPr>
          <p:spPr>
            <a:xfrm>
              <a:off x="4854581" y="23402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8" name="pt109">
              <a:extLst>
                <a:ext uri="{FF2B5EF4-FFF2-40B4-BE49-F238E27FC236}">
                  <a16:creationId xmlns:a16="http://schemas.microsoft.com/office/drawing/2014/main" id="{44398D55-C2F0-D1F6-53CC-B918691FA6A0}"/>
                </a:ext>
              </a:extLst>
            </p:cNvPr>
            <p:cNvSpPr/>
            <p:nvPr/>
          </p:nvSpPr>
          <p:spPr>
            <a:xfrm>
              <a:off x="4318080" y="39576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09" name="pt110">
              <a:extLst>
                <a:ext uri="{FF2B5EF4-FFF2-40B4-BE49-F238E27FC236}">
                  <a16:creationId xmlns:a16="http://schemas.microsoft.com/office/drawing/2014/main" id="{3D69ADD3-2B76-B25A-6E55-7E2014994A23}"/>
                </a:ext>
              </a:extLst>
            </p:cNvPr>
            <p:cNvSpPr/>
            <p:nvPr/>
          </p:nvSpPr>
          <p:spPr>
            <a:xfrm>
              <a:off x="3979729" y="36047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0" name="pt111">
              <a:extLst>
                <a:ext uri="{FF2B5EF4-FFF2-40B4-BE49-F238E27FC236}">
                  <a16:creationId xmlns:a16="http://schemas.microsoft.com/office/drawing/2014/main" id="{24BB8B53-E298-9C95-D81C-6C5A37C71325}"/>
                </a:ext>
              </a:extLst>
            </p:cNvPr>
            <p:cNvSpPr/>
            <p:nvPr/>
          </p:nvSpPr>
          <p:spPr>
            <a:xfrm>
              <a:off x="6138044" y="16137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1" name="pt112">
              <a:extLst>
                <a:ext uri="{FF2B5EF4-FFF2-40B4-BE49-F238E27FC236}">
                  <a16:creationId xmlns:a16="http://schemas.microsoft.com/office/drawing/2014/main" id="{254B92BC-824E-8A73-E552-CB6470B52F72}"/>
                </a:ext>
              </a:extLst>
            </p:cNvPr>
            <p:cNvSpPr/>
            <p:nvPr/>
          </p:nvSpPr>
          <p:spPr>
            <a:xfrm>
              <a:off x="4955497" y="28071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2" name="pt113">
              <a:extLst>
                <a:ext uri="{FF2B5EF4-FFF2-40B4-BE49-F238E27FC236}">
                  <a16:creationId xmlns:a16="http://schemas.microsoft.com/office/drawing/2014/main" id="{7A464B9A-9F98-A0F4-CCB7-74A889DE6925}"/>
                </a:ext>
              </a:extLst>
            </p:cNvPr>
            <p:cNvSpPr/>
            <p:nvPr/>
          </p:nvSpPr>
          <p:spPr>
            <a:xfrm>
              <a:off x="4851696" y="29226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3" name="pt114">
              <a:extLst>
                <a:ext uri="{FF2B5EF4-FFF2-40B4-BE49-F238E27FC236}">
                  <a16:creationId xmlns:a16="http://schemas.microsoft.com/office/drawing/2014/main" id="{3B714141-7D19-424D-49FE-88C249FC1D97}"/>
                </a:ext>
              </a:extLst>
            </p:cNvPr>
            <p:cNvSpPr/>
            <p:nvPr/>
          </p:nvSpPr>
          <p:spPr>
            <a:xfrm>
              <a:off x="5224225" y="36208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4" name="pt115">
              <a:extLst>
                <a:ext uri="{FF2B5EF4-FFF2-40B4-BE49-F238E27FC236}">
                  <a16:creationId xmlns:a16="http://schemas.microsoft.com/office/drawing/2014/main" id="{8BBB0009-400D-1909-8108-84F982DB4517}"/>
                </a:ext>
              </a:extLst>
            </p:cNvPr>
            <p:cNvSpPr/>
            <p:nvPr/>
          </p:nvSpPr>
          <p:spPr>
            <a:xfrm>
              <a:off x="4989089" y="33054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5" name="pt116">
              <a:extLst>
                <a:ext uri="{FF2B5EF4-FFF2-40B4-BE49-F238E27FC236}">
                  <a16:creationId xmlns:a16="http://schemas.microsoft.com/office/drawing/2014/main" id="{DC89CB7B-5559-3F94-0E28-0E6E66BD4C4E}"/>
                </a:ext>
              </a:extLst>
            </p:cNvPr>
            <p:cNvSpPr/>
            <p:nvPr/>
          </p:nvSpPr>
          <p:spPr>
            <a:xfrm>
              <a:off x="5000117" y="31673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6" name="pt117">
              <a:extLst>
                <a:ext uri="{FF2B5EF4-FFF2-40B4-BE49-F238E27FC236}">
                  <a16:creationId xmlns:a16="http://schemas.microsoft.com/office/drawing/2014/main" id="{9C78CC66-8A8D-8A71-435B-37F78134AB10}"/>
                </a:ext>
              </a:extLst>
            </p:cNvPr>
            <p:cNvSpPr/>
            <p:nvPr/>
          </p:nvSpPr>
          <p:spPr>
            <a:xfrm>
              <a:off x="4748547" y="35293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7" name="pt118">
              <a:extLst>
                <a:ext uri="{FF2B5EF4-FFF2-40B4-BE49-F238E27FC236}">
                  <a16:creationId xmlns:a16="http://schemas.microsoft.com/office/drawing/2014/main" id="{27C53DF8-FC61-EA43-AE74-55818C67D669}"/>
                </a:ext>
              </a:extLst>
            </p:cNvPr>
            <p:cNvSpPr/>
            <p:nvPr/>
          </p:nvSpPr>
          <p:spPr>
            <a:xfrm>
              <a:off x="5112954" y="25375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8" name="pt119">
              <a:extLst>
                <a:ext uri="{FF2B5EF4-FFF2-40B4-BE49-F238E27FC236}">
                  <a16:creationId xmlns:a16="http://schemas.microsoft.com/office/drawing/2014/main" id="{7220F4A2-B6D7-AA14-4B5A-E7B6BB77A528}"/>
                </a:ext>
              </a:extLst>
            </p:cNvPr>
            <p:cNvSpPr/>
            <p:nvPr/>
          </p:nvSpPr>
          <p:spPr>
            <a:xfrm>
              <a:off x="6018343" y="27612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19" name="pt120">
              <a:extLst>
                <a:ext uri="{FF2B5EF4-FFF2-40B4-BE49-F238E27FC236}">
                  <a16:creationId xmlns:a16="http://schemas.microsoft.com/office/drawing/2014/main" id="{189B8060-F218-DC2F-172A-4370615B7880}"/>
                </a:ext>
              </a:extLst>
            </p:cNvPr>
            <p:cNvSpPr/>
            <p:nvPr/>
          </p:nvSpPr>
          <p:spPr>
            <a:xfrm>
              <a:off x="6257380" y="34096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0" name="pt121">
              <a:extLst>
                <a:ext uri="{FF2B5EF4-FFF2-40B4-BE49-F238E27FC236}">
                  <a16:creationId xmlns:a16="http://schemas.microsoft.com/office/drawing/2014/main" id="{C7FAFC54-094E-A9E9-BFC6-450D77FF70A4}"/>
                </a:ext>
              </a:extLst>
            </p:cNvPr>
            <p:cNvSpPr/>
            <p:nvPr/>
          </p:nvSpPr>
          <p:spPr>
            <a:xfrm>
              <a:off x="5018251" y="38396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1" name="pt122">
              <a:extLst>
                <a:ext uri="{FF2B5EF4-FFF2-40B4-BE49-F238E27FC236}">
                  <a16:creationId xmlns:a16="http://schemas.microsoft.com/office/drawing/2014/main" id="{3FAE7C17-82E5-0A30-E405-3199930C2E58}"/>
                </a:ext>
              </a:extLst>
            </p:cNvPr>
            <p:cNvSpPr/>
            <p:nvPr/>
          </p:nvSpPr>
          <p:spPr>
            <a:xfrm>
              <a:off x="4532953" y="32990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2" name="pt123">
              <a:extLst>
                <a:ext uri="{FF2B5EF4-FFF2-40B4-BE49-F238E27FC236}">
                  <a16:creationId xmlns:a16="http://schemas.microsoft.com/office/drawing/2014/main" id="{6F0E6B4B-003D-76D9-0D0E-9885312C672F}"/>
                </a:ext>
              </a:extLst>
            </p:cNvPr>
            <p:cNvSpPr/>
            <p:nvPr/>
          </p:nvSpPr>
          <p:spPr>
            <a:xfrm>
              <a:off x="6129631" y="38373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3" name="pt124">
              <a:extLst>
                <a:ext uri="{FF2B5EF4-FFF2-40B4-BE49-F238E27FC236}">
                  <a16:creationId xmlns:a16="http://schemas.microsoft.com/office/drawing/2014/main" id="{F8E39092-7C97-459C-9926-602F0C8644E5}"/>
                </a:ext>
              </a:extLst>
            </p:cNvPr>
            <p:cNvSpPr/>
            <p:nvPr/>
          </p:nvSpPr>
          <p:spPr>
            <a:xfrm>
              <a:off x="5193280" y="23598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4" name="pt125">
              <a:extLst>
                <a:ext uri="{FF2B5EF4-FFF2-40B4-BE49-F238E27FC236}">
                  <a16:creationId xmlns:a16="http://schemas.microsoft.com/office/drawing/2014/main" id="{DFD9EB19-1675-EFE3-420E-595B129A455E}"/>
                </a:ext>
              </a:extLst>
            </p:cNvPr>
            <p:cNvSpPr/>
            <p:nvPr/>
          </p:nvSpPr>
          <p:spPr>
            <a:xfrm>
              <a:off x="5728543" y="36966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5" name="pt126">
              <a:extLst>
                <a:ext uri="{FF2B5EF4-FFF2-40B4-BE49-F238E27FC236}">
                  <a16:creationId xmlns:a16="http://schemas.microsoft.com/office/drawing/2014/main" id="{9D27445A-966F-6F75-D09F-E1A9AD7496B3}"/>
                </a:ext>
              </a:extLst>
            </p:cNvPr>
            <p:cNvSpPr/>
            <p:nvPr/>
          </p:nvSpPr>
          <p:spPr>
            <a:xfrm>
              <a:off x="5304691" y="33110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6" name="pt127">
              <a:extLst>
                <a:ext uri="{FF2B5EF4-FFF2-40B4-BE49-F238E27FC236}">
                  <a16:creationId xmlns:a16="http://schemas.microsoft.com/office/drawing/2014/main" id="{944D5F3C-370A-1E67-69A0-45CF7C3710E2}"/>
                </a:ext>
              </a:extLst>
            </p:cNvPr>
            <p:cNvSpPr/>
            <p:nvPr/>
          </p:nvSpPr>
          <p:spPr>
            <a:xfrm>
              <a:off x="5119208" y="27354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7" name="pt128">
              <a:extLst>
                <a:ext uri="{FF2B5EF4-FFF2-40B4-BE49-F238E27FC236}">
                  <a16:creationId xmlns:a16="http://schemas.microsoft.com/office/drawing/2014/main" id="{32E62EA3-ED1E-4479-511E-0253D1248B97}"/>
                </a:ext>
              </a:extLst>
            </p:cNvPr>
            <p:cNvSpPr/>
            <p:nvPr/>
          </p:nvSpPr>
          <p:spPr>
            <a:xfrm>
              <a:off x="5297599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8" name="pt129">
              <a:extLst>
                <a:ext uri="{FF2B5EF4-FFF2-40B4-BE49-F238E27FC236}">
                  <a16:creationId xmlns:a16="http://schemas.microsoft.com/office/drawing/2014/main" id="{BAACE565-AEFE-DF52-0E75-8BC572FC3A39}"/>
                </a:ext>
              </a:extLst>
            </p:cNvPr>
            <p:cNvSpPr/>
            <p:nvPr/>
          </p:nvSpPr>
          <p:spPr>
            <a:xfrm>
              <a:off x="5085798" y="22338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29" name="pt130">
              <a:extLst>
                <a:ext uri="{FF2B5EF4-FFF2-40B4-BE49-F238E27FC236}">
                  <a16:creationId xmlns:a16="http://schemas.microsoft.com/office/drawing/2014/main" id="{C2C6B800-8253-35ED-030C-CF79C0DE6668}"/>
                </a:ext>
              </a:extLst>
            </p:cNvPr>
            <p:cNvSpPr/>
            <p:nvPr/>
          </p:nvSpPr>
          <p:spPr>
            <a:xfrm>
              <a:off x="5717744" y="44969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0" name="pt131">
              <a:extLst>
                <a:ext uri="{FF2B5EF4-FFF2-40B4-BE49-F238E27FC236}">
                  <a16:creationId xmlns:a16="http://schemas.microsoft.com/office/drawing/2014/main" id="{6A93FE02-C6BE-D63F-321C-4731DA5F1BC9}"/>
                </a:ext>
              </a:extLst>
            </p:cNvPr>
            <p:cNvSpPr/>
            <p:nvPr/>
          </p:nvSpPr>
          <p:spPr>
            <a:xfrm>
              <a:off x="5005985" y="37392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1" name="pt132">
              <a:extLst>
                <a:ext uri="{FF2B5EF4-FFF2-40B4-BE49-F238E27FC236}">
                  <a16:creationId xmlns:a16="http://schemas.microsoft.com/office/drawing/2014/main" id="{53CDD437-1206-EE12-B810-005E8EE6729D}"/>
                </a:ext>
              </a:extLst>
            </p:cNvPr>
            <p:cNvSpPr/>
            <p:nvPr/>
          </p:nvSpPr>
          <p:spPr>
            <a:xfrm>
              <a:off x="4252107" y="32601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2" name="pt133">
              <a:extLst>
                <a:ext uri="{FF2B5EF4-FFF2-40B4-BE49-F238E27FC236}">
                  <a16:creationId xmlns:a16="http://schemas.microsoft.com/office/drawing/2014/main" id="{6BD8F1F2-30CA-DC77-2A22-0E9114147E51}"/>
                </a:ext>
              </a:extLst>
            </p:cNvPr>
            <p:cNvSpPr/>
            <p:nvPr/>
          </p:nvSpPr>
          <p:spPr>
            <a:xfrm>
              <a:off x="4914362" y="25940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3" name="pt134">
              <a:extLst>
                <a:ext uri="{FF2B5EF4-FFF2-40B4-BE49-F238E27FC236}">
                  <a16:creationId xmlns:a16="http://schemas.microsoft.com/office/drawing/2014/main" id="{7C063093-3DB2-1EF1-5F14-4BD46229A7A6}"/>
                </a:ext>
              </a:extLst>
            </p:cNvPr>
            <p:cNvSpPr/>
            <p:nvPr/>
          </p:nvSpPr>
          <p:spPr>
            <a:xfrm>
              <a:off x="4090558" y="33846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4" name="pt135">
              <a:extLst>
                <a:ext uri="{FF2B5EF4-FFF2-40B4-BE49-F238E27FC236}">
                  <a16:creationId xmlns:a16="http://schemas.microsoft.com/office/drawing/2014/main" id="{F4A11F01-F819-EF0C-9044-CF4E41D31847}"/>
                </a:ext>
              </a:extLst>
            </p:cNvPr>
            <p:cNvSpPr/>
            <p:nvPr/>
          </p:nvSpPr>
          <p:spPr>
            <a:xfrm>
              <a:off x="4750290" y="23482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5" name="pt136">
              <a:extLst>
                <a:ext uri="{FF2B5EF4-FFF2-40B4-BE49-F238E27FC236}">
                  <a16:creationId xmlns:a16="http://schemas.microsoft.com/office/drawing/2014/main" id="{176876F4-3285-0AFE-9A5C-5F0F48989CCC}"/>
                </a:ext>
              </a:extLst>
            </p:cNvPr>
            <p:cNvSpPr/>
            <p:nvPr/>
          </p:nvSpPr>
          <p:spPr>
            <a:xfrm>
              <a:off x="5045348" y="21973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6" name="pt137">
              <a:extLst>
                <a:ext uri="{FF2B5EF4-FFF2-40B4-BE49-F238E27FC236}">
                  <a16:creationId xmlns:a16="http://schemas.microsoft.com/office/drawing/2014/main" id="{5A087C07-8E0A-141C-1054-6BD65AFCADAE}"/>
                </a:ext>
              </a:extLst>
            </p:cNvPr>
            <p:cNvSpPr/>
            <p:nvPr/>
          </p:nvSpPr>
          <p:spPr>
            <a:xfrm>
              <a:off x="5202852" y="18869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7" name="pt138">
              <a:extLst>
                <a:ext uri="{FF2B5EF4-FFF2-40B4-BE49-F238E27FC236}">
                  <a16:creationId xmlns:a16="http://schemas.microsoft.com/office/drawing/2014/main" id="{CF0A8F97-721D-C1CA-5973-EF53D0133F1B}"/>
                </a:ext>
              </a:extLst>
            </p:cNvPr>
            <p:cNvSpPr/>
            <p:nvPr/>
          </p:nvSpPr>
          <p:spPr>
            <a:xfrm>
              <a:off x="5379556" y="24108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8" name="pt139">
              <a:extLst>
                <a:ext uri="{FF2B5EF4-FFF2-40B4-BE49-F238E27FC236}">
                  <a16:creationId xmlns:a16="http://schemas.microsoft.com/office/drawing/2014/main" id="{EEC2A924-C23A-A79F-3BF6-2FF884CD3617}"/>
                </a:ext>
              </a:extLst>
            </p:cNvPr>
            <p:cNvSpPr/>
            <p:nvPr/>
          </p:nvSpPr>
          <p:spPr>
            <a:xfrm>
              <a:off x="5016163" y="26569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39" name="pt140">
              <a:extLst>
                <a:ext uri="{FF2B5EF4-FFF2-40B4-BE49-F238E27FC236}">
                  <a16:creationId xmlns:a16="http://schemas.microsoft.com/office/drawing/2014/main" id="{6805E287-3882-5E17-8523-90CFFB024EE4}"/>
                </a:ext>
              </a:extLst>
            </p:cNvPr>
            <p:cNvSpPr/>
            <p:nvPr/>
          </p:nvSpPr>
          <p:spPr>
            <a:xfrm>
              <a:off x="4853595" y="32999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0" name="pt141">
              <a:extLst>
                <a:ext uri="{FF2B5EF4-FFF2-40B4-BE49-F238E27FC236}">
                  <a16:creationId xmlns:a16="http://schemas.microsoft.com/office/drawing/2014/main" id="{8B7762A8-12EE-C069-A515-F5DB2A8C20B0}"/>
                </a:ext>
              </a:extLst>
            </p:cNvPr>
            <p:cNvSpPr/>
            <p:nvPr/>
          </p:nvSpPr>
          <p:spPr>
            <a:xfrm>
              <a:off x="4725492" y="35849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1" name="pt142">
              <a:extLst>
                <a:ext uri="{FF2B5EF4-FFF2-40B4-BE49-F238E27FC236}">
                  <a16:creationId xmlns:a16="http://schemas.microsoft.com/office/drawing/2014/main" id="{407A197E-F848-DEF9-E47B-B9735B3D83C5}"/>
                </a:ext>
              </a:extLst>
            </p:cNvPr>
            <p:cNvSpPr/>
            <p:nvPr/>
          </p:nvSpPr>
          <p:spPr>
            <a:xfrm>
              <a:off x="5476184" y="33240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2" name="pt143">
              <a:extLst>
                <a:ext uri="{FF2B5EF4-FFF2-40B4-BE49-F238E27FC236}">
                  <a16:creationId xmlns:a16="http://schemas.microsoft.com/office/drawing/2014/main" id="{482F6A09-680C-3136-E1F3-6E68925363A9}"/>
                </a:ext>
              </a:extLst>
            </p:cNvPr>
            <p:cNvSpPr/>
            <p:nvPr/>
          </p:nvSpPr>
          <p:spPr>
            <a:xfrm>
              <a:off x="4478556" y="20978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3" name="pt144">
              <a:extLst>
                <a:ext uri="{FF2B5EF4-FFF2-40B4-BE49-F238E27FC236}">
                  <a16:creationId xmlns:a16="http://schemas.microsoft.com/office/drawing/2014/main" id="{E8622684-40E1-D11E-AD1C-AC2B6B8F0305}"/>
                </a:ext>
              </a:extLst>
            </p:cNvPr>
            <p:cNvSpPr/>
            <p:nvPr/>
          </p:nvSpPr>
          <p:spPr>
            <a:xfrm>
              <a:off x="4948142" y="30255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4" name="pt145">
              <a:extLst>
                <a:ext uri="{FF2B5EF4-FFF2-40B4-BE49-F238E27FC236}">
                  <a16:creationId xmlns:a16="http://schemas.microsoft.com/office/drawing/2014/main" id="{54D86493-B0BC-8FD6-765D-AF68FC6944FA}"/>
                </a:ext>
              </a:extLst>
            </p:cNvPr>
            <p:cNvSpPr/>
            <p:nvPr/>
          </p:nvSpPr>
          <p:spPr>
            <a:xfrm>
              <a:off x="3593178" y="24401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5" name="pt146">
              <a:extLst>
                <a:ext uri="{FF2B5EF4-FFF2-40B4-BE49-F238E27FC236}">
                  <a16:creationId xmlns:a16="http://schemas.microsoft.com/office/drawing/2014/main" id="{0FEA537B-CF43-3271-CF98-BBCFAAE9BA6D}"/>
                </a:ext>
              </a:extLst>
            </p:cNvPr>
            <p:cNvSpPr/>
            <p:nvPr/>
          </p:nvSpPr>
          <p:spPr>
            <a:xfrm>
              <a:off x="5178404" y="34050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6" name="pt147">
              <a:extLst>
                <a:ext uri="{FF2B5EF4-FFF2-40B4-BE49-F238E27FC236}">
                  <a16:creationId xmlns:a16="http://schemas.microsoft.com/office/drawing/2014/main" id="{95233FEC-BDCA-0F71-7C2C-0AE7177AABA4}"/>
                </a:ext>
              </a:extLst>
            </p:cNvPr>
            <p:cNvSpPr/>
            <p:nvPr/>
          </p:nvSpPr>
          <p:spPr>
            <a:xfrm>
              <a:off x="4861693" y="40928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7" name="pt148">
              <a:extLst>
                <a:ext uri="{FF2B5EF4-FFF2-40B4-BE49-F238E27FC236}">
                  <a16:creationId xmlns:a16="http://schemas.microsoft.com/office/drawing/2014/main" id="{714D897A-B57D-4300-13F5-903378E2064E}"/>
                </a:ext>
              </a:extLst>
            </p:cNvPr>
            <p:cNvSpPr/>
            <p:nvPr/>
          </p:nvSpPr>
          <p:spPr>
            <a:xfrm>
              <a:off x="4842850" y="34362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8" name="pt149">
              <a:extLst>
                <a:ext uri="{FF2B5EF4-FFF2-40B4-BE49-F238E27FC236}">
                  <a16:creationId xmlns:a16="http://schemas.microsoft.com/office/drawing/2014/main" id="{E196644E-D4D3-6259-42C2-752E940ED628}"/>
                </a:ext>
              </a:extLst>
            </p:cNvPr>
            <p:cNvSpPr/>
            <p:nvPr/>
          </p:nvSpPr>
          <p:spPr>
            <a:xfrm>
              <a:off x="4348652" y="33597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49" name="pt150">
              <a:extLst>
                <a:ext uri="{FF2B5EF4-FFF2-40B4-BE49-F238E27FC236}">
                  <a16:creationId xmlns:a16="http://schemas.microsoft.com/office/drawing/2014/main" id="{81020A48-2719-EC66-F4F9-5DE62B70769C}"/>
                </a:ext>
              </a:extLst>
            </p:cNvPr>
            <p:cNvSpPr/>
            <p:nvPr/>
          </p:nvSpPr>
          <p:spPr>
            <a:xfrm>
              <a:off x="4841237" y="30611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0" name="pt151">
              <a:extLst>
                <a:ext uri="{FF2B5EF4-FFF2-40B4-BE49-F238E27FC236}">
                  <a16:creationId xmlns:a16="http://schemas.microsoft.com/office/drawing/2014/main" id="{CD743520-E89A-BFB3-E45D-0E6E761119E7}"/>
                </a:ext>
              </a:extLst>
            </p:cNvPr>
            <p:cNvSpPr/>
            <p:nvPr/>
          </p:nvSpPr>
          <p:spPr>
            <a:xfrm>
              <a:off x="4587748" y="29883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1" name="pt152">
              <a:extLst>
                <a:ext uri="{FF2B5EF4-FFF2-40B4-BE49-F238E27FC236}">
                  <a16:creationId xmlns:a16="http://schemas.microsoft.com/office/drawing/2014/main" id="{39915D5E-1FA1-93A3-F94A-FA3EC07B8177}"/>
                </a:ext>
              </a:extLst>
            </p:cNvPr>
            <p:cNvSpPr/>
            <p:nvPr/>
          </p:nvSpPr>
          <p:spPr>
            <a:xfrm>
              <a:off x="5258281" y="23712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2" name="pt153">
              <a:extLst>
                <a:ext uri="{FF2B5EF4-FFF2-40B4-BE49-F238E27FC236}">
                  <a16:creationId xmlns:a16="http://schemas.microsoft.com/office/drawing/2014/main" id="{59590C30-34C1-ABCC-6674-D4D7517A5C23}"/>
                </a:ext>
              </a:extLst>
            </p:cNvPr>
            <p:cNvSpPr/>
            <p:nvPr/>
          </p:nvSpPr>
          <p:spPr>
            <a:xfrm>
              <a:off x="3898128" y="33424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3" name="pt154">
              <a:extLst>
                <a:ext uri="{FF2B5EF4-FFF2-40B4-BE49-F238E27FC236}">
                  <a16:creationId xmlns:a16="http://schemas.microsoft.com/office/drawing/2014/main" id="{DAE23F08-7C43-41C2-5764-0337B1059158}"/>
                </a:ext>
              </a:extLst>
            </p:cNvPr>
            <p:cNvSpPr/>
            <p:nvPr/>
          </p:nvSpPr>
          <p:spPr>
            <a:xfrm>
              <a:off x="4249103" y="27976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4" name="pt155">
              <a:extLst>
                <a:ext uri="{FF2B5EF4-FFF2-40B4-BE49-F238E27FC236}">
                  <a16:creationId xmlns:a16="http://schemas.microsoft.com/office/drawing/2014/main" id="{A6EA9074-77AE-CCB4-A29D-2FF86E420E1B}"/>
                </a:ext>
              </a:extLst>
            </p:cNvPr>
            <p:cNvSpPr/>
            <p:nvPr/>
          </p:nvSpPr>
          <p:spPr>
            <a:xfrm>
              <a:off x="4648203" y="32528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5" name="pt156">
              <a:extLst>
                <a:ext uri="{FF2B5EF4-FFF2-40B4-BE49-F238E27FC236}">
                  <a16:creationId xmlns:a16="http://schemas.microsoft.com/office/drawing/2014/main" id="{4CE736DE-1796-54B2-7A01-3D23A945596A}"/>
                </a:ext>
              </a:extLst>
            </p:cNvPr>
            <p:cNvSpPr/>
            <p:nvPr/>
          </p:nvSpPr>
          <p:spPr>
            <a:xfrm>
              <a:off x="4954917" y="29171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6" name="pt157">
              <a:extLst>
                <a:ext uri="{FF2B5EF4-FFF2-40B4-BE49-F238E27FC236}">
                  <a16:creationId xmlns:a16="http://schemas.microsoft.com/office/drawing/2014/main" id="{AA1DAF8D-0C7F-924E-E354-51F613C9EF0F}"/>
                </a:ext>
              </a:extLst>
            </p:cNvPr>
            <p:cNvSpPr/>
            <p:nvPr/>
          </p:nvSpPr>
          <p:spPr>
            <a:xfrm>
              <a:off x="4458512" y="48583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7" name="pt158">
              <a:extLst>
                <a:ext uri="{FF2B5EF4-FFF2-40B4-BE49-F238E27FC236}">
                  <a16:creationId xmlns:a16="http://schemas.microsoft.com/office/drawing/2014/main" id="{D95B877B-AAF9-7F76-E43B-648970BDE478}"/>
                </a:ext>
              </a:extLst>
            </p:cNvPr>
            <p:cNvSpPr/>
            <p:nvPr/>
          </p:nvSpPr>
          <p:spPr>
            <a:xfrm>
              <a:off x="4253405" y="28473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8" name="pt159">
              <a:extLst>
                <a:ext uri="{FF2B5EF4-FFF2-40B4-BE49-F238E27FC236}">
                  <a16:creationId xmlns:a16="http://schemas.microsoft.com/office/drawing/2014/main" id="{B9018A58-ABCD-CC67-A527-59AD15B044F6}"/>
                </a:ext>
              </a:extLst>
            </p:cNvPr>
            <p:cNvSpPr/>
            <p:nvPr/>
          </p:nvSpPr>
          <p:spPr>
            <a:xfrm>
              <a:off x="4989600" y="26944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59" name="pt160">
              <a:extLst>
                <a:ext uri="{FF2B5EF4-FFF2-40B4-BE49-F238E27FC236}">
                  <a16:creationId xmlns:a16="http://schemas.microsoft.com/office/drawing/2014/main" id="{F487E359-32B9-8E84-961C-B349565D0326}"/>
                </a:ext>
              </a:extLst>
            </p:cNvPr>
            <p:cNvSpPr/>
            <p:nvPr/>
          </p:nvSpPr>
          <p:spPr>
            <a:xfrm>
              <a:off x="4658801" y="24467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0" name="pt161">
              <a:extLst>
                <a:ext uri="{FF2B5EF4-FFF2-40B4-BE49-F238E27FC236}">
                  <a16:creationId xmlns:a16="http://schemas.microsoft.com/office/drawing/2014/main" id="{05F266C9-0D70-6427-E946-7C2535FE84F3}"/>
                </a:ext>
              </a:extLst>
            </p:cNvPr>
            <p:cNvSpPr/>
            <p:nvPr/>
          </p:nvSpPr>
          <p:spPr>
            <a:xfrm>
              <a:off x="4717673" y="20819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1" name="pt162">
              <a:extLst>
                <a:ext uri="{FF2B5EF4-FFF2-40B4-BE49-F238E27FC236}">
                  <a16:creationId xmlns:a16="http://schemas.microsoft.com/office/drawing/2014/main" id="{CFA3174B-37DF-8DCD-50BE-B9C1FAE1FD59}"/>
                </a:ext>
              </a:extLst>
            </p:cNvPr>
            <p:cNvSpPr/>
            <p:nvPr/>
          </p:nvSpPr>
          <p:spPr>
            <a:xfrm>
              <a:off x="4149018" y="20383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2" name="pt163">
              <a:extLst>
                <a:ext uri="{FF2B5EF4-FFF2-40B4-BE49-F238E27FC236}">
                  <a16:creationId xmlns:a16="http://schemas.microsoft.com/office/drawing/2014/main" id="{3774DBD7-9839-40F0-BF5B-528707988D36}"/>
                </a:ext>
              </a:extLst>
            </p:cNvPr>
            <p:cNvSpPr/>
            <p:nvPr/>
          </p:nvSpPr>
          <p:spPr>
            <a:xfrm>
              <a:off x="4708100" y="30575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3" name="pt164">
              <a:extLst>
                <a:ext uri="{FF2B5EF4-FFF2-40B4-BE49-F238E27FC236}">
                  <a16:creationId xmlns:a16="http://schemas.microsoft.com/office/drawing/2014/main" id="{CD877425-2BBE-ACE3-0244-D186C65D0911}"/>
                </a:ext>
              </a:extLst>
            </p:cNvPr>
            <p:cNvSpPr/>
            <p:nvPr/>
          </p:nvSpPr>
          <p:spPr>
            <a:xfrm>
              <a:off x="4512162" y="2087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4" name="pt165">
              <a:extLst>
                <a:ext uri="{FF2B5EF4-FFF2-40B4-BE49-F238E27FC236}">
                  <a16:creationId xmlns:a16="http://schemas.microsoft.com/office/drawing/2014/main" id="{9266196A-1F98-2EA4-5F04-28EEDC4E365E}"/>
                </a:ext>
              </a:extLst>
            </p:cNvPr>
            <p:cNvSpPr/>
            <p:nvPr/>
          </p:nvSpPr>
          <p:spPr>
            <a:xfrm>
              <a:off x="4841725" y="26588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5" name="pt166">
              <a:extLst>
                <a:ext uri="{FF2B5EF4-FFF2-40B4-BE49-F238E27FC236}">
                  <a16:creationId xmlns:a16="http://schemas.microsoft.com/office/drawing/2014/main" id="{DE5A194E-DA86-18B1-7D2C-0128149B584A}"/>
                </a:ext>
              </a:extLst>
            </p:cNvPr>
            <p:cNvSpPr/>
            <p:nvPr/>
          </p:nvSpPr>
          <p:spPr>
            <a:xfrm>
              <a:off x="5240211" y="29988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6" name="pt167">
              <a:extLst>
                <a:ext uri="{FF2B5EF4-FFF2-40B4-BE49-F238E27FC236}">
                  <a16:creationId xmlns:a16="http://schemas.microsoft.com/office/drawing/2014/main" id="{308AAE46-BDEC-BDB3-AD50-1961A040C9B9}"/>
                </a:ext>
              </a:extLst>
            </p:cNvPr>
            <p:cNvSpPr/>
            <p:nvPr/>
          </p:nvSpPr>
          <p:spPr>
            <a:xfrm>
              <a:off x="4490111" y="27425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7" name="pt168">
              <a:extLst>
                <a:ext uri="{FF2B5EF4-FFF2-40B4-BE49-F238E27FC236}">
                  <a16:creationId xmlns:a16="http://schemas.microsoft.com/office/drawing/2014/main" id="{0683FBF4-92F5-085A-2CAD-BE65FEE42FD7}"/>
                </a:ext>
              </a:extLst>
            </p:cNvPr>
            <p:cNvSpPr/>
            <p:nvPr/>
          </p:nvSpPr>
          <p:spPr>
            <a:xfrm>
              <a:off x="5379353" y="28476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8" name="pt169">
              <a:extLst>
                <a:ext uri="{FF2B5EF4-FFF2-40B4-BE49-F238E27FC236}">
                  <a16:creationId xmlns:a16="http://schemas.microsoft.com/office/drawing/2014/main" id="{84157034-4549-01AC-9CAF-EE52F6771469}"/>
                </a:ext>
              </a:extLst>
            </p:cNvPr>
            <p:cNvSpPr/>
            <p:nvPr/>
          </p:nvSpPr>
          <p:spPr>
            <a:xfrm>
              <a:off x="4747316" y="24849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69" name="pt170">
              <a:extLst>
                <a:ext uri="{FF2B5EF4-FFF2-40B4-BE49-F238E27FC236}">
                  <a16:creationId xmlns:a16="http://schemas.microsoft.com/office/drawing/2014/main" id="{3FDD865B-7EC4-674C-AFFC-83721D23F0F9}"/>
                </a:ext>
              </a:extLst>
            </p:cNvPr>
            <p:cNvSpPr/>
            <p:nvPr/>
          </p:nvSpPr>
          <p:spPr>
            <a:xfrm>
              <a:off x="5490210" y="34230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0" name="pt171">
              <a:extLst>
                <a:ext uri="{FF2B5EF4-FFF2-40B4-BE49-F238E27FC236}">
                  <a16:creationId xmlns:a16="http://schemas.microsoft.com/office/drawing/2014/main" id="{C0B298CF-3A8E-83C2-3E8A-899ECF79CA78}"/>
                </a:ext>
              </a:extLst>
            </p:cNvPr>
            <p:cNvSpPr/>
            <p:nvPr/>
          </p:nvSpPr>
          <p:spPr>
            <a:xfrm>
              <a:off x="5206398" y="33114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1" name="pt172">
              <a:extLst>
                <a:ext uri="{FF2B5EF4-FFF2-40B4-BE49-F238E27FC236}">
                  <a16:creationId xmlns:a16="http://schemas.microsoft.com/office/drawing/2014/main" id="{5688E609-278E-3208-1D18-1EB94834F631}"/>
                </a:ext>
              </a:extLst>
            </p:cNvPr>
            <p:cNvSpPr/>
            <p:nvPr/>
          </p:nvSpPr>
          <p:spPr>
            <a:xfrm>
              <a:off x="4716357" y="33975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2" name="pt173">
              <a:extLst>
                <a:ext uri="{FF2B5EF4-FFF2-40B4-BE49-F238E27FC236}">
                  <a16:creationId xmlns:a16="http://schemas.microsoft.com/office/drawing/2014/main" id="{6AA19E69-B2B5-C42C-F5EF-8119727845F3}"/>
                </a:ext>
              </a:extLst>
            </p:cNvPr>
            <p:cNvSpPr/>
            <p:nvPr/>
          </p:nvSpPr>
          <p:spPr>
            <a:xfrm>
              <a:off x="5345175" y="37600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3" name="pt174">
              <a:extLst>
                <a:ext uri="{FF2B5EF4-FFF2-40B4-BE49-F238E27FC236}">
                  <a16:creationId xmlns:a16="http://schemas.microsoft.com/office/drawing/2014/main" id="{94DE8568-98F0-C484-47A9-461E7B79FC94}"/>
                </a:ext>
              </a:extLst>
            </p:cNvPr>
            <p:cNvSpPr/>
            <p:nvPr/>
          </p:nvSpPr>
          <p:spPr>
            <a:xfrm>
              <a:off x="5574100" y="2661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4" name="pt175">
              <a:extLst>
                <a:ext uri="{FF2B5EF4-FFF2-40B4-BE49-F238E27FC236}">
                  <a16:creationId xmlns:a16="http://schemas.microsoft.com/office/drawing/2014/main" id="{ED0BC8C8-BFE3-70B6-39F5-C4CDBB1AD5B1}"/>
                </a:ext>
              </a:extLst>
            </p:cNvPr>
            <p:cNvSpPr/>
            <p:nvPr/>
          </p:nvSpPr>
          <p:spPr>
            <a:xfrm>
              <a:off x="5257427" y="22632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5" name="pt176">
              <a:extLst>
                <a:ext uri="{FF2B5EF4-FFF2-40B4-BE49-F238E27FC236}">
                  <a16:creationId xmlns:a16="http://schemas.microsoft.com/office/drawing/2014/main" id="{58931B50-9306-EDB4-0F45-2A644A4E0E27}"/>
                </a:ext>
              </a:extLst>
            </p:cNvPr>
            <p:cNvSpPr/>
            <p:nvPr/>
          </p:nvSpPr>
          <p:spPr>
            <a:xfrm>
              <a:off x="5423206" y="4915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6" name="pt177">
              <a:extLst>
                <a:ext uri="{FF2B5EF4-FFF2-40B4-BE49-F238E27FC236}">
                  <a16:creationId xmlns:a16="http://schemas.microsoft.com/office/drawing/2014/main" id="{07A2206C-535F-C709-DF3A-7C59DF26E439}"/>
                </a:ext>
              </a:extLst>
            </p:cNvPr>
            <p:cNvSpPr/>
            <p:nvPr/>
          </p:nvSpPr>
          <p:spPr>
            <a:xfrm>
              <a:off x="5271119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7" name="pt178">
              <a:extLst>
                <a:ext uri="{FF2B5EF4-FFF2-40B4-BE49-F238E27FC236}">
                  <a16:creationId xmlns:a16="http://schemas.microsoft.com/office/drawing/2014/main" id="{AAF86A0A-08B2-3F06-6871-862677783CED}"/>
                </a:ext>
              </a:extLst>
            </p:cNvPr>
            <p:cNvSpPr/>
            <p:nvPr/>
          </p:nvSpPr>
          <p:spPr>
            <a:xfrm>
              <a:off x="4723326" y="28749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8" name="pt179">
              <a:extLst>
                <a:ext uri="{FF2B5EF4-FFF2-40B4-BE49-F238E27FC236}">
                  <a16:creationId xmlns:a16="http://schemas.microsoft.com/office/drawing/2014/main" id="{10A69911-79EF-1EE3-5EB5-B31AC97933A2}"/>
                </a:ext>
              </a:extLst>
            </p:cNvPr>
            <p:cNvSpPr/>
            <p:nvPr/>
          </p:nvSpPr>
          <p:spPr>
            <a:xfrm>
              <a:off x="4831382" y="38702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79" name="pt180">
              <a:extLst>
                <a:ext uri="{FF2B5EF4-FFF2-40B4-BE49-F238E27FC236}">
                  <a16:creationId xmlns:a16="http://schemas.microsoft.com/office/drawing/2014/main" id="{1147A56D-3025-B514-44B6-175C40332B3B}"/>
                </a:ext>
              </a:extLst>
            </p:cNvPr>
            <p:cNvSpPr/>
            <p:nvPr/>
          </p:nvSpPr>
          <p:spPr>
            <a:xfrm>
              <a:off x="4198008" y="2356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0" name="pt181">
              <a:extLst>
                <a:ext uri="{FF2B5EF4-FFF2-40B4-BE49-F238E27FC236}">
                  <a16:creationId xmlns:a16="http://schemas.microsoft.com/office/drawing/2014/main" id="{8F6767DF-A5EF-F621-1A5A-809381123674}"/>
                </a:ext>
              </a:extLst>
            </p:cNvPr>
            <p:cNvSpPr/>
            <p:nvPr/>
          </p:nvSpPr>
          <p:spPr>
            <a:xfrm>
              <a:off x="4954170" y="52264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1" name="pt182">
              <a:extLst>
                <a:ext uri="{FF2B5EF4-FFF2-40B4-BE49-F238E27FC236}">
                  <a16:creationId xmlns:a16="http://schemas.microsoft.com/office/drawing/2014/main" id="{DB4EFF8A-F2ED-E0D3-C46D-2DDF5BB863AB}"/>
                </a:ext>
              </a:extLst>
            </p:cNvPr>
            <p:cNvSpPr/>
            <p:nvPr/>
          </p:nvSpPr>
          <p:spPr>
            <a:xfrm>
              <a:off x="5069105" y="1906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2" name="pt183">
              <a:extLst>
                <a:ext uri="{FF2B5EF4-FFF2-40B4-BE49-F238E27FC236}">
                  <a16:creationId xmlns:a16="http://schemas.microsoft.com/office/drawing/2014/main" id="{CF6704F5-706D-89A0-0C57-43EE2B2FD107}"/>
                </a:ext>
              </a:extLst>
            </p:cNvPr>
            <p:cNvSpPr/>
            <p:nvPr/>
          </p:nvSpPr>
          <p:spPr>
            <a:xfrm>
              <a:off x="5036707" y="27503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3" name="pt184">
              <a:extLst>
                <a:ext uri="{FF2B5EF4-FFF2-40B4-BE49-F238E27FC236}">
                  <a16:creationId xmlns:a16="http://schemas.microsoft.com/office/drawing/2014/main" id="{3BA03402-CEB6-07E5-0247-4AEC8B354EBE}"/>
                </a:ext>
              </a:extLst>
            </p:cNvPr>
            <p:cNvSpPr/>
            <p:nvPr/>
          </p:nvSpPr>
          <p:spPr>
            <a:xfrm>
              <a:off x="5439891" y="35514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4" name="pt185">
              <a:extLst>
                <a:ext uri="{FF2B5EF4-FFF2-40B4-BE49-F238E27FC236}">
                  <a16:creationId xmlns:a16="http://schemas.microsoft.com/office/drawing/2014/main" id="{6C399AC3-F55A-FB61-304F-3DE5EF3E1E0C}"/>
                </a:ext>
              </a:extLst>
            </p:cNvPr>
            <p:cNvSpPr/>
            <p:nvPr/>
          </p:nvSpPr>
          <p:spPr>
            <a:xfrm>
              <a:off x="6077498" y="32735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5" name="pt186">
              <a:extLst>
                <a:ext uri="{FF2B5EF4-FFF2-40B4-BE49-F238E27FC236}">
                  <a16:creationId xmlns:a16="http://schemas.microsoft.com/office/drawing/2014/main" id="{ADC14604-C12F-AEF4-FCE8-257039129078}"/>
                </a:ext>
              </a:extLst>
            </p:cNvPr>
            <p:cNvSpPr/>
            <p:nvPr/>
          </p:nvSpPr>
          <p:spPr>
            <a:xfrm>
              <a:off x="4357391" y="30140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6" name="pt187">
              <a:extLst>
                <a:ext uri="{FF2B5EF4-FFF2-40B4-BE49-F238E27FC236}">
                  <a16:creationId xmlns:a16="http://schemas.microsoft.com/office/drawing/2014/main" id="{AB93B106-381E-475F-E26E-FF7EAD09C57C}"/>
                </a:ext>
              </a:extLst>
            </p:cNvPr>
            <p:cNvSpPr/>
            <p:nvPr/>
          </p:nvSpPr>
          <p:spPr>
            <a:xfrm>
              <a:off x="4879451" y="43002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7" name="pt188">
              <a:extLst>
                <a:ext uri="{FF2B5EF4-FFF2-40B4-BE49-F238E27FC236}">
                  <a16:creationId xmlns:a16="http://schemas.microsoft.com/office/drawing/2014/main" id="{3521DDB8-A8AD-2370-7E70-000C2B0F4E89}"/>
                </a:ext>
              </a:extLst>
            </p:cNvPr>
            <p:cNvSpPr/>
            <p:nvPr/>
          </p:nvSpPr>
          <p:spPr>
            <a:xfrm>
              <a:off x="4820705" y="23554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8" name="pt189">
              <a:extLst>
                <a:ext uri="{FF2B5EF4-FFF2-40B4-BE49-F238E27FC236}">
                  <a16:creationId xmlns:a16="http://schemas.microsoft.com/office/drawing/2014/main" id="{46E973DE-EFA4-EA7B-058F-E0ED5A92635D}"/>
                </a:ext>
              </a:extLst>
            </p:cNvPr>
            <p:cNvSpPr/>
            <p:nvPr/>
          </p:nvSpPr>
          <p:spPr>
            <a:xfrm>
              <a:off x="3886453" y="24006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89" name="pt190">
              <a:extLst>
                <a:ext uri="{FF2B5EF4-FFF2-40B4-BE49-F238E27FC236}">
                  <a16:creationId xmlns:a16="http://schemas.microsoft.com/office/drawing/2014/main" id="{7C5B4FE3-DB61-B23B-5CA6-5553D204E329}"/>
                </a:ext>
              </a:extLst>
            </p:cNvPr>
            <p:cNvSpPr/>
            <p:nvPr/>
          </p:nvSpPr>
          <p:spPr>
            <a:xfrm>
              <a:off x="4542908" y="30519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0" name="pt191">
              <a:extLst>
                <a:ext uri="{FF2B5EF4-FFF2-40B4-BE49-F238E27FC236}">
                  <a16:creationId xmlns:a16="http://schemas.microsoft.com/office/drawing/2014/main" id="{F77A4056-AC4C-9F19-B14C-BEA954431A03}"/>
                </a:ext>
              </a:extLst>
            </p:cNvPr>
            <p:cNvSpPr/>
            <p:nvPr/>
          </p:nvSpPr>
          <p:spPr>
            <a:xfrm>
              <a:off x="4639268" y="34074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1" name="pt192">
              <a:extLst>
                <a:ext uri="{FF2B5EF4-FFF2-40B4-BE49-F238E27FC236}">
                  <a16:creationId xmlns:a16="http://schemas.microsoft.com/office/drawing/2014/main" id="{B4B6DC69-6D53-2114-B292-D0F08ED3EC04}"/>
                </a:ext>
              </a:extLst>
            </p:cNvPr>
            <p:cNvSpPr/>
            <p:nvPr/>
          </p:nvSpPr>
          <p:spPr>
            <a:xfrm>
              <a:off x="5239042" y="23557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2" name="pt193">
              <a:extLst>
                <a:ext uri="{FF2B5EF4-FFF2-40B4-BE49-F238E27FC236}">
                  <a16:creationId xmlns:a16="http://schemas.microsoft.com/office/drawing/2014/main" id="{6B5675E9-579F-17E7-220E-031553584E45}"/>
                </a:ext>
              </a:extLst>
            </p:cNvPr>
            <p:cNvSpPr/>
            <p:nvPr/>
          </p:nvSpPr>
          <p:spPr>
            <a:xfrm>
              <a:off x="4660859" y="18793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3" name="pt194">
              <a:extLst>
                <a:ext uri="{FF2B5EF4-FFF2-40B4-BE49-F238E27FC236}">
                  <a16:creationId xmlns:a16="http://schemas.microsoft.com/office/drawing/2014/main" id="{863E4046-2CEA-6F33-562A-8FC0BF4AA8A4}"/>
                </a:ext>
              </a:extLst>
            </p:cNvPr>
            <p:cNvSpPr/>
            <p:nvPr/>
          </p:nvSpPr>
          <p:spPr>
            <a:xfrm>
              <a:off x="4686535" y="28137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4" name="pt195">
              <a:extLst>
                <a:ext uri="{FF2B5EF4-FFF2-40B4-BE49-F238E27FC236}">
                  <a16:creationId xmlns:a16="http://schemas.microsoft.com/office/drawing/2014/main" id="{4FF14DC4-4496-0933-BB50-475ED445CF0B}"/>
                </a:ext>
              </a:extLst>
            </p:cNvPr>
            <p:cNvSpPr/>
            <p:nvPr/>
          </p:nvSpPr>
          <p:spPr>
            <a:xfrm>
              <a:off x="4686489" y="23699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5" name="pt196">
              <a:extLst>
                <a:ext uri="{FF2B5EF4-FFF2-40B4-BE49-F238E27FC236}">
                  <a16:creationId xmlns:a16="http://schemas.microsoft.com/office/drawing/2014/main" id="{C435CE08-C52F-DACA-8F8B-55B897DC23E5}"/>
                </a:ext>
              </a:extLst>
            </p:cNvPr>
            <p:cNvSpPr/>
            <p:nvPr/>
          </p:nvSpPr>
          <p:spPr>
            <a:xfrm>
              <a:off x="4490144" y="31953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6" name="pt197">
              <a:extLst>
                <a:ext uri="{FF2B5EF4-FFF2-40B4-BE49-F238E27FC236}">
                  <a16:creationId xmlns:a16="http://schemas.microsoft.com/office/drawing/2014/main" id="{5A6CF180-30C0-2B05-0008-6EE6551507EC}"/>
                </a:ext>
              </a:extLst>
            </p:cNvPr>
            <p:cNvSpPr/>
            <p:nvPr/>
          </p:nvSpPr>
          <p:spPr>
            <a:xfrm>
              <a:off x="4692845" y="26855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7" name="pt198">
              <a:extLst>
                <a:ext uri="{FF2B5EF4-FFF2-40B4-BE49-F238E27FC236}">
                  <a16:creationId xmlns:a16="http://schemas.microsoft.com/office/drawing/2014/main" id="{892B0F14-AFE5-40E9-0B13-43934C2A5E54}"/>
                </a:ext>
              </a:extLst>
            </p:cNvPr>
            <p:cNvSpPr/>
            <p:nvPr/>
          </p:nvSpPr>
          <p:spPr>
            <a:xfrm>
              <a:off x="5336449" y="39651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8" name="pt199">
              <a:extLst>
                <a:ext uri="{FF2B5EF4-FFF2-40B4-BE49-F238E27FC236}">
                  <a16:creationId xmlns:a16="http://schemas.microsoft.com/office/drawing/2014/main" id="{506973C2-C2BB-4D80-7744-D9079D765343}"/>
                </a:ext>
              </a:extLst>
            </p:cNvPr>
            <p:cNvSpPr/>
            <p:nvPr/>
          </p:nvSpPr>
          <p:spPr>
            <a:xfrm>
              <a:off x="4192409" y="31534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199" name="pt200">
              <a:extLst>
                <a:ext uri="{FF2B5EF4-FFF2-40B4-BE49-F238E27FC236}">
                  <a16:creationId xmlns:a16="http://schemas.microsoft.com/office/drawing/2014/main" id="{8C6DAAFA-9AC0-0463-4EA5-0F09A13DCC67}"/>
                </a:ext>
              </a:extLst>
            </p:cNvPr>
            <p:cNvSpPr/>
            <p:nvPr/>
          </p:nvSpPr>
          <p:spPr>
            <a:xfrm>
              <a:off x="4848098" y="32411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0" name="pt201">
              <a:extLst>
                <a:ext uri="{FF2B5EF4-FFF2-40B4-BE49-F238E27FC236}">
                  <a16:creationId xmlns:a16="http://schemas.microsoft.com/office/drawing/2014/main" id="{67DCEBBA-9CED-B606-A6FB-0B46F9A19149}"/>
                </a:ext>
              </a:extLst>
            </p:cNvPr>
            <p:cNvSpPr/>
            <p:nvPr/>
          </p:nvSpPr>
          <p:spPr>
            <a:xfrm>
              <a:off x="5090178" y="25065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1" name="pt202">
              <a:extLst>
                <a:ext uri="{FF2B5EF4-FFF2-40B4-BE49-F238E27FC236}">
                  <a16:creationId xmlns:a16="http://schemas.microsoft.com/office/drawing/2014/main" id="{9FB2252A-731D-073B-EB12-5E54C698C0E0}"/>
                </a:ext>
              </a:extLst>
            </p:cNvPr>
            <p:cNvSpPr/>
            <p:nvPr/>
          </p:nvSpPr>
          <p:spPr>
            <a:xfrm>
              <a:off x="4950000" y="37460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2" name="pt203">
              <a:extLst>
                <a:ext uri="{FF2B5EF4-FFF2-40B4-BE49-F238E27FC236}">
                  <a16:creationId xmlns:a16="http://schemas.microsoft.com/office/drawing/2014/main" id="{0D28B4DC-2B37-70C8-C1E8-5B2C34B25F49}"/>
                </a:ext>
              </a:extLst>
            </p:cNvPr>
            <p:cNvSpPr/>
            <p:nvPr/>
          </p:nvSpPr>
          <p:spPr>
            <a:xfrm>
              <a:off x="4960685" y="26471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3" name="pt204">
              <a:extLst>
                <a:ext uri="{FF2B5EF4-FFF2-40B4-BE49-F238E27FC236}">
                  <a16:creationId xmlns:a16="http://schemas.microsoft.com/office/drawing/2014/main" id="{D013E217-92C0-8336-EAF7-CD248A695C0B}"/>
                </a:ext>
              </a:extLst>
            </p:cNvPr>
            <p:cNvSpPr/>
            <p:nvPr/>
          </p:nvSpPr>
          <p:spPr>
            <a:xfrm>
              <a:off x="4801221" y="28256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4" name="pt205">
              <a:extLst>
                <a:ext uri="{FF2B5EF4-FFF2-40B4-BE49-F238E27FC236}">
                  <a16:creationId xmlns:a16="http://schemas.microsoft.com/office/drawing/2014/main" id="{4CD097DD-CD32-1643-4103-FA4FF9C4B927}"/>
                </a:ext>
              </a:extLst>
            </p:cNvPr>
            <p:cNvSpPr/>
            <p:nvPr/>
          </p:nvSpPr>
          <p:spPr>
            <a:xfrm>
              <a:off x="5234427" y="25483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5" name="pt206">
              <a:extLst>
                <a:ext uri="{FF2B5EF4-FFF2-40B4-BE49-F238E27FC236}">
                  <a16:creationId xmlns:a16="http://schemas.microsoft.com/office/drawing/2014/main" id="{DADBEA57-2FDF-CF1D-D436-81CF50E61920}"/>
                </a:ext>
              </a:extLst>
            </p:cNvPr>
            <p:cNvSpPr/>
            <p:nvPr/>
          </p:nvSpPr>
          <p:spPr>
            <a:xfrm>
              <a:off x="4800759" y="2894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6" name="pt207">
              <a:extLst>
                <a:ext uri="{FF2B5EF4-FFF2-40B4-BE49-F238E27FC236}">
                  <a16:creationId xmlns:a16="http://schemas.microsoft.com/office/drawing/2014/main" id="{2B6E7C4D-E146-4E39-5B30-51605646A45F}"/>
                </a:ext>
              </a:extLst>
            </p:cNvPr>
            <p:cNvSpPr/>
            <p:nvPr/>
          </p:nvSpPr>
          <p:spPr>
            <a:xfrm>
              <a:off x="4648480" y="14427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7" name="pt208">
              <a:extLst>
                <a:ext uri="{FF2B5EF4-FFF2-40B4-BE49-F238E27FC236}">
                  <a16:creationId xmlns:a16="http://schemas.microsoft.com/office/drawing/2014/main" id="{C56AD615-E08C-A828-E5C1-6382BB9BB1E9}"/>
                </a:ext>
              </a:extLst>
            </p:cNvPr>
            <p:cNvSpPr/>
            <p:nvPr/>
          </p:nvSpPr>
          <p:spPr>
            <a:xfrm>
              <a:off x="6539723" y="21753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8" name="pt209">
              <a:extLst>
                <a:ext uri="{FF2B5EF4-FFF2-40B4-BE49-F238E27FC236}">
                  <a16:creationId xmlns:a16="http://schemas.microsoft.com/office/drawing/2014/main" id="{9F7F9CB7-15B5-4A52-9C21-2612551D2304}"/>
                </a:ext>
              </a:extLst>
            </p:cNvPr>
            <p:cNvSpPr/>
            <p:nvPr/>
          </p:nvSpPr>
          <p:spPr>
            <a:xfrm>
              <a:off x="4436341" y="30661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09" name="pt210">
              <a:extLst>
                <a:ext uri="{FF2B5EF4-FFF2-40B4-BE49-F238E27FC236}">
                  <a16:creationId xmlns:a16="http://schemas.microsoft.com/office/drawing/2014/main" id="{6F869254-67EB-55A4-59BD-6A3AE4F4C557}"/>
                </a:ext>
              </a:extLst>
            </p:cNvPr>
            <p:cNvSpPr/>
            <p:nvPr/>
          </p:nvSpPr>
          <p:spPr>
            <a:xfrm>
              <a:off x="4448818" y="25123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0" name="pt211">
              <a:extLst>
                <a:ext uri="{FF2B5EF4-FFF2-40B4-BE49-F238E27FC236}">
                  <a16:creationId xmlns:a16="http://schemas.microsoft.com/office/drawing/2014/main" id="{CAA71954-AC2C-00CA-CDCD-1A29B1D94691}"/>
                </a:ext>
              </a:extLst>
            </p:cNvPr>
            <p:cNvSpPr/>
            <p:nvPr/>
          </p:nvSpPr>
          <p:spPr>
            <a:xfrm>
              <a:off x="5044890" y="25266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1" name="pt212">
              <a:extLst>
                <a:ext uri="{FF2B5EF4-FFF2-40B4-BE49-F238E27FC236}">
                  <a16:creationId xmlns:a16="http://schemas.microsoft.com/office/drawing/2014/main" id="{8C9E709C-5003-F2BC-8EE1-13DC224ABBEF}"/>
                </a:ext>
              </a:extLst>
            </p:cNvPr>
            <p:cNvSpPr/>
            <p:nvPr/>
          </p:nvSpPr>
          <p:spPr>
            <a:xfrm>
              <a:off x="4215911" y="19691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2" name="pt213">
              <a:extLst>
                <a:ext uri="{FF2B5EF4-FFF2-40B4-BE49-F238E27FC236}">
                  <a16:creationId xmlns:a16="http://schemas.microsoft.com/office/drawing/2014/main" id="{7B1F1BF9-04F5-46FA-E65A-B0CC6AC4B850}"/>
                </a:ext>
              </a:extLst>
            </p:cNvPr>
            <p:cNvSpPr/>
            <p:nvPr/>
          </p:nvSpPr>
          <p:spPr>
            <a:xfrm>
              <a:off x="5566709" y="35841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3" name="pt214">
              <a:extLst>
                <a:ext uri="{FF2B5EF4-FFF2-40B4-BE49-F238E27FC236}">
                  <a16:creationId xmlns:a16="http://schemas.microsoft.com/office/drawing/2014/main" id="{14E439F1-5EF3-7EEA-5D69-B824D64F8837}"/>
                </a:ext>
              </a:extLst>
            </p:cNvPr>
            <p:cNvSpPr/>
            <p:nvPr/>
          </p:nvSpPr>
          <p:spPr>
            <a:xfrm>
              <a:off x="5049366" y="2626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4" name="pt215">
              <a:extLst>
                <a:ext uri="{FF2B5EF4-FFF2-40B4-BE49-F238E27FC236}">
                  <a16:creationId xmlns:a16="http://schemas.microsoft.com/office/drawing/2014/main" id="{BBFC944F-06DD-5A29-3B01-FD8BB36EFD15}"/>
                </a:ext>
              </a:extLst>
            </p:cNvPr>
            <p:cNvSpPr/>
            <p:nvPr/>
          </p:nvSpPr>
          <p:spPr>
            <a:xfrm>
              <a:off x="4446521" y="35712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5" name="pt216">
              <a:extLst>
                <a:ext uri="{FF2B5EF4-FFF2-40B4-BE49-F238E27FC236}">
                  <a16:creationId xmlns:a16="http://schemas.microsoft.com/office/drawing/2014/main" id="{4FE64F4F-F9CA-0180-C363-20613231FE81}"/>
                </a:ext>
              </a:extLst>
            </p:cNvPr>
            <p:cNvSpPr/>
            <p:nvPr/>
          </p:nvSpPr>
          <p:spPr>
            <a:xfrm>
              <a:off x="3852222" y="33436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6" name="pt217">
              <a:extLst>
                <a:ext uri="{FF2B5EF4-FFF2-40B4-BE49-F238E27FC236}">
                  <a16:creationId xmlns:a16="http://schemas.microsoft.com/office/drawing/2014/main" id="{658D7D56-9DF0-D884-9D00-8157D008E7AB}"/>
                </a:ext>
              </a:extLst>
            </p:cNvPr>
            <p:cNvSpPr/>
            <p:nvPr/>
          </p:nvSpPr>
          <p:spPr>
            <a:xfrm>
              <a:off x="4766867" y="27088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7" name="pt218">
              <a:extLst>
                <a:ext uri="{FF2B5EF4-FFF2-40B4-BE49-F238E27FC236}">
                  <a16:creationId xmlns:a16="http://schemas.microsoft.com/office/drawing/2014/main" id="{B125E3D0-DC38-1156-44B9-AF5D17BE92EB}"/>
                </a:ext>
              </a:extLst>
            </p:cNvPr>
            <p:cNvSpPr/>
            <p:nvPr/>
          </p:nvSpPr>
          <p:spPr>
            <a:xfrm>
              <a:off x="5224522" y="28218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8" name="pt219">
              <a:extLst>
                <a:ext uri="{FF2B5EF4-FFF2-40B4-BE49-F238E27FC236}">
                  <a16:creationId xmlns:a16="http://schemas.microsoft.com/office/drawing/2014/main" id="{736176A7-3F39-064C-3C6E-58F60743E2F3}"/>
                </a:ext>
              </a:extLst>
            </p:cNvPr>
            <p:cNvSpPr/>
            <p:nvPr/>
          </p:nvSpPr>
          <p:spPr>
            <a:xfrm>
              <a:off x="3937522" y="33851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19" name="pt220">
              <a:extLst>
                <a:ext uri="{FF2B5EF4-FFF2-40B4-BE49-F238E27FC236}">
                  <a16:creationId xmlns:a16="http://schemas.microsoft.com/office/drawing/2014/main" id="{E4505EEC-6290-EE8A-7ADD-5FA8B90E41C6}"/>
                </a:ext>
              </a:extLst>
            </p:cNvPr>
            <p:cNvSpPr/>
            <p:nvPr/>
          </p:nvSpPr>
          <p:spPr>
            <a:xfrm>
              <a:off x="5509183" y="27024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0" name="pt221">
              <a:extLst>
                <a:ext uri="{FF2B5EF4-FFF2-40B4-BE49-F238E27FC236}">
                  <a16:creationId xmlns:a16="http://schemas.microsoft.com/office/drawing/2014/main" id="{EFF5636D-67BE-CB3A-D491-C33086EE81EE}"/>
                </a:ext>
              </a:extLst>
            </p:cNvPr>
            <p:cNvSpPr/>
            <p:nvPr/>
          </p:nvSpPr>
          <p:spPr>
            <a:xfrm>
              <a:off x="5174924" y="26320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1" name="pt222">
              <a:extLst>
                <a:ext uri="{FF2B5EF4-FFF2-40B4-BE49-F238E27FC236}">
                  <a16:creationId xmlns:a16="http://schemas.microsoft.com/office/drawing/2014/main" id="{DDBECBB1-0A86-4C57-66B7-0A582783D24F}"/>
                </a:ext>
              </a:extLst>
            </p:cNvPr>
            <p:cNvSpPr/>
            <p:nvPr/>
          </p:nvSpPr>
          <p:spPr>
            <a:xfrm>
              <a:off x="4261027" y="26008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2" name="pt223">
              <a:extLst>
                <a:ext uri="{FF2B5EF4-FFF2-40B4-BE49-F238E27FC236}">
                  <a16:creationId xmlns:a16="http://schemas.microsoft.com/office/drawing/2014/main" id="{0B5DF9C3-0D64-F369-5C37-36C9792CB5CC}"/>
                </a:ext>
              </a:extLst>
            </p:cNvPr>
            <p:cNvSpPr/>
            <p:nvPr/>
          </p:nvSpPr>
          <p:spPr>
            <a:xfrm>
              <a:off x="4620745" y="27733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3" name="pt224">
              <a:extLst>
                <a:ext uri="{FF2B5EF4-FFF2-40B4-BE49-F238E27FC236}">
                  <a16:creationId xmlns:a16="http://schemas.microsoft.com/office/drawing/2014/main" id="{A40228B8-0957-40CC-F948-2E8F7C406AD9}"/>
                </a:ext>
              </a:extLst>
            </p:cNvPr>
            <p:cNvSpPr/>
            <p:nvPr/>
          </p:nvSpPr>
          <p:spPr>
            <a:xfrm>
              <a:off x="4758000" y="22456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4" name="pt225">
              <a:extLst>
                <a:ext uri="{FF2B5EF4-FFF2-40B4-BE49-F238E27FC236}">
                  <a16:creationId xmlns:a16="http://schemas.microsoft.com/office/drawing/2014/main" id="{731CB7C1-C622-CCE2-1AB4-8BAC311BFC39}"/>
                </a:ext>
              </a:extLst>
            </p:cNvPr>
            <p:cNvSpPr/>
            <p:nvPr/>
          </p:nvSpPr>
          <p:spPr>
            <a:xfrm>
              <a:off x="3998705" y="22654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5" name="pt226">
              <a:extLst>
                <a:ext uri="{FF2B5EF4-FFF2-40B4-BE49-F238E27FC236}">
                  <a16:creationId xmlns:a16="http://schemas.microsoft.com/office/drawing/2014/main" id="{25A306DC-C5D1-00C8-FCF6-47CBB03FEF79}"/>
                </a:ext>
              </a:extLst>
            </p:cNvPr>
            <p:cNvSpPr/>
            <p:nvPr/>
          </p:nvSpPr>
          <p:spPr>
            <a:xfrm>
              <a:off x="4831492" y="3535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6" name="pt227">
              <a:extLst>
                <a:ext uri="{FF2B5EF4-FFF2-40B4-BE49-F238E27FC236}">
                  <a16:creationId xmlns:a16="http://schemas.microsoft.com/office/drawing/2014/main" id="{C3E258C7-C220-AB72-9A0A-7D359AEC14C8}"/>
                </a:ext>
              </a:extLst>
            </p:cNvPr>
            <p:cNvSpPr/>
            <p:nvPr/>
          </p:nvSpPr>
          <p:spPr>
            <a:xfrm>
              <a:off x="4290341" y="19496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7" name="pt228">
              <a:extLst>
                <a:ext uri="{FF2B5EF4-FFF2-40B4-BE49-F238E27FC236}">
                  <a16:creationId xmlns:a16="http://schemas.microsoft.com/office/drawing/2014/main" id="{A12C4375-16F5-DACB-A620-B5548B4CE54D}"/>
                </a:ext>
              </a:extLst>
            </p:cNvPr>
            <p:cNvSpPr/>
            <p:nvPr/>
          </p:nvSpPr>
          <p:spPr>
            <a:xfrm>
              <a:off x="4617649" y="27652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8" name="pt229">
              <a:extLst>
                <a:ext uri="{FF2B5EF4-FFF2-40B4-BE49-F238E27FC236}">
                  <a16:creationId xmlns:a16="http://schemas.microsoft.com/office/drawing/2014/main" id="{F699F54B-8A79-D913-CD3A-70D916062582}"/>
                </a:ext>
              </a:extLst>
            </p:cNvPr>
            <p:cNvSpPr/>
            <p:nvPr/>
          </p:nvSpPr>
          <p:spPr>
            <a:xfrm>
              <a:off x="4340196" y="27147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29" name="pt230">
              <a:extLst>
                <a:ext uri="{FF2B5EF4-FFF2-40B4-BE49-F238E27FC236}">
                  <a16:creationId xmlns:a16="http://schemas.microsoft.com/office/drawing/2014/main" id="{0EB7FDBD-B8AF-740E-06AE-554F963D15C7}"/>
                </a:ext>
              </a:extLst>
            </p:cNvPr>
            <p:cNvSpPr/>
            <p:nvPr/>
          </p:nvSpPr>
          <p:spPr>
            <a:xfrm>
              <a:off x="4718871" y="39214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0" name="pt231">
              <a:extLst>
                <a:ext uri="{FF2B5EF4-FFF2-40B4-BE49-F238E27FC236}">
                  <a16:creationId xmlns:a16="http://schemas.microsoft.com/office/drawing/2014/main" id="{8FCAFC12-CC36-73D6-F4A8-1770981B520A}"/>
                </a:ext>
              </a:extLst>
            </p:cNvPr>
            <p:cNvSpPr/>
            <p:nvPr/>
          </p:nvSpPr>
          <p:spPr>
            <a:xfrm>
              <a:off x="5032542" y="41389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1" name="pt232">
              <a:extLst>
                <a:ext uri="{FF2B5EF4-FFF2-40B4-BE49-F238E27FC236}">
                  <a16:creationId xmlns:a16="http://schemas.microsoft.com/office/drawing/2014/main" id="{992B1708-5520-13A2-5DFF-DA30B31167DA}"/>
                </a:ext>
              </a:extLst>
            </p:cNvPr>
            <p:cNvSpPr/>
            <p:nvPr/>
          </p:nvSpPr>
          <p:spPr>
            <a:xfrm>
              <a:off x="4587855" y="32186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2" name="pt233">
              <a:extLst>
                <a:ext uri="{FF2B5EF4-FFF2-40B4-BE49-F238E27FC236}">
                  <a16:creationId xmlns:a16="http://schemas.microsoft.com/office/drawing/2014/main" id="{AD0E39D9-94AC-EC36-AE9D-79847F8AB79F}"/>
                </a:ext>
              </a:extLst>
            </p:cNvPr>
            <p:cNvSpPr/>
            <p:nvPr/>
          </p:nvSpPr>
          <p:spPr>
            <a:xfrm>
              <a:off x="4602221" y="28280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3" name="pt234">
              <a:extLst>
                <a:ext uri="{FF2B5EF4-FFF2-40B4-BE49-F238E27FC236}">
                  <a16:creationId xmlns:a16="http://schemas.microsoft.com/office/drawing/2014/main" id="{F7107882-0F4D-4212-89C2-1E2104788808}"/>
                </a:ext>
              </a:extLst>
            </p:cNvPr>
            <p:cNvSpPr/>
            <p:nvPr/>
          </p:nvSpPr>
          <p:spPr>
            <a:xfrm>
              <a:off x="4464664" y="26696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4" name="pt235">
              <a:extLst>
                <a:ext uri="{FF2B5EF4-FFF2-40B4-BE49-F238E27FC236}">
                  <a16:creationId xmlns:a16="http://schemas.microsoft.com/office/drawing/2014/main" id="{19629CAC-04E6-420B-3F1F-D9F6BDCF741C}"/>
                </a:ext>
              </a:extLst>
            </p:cNvPr>
            <p:cNvSpPr/>
            <p:nvPr/>
          </p:nvSpPr>
          <p:spPr>
            <a:xfrm>
              <a:off x="4509025" y="24186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5" name="pt236">
              <a:extLst>
                <a:ext uri="{FF2B5EF4-FFF2-40B4-BE49-F238E27FC236}">
                  <a16:creationId xmlns:a16="http://schemas.microsoft.com/office/drawing/2014/main" id="{BB0718D9-2750-7DF6-B3D2-FF06192AACED}"/>
                </a:ext>
              </a:extLst>
            </p:cNvPr>
            <p:cNvSpPr/>
            <p:nvPr/>
          </p:nvSpPr>
          <p:spPr>
            <a:xfrm>
              <a:off x="4591664" y="32395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6" name="pt237">
              <a:extLst>
                <a:ext uri="{FF2B5EF4-FFF2-40B4-BE49-F238E27FC236}">
                  <a16:creationId xmlns:a16="http://schemas.microsoft.com/office/drawing/2014/main" id="{4C6165B5-2739-5568-0F9B-B05ACEDAAC27}"/>
                </a:ext>
              </a:extLst>
            </p:cNvPr>
            <p:cNvSpPr/>
            <p:nvPr/>
          </p:nvSpPr>
          <p:spPr>
            <a:xfrm>
              <a:off x="4091110" y="26908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7" name="pt238">
              <a:extLst>
                <a:ext uri="{FF2B5EF4-FFF2-40B4-BE49-F238E27FC236}">
                  <a16:creationId xmlns:a16="http://schemas.microsoft.com/office/drawing/2014/main" id="{BDCD9AD2-5B7C-EFAD-7A0E-CEF3BCA7EF31}"/>
                </a:ext>
              </a:extLst>
            </p:cNvPr>
            <p:cNvSpPr/>
            <p:nvPr/>
          </p:nvSpPr>
          <p:spPr>
            <a:xfrm>
              <a:off x="3731910" y="27736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8" name="pt239">
              <a:extLst>
                <a:ext uri="{FF2B5EF4-FFF2-40B4-BE49-F238E27FC236}">
                  <a16:creationId xmlns:a16="http://schemas.microsoft.com/office/drawing/2014/main" id="{5A1BFF59-A94E-6EA8-896D-DA9F366426A5}"/>
                </a:ext>
              </a:extLst>
            </p:cNvPr>
            <p:cNvSpPr/>
            <p:nvPr/>
          </p:nvSpPr>
          <p:spPr>
            <a:xfrm>
              <a:off x="4553621" y="28373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39" name="pt240">
              <a:extLst>
                <a:ext uri="{FF2B5EF4-FFF2-40B4-BE49-F238E27FC236}">
                  <a16:creationId xmlns:a16="http://schemas.microsoft.com/office/drawing/2014/main" id="{75D6D859-B5CE-F682-C596-7E5A0F57B17D}"/>
                </a:ext>
              </a:extLst>
            </p:cNvPr>
            <p:cNvSpPr/>
            <p:nvPr/>
          </p:nvSpPr>
          <p:spPr>
            <a:xfrm>
              <a:off x="4092579" y="32449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0" name="pt241">
              <a:extLst>
                <a:ext uri="{FF2B5EF4-FFF2-40B4-BE49-F238E27FC236}">
                  <a16:creationId xmlns:a16="http://schemas.microsoft.com/office/drawing/2014/main" id="{BA6794AC-7E50-B9D0-AAE1-F9B361738396}"/>
                </a:ext>
              </a:extLst>
            </p:cNvPr>
            <p:cNvSpPr/>
            <p:nvPr/>
          </p:nvSpPr>
          <p:spPr>
            <a:xfrm>
              <a:off x="4486439" y="38319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1" name="pt242">
              <a:extLst>
                <a:ext uri="{FF2B5EF4-FFF2-40B4-BE49-F238E27FC236}">
                  <a16:creationId xmlns:a16="http://schemas.microsoft.com/office/drawing/2014/main" id="{010FB54E-BFA4-E8D8-AFBB-6559A8294927}"/>
                </a:ext>
              </a:extLst>
            </p:cNvPr>
            <p:cNvSpPr/>
            <p:nvPr/>
          </p:nvSpPr>
          <p:spPr>
            <a:xfrm>
              <a:off x="3967078" y="28613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2" name="pt243">
              <a:extLst>
                <a:ext uri="{FF2B5EF4-FFF2-40B4-BE49-F238E27FC236}">
                  <a16:creationId xmlns:a16="http://schemas.microsoft.com/office/drawing/2014/main" id="{FFFE335F-6DA3-19A3-99FC-6F716312CD5A}"/>
                </a:ext>
              </a:extLst>
            </p:cNvPr>
            <p:cNvSpPr/>
            <p:nvPr/>
          </p:nvSpPr>
          <p:spPr>
            <a:xfrm>
              <a:off x="4197605" y="30288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3" name="pt244">
              <a:extLst>
                <a:ext uri="{FF2B5EF4-FFF2-40B4-BE49-F238E27FC236}">
                  <a16:creationId xmlns:a16="http://schemas.microsoft.com/office/drawing/2014/main" id="{877698AD-AFD6-8CB9-6588-E884A66BD226}"/>
                </a:ext>
              </a:extLst>
            </p:cNvPr>
            <p:cNvSpPr/>
            <p:nvPr/>
          </p:nvSpPr>
          <p:spPr>
            <a:xfrm>
              <a:off x="5067216" y="26994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4" name="pt245">
              <a:extLst>
                <a:ext uri="{FF2B5EF4-FFF2-40B4-BE49-F238E27FC236}">
                  <a16:creationId xmlns:a16="http://schemas.microsoft.com/office/drawing/2014/main" id="{CA843FA6-FB58-DAFC-291D-F78BFB3924AD}"/>
                </a:ext>
              </a:extLst>
            </p:cNvPr>
            <p:cNvSpPr/>
            <p:nvPr/>
          </p:nvSpPr>
          <p:spPr>
            <a:xfrm>
              <a:off x="4679008" y="33155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5" name="pt246">
              <a:extLst>
                <a:ext uri="{FF2B5EF4-FFF2-40B4-BE49-F238E27FC236}">
                  <a16:creationId xmlns:a16="http://schemas.microsoft.com/office/drawing/2014/main" id="{401FB6AB-162E-B0EC-940C-9F1C2CD4FB00}"/>
                </a:ext>
              </a:extLst>
            </p:cNvPr>
            <p:cNvSpPr/>
            <p:nvPr/>
          </p:nvSpPr>
          <p:spPr>
            <a:xfrm>
              <a:off x="4372994" y="15597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6" name="pt247">
              <a:extLst>
                <a:ext uri="{FF2B5EF4-FFF2-40B4-BE49-F238E27FC236}">
                  <a16:creationId xmlns:a16="http://schemas.microsoft.com/office/drawing/2014/main" id="{ED206B4B-DBA0-50DC-C1FC-EEE04347D821}"/>
                </a:ext>
              </a:extLst>
            </p:cNvPr>
            <p:cNvSpPr/>
            <p:nvPr/>
          </p:nvSpPr>
          <p:spPr>
            <a:xfrm>
              <a:off x="4679846" y="28881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7" name="pt248">
              <a:extLst>
                <a:ext uri="{FF2B5EF4-FFF2-40B4-BE49-F238E27FC236}">
                  <a16:creationId xmlns:a16="http://schemas.microsoft.com/office/drawing/2014/main" id="{FDC19CF4-E6B6-20F8-166E-37C56BF6F495}"/>
                </a:ext>
              </a:extLst>
            </p:cNvPr>
            <p:cNvSpPr/>
            <p:nvPr/>
          </p:nvSpPr>
          <p:spPr>
            <a:xfrm>
              <a:off x="4893407" y="21705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8" name="pt249">
              <a:extLst>
                <a:ext uri="{FF2B5EF4-FFF2-40B4-BE49-F238E27FC236}">
                  <a16:creationId xmlns:a16="http://schemas.microsoft.com/office/drawing/2014/main" id="{2040EB4F-6636-BB04-08D9-F10380F48A20}"/>
                </a:ext>
              </a:extLst>
            </p:cNvPr>
            <p:cNvSpPr/>
            <p:nvPr/>
          </p:nvSpPr>
          <p:spPr>
            <a:xfrm>
              <a:off x="5009806" y="34363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49" name="pt250">
              <a:extLst>
                <a:ext uri="{FF2B5EF4-FFF2-40B4-BE49-F238E27FC236}">
                  <a16:creationId xmlns:a16="http://schemas.microsoft.com/office/drawing/2014/main" id="{EB2BFAD4-A93C-9FEA-13F3-38BF28A724F1}"/>
                </a:ext>
              </a:extLst>
            </p:cNvPr>
            <p:cNvSpPr/>
            <p:nvPr/>
          </p:nvSpPr>
          <p:spPr>
            <a:xfrm>
              <a:off x="4497323" y="30490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0" name="pt251">
              <a:extLst>
                <a:ext uri="{FF2B5EF4-FFF2-40B4-BE49-F238E27FC236}">
                  <a16:creationId xmlns:a16="http://schemas.microsoft.com/office/drawing/2014/main" id="{E81C280F-A746-CACF-A2CC-81EE359C601B}"/>
                </a:ext>
              </a:extLst>
            </p:cNvPr>
            <p:cNvSpPr/>
            <p:nvPr/>
          </p:nvSpPr>
          <p:spPr>
            <a:xfrm>
              <a:off x="4839490" y="28797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1" name="pt252">
              <a:extLst>
                <a:ext uri="{FF2B5EF4-FFF2-40B4-BE49-F238E27FC236}">
                  <a16:creationId xmlns:a16="http://schemas.microsoft.com/office/drawing/2014/main" id="{9AA2D282-8AC5-3E6D-A388-1DA2ADF252D8}"/>
                </a:ext>
              </a:extLst>
            </p:cNvPr>
            <p:cNvSpPr/>
            <p:nvPr/>
          </p:nvSpPr>
          <p:spPr>
            <a:xfrm>
              <a:off x="4686796" y="32877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2" name="pt253">
              <a:extLst>
                <a:ext uri="{FF2B5EF4-FFF2-40B4-BE49-F238E27FC236}">
                  <a16:creationId xmlns:a16="http://schemas.microsoft.com/office/drawing/2014/main" id="{410857DA-758B-3E9A-2A7E-569D971F0A4A}"/>
                </a:ext>
              </a:extLst>
            </p:cNvPr>
            <p:cNvSpPr/>
            <p:nvPr/>
          </p:nvSpPr>
          <p:spPr>
            <a:xfrm>
              <a:off x="4680627" y="37145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3" name="pt254">
              <a:extLst>
                <a:ext uri="{FF2B5EF4-FFF2-40B4-BE49-F238E27FC236}">
                  <a16:creationId xmlns:a16="http://schemas.microsoft.com/office/drawing/2014/main" id="{F015C3E8-E285-BA16-791C-AC77EC856861}"/>
                </a:ext>
              </a:extLst>
            </p:cNvPr>
            <p:cNvSpPr/>
            <p:nvPr/>
          </p:nvSpPr>
          <p:spPr>
            <a:xfrm>
              <a:off x="5015873" y="18038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4" name="pt255">
              <a:extLst>
                <a:ext uri="{FF2B5EF4-FFF2-40B4-BE49-F238E27FC236}">
                  <a16:creationId xmlns:a16="http://schemas.microsoft.com/office/drawing/2014/main" id="{8629DDCB-1E04-AD4D-C031-EC02542DFE74}"/>
                </a:ext>
              </a:extLst>
            </p:cNvPr>
            <p:cNvSpPr/>
            <p:nvPr/>
          </p:nvSpPr>
          <p:spPr>
            <a:xfrm>
              <a:off x="4545449" y="1821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5" name="pt256">
              <a:extLst>
                <a:ext uri="{FF2B5EF4-FFF2-40B4-BE49-F238E27FC236}">
                  <a16:creationId xmlns:a16="http://schemas.microsoft.com/office/drawing/2014/main" id="{D55EA189-4AB3-6C2E-CC54-82D55419BC39}"/>
                </a:ext>
              </a:extLst>
            </p:cNvPr>
            <p:cNvSpPr/>
            <p:nvPr/>
          </p:nvSpPr>
          <p:spPr>
            <a:xfrm>
              <a:off x="5096858" y="37752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6" name="pt257">
              <a:extLst>
                <a:ext uri="{FF2B5EF4-FFF2-40B4-BE49-F238E27FC236}">
                  <a16:creationId xmlns:a16="http://schemas.microsoft.com/office/drawing/2014/main" id="{5E0224BB-985A-BA0A-4883-1D361074020D}"/>
                </a:ext>
              </a:extLst>
            </p:cNvPr>
            <p:cNvSpPr/>
            <p:nvPr/>
          </p:nvSpPr>
          <p:spPr>
            <a:xfrm>
              <a:off x="5718253" y="24823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7" name="pt258">
              <a:extLst>
                <a:ext uri="{FF2B5EF4-FFF2-40B4-BE49-F238E27FC236}">
                  <a16:creationId xmlns:a16="http://schemas.microsoft.com/office/drawing/2014/main" id="{3C425E65-C46E-3174-BC01-56907DF139E4}"/>
                </a:ext>
              </a:extLst>
            </p:cNvPr>
            <p:cNvSpPr/>
            <p:nvPr/>
          </p:nvSpPr>
          <p:spPr>
            <a:xfrm>
              <a:off x="5062450" y="28747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8" name="pt259">
              <a:extLst>
                <a:ext uri="{FF2B5EF4-FFF2-40B4-BE49-F238E27FC236}">
                  <a16:creationId xmlns:a16="http://schemas.microsoft.com/office/drawing/2014/main" id="{C38909CC-09AC-1F09-85C2-D5539B13BE20}"/>
                </a:ext>
              </a:extLst>
            </p:cNvPr>
            <p:cNvSpPr/>
            <p:nvPr/>
          </p:nvSpPr>
          <p:spPr>
            <a:xfrm>
              <a:off x="5751234" y="33176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59" name="pt260">
              <a:extLst>
                <a:ext uri="{FF2B5EF4-FFF2-40B4-BE49-F238E27FC236}">
                  <a16:creationId xmlns:a16="http://schemas.microsoft.com/office/drawing/2014/main" id="{E6299DE3-176E-89DE-6993-F2C18B9BDA07}"/>
                </a:ext>
              </a:extLst>
            </p:cNvPr>
            <p:cNvSpPr/>
            <p:nvPr/>
          </p:nvSpPr>
          <p:spPr>
            <a:xfrm>
              <a:off x="5647399" y="39764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0" name="pt261">
              <a:extLst>
                <a:ext uri="{FF2B5EF4-FFF2-40B4-BE49-F238E27FC236}">
                  <a16:creationId xmlns:a16="http://schemas.microsoft.com/office/drawing/2014/main" id="{81C375EE-195D-2EAC-7C9E-0F9645A9BE3F}"/>
                </a:ext>
              </a:extLst>
            </p:cNvPr>
            <p:cNvSpPr/>
            <p:nvPr/>
          </p:nvSpPr>
          <p:spPr>
            <a:xfrm>
              <a:off x="4396111" y="29908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1" name="pt262">
              <a:extLst>
                <a:ext uri="{FF2B5EF4-FFF2-40B4-BE49-F238E27FC236}">
                  <a16:creationId xmlns:a16="http://schemas.microsoft.com/office/drawing/2014/main" id="{0C5495F6-7C76-2855-41E6-B9197A51157A}"/>
                </a:ext>
              </a:extLst>
            </p:cNvPr>
            <p:cNvSpPr/>
            <p:nvPr/>
          </p:nvSpPr>
          <p:spPr>
            <a:xfrm>
              <a:off x="5309291" y="3203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2" name="pt263">
              <a:extLst>
                <a:ext uri="{FF2B5EF4-FFF2-40B4-BE49-F238E27FC236}">
                  <a16:creationId xmlns:a16="http://schemas.microsoft.com/office/drawing/2014/main" id="{2A9B77ED-98A4-4DE4-130E-A8154F058B71}"/>
                </a:ext>
              </a:extLst>
            </p:cNvPr>
            <p:cNvSpPr/>
            <p:nvPr/>
          </p:nvSpPr>
          <p:spPr>
            <a:xfrm>
              <a:off x="4490893" y="38285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3" name="pt264">
              <a:extLst>
                <a:ext uri="{FF2B5EF4-FFF2-40B4-BE49-F238E27FC236}">
                  <a16:creationId xmlns:a16="http://schemas.microsoft.com/office/drawing/2014/main" id="{577DB877-A4F2-55FA-1E10-8293FAB1D14A}"/>
                </a:ext>
              </a:extLst>
            </p:cNvPr>
            <p:cNvSpPr/>
            <p:nvPr/>
          </p:nvSpPr>
          <p:spPr>
            <a:xfrm>
              <a:off x="5237621" y="29320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4" name="pt265">
              <a:extLst>
                <a:ext uri="{FF2B5EF4-FFF2-40B4-BE49-F238E27FC236}">
                  <a16:creationId xmlns:a16="http://schemas.microsoft.com/office/drawing/2014/main" id="{60F735FD-5F41-3986-1E1B-61BADEF78427}"/>
                </a:ext>
              </a:extLst>
            </p:cNvPr>
            <p:cNvSpPr/>
            <p:nvPr/>
          </p:nvSpPr>
          <p:spPr>
            <a:xfrm>
              <a:off x="4838369" y="43279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5" name="pt266">
              <a:extLst>
                <a:ext uri="{FF2B5EF4-FFF2-40B4-BE49-F238E27FC236}">
                  <a16:creationId xmlns:a16="http://schemas.microsoft.com/office/drawing/2014/main" id="{FFD8A553-19EF-B9A6-3B9B-68BC64955E43}"/>
                </a:ext>
              </a:extLst>
            </p:cNvPr>
            <p:cNvSpPr/>
            <p:nvPr/>
          </p:nvSpPr>
          <p:spPr>
            <a:xfrm>
              <a:off x="5407686" y="17239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6" name="pt267">
              <a:extLst>
                <a:ext uri="{FF2B5EF4-FFF2-40B4-BE49-F238E27FC236}">
                  <a16:creationId xmlns:a16="http://schemas.microsoft.com/office/drawing/2014/main" id="{9B11E1ED-4D18-262B-32CF-A05F1E3276C1}"/>
                </a:ext>
              </a:extLst>
            </p:cNvPr>
            <p:cNvSpPr/>
            <p:nvPr/>
          </p:nvSpPr>
          <p:spPr>
            <a:xfrm>
              <a:off x="5225646" y="23978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7" name="pt268">
              <a:extLst>
                <a:ext uri="{FF2B5EF4-FFF2-40B4-BE49-F238E27FC236}">
                  <a16:creationId xmlns:a16="http://schemas.microsoft.com/office/drawing/2014/main" id="{866B3329-D60B-B065-B3FC-D8CD843A8DE2}"/>
                </a:ext>
              </a:extLst>
            </p:cNvPr>
            <p:cNvSpPr/>
            <p:nvPr/>
          </p:nvSpPr>
          <p:spPr>
            <a:xfrm>
              <a:off x="4050645" y="27680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8" name="pt269">
              <a:extLst>
                <a:ext uri="{FF2B5EF4-FFF2-40B4-BE49-F238E27FC236}">
                  <a16:creationId xmlns:a16="http://schemas.microsoft.com/office/drawing/2014/main" id="{B0A9F586-FD9C-4550-1CC6-0D71D87C3C00}"/>
                </a:ext>
              </a:extLst>
            </p:cNvPr>
            <p:cNvSpPr/>
            <p:nvPr/>
          </p:nvSpPr>
          <p:spPr>
            <a:xfrm>
              <a:off x="4655744" y="28624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69" name="pt270">
              <a:extLst>
                <a:ext uri="{FF2B5EF4-FFF2-40B4-BE49-F238E27FC236}">
                  <a16:creationId xmlns:a16="http://schemas.microsoft.com/office/drawing/2014/main" id="{0CEDD818-06BA-2B0A-A755-75606B32E450}"/>
                </a:ext>
              </a:extLst>
            </p:cNvPr>
            <p:cNvSpPr/>
            <p:nvPr/>
          </p:nvSpPr>
          <p:spPr>
            <a:xfrm>
              <a:off x="4617071" y="28514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0" name="pt271">
              <a:extLst>
                <a:ext uri="{FF2B5EF4-FFF2-40B4-BE49-F238E27FC236}">
                  <a16:creationId xmlns:a16="http://schemas.microsoft.com/office/drawing/2014/main" id="{3F30CD96-CA1B-595B-03C6-CA22FBAB0C7A}"/>
                </a:ext>
              </a:extLst>
            </p:cNvPr>
            <p:cNvSpPr/>
            <p:nvPr/>
          </p:nvSpPr>
          <p:spPr>
            <a:xfrm>
              <a:off x="5212286" y="3753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1" name="pt272">
              <a:extLst>
                <a:ext uri="{FF2B5EF4-FFF2-40B4-BE49-F238E27FC236}">
                  <a16:creationId xmlns:a16="http://schemas.microsoft.com/office/drawing/2014/main" id="{B189E157-66DF-06FB-5EA2-DA4810982074}"/>
                </a:ext>
              </a:extLst>
            </p:cNvPr>
            <p:cNvSpPr/>
            <p:nvPr/>
          </p:nvSpPr>
          <p:spPr>
            <a:xfrm>
              <a:off x="4423395" y="36839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2" name="pt273">
              <a:extLst>
                <a:ext uri="{FF2B5EF4-FFF2-40B4-BE49-F238E27FC236}">
                  <a16:creationId xmlns:a16="http://schemas.microsoft.com/office/drawing/2014/main" id="{CD0EBCE5-091D-057F-093C-BD8EDAA7D5EB}"/>
                </a:ext>
              </a:extLst>
            </p:cNvPr>
            <p:cNvSpPr/>
            <p:nvPr/>
          </p:nvSpPr>
          <p:spPr>
            <a:xfrm>
              <a:off x="5043185" y="31380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3" name="pt274">
              <a:extLst>
                <a:ext uri="{FF2B5EF4-FFF2-40B4-BE49-F238E27FC236}">
                  <a16:creationId xmlns:a16="http://schemas.microsoft.com/office/drawing/2014/main" id="{417B8899-5868-DC4C-FE7A-147DFB708B59}"/>
                </a:ext>
              </a:extLst>
            </p:cNvPr>
            <p:cNvSpPr/>
            <p:nvPr/>
          </p:nvSpPr>
          <p:spPr>
            <a:xfrm>
              <a:off x="5211090" y="30780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4" name="pt275">
              <a:extLst>
                <a:ext uri="{FF2B5EF4-FFF2-40B4-BE49-F238E27FC236}">
                  <a16:creationId xmlns:a16="http://schemas.microsoft.com/office/drawing/2014/main" id="{2F9B0526-7490-FD13-5BEB-FD4900CA53CF}"/>
                </a:ext>
              </a:extLst>
            </p:cNvPr>
            <p:cNvSpPr/>
            <p:nvPr/>
          </p:nvSpPr>
          <p:spPr>
            <a:xfrm>
              <a:off x="4594112" y="25072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5" name="pt276">
              <a:extLst>
                <a:ext uri="{FF2B5EF4-FFF2-40B4-BE49-F238E27FC236}">
                  <a16:creationId xmlns:a16="http://schemas.microsoft.com/office/drawing/2014/main" id="{FF94FB21-778E-12EE-5A41-2B42BA9B1314}"/>
                </a:ext>
              </a:extLst>
            </p:cNvPr>
            <p:cNvSpPr/>
            <p:nvPr/>
          </p:nvSpPr>
          <p:spPr>
            <a:xfrm>
              <a:off x="5109508" y="26279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6" name="pt277">
              <a:extLst>
                <a:ext uri="{FF2B5EF4-FFF2-40B4-BE49-F238E27FC236}">
                  <a16:creationId xmlns:a16="http://schemas.microsoft.com/office/drawing/2014/main" id="{F84CD291-19F8-1E90-A317-55D052E57510}"/>
                </a:ext>
              </a:extLst>
            </p:cNvPr>
            <p:cNvSpPr/>
            <p:nvPr/>
          </p:nvSpPr>
          <p:spPr>
            <a:xfrm>
              <a:off x="5458595" y="24427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7" name="pt278">
              <a:extLst>
                <a:ext uri="{FF2B5EF4-FFF2-40B4-BE49-F238E27FC236}">
                  <a16:creationId xmlns:a16="http://schemas.microsoft.com/office/drawing/2014/main" id="{D006ABB1-17B7-8EB1-75AE-4FA6CA42EDAD}"/>
                </a:ext>
              </a:extLst>
            </p:cNvPr>
            <p:cNvSpPr/>
            <p:nvPr/>
          </p:nvSpPr>
          <p:spPr>
            <a:xfrm>
              <a:off x="5091865" y="36017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8" name="pt279">
              <a:extLst>
                <a:ext uri="{FF2B5EF4-FFF2-40B4-BE49-F238E27FC236}">
                  <a16:creationId xmlns:a16="http://schemas.microsoft.com/office/drawing/2014/main" id="{0EBDD8CC-B7AB-9B36-A01D-6D48F0C66B9D}"/>
                </a:ext>
              </a:extLst>
            </p:cNvPr>
            <p:cNvSpPr/>
            <p:nvPr/>
          </p:nvSpPr>
          <p:spPr>
            <a:xfrm>
              <a:off x="4587939" y="34138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79" name="pt280">
              <a:extLst>
                <a:ext uri="{FF2B5EF4-FFF2-40B4-BE49-F238E27FC236}">
                  <a16:creationId xmlns:a16="http://schemas.microsoft.com/office/drawing/2014/main" id="{BD9F0059-A760-EA77-5281-612AB170434F}"/>
                </a:ext>
              </a:extLst>
            </p:cNvPr>
            <p:cNvSpPr/>
            <p:nvPr/>
          </p:nvSpPr>
          <p:spPr>
            <a:xfrm>
              <a:off x="4451841" y="41961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0" name="pt281">
              <a:extLst>
                <a:ext uri="{FF2B5EF4-FFF2-40B4-BE49-F238E27FC236}">
                  <a16:creationId xmlns:a16="http://schemas.microsoft.com/office/drawing/2014/main" id="{86A71B0D-42D0-B638-6E0A-0D8BB10657CD}"/>
                </a:ext>
              </a:extLst>
            </p:cNvPr>
            <p:cNvSpPr/>
            <p:nvPr/>
          </p:nvSpPr>
          <p:spPr>
            <a:xfrm>
              <a:off x="4604798" y="29796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1" name="pt282">
              <a:extLst>
                <a:ext uri="{FF2B5EF4-FFF2-40B4-BE49-F238E27FC236}">
                  <a16:creationId xmlns:a16="http://schemas.microsoft.com/office/drawing/2014/main" id="{36268A41-1C33-2A97-2227-7C7909547034}"/>
                </a:ext>
              </a:extLst>
            </p:cNvPr>
            <p:cNvSpPr/>
            <p:nvPr/>
          </p:nvSpPr>
          <p:spPr>
            <a:xfrm>
              <a:off x="4570289" y="27032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2" name="pt283">
              <a:extLst>
                <a:ext uri="{FF2B5EF4-FFF2-40B4-BE49-F238E27FC236}">
                  <a16:creationId xmlns:a16="http://schemas.microsoft.com/office/drawing/2014/main" id="{9B53E915-1259-02B5-4068-380DF1F02136}"/>
                </a:ext>
              </a:extLst>
            </p:cNvPr>
            <p:cNvSpPr/>
            <p:nvPr/>
          </p:nvSpPr>
          <p:spPr>
            <a:xfrm>
              <a:off x="5129095" y="23989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3" name="pt284">
              <a:extLst>
                <a:ext uri="{FF2B5EF4-FFF2-40B4-BE49-F238E27FC236}">
                  <a16:creationId xmlns:a16="http://schemas.microsoft.com/office/drawing/2014/main" id="{727E86C7-E3BE-247B-29EF-4401768316A0}"/>
                </a:ext>
              </a:extLst>
            </p:cNvPr>
            <p:cNvSpPr/>
            <p:nvPr/>
          </p:nvSpPr>
          <p:spPr>
            <a:xfrm>
              <a:off x="5448758" y="34838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4" name="pt285">
              <a:extLst>
                <a:ext uri="{FF2B5EF4-FFF2-40B4-BE49-F238E27FC236}">
                  <a16:creationId xmlns:a16="http://schemas.microsoft.com/office/drawing/2014/main" id="{E674B62A-8DF8-A648-566E-DD86320BC551}"/>
                </a:ext>
              </a:extLst>
            </p:cNvPr>
            <p:cNvSpPr/>
            <p:nvPr/>
          </p:nvSpPr>
          <p:spPr>
            <a:xfrm>
              <a:off x="4612616" y="33311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5" name="pt286">
              <a:extLst>
                <a:ext uri="{FF2B5EF4-FFF2-40B4-BE49-F238E27FC236}">
                  <a16:creationId xmlns:a16="http://schemas.microsoft.com/office/drawing/2014/main" id="{EFC30A71-C464-0B38-83AB-8F6F2C579959}"/>
                </a:ext>
              </a:extLst>
            </p:cNvPr>
            <p:cNvSpPr/>
            <p:nvPr/>
          </p:nvSpPr>
          <p:spPr>
            <a:xfrm>
              <a:off x="5402723" y="37395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6" name="pt287">
              <a:extLst>
                <a:ext uri="{FF2B5EF4-FFF2-40B4-BE49-F238E27FC236}">
                  <a16:creationId xmlns:a16="http://schemas.microsoft.com/office/drawing/2014/main" id="{7D062E17-3B34-17DE-8171-9DE2E22AD049}"/>
                </a:ext>
              </a:extLst>
            </p:cNvPr>
            <p:cNvSpPr/>
            <p:nvPr/>
          </p:nvSpPr>
          <p:spPr>
            <a:xfrm>
              <a:off x="5395063" y="2439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7" name="pt288">
              <a:extLst>
                <a:ext uri="{FF2B5EF4-FFF2-40B4-BE49-F238E27FC236}">
                  <a16:creationId xmlns:a16="http://schemas.microsoft.com/office/drawing/2014/main" id="{19CA78E7-7085-E2C9-5F23-6BCCB3A00804}"/>
                </a:ext>
              </a:extLst>
            </p:cNvPr>
            <p:cNvSpPr/>
            <p:nvPr/>
          </p:nvSpPr>
          <p:spPr>
            <a:xfrm>
              <a:off x="4998722" y="36744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8" name="pt289">
              <a:extLst>
                <a:ext uri="{FF2B5EF4-FFF2-40B4-BE49-F238E27FC236}">
                  <a16:creationId xmlns:a16="http://schemas.microsoft.com/office/drawing/2014/main" id="{2246E531-E1BE-C9C8-6C62-441677ABC7C3}"/>
                </a:ext>
              </a:extLst>
            </p:cNvPr>
            <p:cNvSpPr/>
            <p:nvPr/>
          </p:nvSpPr>
          <p:spPr>
            <a:xfrm>
              <a:off x="5028852" y="33767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89" name="pt290">
              <a:extLst>
                <a:ext uri="{FF2B5EF4-FFF2-40B4-BE49-F238E27FC236}">
                  <a16:creationId xmlns:a16="http://schemas.microsoft.com/office/drawing/2014/main" id="{65B3C591-1E78-722F-F0E9-7EF14331992A}"/>
                </a:ext>
              </a:extLst>
            </p:cNvPr>
            <p:cNvSpPr/>
            <p:nvPr/>
          </p:nvSpPr>
          <p:spPr>
            <a:xfrm>
              <a:off x="4984317" y="37640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0" name="pt291">
              <a:extLst>
                <a:ext uri="{FF2B5EF4-FFF2-40B4-BE49-F238E27FC236}">
                  <a16:creationId xmlns:a16="http://schemas.microsoft.com/office/drawing/2014/main" id="{7A380B1A-7179-68FD-D19F-770B702D36BB}"/>
                </a:ext>
              </a:extLst>
            </p:cNvPr>
            <p:cNvSpPr/>
            <p:nvPr/>
          </p:nvSpPr>
          <p:spPr>
            <a:xfrm>
              <a:off x="5066373" y="31801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1" name="pt292">
              <a:extLst>
                <a:ext uri="{FF2B5EF4-FFF2-40B4-BE49-F238E27FC236}">
                  <a16:creationId xmlns:a16="http://schemas.microsoft.com/office/drawing/2014/main" id="{031F55A3-3364-516F-E7D6-78D62D9B034F}"/>
                </a:ext>
              </a:extLst>
            </p:cNvPr>
            <p:cNvSpPr/>
            <p:nvPr/>
          </p:nvSpPr>
          <p:spPr>
            <a:xfrm>
              <a:off x="4249661" y="24632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2" name="pt293">
              <a:extLst>
                <a:ext uri="{FF2B5EF4-FFF2-40B4-BE49-F238E27FC236}">
                  <a16:creationId xmlns:a16="http://schemas.microsoft.com/office/drawing/2014/main" id="{E838B415-6411-6A21-F454-B03BDBDE8946}"/>
                </a:ext>
              </a:extLst>
            </p:cNvPr>
            <p:cNvSpPr/>
            <p:nvPr/>
          </p:nvSpPr>
          <p:spPr>
            <a:xfrm>
              <a:off x="4947509" y="37573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3" name="pt294">
              <a:extLst>
                <a:ext uri="{FF2B5EF4-FFF2-40B4-BE49-F238E27FC236}">
                  <a16:creationId xmlns:a16="http://schemas.microsoft.com/office/drawing/2014/main" id="{9D5ED993-9327-C04C-56BC-53E71A31ED47}"/>
                </a:ext>
              </a:extLst>
            </p:cNvPr>
            <p:cNvSpPr/>
            <p:nvPr/>
          </p:nvSpPr>
          <p:spPr>
            <a:xfrm>
              <a:off x="4119723" y="23109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4" name="pt295">
              <a:extLst>
                <a:ext uri="{FF2B5EF4-FFF2-40B4-BE49-F238E27FC236}">
                  <a16:creationId xmlns:a16="http://schemas.microsoft.com/office/drawing/2014/main" id="{907F501F-7F0C-5874-8441-DB66EF83743C}"/>
                </a:ext>
              </a:extLst>
            </p:cNvPr>
            <p:cNvSpPr/>
            <p:nvPr/>
          </p:nvSpPr>
          <p:spPr>
            <a:xfrm>
              <a:off x="4841921" y="25631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5" name="pt296">
              <a:extLst>
                <a:ext uri="{FF2B5EF4-FFF2-40B4-BE49-F238E27FC236}">
                  <a16:creationId xmlns:a16="http://schemas.microsoft.com/office/drawing/2014/main" id="{244E1F7A-03A0-2514-8D9B-4F007970EED8}"/>
                </a:ext>
              </a:extLst>
            </p:cNvPr>
            <p:cNvSpPr/>
            <p:nvPr/>
          </p:nvSpPr>
          <p:spPr>
            <a:xfrm>
              <a:off x="4415562" y="25463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6" name="pt297">
              <a:extLst>
                <a:ext uri="{FF2B5EF4-FFF2-40B4-BE49-F238E27FC236}">
                  <a16:creationId xmlns:a16="http://schemas.microsoft.com/office/drawing/2014/main" id="{BF2A35F7-CD5C-C74E-6F90-2341B3D05D95}"/>
                </a:ext>
              </a:extLst>
            </p:cNvPr>
            <p:cNvSpPr/>
            <p:nvPr/>
          </p:nvSpPr>
          <p:spPr>
            <a:xfrm>
              <a:off x="4687082" y="19307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7" name="pt298">
              <a:extLst>
                <a:ext uri="{FF2B5EF4-FFF2-40B4-BE49-F238E27FC236}">
                  <a16:creationId xmlns:a16="http://schemas.microsoft.com/office/drawing/2014/main" id="{66A8805F-2972-1C02-B0F8-0C26A1710D76}"/>
                </a:ext>
              </a:extLst>
            </p:cNvPr>
            <p:cNvSpPr/>
            <p:nvPr/>
          </p:nvSpPr>
          <p:spPr>
            <a:xfrm>
              <a:off x="5196601" y="22251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8" name="pt299">
              <a:extLst>
                <a:ext uri="{FF2B5EF4-FFF2-40B4-BE49-F238E27FC236}">
                  <a16:creationId xmlns:a16="http://schemas.microsoft.com/office/drawing/2014/main" id="{0BBCD1DC-2999-4038-C8B9-CAC387087890}"/>
                </a:ext>
              </a:extLst>
            </p:cNvPr>
            <p:cNvSpPr/>
            <p:nvPr/>
          </p:nvSpPr>
          <p:spPr>
            <a:xfrm>
              <a:off x="5101382" y="28238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299" name="pt300">
              <a:extLst>
                <a:ext uri="{FF2B5EF4-FFF2-40B4-BE49-F238E27FC236}">
                  <a16:creationId xmlns:a16="http://schemas.microsoft.com/office/drawing/2014/main" id="{FA318D23-E978-E77F-4230-3C52B0AA9669}"/>
                </a:ext>
              </a:extLst>
            </p:cNvPr>
            <p:cNvSpPr/>
            <p:nvPr/>
          </p:nvSpPr>
          <p:spPr>
            <a:xfrm>
              <a:off x="4893577" y="25904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0" name="pt301">
              <a:extLst>
                <a:ext uri="{FF2B5EF4-FFF2-40B4-BE49-F238E27FC236}">
                  <a16:creationId xmlns:a16="http://schemas.microsoft.com/office/drawing/2014/main" id="{F73FB209-ED4C-896F-0789-B622D9B7F25F}"/>
                </a:ext>
              </a:extLst>
            </p:cNvPr>
            <p:cNvSpPr/>
            <p:nvPr/>
          </p:nvSpPr>
          <p:spPr>
            <a:xfrm>
              <a:off x="4840171" y="33458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1" name="pt302">
              <a:extLst>
                <a:ext uri="{FF2B5EF4-FFF2-40B4-BE49-F238E27FC236}">
                  <a16:creationId xmlns:a16="http://schemas.microsoft.com/office/drawing/2014/main" id="{61536C33-1596-8BC9-6C72-3918F6CCE4AE}"/>
                </a:ext>
              </a:extLst>
            </p:cNvPr>
            <p:cNvSpPr/>
            <p:nvPr/>
          </p:nvSpPr>
          <p:spPr>
            <a:xfrm>
              <a:off x="4819811" y="30745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2" name="pt303">
              <a:extLst>
                <a:ext uri="{FF2B5EF4-FFF2-40B4-BE49-F238E27FC236}">
                  <a16:creationId xmlns:a16="http://schemas.microsoft.com/office/drawing/2014/main" id="{28D5C6DE-9A86-B05A-EBD2-95A8F4F18674}"/>
                </a:ext>
              </a:extLst>
            </p:cNvPr>
            <p:cNvSpPr/>
            <p:nvPr/>
          </p:nvSpPr>
          <p:spPr>
            <a:xfrm>
              <a:off x="5090976" y="26761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3" name="pt304">
              <a:extLst>
                <a:ext uri="{FF2B5EF4-FFF2-40B4-BE49-F238E27FC236}">
                  <a16:creationId xmlns:a16="http://schemas.microsoft.com/office/drawing/2014/main" id="{5DBA8B20-912C-9226-AC63-45B84CA4DDD2}"/>
                </a:ext>
              </a:extLst>
            </p:cNvPr>
            <p:cNvSpPr/>
            <p:nvPr/>
          </p:nvSpPr>
          <p:spPr>
            <a:xfrm>
              <a:off x="4245773" y="44214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4" name="pt305">
              <a:extLst>
                <a:ext uri="{FF2B5EF4-FFF2-40B4-BE49-F238E27FC236}">
                  <a16:creationId xmlns:a16="http://schemas.microsoft.com/office/drawing/2014/main" id="{42523EB2-D332-99E9-74D6-05ADCEB6CA59}"/>
                </a:ext>
              </a:extLst>
            </p:cNvPr>
            <p:cNvSpPr/>
            <p:nvPr/>
          </p:nvSpPr>
          <p:spPr>
            <a:xfrm>
              <a:off x="5092458" y="46016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5" name="pt306">
              <a:extLst>
                <a:ext uri="{FF2B5EF4-FFF2-40B4-BE49-F238E27FC236}">
                  <a16:creationId xmlns:a16="http://schemas.microsoft.com/office/drawing/2014/main" id="{615329C3-EBF7-9D38-672A-2822FDF98B56}"/>
                </a:ext>
              </a:extLst>
            </p:cNvPr>
            <p:cNvSpPr/>
            <p:nvPr/>
          </p:nvSpPr>
          <p:spPr>
            <a:xfrm>
              <a:off x="4515312" y="32542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6" name="pt307">
              <a:extLst>
                <a:ext uri="{FF2B5EF4-FFF2-40B4-BE49-F238E27FC236}">
                  <a16:creationId xmlns:a16="http://schemas.microsoft.com/office/drawing/2014/main" id="{67CA439D-C60C-87D9-2096-DE45BEDAB913}"/>
                </a:ext>
              </a:extLst>
            </p:cNvPr>
            <p:cNvSpPr/>
            <p:nvPr/>
          </p:nvSpPr>
          <p:spPr>
            <a:xfrm>
              <a:off x="5407974" y="43088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7" name="pt308">
              <a:extLst>
                <a:ext uri="{FF2B5EF4-FFF2-40B4-BE49-F238E27FC236}">
                  <a16:creationId xmlns:a16="http://schemas.microsoft.com/office/drawing/2014/main" id="{8228C835-D639-CBC3-E15D-4488FEBFE7C0}"/>
                </a:ext>
              </a:extLst>
            </p:cNvPr>
            <p:cNvSpPr/>
            <p:nvPr/>
          </p:nvSpPr>
          <p:spPr>
            <a:xfrm>
              <a:off x="4269863" y="43516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8" name="pt309">
              <a:extLst>
                <a:ext uri="{FF2B5EF4-FFF2-40B4-BE49-F238E27FC236}">
                  <a16:creationId xmlns:a16="http://schemas.microsoft.com/office/drawing/2014/main" id="{1B1A3B9B-F1C3-AEB7-C8BE-256F13273ACB}"/>
                </a:ext>
              </a:extLst>
            </p:cNvPr>
            <p:cNvSpPr/>
            <p:nvPr/>
          </p:nvSpPr>
          <p:spPr>
            <a:xfrm>
              <a:off x="5138155" y="29423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09" name="pt310">
              <a:extLst>
                <a:ext uri="{FF2B5EF4-FFF2-40B4-BE49-F238E27FC236}">
                  <a16:creationId xmlns:a16="http://schemas.microsoft.com/office/drawing/2014/main" id="{A540E88D-20AF-D0D5-12FE-24FD79432CD4}"/>
                </a:ext>
              </a:extLst>
            </p:cNvPr>
            <p:cNvSpPr/>
            <p:nvPr/>
          </p:nvSpPr>
          <p:spPr>
            <a:xfrm>
              <a:off x="5198831" y="31910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0" name="pt311">
              <a:extLst>
                <a:ext uri="{FF2B5EF4-FFF2-40B4-BE49-F238E27FC236}">
                  <a16:creationId xmlns:a16="http://schemas.microsoft.com/office/drawing/2014/main" id="{E0532AB9-E7FF-716A-7E0B-24AE06832CF1}"/>
                </a:ext>
              </a:extLst>
            </p:cNvPr>
            <p:cNvSpPr/>
            <p:nvPr/>
          </p:nvSpPr>
          <p:spPr>
            <a:xfrm>
              <a:off x="4394736" y="34558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1" name="pt312">
              <a:extLst>
                <a:ext uri="{FF2B5EF4-FFF2-40B4-BE49-F238E27FC236}">
                  <a16:creationId xmlns:a16="http://schemas.microsoft.com/office/drawing/2014/main" id="{BA88735A-4F88-77B1-C905-699B6833853A}"/>
                </a:ext>
              </a:extLst>
            </p:cNvPr>
            <p:cNvSpPr/>
            <p:nvPr/>
          </p:nvSpPr>
          <p:spPr>
            <a:xfrm>
              <a:off x="5843594" y="37146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2" name="pt313">
              <a:extLst>
                <a:ext uri="{FF2B5EF4-FFF2-40B4-BE49-F238E27FC236}">
                  <a16:creationId xmlns:a16="http://schemas.microsoft.com/office/drawing/2014/main" id="{478DB7FD-6DC9-309D-9994-9436F56AE512}"/>
                </a:ext>
              </a:extLst>
            </p:cNvPr>
            <p:cNvSpPr/>
            <p:nvPr/>
          </p:nvSpPr>
          <p:spPr>
            <a:xfrm>
              <a:off x="4586731" y="31877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3" name="pt314">
              <a:extLst>
                <a:ext uri="{FF2B5EF4-FFF2-40B4-BE49-F238E27FC236}">
                  <a16:creationId xmlns:a16="http://schemas.microsoft.com/office/drawing/2014/main" id="{AC1BE574-646A-5B94-F442-EB63E9C2AF3D}"/>
                </a:ext>
              </a:extLst>
            </p:cNvPr>
            <p:cNvSpPr/>
            <p:nvPr/>
          </p:nvSpPr>
          <p:spPr>
            <a:xfrm>
              <a:off x="4609986" y="22709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4" name="pt315">
              <a:extLst>
                <a:ext uri="{FF2B5EF4-FFF2-40B4-BE49-F238E27FC236}">
                  <a16:creationId xmlns:a16="http://schemas.microsoft.com/office/drawing/2014/main" id="{925102C2-B20B-F633-ED87-1002A717A652}"/>
                </a:ext>
              </a:extLst>
            </p:cNvPr>
            <p:cNvSpPr/>
            <p:nvPr/>
          </p:nvSpPr>
          <p:spPr>
            <a:xfrm>
              <a:off x="4849443" y="35412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5" name="pt316">
              <a:extLst>
                <a:ext uri="{FF2B5EF4-FFF2-40B4-BE49-F238E27FC236}">
                  <a16:creationId xmlns:a16="http://schemas.microsoft.com/office/drawing/2014/main" id="{930F4817-428F-5FC0-F5DD-C0E65BE64ADE}"/>
                </a:ext>
              </a:extLst>
            </p:cNvPr>
            <p:cNvSpPr/>
            <p:nvPr/>
          </p:nvSpPr>
          <p:spPr>
            <a:xfrm>
              <a:off x="4844991" y="27224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6" name="pt317">
              <a:extLst>
                <a:ext uri="{FF2B5EF4-FFF2-40B4-BE49-F238E27FC236}">
                  <a16:creationId xmlns:a16="http://schemas.microsoft.com/office/drawing/2014/main" id="{3C7545DC-7BD4-4457-2A37-5A063C76D39F}"/>
                </a:ext>
              </a:extLst>
            </p:cNvPr>
            <p:cNvSpPr/>
            <p:nvPr/>
          </p:nvSpPr>
          <p:spPr>
            <a:xfrm>
              <a:off x="5101316" y="17588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7" name="pt318">
              <a:extLst>
                <a:ext uri="{FF2B5EF4-FFF2-40B4-BE49-F238E27FC236}">
                  <a16:creationId xmlns:a16="http://schemas.microsoft.com/office/drawing/2014/main" id="{0464C47E-8677-6988-149A-A97D301ABF19}"/>
                </a:ext>
              </a:extLst>
            </p:cNvPr>
            <p:cNvSpPr/>
            <p:nvPr/>
          </p:nvSpPr>
          <p:spPr>
            <a:xfrm>
              <a:off x="4177275" y="31581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8" name="pt319">
              <a:extLst>
                <a:ext uri="{FF2B5EF4-FFF2-40B4-BE49-F238E27FC236}">
                  <a16:creationId xmlns:a16="http://schemas.microsoft.com/office/drawing/2014/main" id="{403A4DAD-BE23-6342-CA4B-2DED9E11408D}"/>
                </a:ext>
              </a:extLst>
            </p:cNvPr>
            <p:cNvSpPr/>
            <p:nvPr/>
          </p:nvSpPr>
          <p:spPr>
            <a:xfrm>
              <a:off x="4855128" y="27894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19" name="pt320">
              <a:extLst>
                <a:ext uri="{FF2B5EF4-FFF2-40B4-BE49-F238E27FC236}">
                  <a16:creationId xmlns:a16="http://schemas.microsoft.com/office/drawing/2014/main" id="{9A977264-9442-4E4A-E588-29D885A12B12}"/>
                </a:ext>
              </a:extLst>
            </p:cNvPr>
            <p:cNvSpPr/>
            <p:nvPr/>
          </p:nvSpPr>
          <p:spPr>
            <a:xfrm>
              <a:off x="4947494" y="35396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0" name="pt321">
              <a:extLst>
                <a:ext uri="{FF2B5EF4-FFF2-40B4-BE49-F238E27FC236}">
                  <a16:creationId xmlns:a16="http://schemas.microsoft.com/office/drawing/2014/main" id="{019E0C43-88E3-D53C-D4C5-25A5383526B9}"/>
                </a:ext>
              </a:extLst>
            </p:cNvPr>
            <p:cNvSpPr/>
            <p:nvPr/>
          </p:nvSpPr>
          <p:spPr>
            <a:xfrm>
              <a:off x="5049611" y="27523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1" name="pt322">
              <a:extLst>
                <a:ext uri="{FF2B5EF4-FFF2-40B4-BE49-F238E27FC236}">
                  <a16:creationId xmlns:a16="http://schemas.microsoft.com/office/drawing/2014/main" id="{F9D582C5-622E-A764-8321-6B8C13136FDB}"/>
                </a:ext>
              </a:extLst>
            </p:cNvPr>
            <p:cNvSpPr/>
            <p:nvPr/>
          </p:nvSpPr>
          <p:spPr>
            <a:xfrm>
              <a:off x="5470044" y="1403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2" name="pt323">
              <a:extLst>
                <a:ext uri="{FF2B5EF4-FFF2-40B4-BE49-F238E27FC236}">
                  <a16:creationId xmlns:a16="http://schemas.microsoft.com/office/drawing/2014/main" id="{6A5CE298-05CE-A1D0-2B99-ED57C785773F}"/>
                </a:ext>
              </a:extLst>
            </p:cNvPr>
            <p:cNvSpPr/>
            <p:nvPr/>
          </p:nvSpPr>
          <p:spPr>
            <a:xfrm>
              <a:off x="5047077" y="35412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3" name="pt324">
              <a:extLst>
                <a:ext uri="{FF2B5EF4-FFF2-40B4-BE49-F238E27FC236}">
                  <a16:creationId xmlns:a16="http://schemas.microsoft.com/office/drawing/2014/main" id="{875E7944-35BF-BA81-AD33-163BF7E22FA8}"/>
                </a:ext>
              </a:extLst>
            </p:cNvPr>
            <p:cNvSpPr/>
            <p:nvPr/>
          </p:nvSpPr>
          <p:spPr>
            <a:xfrm>
              <a:off x="5035824" y="28523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4" name="pt325">
              <a:extLst>
                <a:ext uri="{FF2B5EF4-FFF2-40B4-BE49-F238E27FC236}">
                  <a16:creationId xmlns:a16="http://schemas.microsoft.com/office/drawing/2014/main" id="{E70A4127-23EB-C28B-0EE7-06772E8ABA93}"/>
                </a:ext>
              </a:extLst>
            </p:cNvPr>
            <p:cNvSpPr/>
            <p:nvPr/>
          </p:nvSpPr>
          <p:spPr>
            <a:xfrm>
              <a:off x="4293862" y="25539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5" name="pt326">
              <a:extLst>
                <a:ext uri="{FF2B5EF4-FFF2-40B4-BE49-F238E27FC236}">
                  <a16:creationId xmlns:a16="http://schemas.microsoft.com/office/drawing/2014/main" id="{531440DD-4050-2E81-2C4A-E9A48ED7B7CF}"/>
                </a:ext>
              </a:extLst>
            </p:cNvPr>
            <p:cNvSpPr/>
            <p:nvPr/>
          </p:nvSpPr>
          <p:spPr>
            <a:xfrm>
              <a:off x="4652295" y="21762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6" name="pt327">
              <a:extLst>
                <a:ext uri="{FF2B5EF4-FFF2-40B4-BE49-F238E27FC236}">
                  <a16:creationId xmlns:a16="http://schemas.microsoft.com/office/drawing/2014/main" id="{077A45CE-80AD-DB13-7B58-B38035189994}"/>
                </a:ext>
              </a:extLst>
            </p:cNvPr>
            <p:cNvSpPr/>
            <p:nvPr/>
          </p:nvSpPr>
          <p:spPr>
            <a:xfrm>
              <a:off x="4615131" y="35273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7" name="pt328">
              <a:extLst>
                <a:ext uri="{FF2B5EF4-FFF2-40B4-BE49-F238E27FC236}">
                  <a16:creationId xmlns:a16="http://schemas.microsoft.com/office/drawing/2014/main" id="{034906CC-6C47-E8C3-C0F8-C3652CEA7120}"/>
                </a:ext>
              </a:extLst>
            </p:cNvPr>
            <p:cNvSpPr/>
            <p:nvPr/>
          </p:nvSpPr>
          <p:spPr>
            <a:xfrm>
              <a:off x="4914345" y="25597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8" name="pt329">
              <a:extLst>
                <a:ext uri="{FF2B5EF4-FFF2-40B4-BE49-F238E27FC236}">
                  <a16:creationId xmlns:a16="http://schemas.microsoft.com/office/drawing/2014/main" id="{FC2356BD-6423-433E-D2B1-2B1AF8E889C0}"/>
                </a:ext>
              </a:extLst>
            </p:cNvPr>
            <p:cNvSpPr/>
            <p:nvPr/>
          </p:nvSpPr>
          <p:spPr>
            <a:xfrm>
              <a:off x="4249043" y="29324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29" name="pt330">
              <a:extLst>
                <a:ext uri="{FF2B5EF4-FFF2-40B4-BE49-F238E27FC236}">
                  <a16:creationId xmlns:a16="http://schemas.microsoft.com/office/drawing/2014/main" id="{DE546704-8491-6E2D-0A52-9D43CD7F79D5}"/>
                </a:ext>
              </a:extLst>
            </p:cNvPr>
            <p:cNvSpPr/>
            <p:nvPr/>
          </p:nvSpPr>
          <p:spPr>
            <a:xfrm>
              <a:off x="4243212" y="21161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0" name="pt331">
              <a:extLst>
                <a:ext uri="{FF2B5EF4-FFF2-40B4-BE49-F238E27FC236}">
                  <a16:creationId xmlns:a16="http://schemas.microsoft.com/office/drawing/2014/main" id="{E9AD24F2-9C3A-9C72-7753-7E6E61C7D9FF}"/>
                </a:ext>
              </a:extLst>
            </p:cNvPr>
            <p:cNvSpPr/>
            <p:nvPr/>
          </p:nvSpPr>
          <p:spPr>
            <a:xfrm>
              <a:off x="4721461" y="28959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1" name="pt332">
              <a:extLst>
                <a:ext uri="{FF2B5EF4-FFF2-40B4-BE49-F238E27FC236}">
                  <a16:creationId xmlns:a16="http://schemas.microsoft.com/office/drawing/2014/main" id="{E14602E3-1471-20D6-87CD-8E70C6A7E337}"/>
                </a:ext>
              </a:extLst>
            </p:cNvPr>
            <p:cNvSpPr/>
            <p:nvPr/>
          </p:nvSpPr>
          <p:spPr>
            <a:xfrm>
              <a:off x="4742018" y="27635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2" name="pt333">
              <a:extLst>
                <a:ext uri="{FF2B5EF4-FFF2-40B4-BE49-F238E27FC236}">
                  <a16:creationId xmlns:a16="http://schemas.microsoft.com/office/drawing/2014/main" id="{807C4499-6512-0115-39A6-DD9C228A59E2}"/>
                </a:ext>
              </a:extLst>
            </p:cNvPr>
            <p:cNvSpPr/>
            <p:nvPr/>
          </p:nvSpPr>
          <p:spPr>
            <a:xfrm>
              <a:off x="4379026" y="26848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3" name="pt334">
              <a:extLst>
                <a:ext uri="{FF2B5EF4-FFF2-40B4-BE49-F238E27FC236}">
                  <a16:creationId xmlns:a16="http://schemas.microsoft.com/office/drawing/2014/main" id="{03418874-AB11-9526-1154-587901BFA39D}"/>
                </a:ext>
              </a:extLst>
            </p:cNvPr>
            <p:cNvSpPr/>
            <p:nvPr/>
          </p:nvSpPr>
          <p:spPr>
            <a:xfrm>
              <a:off x="4899082" y="39626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4" name="pt335">
              <a:extLst>
                <a:ext uri="{FF2B5EF4-FFF2-40B4-BE49-F238E27FC236}">
                  <a16:creationId xmlns:a16="http://schemas.microsoft.com/office/drawing/2014/main" id="{CA2C7F8E-74C8-64AE-8EAA-A2E9E65E3516}"/>
                </a:ext>
              </a:extLst>
            </p:cNvPr>
            <p:cNvSpPr/>
            <p:nvPr/>
          </p:nvSpPr>
          <p:spPr>
            <a:xfrm>
              <a:off x="4604483" y="17150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5" name="pt336">
              <a:extLst>
                <a:ext uri="{FF2B5EF4-FFF2-40B4-BE49-F238E27FC236}">
                  <a16:creationId xmlns:a16="http://schemas.microsoft.com/office/drawing/2014/main" id="{734B3560-8A00-D588-9ED0-9C1729E69BD2}"/>
                </a:ext>
              </a:extLst>
            </p:cNvPr>
            <p:cNvSpPr/>
            <p:nvPr/>
          </p:nvSpPr>
          <p:spPr>
            <a:xfrm>
              <a:off x="4617208" y="30270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6" name="pt337">
              <a:extLst>
                <a:ext uri="{FF2B5EF4-FFF2-40B4-BE49-F238E27FC236}">
                  <a16:creationId xmlns:a16="http://schemas.microsoft.com/office/drawing/2014/main" id="{E604330E-042C-7F4D-2875-FFDC47E85537}"/>
                </a:ext>
              </a:extLst>
            </p:cNvPr>
            <p:cNvSpPr/>
            <p:nvPr/>
          </p:nvSpPr>
          <p:spPr>
            <a:xfrm>
              <a:off x="4896220" y="38066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7" name="pt338">
              <a:extLst>
                <a:ext uri="{FF2B5EF4-FFF2-40B4-BE49-F238E27FC236}">
                  <a16:creationId xmlns:a16="http://schemas.microsoft.com/office/drawing/2014/main" id="{6F549834-F76D-11E1-B22B-1BD9310F2D46}"/>
                </a:ext>
              </a:extLst>
            </p:cNvPr>
            <p:cNvSpPr/>
            <p:nvPr/>
          </p:nvSpPr>
          <p:spPr>
            <a:xfrm>
              <a:off x="4494767" y="22168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8" name="pt339">
              <a:extLst>
                <a:ext uri="{FF2B5EF4-FFF2-40B4-BE49-F238E27FC236}">
                  <a16:creationId xmlns:a16="http://schemas.microsoft.com/office/drawing/2014/main" id="{75FBD91E-12FF-83B3-6E50-41D633D36E65}"/>
                </a:ext>
              </a:extLst>
            </p:cNvPr>
            <p:cNvSpPr/>
            <p:nvPr/>
          </p:nvSpPr>
          <p:spPr>
            <a:xfrm>
              <a:off x="4580581" y="33297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39" name="pt340">
              <a:extLst>
                <a:ext uri="{FF2B5EF4-FFF2-40B4-BE49-F238E27FC236}">
                  <a16:creationId xmlns:a16="http://schemas.microsoft.com/office/drawing/2014/main" id="{F67E32B7-0F88-56E7-5453-BEF15C90FF09}"/>
                </a:ext>
              </a:extLst>
            </p:cNvPr>
            <p:cNvSpPr/>
            <p:nvPr/>
          </p:nvSpPr>
          <p:spPr>
            <a:xfrm>
              <a:off x="4040864" y="19051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0" name="pt341">
              <a:extLst>
                <a:ext uri="{FF2B5EF4-FFF2-40B4-BE49-F238E27FC236}">
                  <a16:creationId xmlns:a16="http://schemas.microsoft.com/office/drawing/2014/main" id="{A9A7D899-FAEE-4189-F8D3-63F49D8503AB}"/>
                </a:ext>
              </a:extLst>
            </p:cNvPr>
            <p:cNvSpPr/>
            <p:nvPr/>
          </p:nvSpPr>
          <p:spPr>
            <a:xfrm>
              <a:off x="4270168" y="41786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1" name="pt342">
              <a:extLst>
                <a:ext uri="{FF2B5EF4-FFF2-40B4-BE49-F238E27FC236}">
                  <a16:creationId xmlns:a16="http://schemas.microsoft.com/office/drawing/2014/main" id="{215F7700-FC84-122C-8A58-DB4BA9F9AA93}"/>
                </a:ext>
              </a:extLst>
            </p:cNvPr>
            <p:cNvSpPr/>
            <p:nvPr/>
          </p:nvSpPr>
          <p:spPr>
            <a:xfrm>
              <a:off x="4795376" y="23706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2" name="pt343">
              <a:extLst>
                <a:ext uri="{FF2B5EF4-FFF2-40B4-BE49-F238E27FC236}">
                  <a16:creationId xmlns:a16="http://schemas.microsoft.com/office/drawing/2014/main" id="{1296B20F-F7B1-EF2D-C20F-3B4F8B11AE13}"/>
                </a:ext>
              </a:extLst>
            </p:cNvPr>
            <p:cNvSpPr/>
            <p:nvPr/>
          </p:nvSpPr>
          <p:spPr>
            <a:xfrm>
              <a:off x="5047158" y="35236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3" name="pt344">
              <a:extLst>
                <a:ext uri="{FF2B5EF4-FFF2-40B4-BE49-F238E27FC236}">
                  <a16:creationId xmlns:a16="http://schemas.microsoft.com/office/drawing/2014/main" id="{96688EFD-F7BA-FDA8-EF03-D4090B8F38D0}"/>
                </a:ext>
              </a:extLst>
            </p:cNvPr>
            <p:cNvSpPr/>
            <p:nvPr/>
          </p:nvSpPr>
          <p:spPr>
            <a:xfrm>
              <a:off x="5360084" y="29408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4" name="pt345">
              <a:extLst>
                <a:ext uri="{FF2B5EF4-FFF2-40B4-BE49-F238E27FC236}">
                  <a16:creationId xmlns:a16="http://schemas.microsoft.com/office/drawing/2014/main" id="{175A6946-A5B4-3D1A-FC57-0703FF2E7405}"/>
                </a:ext>
              </a:extLst>
            </p:cNvPr>
            <p:cNvSpPr/>
            <p:nvPr/>
          </p:nvSpPr>
          <p:spPr>
            <a:xfrm>
              <a:off x="4751005" y="24862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5" name="pt346">
              <a:extLst>
                <a:ext uri="{FF2B5EF4-FFF2-40B4-BE49-F238E27FC236}">
                  <a16:creationId xmlns:a16="http://schemas.microsoft.com/office/drawing/2014/main" id="{08683211-F31E-28D5-E035-4CB129695BB4}"/>
                </a:ext>
              </a:extLst>
            </p:cNvPr>
            <p:cNvSpPr/>
            <p:nvPr/>
          </p:nvSpPr>
          <p:spPr>
            <a:xfrm>
              <a:off x="4311393" y="25693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6" name="pt347">
              <a:extLst>
                <a:ext uri="{FF2B5EF4-FFF2-40B4-BE49-F238E27FC236}">
                  <a16:creationId xmlns:a16="http://schemas.microsoft.com/office/drawing/2014/main" id="{8FFD41CB-79A3-754E-D850-83DB0D3E2B87}"/>
                </a:ext>
              </a:extLst>
            </p:cNvPr>
            <p:cNvSpPr/>
            <p:nvPr/>
          </p:nvSpPr>
          <p:spPr>
            <a:xfrm>
              <a:off x="4798996" y="28546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7" name="pt348">
              <a:extLst>
                <a:ext uri="{FF2B5EF4-FFF2-40B4-BE49-F238E27FC236}">
                  <a16:creationId xmlns:a16="http://schemas.microsoft.com/office/drawing/2014/main" id="{B7ED5361-7415-CAEE-804E-194EEEA3F423}"/>
                </a:ext>
              </a:extLst>
            </p:cNvPr>
            <p:cNvSpPr/>
            <p:nvPr/>
          </p:nvSpPr>
          <p:spPr>
            <a:xfrm>
              <a:off x="4567727" y="29599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8" name="pt349">
              <a:extLst>
                <a:ext uri="{FF2B5EF4-FFF2-40B4-BE49-F238E27FC236}">
                  <a16:creationId xmlns:a16="http://schemas.microsoft.com/office/drawing/2014/main" id="{76185969-0104-D0D0-9EC7-BAE3D355FFF8}"/>
                </a:ext>
              </a:extLst>
            </p:cNvPr>
            <p:cNvSpPr/>
            <p:nvPr/>
          </p:nvSpPr>
          <p:spPr>
            <a:xfrm>
              <a:off x="4440812" y="24477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49" name="pt350">
              <a:extLst>
                <a:ext uri="{FF2B5EF4-FFF2-40B4-BE49-F238E27FC236}">
                  <a16:creationId xmlns:a16="http://schemas.microsoft.com/office/drawing/2014/main" id="{C6D28703-F474-8F4B-2497-A3E04391EE70}"/>
                </a:ext>
              </a:extLst>
            </p:cNvPr>
            <p:cNvSpPr/>
            <p:nvPr/>
          </p:nvSpPr>
          <p:spPr>
            <a:xfrm>
              <a:off x="4967516" y="33261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0" name="pt351">
              <a:extLst>
                <a:ext uri="{FF2B5EF4-FFF2-40B4-BE49-F238E27FC236}">
                  <a16:creationId xmlns:a16="http://schemas.microsoft.com/office/drawing/2014/main" id="{C3809CE3-2F36-BF26-F501-665A58571C33}"/>
                </a:ext>
              </a:extLst>
            </p:cNvPr>
            <p:cNvSpPr/>
            <p:nvPr/>
          </p:nvSpPr>
          <p:spPr>
            <a:xfrm>
              <a:off x="4439982" y="36713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1" name="pt352">
              <a:extLst>
                <a:ext uri="{FF2B5EF4-FFF2-40B4-BE49-F238E27FC236}">
                  <a16:creationId xmlns:a16="http://schemas.microsoft.com/office/drawing/2014/main" id="{32CF67D5-8571-B311-511C-2DAFE70C025E}"/>
                </a:ext>
              </a:extLst>
            </p:cNvPr>
            <p:cNvSpPr/>
            <p:nvPr/>
          </p:nvSpPr>
          <p:spPr>
            <a:xfrm>
              <a:off x="3770533" y="22534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2" name="pt353">
              <a:extLst>
                <a:ext uri="{FF2B5EF4-FFF2-40B4-BE49-F238E27FC236}">
                  <a16:creationId xmlns:a16="http://schemas.microsoft.com/office/drawing/2014/main" id="{9DA0343C-BFCB-FCC6-9EA4-A8C5BA34C740}"/>
                </a:ext>
              </a:extLst>
            </p:cNvPr>
            <p:cNvSpPr/>
            <p:nvPr/>
          </p:nvSpPr>
          <p:spPr>
            <a:xfrm>
              <a:off x="4941037" y="20550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3" name="pt354">
              <a:extLst>
                <a:ext uri="{FF2B5EF4-FFF2-40B4-BE49-F238E27FC236}">
                  <a16:creationId xmlns:a16="http://schemas.microsoft.com/office/drawing/2014/main" id="{9C2AFD7D-8CDF-20D6-6E4C-A283BA972B11}"/>
                </a:ext>
              </a:extLst>
            </p:cNvPr>
            <p:cNvSpPr/>
            <p:nvPr/>
          </p:nvSpPr>
          <p:spPr>
            <a:xfrm>
              <a:off x="4861771" y="31047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4" name="pt355">
              <a:extLst>
                <a:ext uri="{FF2B5EF4-FFF2-40B4-BE49-F238E27FC236}">
                  <a16:creationId xmlns:a16="http://schemas.microsoft.com/office/drawing/2014/main" id="{DA6E54B0-F23D-EFB6-10A9-79F0189284C9}"/>
                </a:ext>
              </a:extLst>
            </p:cNvPr>
            <p:cNvSpPr/>
            <p:nvPr/>
          </p:nvSpPr>
          <p:spPr>
            <a:xfrm>
              <a:off x="4214509" y="37695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5" name="pt356">
              <a:extLst>
                <a:ext uri="{FF2B5EF4-FFF2-40B4-BE49-F238E27FC236}">
                  <a16:creationId xmlns:a16="http://schemas.microsoft.com/office/drawing/2014/main" id="{D449F0E1-71C5-6D16-3C23-7FD15F0CE1B1}"/>
                </a:ext>
              </a:extLst>
            </p:cNvPr>
            <p:cNvSpPr/>
            <p:nvPr/>
          </p:nvSpPr>
          <p:spPr>
            <a:xfrm>
              <a:off x="5056565" y="30567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6" name="pt357">
              <a:extLst>
                <a:ext uri="{FF2B5EF4-FFF2-40B4-BE49-F238E27FC236}">
                  <a16:creationId xmlns:a16="http://schemas.microsoft.com/office/drawing/2014/main" id="{96D24E01-8E31-9C15-B2A7-075C39942D1D}"/>
                </a:ext>
              </a:extLst>
            </p:cNvPr>
            <p:cNvSpPr/>
            <p:nvPr/>
          </p:nvSpPr>
          <p:spPr>
            <a:xfrm>
              <a:off x="4765892" y="16808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7" name="pt358">
              <a:extLst>
                <a:ext uri="{FF2B5EF4-FFF2-40B4-BE49-F238E27FC236}">
                  <a16:creationId xmlns:a16="http://schemas.microsoft.com/office/drawing/2014/main" id="{A7B9A535-314C-BB28-0645-D1C217CFC00A}"/>
                </a:ext>
              </a:extLst>
            </p:cNvPr>
            <p:cNvSpPr/>
            <p:nvPr/>
          </p:nvSpPr>
          <p:spPr>
            <a:xfrm>
              <a:off x="4423150" y="24154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8" name="pt359">
              <a:extLst>
                <a:ext uri="{FF2B5EF4-FFF2-40B4-BE49-F238E27FC236}">
                  <a16:creationId xmlns:a16="http://schemas.microsoft.com/office/drawing/2014/main" id="{BDAB7CC4-B512-91FF-45E9-01551FC29CDF}"/>
                </a:ext>
              </a:extLst>
            </p:cNvPr>
            <p:cNvSpPr/>
            <p:nvPr/>
          </p:nvSpPr>
          <p:spPr>
            <a:xfrm>
              <a:off x="4402637" y="32416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59" name="pt360">
              <a:extLst>
                <a:ext uri="{FF2B5EF4-FFF2-40B4-BE49-F238E27FC236}">
                  <a16:creationId xmlns:a16="http://schemas.microsoft.com/office/drawing/2014/main" id="{DF9E1023-2390-4F93-7719-EEE6BEA9867C}"/>
                </a:ext>
              </a:extLst>
            </p:cNvPr>
            <p:cNvSpPr/>
            <p:nvPr/>
          </p:nvSpPr>
          <p:spPr>
            <a:xfrm>
              <a:off x="4933005" y="35282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0" name="pt361">
              <a:extLst>
                <a:ext uri="{FF2B5EF4-FFF2-40B4-BE49-F238E27FC236}">
                  <a16:creationId xmlns:a16="http://schemas.microsoft.com/office/drawing/2014/main" id="{2C69E7DA-67D0-3AE4-B807-DBDEBE57EACC}"/>
                </a:ext>
              </a:extLst>
            </p:cNvPr>
            <p:cNvSpPr/>
            <p:nvPr/>
          </p:nvSpPr>
          <p:spPr>
            <a:xfrm>
              <a:off x="3622729" y="45309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1" name="pt362">
              <a:extLst>
                <a:ext uri="{FF2B5EF4-FFF2-40B4-BE49-F238E27FC236}">
                  <a16:creationId xmlns:a16="http://schemas.microsoft.com/office/drawing/2014/main" id="{51726508-F139-EC58-D88B-740F8EFF01FD}"/>
                </a:ext>
              </a:extLst>
            </p:cNvPr>
            <p:cNvSpPr/>
            <p:nvPr/>
          </p:nvSpPr>
          <p:spPr>
            <a:xfrm>
              <a:off x="5445441" y="29761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2" name="pt363">
              <a:extLst>
                <a:ext uri="{FF2B5EF4-FFF2-40B4-BE49-F238E27FC236}">
                  <a16:creationId xmlns:a16="http://schemas.microsoft.com/office/drawing/2014/main" id="{46C9932F-E853-C976-6AB7-EDE3F5F929ED}"/>
                </a:ext>
              </a:extLst>
            </p:cNvPr>
            <p:cNvSpPr/>
            <p:nvPr/>
          </p:nvSpPr>
          <p:spPr>
            <a:xfrm>
              <a:off x="5068279" y="34680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3" name="pt364">
              <a:extLst>
                <a:ext uri="{FF2B5EF4-FFF2-40B4-BE49-F238E27FC236}">
                  <a16:creationId xmlns:a16="http://schemas.microsoft.com/office/drawing/2014/main" id="{3B0070DC-0955-0977-242E-CCBB90E2D8E7}"/>
                </a:ext>
              </a:extLst>
            </p:cNvPr>
            <p:cNvSpPr/>
            <p:nvPr/>
          </p:nvSpPr>
          <p:spPr>
            <a:xfrm>
              <a:off x="4760976" y="35389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4" name="pt365">
              <a:extLst>
                <a:ext uri="{FF2B5EF4-FFF2-40B4-BE49-F238E27FC236}">
                  <a16:creationId xmlns:a16="http://schemas.microsoft.com/office/drawing/2014/main" id="{8A9BD73F-3B46-C93D-37D3-37A0A29F00E3}"/>
                </a:ext>
              </a:extLst>
            </p:cNvPr>
            <p:cNvSpPr/>
            <p:nvPr/>
          </p:nvSpPr>
          <p:spPr>
            <a:xfrm>
              <a:off x="4904866" y="3303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5" name="pt366">
              <a:extLst>
                <a:ext uri="{FF2B5EF4-FFF2-40B4-BE49-F238E27FC236}">
                  <a16:creationId xmlns:a16="http://schemas.microsoft.com/office/drawing/2014/main" id="{DE76FA05-D3BD-EC84-059B-D818DC9A8FE3}"/>
                </a:ext>
              </a:extLst>
            </p:cNvPr>
            <p:cNvSpPr/>
            <p:nvPr/>
          </p:nvSpPr>
          <p:spPr>
            <a:xfrm>
              <a:off x="5096330" y="33034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6" name="pt367">
              <a:extLst>
                <a:ext uri="{FF2B5EF4-FFF2-40B4-BE49-F238E27FC236}">
                  <a16:creationId xmlns:a16="http://schemas.microsoft.com/office/drawing/2014/main" id="{8FE8C5CB-96B7-4A98-A32E-760D5E7EFA3A}"/>
                </a:ext>
              </a:extLst>
            </p:cNvPr>
            <p:cNvSpPr/>
            <p:nvPr/>
          </p:nvSpPr>
          <p:spPr>
            <a:xfrm>
              <a:off x="4561655" y="30775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7" name="pt368">
              <a:extLst>
                <a:ext uri="{FF2B5EF4-FFF2-40B4-BE49-F238E27FC236}">
                  <a16:creationId xmlns:a16="http://schemas.microsoft.com/office/drawing/2014/main" id="{10CB778B-8662-093D-4CF0-7CC2E1D3743E}"/>
                </a:ext>
              </a:extLst>
            </p:cNvPr>
            <p:cNvSpPr/>
            <p:nvPr/>
          </p:nvSpPr>
          <p:spPr>
            <a:xfrm>
              <a:off x="5121987" y="36466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8" name="pt369">
              <a:extLst>
                <a:ext uri="{FF2B5EF4-FFF2-40B4-BE49-F238E27FC236}">
                  <a16:creationId xmlns:a16="http://schemas.microsoft.com/office/drawing/2014/main" id="{1DBEF0C8-1651-42A0-C989-91173227C8BF}"/>
                </a:ext>
              </a:extLst>
            </p:cNvPr>
            <p:cNvSpPr/>
            <p:nvPr/>
          </p:nvSpPr>
          <p:spPr>
            <a:xfrm>
              <a:off x="6193876" y="41313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69" name="pt370">
              <a:extLst>
                <a:ext uri="{FF2B5EF4-FFF2-40B4-BE49-F238E27FC236}">
                  <a16:creationId xmlns:a16="http://schemas.microsoft.com/office/drawing/2014/main" id="{2EE3D3E5-9D29-4737-02C2-834F43A5E2B9}"/>
                </a:ext>
              </a:extLst>
            </p:cNvPr>
            <p:cNvSpPr/>
            <p:nvPr/>
          </p:nvSpPr>
          <p:spPr>
            <a:xfrm>
              <a:off x="5291271" y="25072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0" name="pt371">
              <a:extLst>
                <a:ext uri="{FF2B5EF4-FFF2-40B4-BE49-F238E27FC236}">
                  <a16:creationId xmlns:a16="http://schemas.microsoft.com/office/drawing/2014/main" id="{217CEB6F-64A5-4BF2-DDB1-533EE4B35322}"/>
                </a:ext>
              </a:extLst>
            </p:cNvPr>
            <p:cNvSpPr/>
            <p:nvPr/>
          </p:nvSpPr>
          <p:spPr>
            <a:xfrm>
              <a:off x="5382513" y="37697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1" name="pt372">
              <a:extLst>
                <a:ext uri="{FF2B5EF4-FFF2-40B4-BE49-F238E27FC236}">
                  <a16:creationId xmlns:a16="http://schemas.microsoft.com/office/drawing/2014/main" id="{D0EB1BA9-174C-59A0-B1E7-6C6AF239EA18}"/>
                </a:ext>
              </a:extLst>
            </p:cNvPr>
            <p:cNvSpPr/>
            <p:nvPr/>
          </p:nvSpPr>
          <p:spPr>
            <a:xfrm>
              <a:off x="4318690" y="40939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2" name="pt373">
              <a:extLst>
                <a:ext uri="{FF2B5EF4-FFF2-40B4-BE49-F238E27FC236}">
                  <a16:creationId xmlns:a16="http://schemas.microsoft.com/office/drawing/2014/main" id="{E11707AC-DA11-5FB3-FC1F-FC0C1EC66F79}"/>
                </a:ext>
              </a:extLst>
            </p:cNvPr>
            <p:cNvSpPr/>
            <p:nvPr/>
          </p:nvSpPr>
          <p:spPr>
            <a:xfrm>
              <a:off x="3798699" y="26616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3" name="pt374">
              <a:extLst>
                <a:ext uri="{FF2B5EF4-FFF2-40B4-BE49-F238E27FC236}">
                  <a16:creationId xmlns:a16="http://schemas.microsoft.com/office/drawing/2014/main" id="{35DDAD2B-6939-8B1E-7028-5208CFE5CD47}"/>
                </a:ext>
              </a:extLst>
            </p:cNvPr>
            <p:cNvSpPr/>
            <p:nvPr/>
          </p:nvSpPr>
          <p:spPr>
            <a:xfrm>
              <a:off x="4967067" y="31202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4" name="pt375">
              <a:extLst>
                <a:ext uri="{FF2B5EF4-FFF2-40B4-BE49-F238E27FC236}">
                  <a16:creationId xmlns:a16="http://schemas.microsoft.com/office/drawing/2014/main" id="{09771636-2A3B-E01D-D9E8-135225A9B989}"/>
                </a:ext>
              </a:extLst>
            </p:cNvPr>
            <p:cNvSpPr/>
            <p:nvPr/>
          </p:nvSpPr>
          <p:spPr>
            <a:xfrm>
              <a:off x="4873147" y="30044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5" name="pt376">
              <a:extLst>
                <a:ext uri="{FF2B5EF4-FFF2-40B4-BE49-F238E27FC236}">
                  <a16:creationId xmlns:a16="http://schemas.microsoft.com/office/drawing/2014/main" id="{545CB9A2-DC8A-9072-2E16-C3A5717C88FB}"/>
                </a:ext>
              </a:extLst>
            </p:cNvPr>
            <p:cNvSpPr/>
            <p:nvPr/>
          </p:nvSpPr>
          <p:spPr>
            <a:xfrm>
              <a:off x="4964816" y="38036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6" name="pt377">
              <a:extLst>
                <a:ext uri="{FF2B5EF4-FFF2-40B4-BE49-F238E27FC236}">
                  <a16:creationId xmlns:a16="http://schemas.microsoft.com/office/drawing/2014/main" id="{EBB15303-60CD-9069-2BDE-AF301EA8BA0B}"/>
                </a:ext>
              </a:extLst>
            </p:cNvPr>
            <p:cNvSpPr/>
            <p:nvPr/>
          </p:nvSpPr>
          <p:spPr>
            <a:xfrm>
              <a:off x="5175841" y="35665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7" name="pt378">
              <a:extLst>
                <a:ext uri="{FF2B5EF4-FFF2-40B4-BE49-F238E27FC236}">
                  <a16:creationId xmlns:a16="http://schemas.microsoft.com/office/drawing/2014/main" id="{3103515B-4D9F-94E2-F0EA-5AFB56CC16C7}"/>
                </a:ext>
              </a:extLst>
            </p:cNvPr>
            <p:cNvSpPr/>
            <p:nvPr/>
          </p:nvSpPr>
          <p:spPr>
            <a:xfrm>
              <a:off x="5386085" y="36267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8" name="pt379">
              <a:extLst>
                <a:ext uri="{FF2B5EF4-FFF2-40B4-BE49-F238E27FC236}">
                  <a16:creationId xmlns:a16="http://schemas.microsoft.com/office/drawing/2014/main" id="{9ECE46E2-0230-2999-8745-9454335FC6DC}"/>
                </a:ext>
              </a:extLst>
            </p:cNvPr>
            <p:cNvSpPr/>
            <p:nvPr/>
          </p:nvSpPr>
          <p:spPr>
            <a:xfrm>
              <a:off x="5580830" y="34570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79" name="pt380">
              <a:extLst>
                <a:ext uri="{FF2B5EF4-FFF2-40B4-BE49-F238E27FC236}">
                  <a16:creationId xmlns:a16="http://schemas.microsoft.com/office/drawing/2014/main" id="{C18A7BBA-4B56-30CF-7F68-0A409BD2A94C}"/>
                </a:ext>
              </a:extLst>
            </p:cNvPr>
            <p:cNvSpPr/>
            <p:nvPr/>
          </p:nvSpPr>
          <p:spPr>
            <a:xfrm>
              <a:off x="4459724" y="34030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0" name="pt381">
              <a:extLst>
                <a:ext uri="{FF2B5EF4-FFF2-40B4-BE49-F238E27FC236}">
                  <a16:creationId xmlns:a16="http://schemas.microsoft.com/office/drawing/2014/main" id="{FEBDF8B6-FE21-3FC6-26C2-C31E8EA176D1}"/>
                </a:ext>
              </a:extLst>
            </p:cNvPr>
            <p:cNvSpPr/>
            <p:nvPr/>
          </p:nvSpPr>
          <p:spPr>
            <a:xfrm>
              <a:off x="4561360" y="29080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1" name="pt382">
              <a:extLst>
                <a:ext uri="{FF2B5EF4-FFF2-40B4-BE49-F238E27FC236}">
                  <a16:creationId xmlns:a16="http://schemas.microsoft.com/office/drawing/2014/main" id="{B72215B9-B7D4-EF18-E41E-46A152D25A59}"/>
                </a:ext>
              </a:extLst>
            </p:cNvPr>
            <p:cNvSpPr/>
            <p:nvPr/>
          </p:nvSpPr>
          <p:spPr>
            <a:xfrm>
              <a:off x="4916130" y="28909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2" name="pt383">
              <a:extLst>
                <a:ext uri="{FF2B5EF4-FFF2-40B4-BE49-F238E27FC236}">
                  <a16:creationId xmlns:a16="http://schemas.microsoft.com/office/drawing/2014/main" id="{25C09F49-8B1B-B573-19EF-95B02647F664}"/>
                </a:ext>
              </a:extLst>
            </p:cNvPr>
            <p:cNvSpPr/>
            <p:nvPr/>
          </p:nvSpPr>
          <p:spPr>
            <a:xfrm>
              <a:off x="4660352" y="31259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3" name="pt384">
              <a:extLst>
                <a:ext uri="{FF2B5EF4-FFF2-40B4-BE49-F238E27FC236}">
                  <a16:creationId xmlns:a16="http://schemas.microsoft.com/office/drawing/2014/main" id="{9967CEEF-F3CB-A99C-DD42-70187271C61D}"/>
                </a:ext>
              </a:extLst>
            </p:cNvPr>
            <p:cNvSpPr/>
            <p:nvPr/>
          </p:nvSpPr>
          <p:spPr>
            <a:xfrm>
              <a:off x="4421663" y="24295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4" name="pt385">
              <a:extLst>
                <a:ext uri="{FF2B5EF4-FFF2-40B4-BE49-F238E27FC236}">
                  <a16:creationId xmlns:a16="http://schemas.microsoft.com/office/drawing/2014/main" id="{1453C773-D57E-F69F-0552-67ECAAE5F9C6}"/>
                </a:ext>
              </a:extLst>
            </p:cNvPr>
            <p:cNvSpPr/>
            <p:nvPr/>
          </p:nvSpPr>
          <p:spPr>
            <a:xfrm>
              <a:off x="4444059" y="36493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5" name="pt386">
              <a:extLst>
                <a:ext uri="{FF2B5EF4-FFF2-40B4-BE49-F238E27FC236}">
                  <a16:creationId xmlns:a16="http://schemas.microsoft.com/office/drawing/2014/main" id="{C0C3171A-72BC-DF4D-4C04-61B5D5B1F951}"/>
                </a:ext>
              </a:extLst>
            </p:cNvPr>
            <p:cNvSpPr/>
            <p:nvPr/>
          </p:nvSpPr>
          <p:spPr>
            <a:xfrm>
              <a:off x="4206681" y="26481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6" name="pt387">
              <a:extLst>
                <a:ext uri="{FF2B5EF4-FFF2-40B4-BE49-F238E27FC236}">
                  <a16:creationId xmlns:a16="http://schemas.microsoft.com/office/drawing/2014/main" id="{EB235BCF-290F-47F9-BDD0-D8F8A1D0507A}"/>
                </a:ext>
              </a:extLst>
            </p:cNvPr>
            <p:cNvSpPr/>
            <p:nvPr/>
          </p:nvSpPr>
          <p:spPr>
            <a:xfrm>
              <a:off x="5952834" y="33458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7" name="pt388">
              <a:extLst>
                <a:ext uri="{FF2B5EF4-FFF2-40B4-BE49-F238E27FC236}">
                  <a16:creationId xmlns:a16="http://schemas.microsoft.com/office/drawing/2014/main" id="{38F34821-637C-5B75-041E-7B12E190A46C}"/>
                </a:ext>
              </a:extLst>
            </p:cNvPr>
            <p:cNvSpPr/>
            <p:nvPr/>
          </p:nvSpPr>
          <p:spPr>
            <a:xfrm>
              <a:off x="4560049" y="23974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8" name="pt389">
              <a:extLst>
                <a:ext uri="{FF2B5EF4-FFF2-40B4-BE49-F238E27FC236}">
                  <a16:creationId xmlns:a16="http://schemas.microsoft.com/office/drawing/2014/main" id="{EE9EC1D9-B727-9D75-89F8-D3D5EAB786B4}"/>
                </a:ext>
              </a:extLst>
            </p:cNvPr>
            <p:cNvSpPr/>
            <p:nvPr/>
          </p:nvSpPr>
          <p:spPr>
            <a:xfrm>
              <a:off x="4799374" y="23222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89" name="pt390">
              <a:extLst>
                <a:ext uri="{FF2B5EF4-FFF2-40B4-BE49-F238E27FC236}">
                  <a16:creationId xmlns:a16="http://schemas.microsoft.com/office/drawing/2014/main" id="{BFB9519B-09E4-ED73-928D-CC1D3BF1134E}"/>
                </a:ext>
              </a:extLst>
            </p:cNvPr>
            <p:cNvSpPr/>
            <p:nvPr/>
          </p:nvSpPr>
          <p:spPr>
            <a:xfrm>
              <a:off x="5054785" y="32203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0" name="pt391">
              <a:extLst>
                <a:ext uri="{FF2B5EF4-FFF2-40B4-BE49-F238E27FC236}">
                  <a16:creationId xmlns:a16="http://schemas.microsoft.com/office/drawing/2014/main" id="{02FE938D-CAA1-4A56-02BC-96112A9291EC}"/>
                </a:ext>
              </a:extLst>
            </p:cNvPr>
            <p:cNvSpPr/>
            <p:nvPr/>
          </p:nvSpPr>
          <p:spPr>
            <a:xfrm>
              <a:off x="4161455" y="28754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1" name="pt392">
              <a:extLst>
                <a:ext uri="{FF2B5EF4-FFF2-40B4-BE49-F238E27FC236}">
                  <a16:creationId xmlns:a16="http://schemas.microsoft.com/office/drawing/2014/main" id="{E84E106F-CA4F-83B8-F2BB-4FCCEC13B2D9}"/>
                </a:ext>
              </a:extLst>
            </p:cNvPr>
            <p:cNvSpPr/>
            <p:nvPr/>
          </p:nvSpPr>
          <p:spPr>
            <a:xfrm>
              <a:off x="4575476" y="31365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2" name="pt393">
              <a:extLst>
                <a:ext uri="{FF2B5EF4-FFF2-40B4-BE49-F238E27FC236}">
                  <a16:creationId xmlns:a16="http://schemas.microsoft.com/office/drawing/2014/main" id="{5DB2C506-2461-CAD7-BC64-32354C975F2E}"/>
                </a:ext>
              </a:extLst>
            </p:cNvPr>
            <p:cNvSpPr/>
            <p:nvPr/>
          </p:nvSpPr>
          <p:spPr>
            <a:xfrm>
              <a:off x="4280450" y="19474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3" name="pt394">
              <a:extLst>
                <a:ext uri="{FF2B5EF4-FFF2-40B4-BE49-F238E27FC236}">
                  <a16:creationId xmlns:a16="http://schemas.microsoft.com/office/drawing/2014/main" id="{30E4CC47-B06B-8EC9-3E20-7B72869E77C9}"/>
                </a:ext>
              </a:extLst>
            </p:cNvPr>
            <p:cNvSpPr/>
            <p:nvPr/>
          </p:nvSpPr>
          <p:spPr>
            <a:xfrm>
              <a:off x="4871508" y="26241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4" name="pt395">
              <a:extLst>
                <a:ext uri="{FF2B5EF4-FFF2-40B4-BE49-F238E27FC236}">
                  <a16:creationId xmlns:a16="http://schemas.microsoft.com/office/drawing/2014/main" id="{FB673AC2-403E-A011-9FFF-380C27443110}"/>
                </a:ext>
              </a:extLst>
            </p:cNvPr>
            <p:cNvSpPr/>
            <p:nvPr/>
          </p:nvSpPr>
          <p:spPr>
            <a:xfrm>
              <a:off x="4472558" y="36132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5" name="pt396">
              <a:extLst>
                <a:ext uri="{FF2B5EF4-FFF2-40B4-BE49-F238E27FC236}">
                  <a16:creationId xmlns:a16="http://schemas.microsoft.com/office/drawing/2014/main" id="{D3B58754-CC6A-8FD4-AF15-B46FFD8C942C}"/>
                </a:ext>
              </a:extLst>
            </p:cNvPr>
            <p:cNvSpPr/>
            <p:nvPr/>
          </p:nvSpPr>
          <p:spPr>
            <a:xfrm>
              <a:off x="4619247" y="27080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6" name="pt397">
              <a:extLst>
                <a:ext uri="{FF2B5EF4-FFF2-40B4-BE49-F238E27FC236}">
                  <a16:creationId xmlns:a16="http://schemas.microsoft.com/office/drawing/2014/main" id="{D644AC7A-F5AE-A409-8BC5-A6EFB5AD21DB}"/>
                </a:ext>
              </a:extLst>
            </p:cNvPr>
            <p:cNvSpPr/>
            <p:nvPr/>
          </p:nvSpPr>
          <p:spPr>
            <a:xfrm>
              <a:off x="4682412" y="13122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7" name="pt398">
              <a:extLst>
                <a:ext uri="{FF2B5EF4-FFF2-40B4-BE49-F238E27FC236}">
                  <a16:creationId xmlns:a16="http://schemas.microsoft.com/office/drawing/2014/main" id="{1956EC04-284F-53AE-4D5A-B91FDAF809CE}"/>
                </a:ext>
              </a:extLst>
            </p:cNvPr>
            <p:cNvSpPr/>
            <p:nvPr/>
          </p:nvSpPr>
          <p:spPr>
            <a:xfrm>
              <a:off x="4634596" y="28800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8" name="pt399">
              <a:extLst>
                <a:ext uri="{FF2B5EF4-FFF2-40B4-BE49-F238E27FC236}">
                  <a16:creationId xmlns:a16="http://schemas.microsoft.com/office/drawing/2014/main" id="{A564285D-58B2-D0FB-B0BD-EE08D75EC2C0}"/>
                </a:ext>
              </a:extLst>
            </p:cNvPr>
            <p:cNvSpPr/>
            <p:nvPr/>
          </p:nvSpPr>
          <p:spPr>
            <a:xfrm>
              <a:off x="4789018" y="19925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399" name="pt400">
              <a:extLst>
                <a:ext uri="{FF2B5EF4-FFF2-40B4-BE49-F238E27FC236}">
                  <a16:creationId xmlns:a16="http://schemas.microsoft.com/office/drawing/2014/main" id="{C9AF6B77-5114-459C-E515-F392B025E71C}"/>
                </a:ext>
              </a:extLst>
            </p:cNvPr>
            <p:cNvSpPr/>
            <p:nvPr/>
          </p:nvSpPr>
          <p:spPr>
            <a:xfrm>
              <a:off x="4914833" y="39224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0" name="pt401">
              <a:extLst>
                <a:ext uri="{FF2B5EF4-FFF2-40B4-BE49-F238E27FC236}">
                  <a16:creationId xmlns:a16="http://schemas.microsoft.com/office/drawing/2014/main" id="{08EB6370-4D8B-4960-5BC5-AEB618EC90F9}"/>
                </a:ext>
              </a:extLst>
            </p:cNvPr>
            <p:cNvSpPr/>
            <p:nvPr/>
          </p:nvSpPr>
          <p:spPr>
            <a:xfrm>
              <a:off x="5721054" y="40433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1" name="pt402">
              <a:extLst>
                <a:ext uri="{FF2B5EF4-FFF2-40B4-BE49-F238E27FC236}">
                  <a16:creationId xmlns:a16="http://schemas.microsoft.com/office/drawing/2014/main" id="{8E7DA958-F05F-416D-088B-FA0F62E78169}"/>
                </a:ext>
              </a:extLst>
            </p:cNvPr>
            <p:cNvSpPr/>
            <p:nvPr/>
          </p:nvSpPr>
          <p:spPr>
            <a:xfrm>
              <a:off x="5423516" y="30461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2" name="pt403">
              <a:extLst>
                <a:ext uri="{FF2B5EF4-FFF2-40B4-BE49-F238E27FC236}">
                  <a16:creationId xmlns:a16="http://schemas.microsoft.com/office/drawing/2014/main" id="{E30692E5-FE1E-B9E7-FA07-7246D1F71923}"/>
                </a:ext>
              </a:extLst>
            </p:cNvPr>
            <p:cNvSpPr/>
            <p:nvPr/>
          </p:nvSpPr>
          <p:spPr>
            <a:xfrm>
              <a:off x="5406822" y="33529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3" name="pt404">
              <a:extLst>
                <a:ext uri="{FF2B5EF4-FFF2-40B4-BE49-F238E27FC236}">
                  <a16:creationId xmlns:a16="http://schemas.microsoft.com/office/drawing/2014/main" id="{D3483B06-E4CB-4B44-BFFB-70172FF3DFB5}"/>
                </a:ext>
              </a:extLst>
            </p:cNvPr>
            <p:cNvSpPr/>
            <p:nvPr/>
          </p:nvSpPr>
          <p:spPr>
            <a:xfrm>
              <a:off x="5162211" y="30570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4" name="pt405">
              <a:extLst>
                <a:ext uri="{FF2B5EF4-FFF2-40B4-BE49-F238E27FC236}">
                  <a16:creationId xmlns:a16="http://schemas.microsoft.com/office/drawing/2014/main" id="{B5141EE8-AE59-166D-31B1-86ED37A2A5D4}"/>
                </a:ext>
              </a:extLst>
            </p:cNvPr>
            <p:cNvSpPr/>
            <p:nvPr/>
          </p:nvSpPr>
          <p:spPr>
            <a:xfrm>
              <a:off x="5242131" y="31079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5" name="pt406">
              <a:extLst>
                <a:ext uri="{FF2B5EF4-FFF2-40B4-BE49-F238E27FC236}">
                  <a16:creationId xmlns:a16="http://schemas.microsoft.com/office/drawing/2014/main" id="{5B43065B-619A-08B6-FFB5-6AD0A1904A0E}"/>
                </a:ext>
              </a:extLst>
            </p:cNvPr>
            <p:cNvSpPr/>
            <p:nvPr/>
          </p:nvSpPr>
          <p:spPr>
            <a:xfrm>
              <a:off x="5204453" y="30974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6" name="pt407">
              <a:extLst>
                <a:ext uri="{FF2B5EF4-FFF2-40B4-BE49-F238E27FC236}">
                  <a16:creationId xmlns:a16="http://schemas.microsoft.com/office/drawing/2014/main" id="{4ED2CAFA-12A0-5E98-BB78-9D04F2A93A4F}"/>
                </a:ext>
              </a:extLst>
            </p:cNvPr>
            <p:cNvSpPr/>
            <p:nvPr/>
          </p:nvSpPr>
          <p:spPr>
            <a:xfrm>
              <a:off x="5260868" y="45097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7" name="pt408">
              <a:extLst>
                <a:ext uri="{FF2B5EF4-FFF2-40B4-BE49-F238E27FC236}">
                  <a16:creationId xmlns:a16="http://schemas.microsoft.com/office/drawing/2014/main" id="{1BAF5F09-62BE-7048-EAB6-5521FBDF9FC2}"/>
                </a:ext>
              </a:extLst>
            </p:cNvPr>
            <p:cNvSpPr/>
            <p:nvPr/>
          </p:nvSpPr>
          <p:spPr>
            <a:xfrm>
              <a:off x="5218508" y="38521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8" name="pt409">
              <a:extLst>
                <a:ext uri="{FF2B5EF4-FFF2-40B4-BE49-F238E27FC236}">
                  <a16:creationId xmlns:a16="http://schemas.microsoft.com/office/drawing/2014/main" id="{7527760A-937F-2C72-A539-603E4C7B4BAE}"/>
                </a:ext>
              </a:extLst>
            </p:cNvPr>
            <p:cNvSpPr/>
            <p:nvPr/>
          </p:nvSpPr>
          <p:spPr>
            <a:xfrm>
              <a:off x="4122351" y="35226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09" name="pt410">
              <a:extLst>
                <a:ext uri="{FF2B5EF4-FFF2-40B4-BE49-F238E27FC236}">
                  <a16:creationId xmlns:a16="http://schemas.microsoft.com/office/drawing/2014/main" id="{B4E1AB32-0FDC-D4BA-D50C-10AE982E4087}"/>
                </a:ext>
              </a:extLst>
            </p:cNvPr>
            <p:cNvSpPr/>
            <p:nvPr/>
          </p:nvSpPr>
          <p:spPr>
            <a:xfrm>
              <a:off x="5055505" y="38008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0" name="pt411">
              <a:extLst>
                <a:ext uri="{FF2B5EF4-FFF2-40B4-BE49-F238E27FC236}">
                  <a16:creationId xmlns:a16="http://schemas.microsoft.com/office/drawing/2014/main" id="{3C2ADC0B-42AF-02F7-1C5B-5486991ADCF6}"/>
                </a:ext>
              </a:extLst>
            </p:cNvPr>
            <p:cNvSpPr/>
            <p:nvPr/>
          </p:nvSpPr>
          <p:spPr>
            <a:xfrm>
              <a:off x="4821882" y="37740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1" name="pt412">
              <a:extLst>
                <a:ext uri="{FF2B5EF4-FFF2-40B4-BE49-F238E27FC236}">
                  <a16:creationId xmlns:a16="http://schemas.microsoft.com/office/drawing/2014/main" id="{1396D930-C26C-DAA7-45EB-5B3B7BE07B62}"/>
                </a:ext>
              </a:extLst>
            </p:cNvPr>
            <p:cNvSpPr/>
            <p:nvPr/>
          </p:nvSpPr>
          <p:spPr>
            <a:xfrm>
              <a:off x="4610335" y="19279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2" name="pt413">
              <a:extLst>
                <a:ext uri="{FF2B5EF4-FFF2-40B4-BE49-F238E27FC236}">
                  <a16:creationId xmlns:a16="http://schemas.microsoft.com/office/drawing/2014/main" id="{EF170688-823A-AC58-CF96-F3B820BB23C5}"/>
                </a:ext>
              </a:extLst>
            </p:cNvPr>
            <p:cNvSpPr/>
            <p:nvPr/>
          </p:nvSpPr>
          <p:spPr>
            <a:xfrm>
              <a:off x="4506291" y="20793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3" name="pt414">
              <a:extLst>
                <a:ext uri="{FF2B5EF4-FFF2-40B4-BE49-F238E27FC236}">
                  <a16:creationId xmlns:a16="http://schemas.microsoft.com/office/drawing/2014/main" id="{A61D2AF0-F582-9978-9B7B-4EFD52E66C5C}"/>
                </a:ext>
              </a:extLst>
            </p:cNvPr>
            <p:cNvSpPr/>
            <p:nvPr/>
          </p:nvSpPr>
          <p:spPr>
            <a:xfrm>
              <a:off x="5072519" y="24960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4" name="pt415">
              <a:extLst>
                <a:ext uri="{FF2B5EF4-FFF2-40B4-BE49-F238E27FC236}">
                  <a16:creationId xmlns:a16="http://schemas.microsoft.com/office/drawing/2014/main" id="{93EBEF96-C579-20B9-2DEA-A3D8ADA39CEE}"/>
                </a:ext>
              </a:extLst>
            </p:cNvPr>
            <p:cNvSpPr/>
            <p:nvPr/>
          </p:nvSpPr>
          <p:spPr>
            <a:xfrm>
              <a:off x="5136395" y="39874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5" name="pt416">
              <a:extLst>
                <a:ext uri="{FF2B5EF4-FFF2-40B4-BE49-F238E27FC236}">
                  <a16:creationId xmlns:a16="http://schemas.microsoft.com/office/drawing/2014/main" id="{90C6BEF7-1617-B369-31F8-1F68C0335D98}"/>
                </a:ext>
              </a:extLst>
            </p:cNvPr>
            <p:cNvSpPr/>
            <p:nvPr/>
          </p:nvSpPr>
          <p:spPr>
            <a:xfrm>
              <a:off x="4197995" y="22512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6" name="pt417">
              <a:extLst>
                <a:ext uri="{FF2B5EF4-FFF2-40B4-BE49-F238E27FC236}">
                  <a16:creationId xmlns:a16="http://schemas.microsoft.com/office/drawing/2014/main" id="{E2579954-2F2E-0786-770E-723DFD08503A}"/>
                </a:ext>
              </a:extLst>
            </p:cNvPr>
            <p:cNvSpPr/>
            <p:nvPr/>
          </p:nvSpPr>
          <p:spPr>
            <a:xfrm>
              <a:off x="4954948" y="34018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7" name="pt418">
              <a:extLst>
                <a:ext uri="{FF2B5EF4-FFF2-40B4-BE49-F238E27FC236}">
                  <a16:creationId xmlns:a16="http://schemas.microsoft.com/office/drawing/2014/main" id="{E67496A3-0A36-CF5F-30FA-F55C915C2534}"/>
                </a:ext>
              </a:extLst>
            </p:cNvPr>
            <p:cNvSpPr/>
            <p:nvPr/>
          </p:nvSpPr>
          <p:spPr>
            <a:xfrm>
              <a:off x="4589552" y="25791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8" name="pt419">
              <a:extLst>
                <a:ext uri="{FF2B5EF4-FFF2-40B4-BE49-F238E27FC236}">
                  <a16:creationId xmlns:a16="http://schemas.microsoft.com/office/drawing/2014/main" id="{947662BE-3423-FB97-F453-0F41B5ED2882}"/>
                </a:ext>
              </a:extLst>
            </p:cNvPr>
            <p:cNvSpPr/>
            <p:nvPr/>
          </p:nvSpPr>
          <p:spPr>
            <a:xfrm>
              <a:off x="4238721" y="30261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19" name="pt420">
              <a:extLst>
                <a:ext uri="{FF2B5EF4-FFF2-40B4-BE49-F238E27FC236}">
                  <a16:creationId xmlns:a16="http://schemas.microsoft.com/office/drawing/2014/main" id="{95E78D6E-3B35-FC67-5CA3-C09940EC2A23}"/>
                </a:ext>
              </a:extLst>
            </p:cNvPr>
            <p:cNvSpPr/>
            <p:nvPr/>
          </p:nvSpPr>
          <p:spPr>
            <a:xfrm>
              <a:off x="5053265" y="36495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0" name="pt421">
              <a:extLst>
                <a:ext uri="{FF2B5EF4-FFF2-40B4-BE49-F238E27FC236}">
                  <a16:creationId xmlns:a16="http://schemas.microsoft.com/office/drawing/2014/main" id="{DF388163-16A3-6411-5724-087015D571EB}"/>
                </a:ext>
              </a:extLst>
            </p:cNvPr>
            <p:cNvSpPr/>
            <p:nvPr/>
          </p:nvSpPr>
          <p:spPr>
            <a:xfrm>
              <a:off x="4358817" y="32661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1" name="pt422">
              <a:extLst>
                <a:ext uri="{FF2B5EF4-FFF2-40B4-BE49-F238E27FC236}">
                  <a16:creationId xmlns:a16="http://schemas.microsoft.com/office/drawing/2014/main" id="{860CADF2-B0C3-ABAB-27AF-EC26BD287765}"/>
                </a:ext>
              </a:extLst>
            </p:cNvPr>
            <p:cNvSpPr/>
            <p:nvPr/>
          </p:nvSpPr>
          <p:spPr>
            <a:xfrm>
              <a:off x="5148578" y="31493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2" name="pt423">
              <a:extLst>
                <a:ext uri="{FF2B5EF4-FFF2-40B4-BE49-F238E27FC236}">
                  <a16:creationId xmlns:a16="http://schemas.microsoft.com/office/drawing/2014/main" id="{914095AB-EDFB-12F4-4786-B6D53FAAE597}"/>
                </a:ext>
              </a:extLst>
            </p:cNvPr>
            <p:cNvSpPr/>
            <p:nvPr/>
          </p:nvSpPr>
          <p:spPr>
            <a:xfrm>
              <a:off x="4359762" y="30659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3" name="pt424">
              <a:extLst>
                <a:ext uri="{FF2B5EF4-FFF2-40B4-BE49-F238E27FC236}">
                  <a16:creationId xmlns:a16="http://schemas.microsoft.com/office/drawing/2014/main" id="{C2B1EB77-F25E-F709-D337-A6D631AEE446}"/>
                </a:ext>
              </a:extLst>
            </p:cNvPr>
            <p:cNvSpPr/>
            <p:nvPr/>
          </p:nvSpPr>
          <p:spPr>
            <a:xfrm>
              <a:off x="4460737" y="32191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4" name="pt425">
              <a:extLst>
                <a:ext uri="{FF2B5EF4-FFF2-40B4-BE49-F238E27FC236}">
                  <a16:creationId xmlns:a16="http://schemas.microsoft.com/office/drawing/2014/main" id="{7B394384-8964-75E4-1074-BC63B9E96AD6}"/>
                </a:ext>
              </a:extLst>
            </p:cNvPr>
            <p:cNvSpPr/>
            <p:nvPr/>
          </p:nvSpPr>
          <p:spPr>
            <a:xfrm>
              <a:off x="5595119" y="27491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5" name="pt426">
              <a:extLst>
                <a:ext uri="{FF2B5EF4-FFF2-40B4-BE49-F238E27FC236}">
                  <a16:creationId xmlns:a16="http://schemas.microsoft.com/office/drawing/2014/main" id="{C8C3197B-2883-4D6E-096C-1E8C6284E9D8}"/>
                </a:ext>
              </a:extLst>
            </p:cNvPr>
            <p:cNvSpPr/>
            <p:nvPr/>
          </p:nvSpPr>
          <p:spPr>
            <a:xfrm>
              <a:off x="4686996" y="22108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6" name="pt427">
              <a:extLst>
                <a:ext uri="{FF2B5EF4-FFF2-40B4-BE49-F238E27FC236}">
                  <a16:creationId xmlns:a16="http://schemas.microsoft.com/office/drawing/2014/main" id="{2C199A51-D2C2-F6DA-6F5E-0FA06F4A595E}"/>
                </a:ext>
              </a:extLst>
            </p:cNvPr>
            <p:cNvSpPr/>
            <p:nvPr/>
          </p:nvSpPr>
          <p:spPr>
            <a:xfrm>
              <a:off x="4523237" y="22088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7" name="pt428">
              <a:extLst>
                <a:ext uri="{FF2B5EF4-FFF2-40B4-BE49-F238E27FC236}">
                  <a16:creationId xmlns:a16="http://schemas.microsoft.com/office/drawing/2014/main" id="{6D3A0A63-99E0-2C64-4BC7-EF7EF31DDD1D}"/>
                </a:ext>
              </a:extLst>
            </p:cNvPr>
            <p:cNvSpPr/>
            <p:nvPr/>
          </p:nvSpPr>
          <p:spPr>
            <a:xfrm>
              <a:off x="5187078" y="30511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8" name="pt429">
              <a:extLst>
                <a:ext uri="{FF2B5EF4-FFF2-40B4-BE49-F238E27FC236}">
                  <a16:creationId xmlns:a16="http://schemas.microsoft.com/office/drawing/2014/main" id="{FDEE10CD-A644-3387-8EF0-9539C8E7C93B}"/>
                </a:ext>
              </a:extLst>
            </p:cNvPr>
            <p:cNvSpPr/>
            <p:nvPr/>
          </p:nvSpPr>
          <p:spPr>
            <a:xfrm>
              <a:off x="5116045" y="18955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29" name="pt430">
              <a:extLst>
                <a:ext uri="{FF2B5EF4-FFF2-40B4-BE49-F238E27FC236}">
                  <a16:creationId xmlns:a16="http://schemas.microsoft.com/office/drawing/2014/main" id="{927E71D3-1D5C-069B-BC62-55BE2F97450E}"/>
                </a:ext>
              </a:extLst>
            </p:cNvPr>
            <p:cNvSpPr/>
            <p:nvPr/>
          </p:nvSpPr>
          <p:spPr>
            <a:xfrm>
              <a:off x="5091393" y="33542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0" name="pt431">
              <a:extLst>
                <a:ext uri="{FF2B5EF4-FFF2-40B4-BE49-F238E27FC236}">
                  <a16:creationId xmlns:a16="http://schemas.microsoft.com/office/drawing/2014/main" id="{19A7FFB7-CDB1-CF4B-00F7-AD70E03553A5}"/>
                </a:ext>
              </a:extLst>
            </p:cNvPr>
            <p:cNvSpPr/>
            <p:nvPr/>
          </p:nvSpPr>
          <p:spPr>
            <a:xfrm>
              <a:off x="4431158" y="30852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1" name="pt432">
              <a:extLst>
                <a:ext uri="{FF2B5EF4-FFF2-40B4-BE49-F238E27FC236}">
                  <a16:creationId xmlns:a16="http://schemas.microsoft.com/office/drawing/2014/main" id="{D6ACF9B3-B6A2-0FC2-D2A9-6D2AAF2D1C9C}"/>
                </a:ext>
              </a:extLst>
            </p:cNvPr>
            <p:cNvSpPr/>
            <p:nvPr/>
          </p:nvSpPr>
          <p:spPr>
            <a:xfrm>
              <a:off x="4493487" y="29945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2" name="pt433">
              <a:extLst>
                <a:ext uri="{FF2B5EF4-FFF2-40B4-BE49-F238E27FC236}">
                  <a16:creationId xmlns:a16="http://schemas.microsoft.com/office/drawing/2014/main" id="{6D04E520-D0F5-A731-71AE-493865451753}"/>
                </a:ext>
              </a:extLst>
            </p:cNvPr>
            <p:cNvSpPr/>
            <p:nvPr/>
          </p:nvSpPr>
          <p:spPr>
            <a:xfrm>
              <a:off x="4542545" y="25299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3" name="pt434">
              <a:extLst>
                <a:ext uri="{FF2B5EF4-FFF2-40B4-BE49-F238E27FC236}">
                  <a16:creationId xmlns:a16="http://schemas.microsoft.com/office/drawing/2014/main" id="{0CA13914-BB9D-72FE-3C1B-6ACECABBDA10}"/>
                </a:ext>
              </a:extLst>
            </p:cNvPr>
            <p:cNvSpPr/>
            <p:nvPr/>
          </p:nvSpPr>
          <p:spPr>
            <a:xfrm>
              <a:off x="5201443" y="36347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4" name="pt435">
              <a:extLst>
                <a:ext uri="{FF2B5EF4-FFF2-40B4-BE49-F238E27FC236}">
                  <a16:creationId xmlns:a16="http://schemas.microsoft.com/office/drawing/2014/main" id="{2AEB6E8B-CF87-B958-7B83-2F645579D7BC}"/>
                </a:ext>
              </a:extLst>
            </p:cNvPr>
            <p:cNvSpPr/>
            <p:nvPr/>
          </p:nvSpPr>
          <p:spPr>
            <a:xfrm>
              <a:off x="4553934" y="25276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5" name="pt436">
              <a:extLst>
                <a:ext uri="{FF2B5EF4-FFF2-40B4-BE49-F238E27FC236}">
                  <a16:creationId xmlns:a16="http://schemas.microsoft.com/office/drawing/2014/main" id="{6F0E5AB6-3242-76CA-054E-AB16CD476751}"/>
                </a:ext>
              </a:extLst>
            </p:cNvPr>
            <p:cNvSpPr/>
            <p:nvPr/>
          </p:nvSpPr>
          <p:spPr>
            <a:xfrm>
              <a:off x="4076421" y="24537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6" name="pt437">
              <a:extLst>
                <a:ext uri="{FF2B5EF4-FFF2-40B4-BE49-F238E27FC236}">
                  <a16:creationId xmlns:a16="http://schemas.microsoft.com/office/drawing/2014/main" id="{B35D112F-DE15-A2CD-395E-D1210B3DB039}"/>
                </a:ext>
              </a:extLst>
            </p:cNvPr>
            <p:cNvSpPr/>
            <p:nvPr/>
          </p:nvSpPr>
          <p:spPr>
            <a:xfrm>
              <a:off x="5406623" y="29749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7" name="pt438">
              <a:extLst>
                <a:ext uri="{FF2B5EF4-FFF2-40B4-BE49-F238E27FC236}">
                  <a16:creationId xmlns:a16="http://schemas.microsoft.com/office/drawing/2014/main" id="{C78C76E8-DB10-71AB-7BE8-AFE5F889337D}"/>
                </a:ext>
              </a:extLst>
            </p:cNvPr>
            <p:cNvSpPr/>
            <p:nvPr/>
          </p:nvSpPr>
          <p:spPr>
            <a:xfrm>
              <a:off x="4751119" y="2516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8" name="pt439">
              <a:extLst>
                <a:ext uri="{FF2B5EF4-FFF2-40B4-BE49-F238E27FC236}">
                  <a16:creationId xmlns:a16="http://schemas.microsoft.com/office/drawing/2014/main" id="{B40D9991-7DC4-621B-E09F-85F91C1E5F80}"/>
                </a:ext>
              </a:extLst>
            </p:cNvPr>
            <p:cNvSpPr/>
            <p:nvPr/>
          </p:nvSpPr>
          <p:spPr>
            <a:xfrm>
              <a:off x="4164608" y="35370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39" name="pt440">
              <a:extLst>
                <a:ext uri="{FF2B5EF4-FFF2-40B4-BE49-F238E27FC236}">
                  <a16:creationId xmlns:a16="http://schemas.microsoft.com/office/drawing/2014/main" id="{86035C12-1EE8-8F5D-0855-BB1890B43223}"/>
                </a:ext>
              </a:extLst>
            </p:cNvPr>
            <p:cNvSpPr/>
            <p:nvPr/>
          </p:nvSpPr>
          <p:spPr>
            <a:xfrm>
              <a:off x="4522371" y="32514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0" name="pt441">
              <a:extLst>
                <a:ext uri="{FF2B5EF4-FFF2-40B4-BE49-F238E27FC236}">
                  <a16:creationId xmlns:a16="http://schemas.microsoft.com/office/drawing/2014/main" id="{798B936E-D212-5AF1-2FFE-6E92546D1290}"/>
                </a:ext>
              </a:extLst>
            </p:cNvPr>
            <p:cNvSpPr/>
            <p:nvPr/>
          </p:nvSpPr>
          <p:spPr>
            <a:xfrm>
              <a:off x="4806099" y="17531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1" name="pt442">
              <a:extLst>
                <a:ext uri="{FF2B5EF4-FFF2-40B4-BE49-F238E27FC236}">
                  <a16:creationId xmlns:a16="http://schemas.microsoft.com/office/drawing/2014/main" id="{23545562-358D-852A-D106-66C7C6C33594}"/>
                </a:ext>
              </a:extLst>
            </p:cNvPr>
            <p:cNvSpPr/>
            <p:nvPr/>
          </p:nvSpPr>
          <p:spPr>
            <a:xfrm>
              <a:off x="4971889" y="25324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2" name="pt443">
              <a:extLst>
                <a:ext uri="{FF2B5EF4-FFF2-40B4-BE49-F238E27FC236}">
                  <a16:creationId xmlns:a16="http://schemas.microsoft.com/office/drawing/2014/main" id="{FC2299D0-6D0F-9B4E-7FA9-AB750E77DEC3}"/>
                </a:ext>
              </a:extLst>
            </p:cNvPr>
            <p:cNvSpPr/>
            <p:nvPr/>
          </p:nvSpPr>
          <p:spPr>
            <a:xfrm>
              <a:off x="4582177" y="39003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3" name="pt444">
              <a:extLst>
                <a:ext uri="{FF2B5EF4-FFF2-40B4-BE49-F238E27FC236}">
                  <a16:creationId xmlns:a16="http://schemas.microsoft.com/office/drawing/2014/main" id="{0C299D6F-0E5B-E691-ED0C-1CF712D6C529}"/>
                </a:ext>
              </a:extLst>
            </p:cNvPr>
            <p:cNvSpPr/>
            <p:nvPr/>
          </p:nvSpPr>
          <p:spPr>
            <a:xfrm>
              <a:off x="4110773" y="26787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4" name="pt445">
              <a:extLst>
                <a:ext uri="{FF2B5EF4-FFF2-40B4-BE49-F238E27FC236}">
                  <a16:creationId xmlns:a16="http://schemas.microsoft.com/office/drawing/2014/main" id="{F52682F2-A5C6-197C-8D29-E6C143B0ECF7}"/>
                </a:ext>
              </a:extLst>
            </p:cNvPr>
            <p:cNvSpPr/>
            <p:nvPr/>
          </p:nvSpPr>
          <p:spPr>
            <a:xfrm>
              <a:off x="4141196" y="26369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5" name="pt446">
              <a:extLst>
                <a:ext uri="{FF2B5EF4-FFF2-40B4-BE49-F238E27FC236}">
                  <a16:creationId xmlns:a16="http://schemas.microsoft.com/office/drawing/2014/main" id="{A56CC635-54D2-DB94-2275-45E40B578F7A}"/>
                </a:ext>
              </a:extLst>
            </p:cNvPr>
            <p:cNvSpPr/>
            <p:nvPr/>
          </p:nvSpPr>
          <p:spPr>
            <a:xfrm>
              <a:off x="4761842" y="25953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6" name="pt447">
              <a:extLst>
                <a:ext uri="{FF2B5EF4-FFF2-40B4-BE49-F238E27FC236}">
                  <a16:creationId xmlns:a16="http://schemas.microsoft.com/office/drawing/2014/main" id="{6702EFCD-BB9F-B9FB-86F2-7A1DE4A35A30}"/>
                </a:ext>
              </a:extLst>
            </p:cNvPr>
            <p:cNvSpPr/>
            <p:nvPr/>
          </p:nvSpPr>
          <p:spPr>
            <a:xfrm>
              <a:off x="4549964" y="22506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7" name="pt448">
              <a:extLst>
                <a:ext uri="{FF2B5EF4-FFF2-40B4-BE49-F238E27FC236}">
                  <a16:creationId xmlns:a16="http://schemas.microsoft.com/office/drawing/2014/main" id="{0612D7FD-4779-B86E-8354-0CE3D096E840}"/>
                </a:ext>
              </a:extLst>
            </p:cNvPr>
            <p:cNvSpPr/>
            <p:nvPr/>
          </p:nvSpPr>
          <p:spPr>
            <a:xfrm>
              <a:off x="4455164" y="28591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8" name="pt449">
              <a:extLst>
                <a:ext uri="{FF2B5EF4-FFF2-40B4-BE49-F238E27FC236}">
                  <a16:creationId xmlns:a16="http://schemas.microsoft.com/office/drawing/2014/main" id="{4CE27FA1-4B9B-C7E4-C9D5-460340058B60}"/>
                </a:ext>
              </a:extLst>
            </p:cNvPr>
            <p:cNvSpPr/>
            <p:nvPr/>
          </p:nvSpPr>
          <p:spPr>
            <a:xfrm>
              <a:off x="4245513" y="25241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49" name="pt450">
              <a:extLst>
                <a:ext uri="{FF2B5EF4-FFF2-40B4-BE49-F238E27FC236}">
                  <a16:creationId xmlns:a16="http://schemas.microsoft.com/office/drawing/2014/main" id="{777D260C-144E-56D3-5FFB-193A687E2836}"/>
                </a:ext>
              </a:extLst>
            </p:cNvPr>
            <p:cNvSpPr/>
            <p:nvPr/>
          </p:nvSpPr>
          <p:spPr>
            <a:xfrm>
              <a:off x="4325488" y="20435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0" name="pt451">
              <a:extLst>
                <a:ext uri="{FF2B5EF4-FFF2-40B4-BE49-F238E27FC236}">
                  <a16:creationId xmlns:a16="http://schemas.microsoft.com/office/drawing/2014/main" id="{EDB3A95E-AA4C-B1C7-9A89-FEB568F14C98}"/>
                </a:ext>
              </a:extLst>
            </p:cNvPr>
            <p:cNvSpPr/>
            <p:nvPr/>
          </p:nvSpPr>
          <p:spPr>
            <a:xfrm>
              <a:off x="4365573" y="22500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1" name="pt452">
              <a:extLst>
                <a:ext uri="{FF2B5EF4-FFF2-40B4-BE49-F238E27FC236}">
                  <a16:creationId xmlns:a16="http://schemas.microsoft.com/office/drawing/2014/main" id="{B7FB15FF-8392-4116-931E-3A9745BF8ADB}"/>
                </a:ext>
              </a:extLst>
            </p:cNvPr>
            <p:cNvSpPr/>
            <p:nvPr/>
          </p:nvSpPr>
          <p:spPr>
            <a:xfrm>
              <a:off x="4269848" y="37336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2" name="pt453">
              <a:extLst>
                <a:ext uri="{FF2B5EF4-FFF2-40B4-BE49-F238E27FC236}">
                  <a16:creationId xmlns:a16="http://schemas.microsoft.com/office/drawing/2014/main" id="{16DE3FB3-9F3F-0562-637B-8DAF0AA071CA}"/>
                </a:ext>
              </a:extLst>
            </p:cNvPr>
            <p:cNvSpPr/>
            <p:nvPr/>
          </p:nvSpPr>
          <p:spPr>
            <a:xfrm>
              <a:off x="4690531" y="27683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3" name="pt454">
              <a:extLst>
                <a:ext uri="{FF2B5EF4-FFF2-40B4-BE49-F238E27FC236}">
                  <a16:creationId xmlns:a16="http://schemas.microsoft.com/office/drawing/2014/main" id="{FF27276F-D513-E39D-CD64-47FD67A432E3}"/>
                </a:ext>
              </a:extLst>
            </p:cNvPr>
            <p:cNvSpPr/>
            <p:nvPr/>
          </p:nvSpPr>
          <p:spPr>
            <a:xfrm>
              <a:off x="3932744" y="17450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4" name="pt455">
              <a:extLst>
                <a:ext uri="{FF2B5EF4-FFF2-40B4-BE49-F238E27FC236}">
                  <a16:creationId xmlns:a16="http://schemas.microsoft.com/office/drawing/2014/main" id="{B30A0761-B0F8-2444-B352-ACD255FAC679}"/>
                </a:ext>
              </a:extLst>
            </p:cNvPr>
            <p:cNvSpPr/>
            <p:nvPr/>
          </p:nvSpPr>
          <p:spPr>
            <a:xfrm>
              <a:off x="4942967" y="25097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5" name="pt456">
              <a:extLst>
                <a:ext uri="{FF2B5EF4-FFF2-40B4-BE49-F238E27FC236}">
                  <a16:creationId xmlns:a16="http://schemas.microsoft.com/office/drawing/2014/main" id="{294A80B2-210E-1A38-41E9-C5F38C883BCD}"/>
                </a:ext>
              </a:extLst>
            </p:cNvPr>
            <p:cNvSpPr/>
            <p:nvPr/>
          </p:nvSpPr>
          <p:spPr>
            <a:xfrm>
              <a:off x="4622965" y="24615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6" name="pt457">
              <a:extLst>
                <a:ext uri="{FF2B5EF4-FFF2-40B4-BE49-F238E27FC236}">
                  <a16:creationId xmlns:a16="http://schemas.microsoft.com/office/drawing/2014/main" id="{542623CD-BFE9-4738-BDBE-DA1F278C2695}"/>
                </a:ext>
              </a:extLst>
            </p:cNvPr>
            <p:cNvSpPr/>
            <p:nvPr/>
          </p:nvSpPr>
          <p:spPr>
            <a:xfrm>
              <a:off x="4258021" y="21581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7" name="pt458">
              <a:extLst>
                <a:ext uri="{FF2B5EF4-FFF2-40B4-BE49-F238E27FC236}">
                  <a16:creationId xmlns:a16="http://schemas.microsoft.com/office/drawing/2014/main" id="{847EB0BD-DB27-5144-CD80-540A0558D2C6}"/>
                </a:ext>
              </a:extLst>
            </p:cNvPr>
            <p:cNvSpPr/>
            <p:nvPr/>
          </p:nvSpPr>
          <p:spPr>
            <a:xfrm>
              <a:off x="4597936" y="36061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8" name="pt459">
              <a:extLst>
                <a:ext uri="{FF2B5EF4-FFF2-40B4-BE49-F238E27FC236}">
                  <a16:creationId xmlns:a16="http://schemas.microsoft.com/office/drawing/2014/main" id="{3D3BFD00-8D63-3038-C9A5-4F492CFF7F03}"/>
                </a:ext>
              </a:extLst>
            </p:cNvPr>
            <p:cNvSpPr/>
            <p:nvPr/>
          </p:nvSpPr>
          <p:spPr>
            <a:xfrm>
              <a:off x="3573133" y="40478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59" name="pt460">
              <a:extLst>
                <a:ext uri="{FF2B5EF4-FFF2-40B4-BE49-F238E27FC236}">
                  <a16:creationId xmlns:a16="http://schemas.microsoft.com/office/drawing/2014/main" id="{566E183F-C5E3-8362-8076-B4BEE6C55B0F}"/>
                </a:ext>
              </a:extLst>
            </p:cNvPr>
            <p:cNvSpPr/>
            <p:nvPr/>
          </p:nvSpPr>
          <p:spPr>
            <a:xfrm>
              <a:off x="4647880" y="17304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0" name="pt461">
              <a:extLst>
                <a:ext uri="{FF2B5EF4-FFF2-40B4-BE49-F238E27FC236}">
                  <a16:creationId xmlns:a16="http://schemas.microsoft.com/office/drawing/2014/main" id="{F737491C-5B05-9C48-ADD0-F9D5255A5A74}"/>
                </a:ext>
              </a:extLst>
            </p:cNvPr>
            <p:cNvSpPr/>
            <p:nvPr/>
          </p:nvSpPr>
          <p:spPr>
            <a:xfrm>
              <a:off x="4658661" y="32343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1" name="pt462">
              <a:extLst>
                <a:ext uri="{FF2B5EF4-FFF2-40B4-BE49-F238E27FC236}">
                  <a16:creationId xmlns:a16="http://schemas.microsoft.com/office/drawing/2014/main" id="{658C8B4C-EE8D-C84B-12B7-036622C80E07}"/>
                </a:ext>
              </a:extLst>
            </p:cNvPr>
            <p:cNvSpPr/>
            <p:nvPr/>
          </p:nvSpPr>
          <p:spPr>
            <a:xfrm>
              <a:off x="4495183" y="32350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2" name="pt463">
              <a:extLst>
                <a:ext uri="{FF2B5EF4-FFF2-40B4-BE49-F238E27FC236}">
                  <a16:creationId xmlns:a16="http://schemas.microsoft.com/office/drawing/2014/main" id="{3ECC2654-BBD7-191B-1B36-7AE4D5E7EBDA}"/>
                </a:ext>
              </a:extLst>
            </p:cNvPr>
            <p:cNvSpPr/>
            <p:nvPr/>
          </p:nvSpPr>
          <p:spPr>
            <a:xfrm>
              <a:off x="4489445" y="21328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3" name="pt464">
              <a:extLst>
                <a:ext uri="{FF2B5EF4-FFF2-40B4-BE49-F238E27FC236}">
                  <a16:creationId xmlns:a16="http://schemas.microsoft.com/office/drawing/2014/main" id="{74730C1C-CBA7-6929-D6D2-9BBD772C7604}"/>
                </a:ext>
              </a:extLst>
            </p:cNvPr>
            <p:cNvSpPr/>
            <p:nvPr/>
          </p:nvSpPr>
          <p:spPr>
            <a:xfrm>
              <a:off x="4231359" y="4027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4" name="pt465">
              <a:extLst>
                <a:ext uri="{FF2B5EF4-FFF2-40B4-BE49-F238E27FC236}">
                  <a16:creationId xmlns:a16="http://schemas.microsoft.com/office/drawing/2014/main" id="{B8DBBE58-12FD-A911-213B-8510E9CC67C6}"/>
                </a:ext>
              </a:extLst>
            </p:cNvPr>
            <p:cNvSpPr/>
            <p:nvPr/>
          </p:nvSpPr>
          <p:spPr>
            <a:xfrm>
              <a:off x="4674526" y="21020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5" name="pt466">
              <a:extLst>
                <a:ext uri="{FF2B5EF4-FFF2-40B4-BE49-F238E27FC236}">
                  <a16:creationId xmlns:a16="http://schemas.microsoft.com/office/drawing/2014/main" id="{2F996A79-0908-8B8A-B75B-E5DC300C216E}"/>
                </a:ext>
              </a:extLst>
            </p:cNvPr>
            <p:cNvSpPr/>
            <p:nvPr/>
          </p:nvSpPr>
          <p:spPr>
            <a:xfrm>
              <a:off x="5022334" y="28774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6" name="pt467">
              <a:extLst>
                <a:ext uri="{FF2B5EF4-FFF2-40B4-BE49-F238E27FC236}">
                  <a16:creationId xmlns:a16="http://schemas.microsoft.com/office/drawing/2014/main" id="{BB89A5BA-6DDE-ABC3-43A0-FBE1D6254E65}"/>
                </a:ext>
              </a:extLst>
            </p:cNvPr>
            <p:cNvSpPr/>
            <p:nvPr/>
          </p:nvSpPr>
          <p:spPr>
            <a:xfrm>
              <a:off x="4674641" y="25840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7" name="pt468">
              <a:extLst>
                <a:ext uri="{FF2B5EF4-FFF2-40B4-BE49-F238E27FC236}">
                  <a16:creationId xmlns:a16="http://schemas.microsoft.com/office/drawing/2014/main" id="{04AB13F7-535A-E4E0-4EF0-5626695919BD}"/>
                </a:ext>
              </a:extLst>
            </p:cNvPr>
            <p:cNvSpPr/>
            <p:nvPr/>
          </p:nvSpPr>
          <p:spPr>
            <a:xfrm>
              <a:off x="4360735" y="27647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8" name="pt469">
              <a:extLst>
                <a:ext uri="{FF2B5EF4-FFF2-40B4-BE49-F238E27FC236}">
                  <a16:creationId xmlns:a16="http://schemas.microsoft.com/office/drawing/2014/main" id="{A575D043-D717-49BE-0D4D-0579DEA18BF3}"/>
                </a:ext>
              </a:extLst>
            </p:cNvPr>
            <p:cNvSpPr/>
            <p:nvPr/>
          </p:nvSpPr>
          <p:spPr>
            <a:xfrm>
              <a:off x="4301211" y="17573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69" name="pt470">
              <a:extLst>
                <a:ext uri="{FF2B5EF4-FFF2-40B4-BE49-F238E27FC236}">
                  <a16:creationId xmlns:a16="http://schemas.microsoft.com/office/drawing/2014/main" id="{7A54D8D3-AE49-0AE7-5387-1F64348534AE}"/>
                </a:ext>
              </a:extLst>
            </p:cNvPr>
            <p:cNvSpPr/>
            <p:nvPr/>
          </p:nvSpPr>
          <p:spPr>
            <a:xfrm>
              <a:off x="5661319" y="38789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0" name="pt471">
              <a:extLst>
                <a:ext uri="{FF2B5EF4-FFF2-40B4-BE49-F238E27FC236}">
                  <a16:creationId xmlns:a16="http://schemas.microsoft.com/office/drawing/2014/main" id="{E1DAD4F2-4BF3-282C-A2A7-4A76B1DDA07C}"/>
                </a:ext>
              </a:extLst>
            </p:cNvPr>
            <p:cNvSpPr/>
            <p:nvPr/>
          </p:nvSpPr>
          <p:spPr>
            <a:xfrm>
              <a:off x="5221599" y="31690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1" name="pt472">
              <a:extLst>
                <a:ext uri="{FF2B5EF4-FFF2-40B4-BE49-F238E27FC236}">
                  <a16:creationId xmlns:a16="http://schemas.microsoft.com/office/drawing/2014/main" id="{A2AE0C22-3443-50EF-3D8A-FB57A908A1A9}"/>
                </a:ext>
              </a:extLst>
            </p:cNvPr>
            <p:cNvSpPr/>
            <p:nvPr/>
          </p:nvSpPr>
          <p:spPr>
            <a:xfrm>
              <a:off x="5349608" y="31130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2" name="pt473">
              <a:extLst>
                <a:ext uri="{FF2B5EF4-FFF2-40B4-BE49-F238E27FC236}">
                  <a16:creationId xmlns:a16="http://schemas.microsoft.com/office/drawing/2014/main" id="{40E25EAC-59D9-269B-E7E1-1691C75AC4B7}"/>
                </a:ext>
              </a:extLst>
            </p:cNvPr>
            <p:cNvSpPr/>
            <p:nvPr/>
          </p:nvSpPr>
          <p:spPr>
            <a:xfrm>
              <a:off x="4245840" y="27299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3" name="pt474">
              <a:extLst>
                <a:ext uri="{FF2B5EF4-FFF2-40B4-BE49-F238E27FC236}">
                  <a16:creationId xmlns:a16="http://schemas.microsoft.com/office/drawing/2014/main" id="{A809D7FA-C838-449B-93A6-01EDEB9AE391}"/>
                </a:ext>
              </a:extLst>
            </p:cNvPr>
            <p:cNvSpPr/>
            <p:nvPr/>
          </p:nvSpPr>
          <p:spPr>
            <a:xfrm>
              <a:off x="4457193" y="30478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4" name="pt475">
              <a:extLst>
                <a:ext uri="{FF2B5EF4-FFF2-40B4-BE49-F238E27FC236}">
                  <a16:creationId xmlns:a16="http://schemas.microsoft.com/office/drawing/2014/main" id="{484DFFFC-6D6E-250B-17F2-440835B3C7B7}"/>
                </a:ext>
              </a:extLst>
            </p:cNvPr>
            <p:cNvSpPr/>
            <p:nvPr/>
          </p:nvSpPr>
          <p:spPr>
            <a:xfrm>
              <a:off x="4661036" y="34544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5" name="pg476">
              <a:extLst>
                <a:ext uri="{FF2B5EF4-FFF2-40B4-BE49-F238E27FC236}">
                  <a16:creationId xmlns:a16="http://schemas.microsoft.com/office/drawing/2014/main" id="{2FD5FCE1-FB9D-8DFA-63EC-B2035CD7AA86}"/>
                </a:ext>
              </a:extLst>
            </p:cNvPr>
            <p:cNvSpPr/>
            <p:nvPr/>
          </p:nvSpPr>
          <p:spPr>
            <a:xfrm>
              <a:off x="3597959" y="2598637"/>
              <a:ext cx="4214031" cy="1372330"/>
            </a:xfrm>
            <a:custGeom>
              <a:avLst/>
              <a:gdLst/>
              <a:ahLst/>
              <a:cxnLst/>
              <a:rect l="0" t="0" r="0" b="0"/>
              <a:pathLst>
                <a:path w="4214031" h="1372330">
                  <a:moveTo>
                    <a:pt x="0" y="0"/>
                  </a:moveTo>
                  <a:lnTo>
                    <a:pt x="53342" y="16618"/>
                  </a:lnTo>
                  <a:lnTo>
                    <a:pt x="106684" y="33196"/>
                  </a:lnTo>
                  <a:lnTo>
                    <a:pt x="160026" y="49731"/>
                  </a:lnTo>
                  <a:lnTo>
                    <a:pt x="213368" y="66217"/>
                  </a:lnTo>
                  <a:lnTo>
                    <a:pt x="266710" y="82647"/>
                  </a:lnTo>
                  <a:lnTo>
                    <a:pt x="320053" y="99016"/>
                  </a:lnTo>
                  <a:lnTo>
                    <a:pt x="373395" y="115315"/>
                  </a:lnTo>
                  <a:lnTo>
                    <a:pt x="426737" y="131535"/>
                  </a:lnTo>
                  <a:lnTo>
                    <a:pt x="480079" y="147666"/>
                  </a:lnTo>
                  <a:lnTo>
                    <a:pt x="533421" y="163696"/>
                  </a:lnTo>
                  <a:lnTo>
                    <a:pt x="586763" y="179609"/>
                  </a:lnTo>
                  <a:lnTo>
                    <a:pt x="640106" y="195390"/>
                  </a:lnTo>
                  <a:lnTo>
                    <a:pt x="693448" y="211020"/>
                  </a:lnTo>
                  <a:lnTo>
                    <a:pt x="746790" y="226475"/>
                  </a:lnTo>
                  <a:lnTo>
                    <a:pt x="800132" y="241732"/>
                  </a:lnTo>
                  <a:lnTo>
                    <a:pt x="853474" y="256761"/>
                  </a:lnTo>
                  <a:lnTo>
                    <a:pt x="906816" y="271529"/>
                  </a:lnTo>
                  <a:lnTo>
                    <a:pt x="960159" y="286002"/>
                  </a:lnTo>
                  <a:lnTo>
                    <a:pt x="1013501" y="300141"/>
                  </a:lnTo>
                  <a:lnTo>
                    <a:pt x="1066843" y="313907"/>
                  </a:lnTo>
                  <a:lnTo>
                    <a:pt x="1120185" y="327263"/>
                  </a:lnTo>
                  <a:lnTo>
                    <a:pt x="1173527" y="340174"/>
                  </a:lnTo>
                  <a:lnTo>
                    <a:pt x="1226869" y="352612"/>
                  </a:lnTo>
                  <a:lnTo>
                    <a:pt x="1280212" y="364557"/>
                  </a:lnTo>
                  <a:lnTo>
                    <a:pt x="1333554" y="376002"/>
                  </a:lnTo>
                  <a:lnTo>
                    <a:pt x="1386896" y="386951"/>
                  </a:lnTo>
                  <a:lnTo>
                    <a:pt x="1440238" y="397422"/>
                  </a:lnTo>
                  <a:lnTo>
                    <a:pt x="1493580" y="407439"/>
                  </a:lnTo>
                  <a:lnTo>
                    <a:pt x="1546922" y="417036"/>
                  </a:lnTo>
                  <a:lnTo>
                    <a:pt x="1600265" y="426250"/>
                  </a:lnTo>
                  <a:lnTo>
                    <a:pt x="1653607" y="435121"/>
                  </a:lnTo>
                  <a:lnTo>
                    <a:pt x="1706949" y="443686"/>
                  </a:lnTo>
                  <a:lnTo>
                    <a:pt x="1760291" y="451982"/>
                  </a:lnTo>
                  <a:lnTo>
                    <a:pt x="1813633" y="460042"/>
                  </a:lnTo>
                  <a:lnTo>
                    <a:pt x="1866976" y="467896"/>
                  </a:lnTo>
                  <a:lnTo>
                    <a:pt x="1920318" y="475570"/>
                  </a:lnTo>
                  <a:lnTo>
                    <a:pt x="1973660" y="483086"/>
                  </a:lnTo>
                  <a:lnTo>
                    <a:pt x="2027002" y="490466"/>
                  </a:lnTo>
                  <a:lnTo>
                    <a:pt x="2080344" y="497726"/>
                  </a:lnTo>
                  <a:lnTo>
                    <a:pt x="2133686" y="504880"/>
                  </a:lnTo>
                  <a:lnTo>
                    <a:pt x="2187029" y="511942"/>
                  </a:lnTo>
                  <a:lnTo>
                    <a:pt x="2240371" y="518923"/>
                  </a:lnTo>
                  <a:lnTo>
                    <a:pt x="2293713" y="525832"/>
                  </a:lnTo>
                  <a:lnTo>
                    <a:pt x="2347055" y="532677"/>
                  </a:lnTo>
                  <a:lnTo>
                    <a:pt x="2400397" y="539466"/>
                  </a:lnTo>
                  <a:lnTo>
                    <a:pt x="2453739" y="546204"/>
                  </a:lnTo>
                  <a:lnTo>
                    <a:pt x="2507082" y="552896"/>
                  </a:lnTo>
                  <a:lnTo>
                    <a:pt x="2560424" y="559548"/>
                  </a:lnTo>
                  <a:lnTo>
                    <a:pt x="2613766" y="566164"/>
                  </a:lnTo>
                  <a:lnTo>
                    <a:pt x="2667108" y="572746"/>
                  </a:lnTo>
                  <a:lnTo>
                    <a:pt x="2720450" y="579299"/>
                  </a:lnTo>
                  <a:lnTo>
                    <a:pt x="2773792" y="585824"/>
                  </a:lnTo>
                  <a:lnTo>
                    <a:pt x="2827135" y="592325"/>
                  </a:lnTo>
                  <a:lnTo>
                    <a:pt x="2880477" y="598803"/>
                  </a:lnTo>
                  <a:lnTo>
                    <a:pt x="2933819" y="605261"/>
                  </a:lnTo>
                  <a:lnTo>
                    <a:pt x="2987161" y="611699"/>
                  </a:lnTo>
                  <a:lnTo>
                    <a:pt x="3040503" y="618121"/>
                  </a:lnTo>
                  <a:lnTo>
                    <a:pt x="3093845" y="624526"/>
                  </a:lnTo>
                  <a:lnTo>
                    <a:pt x="3147188" y="630917"/>
                  </a:lnTo>
                  <a:lnTo>
                    <a:pt x="3200530" y="637295"/>
                  </a:lnTo>
                  <a:lnTo>
                    <a:pt x="3253872" y="643659"/>
                  </a:lnTo>
                  <a:lnTo>
                    <a:pt x="3307214" y="650013"/>
                  </a:lnTo>
                  <a:lnTo>
                    <a:pt x="3360556" y="656355"/>
                  </a:lnTo>
                  <a:lnTo>
                    <a:pt x="3413899" y="662687"/>
                  </a:lnTo>
                  <a:lnTo>
                    <a:pt x="3467241" y="669010"/>
                  </a:lnTo>
                  <a:lnTo>
                    <a:pt x="3520583" y="675324"/>
                  </a:lnTo>
                  <a:lnTo>
                    <a:pt x="3573925" y="681630"/>
                  </a:lnTo>
                  <a:lnTo>
                    <a:pt x="3627267" y="687928"/>
                  </a:lnTo>
                  <a:lnTo>
                    <a:pt x="3680609" y="694220"/>
                  </a:lnTo>
                  <a:lnTo>
                    <a:pt x="3733952" y="700504"/>
                  </a:lnTo>
                  <a:lnTo>
                    <a:pt x="3787294" y="706782"/>
                  </a:lnTo>
                  <a:lnTo>
                    <a:pt x="3840636" y="713054"/>
                  </a:lnTo>
                  <a:lnTo>
                    <a:pt x="3893978" y="719321"/>
                  </a:lnTo>
                  <a:lnTo>
                    <a:pt x="3947320" y="725582"/>
                  </a:lnTo>
                  <a:lnTo>
                    <a:pt x="4000662" y="731838"/>
                  </a:lnTo>
                  <a:lnTo>
                    <a:pt x="4054005" y="738090"/>
                  </a:lnTo>
                  <a:lnTo>
                    <a:pt x="4107347" y="744337"/>
                  </a:lnTo>
                  <a:lnTo>
                    <a:pt x="4160689" y="750580"/>
                  </a:lnTo>
                  <a:lnTo>
                    <a:pt x="4214031" y="756819"/>
                  </a:lnTo>
                  <a:lnTo>
                    <a:pt x="4214031" y="1372330"/>
                  </a:lnTo>
                  <a:lnTo>
                    <a:pt x="4160689" y="1355309"/>
                  </a:lnTo>
                  <a:lnTo>
                    <a:pt x="4107347" y="1338292"/>
                  </a:lnTo>
                  <a:lnTo>
                    <a:pt x="4054005" y="1321279"/>
                  </a:lnTo>
                  <a:lnTo>
                    <a:pt x="4000662" y="1304270"/>
                  </a:lnTo>
                  <a:lnTo>
                    <a:pt x="3947320" y="1287266"/>
                  </a:lnTo>
                  <a:lnTo>
                    <a:pt x="3893978" y="1270267"/>
                  </a:lnTo>
                  <a:lnTo>
                    <a:pt x="3840636" y="1253273"/>
                  </a:lnTo>
                  <a:lnTo>
                    <a:pt x="3787294" y="1236285"/>
                  </a:lnTo>
                  <a:lnTo>
                    <a:pt x="3733952" y="1219303"/>
                  </a:lnTo>
                  <a:lnTo>
                    <a:pt x="3680609" y="1202327"/>
                  </a:lnTo>
                  <a:lnTo>
                    <a:pt x="3627267" y="1185358"/>
                  </a:lnTo>
                  <a:lnTo>
                    <a:pt x="3573925" y="1168396"/>
                  </a:lnTo>
                  <a:lnTo>
                    <a:pt x="3520583" y="1151441"/>
                  </a:lnTo>
                  <a:lnTo>
                    <a:pt x="3467241" y="1134495"/>
                  </a:lnTo>
                  <a:lnTo>
                    <a:pt x="3413899" y="1117558"/>
                  </a:lnTo>
                  <a:lnTo>
                    <a:pt x="3360556" y="1100630"/>
                  </a:lnTo>
                  <a:lnTo>
                    <a:pt x="3307214" y="1083711"/>
                  </a:lnTo>
                  <a:lnTo>
                    <a:pt x="3253872" y="1066804"/>
                  </a:lnTo>
                  <a:lnTo>
                    <a:pt x="3200530" y="1049909"/>
                  </a:lnTo>
                  <a:lnTo>
                    <a:pt x="3147188" y="1033026"/>
                  </a:lnTo>
                  <a:lnTo>
                    <a:pt x="3093845" y="1016156"/>
                  </a:lnTo>
                  <a:lnTo>
                    <a:pt x="3040503" y="999302"/>
                  </a:lnTo>
                  <a:lnTo>
                    <a:pt x="2987161" y="982463"/>
                  </a:lnTo>
                  <a:lnTo>
                    <a:pt x="2933819" y="965641"/>
                  </a:lnTo>
                  <a:lnTo>
                    <a:pt x="2880477" y="948838"/>
                  </a:lnTo>
                  <a:lnTo>
                    <a:pt x="2827135" y="932056"/>
                  </a:lnTo>
                  <a:lnTo>
                    <a:pt x="2773792" y="915297"/>
                  </a:lnTo>
                  <a:lnTo>
                    <a:pt x="2720450" y="898562"/>
                  </a:lnTo>
                  <a:lnTo>
                    <a:pt x="2667108" y="881854"/>
                  </a:lnTo>
                  <a:lnTo>
                    <a:pt x="2613766" y="865176"/>
                  </a:lnTo>
                  <a:lnTo>
                    <a:pt x="2560424" y="848531"/>
                  </a:lnTo>
                  <a:lnTo>
                    <a:pt x="2507082" y="831923"/>
                  </a:lnTo>
                  <a:lnTo>
                    <a:pt x="2453739" y="815355"/>
                  </a:lnTo>
                  <a:lnTo>
                    <a:pt x="2400397" y="798833"/>
                  </a:lnTo>
                  <a:lnTo>
                    <a:pt x="2347055" y="782361"/>
                  </a:lnTo>
                  <a:lnTo>
                    <a:pt x="2293713" y="765946"/>
                  </a:lnTo>
                  <a:lnTo>
                    <a:pt x="2240371" y="749594"/>
                  </a:lnTo>
                  <a:lnTo>
                    <a:pt x="2187029" y="733315"/>
                  </a:lnTo>
                  <a:lnTo>
                    <a:pt x="2133686" y="717117"/>
                  </a:lnTo>
                  <a:lnTo>
                    <a:pt x="2080344" y="701011"/>
                  </a:lnTo>
                  <a:lnTo>
                    <a:pt x="2027002" y="685010"/>
                  </a:lnTo>
                  <a:lnTo>
                    <a:pt x="1973660" y="669129"/>
                  </a:lnTo>
                  <a:lnTo>
                    <a:pt x="1920318" y="653386"/>
                  </a:lnTo>
                  <a:lnTo>
                    <a:pt x="1866976" y="637799"/>
                  </a:lnTo>
                  <a:lnTo>
                    <a:pt x="1813633" y="622393"/>
                  </a:lnTo>
                  <a:lnTo>
                    <a:pt x="1760291" y="607192"/>
                  </a:lnTo>
                  <a:lnTo>
                    <a:pt x="1706949" y="592228"/>
                  </a:lnTo>
                  <a:lnTo>
                    <a:pt x="1653607" y="577533"/>
                  </a:lnTo>
                  <a:lnTo>
                    <a:pt x="1600265" y="563144"/>
                  </a:lnTo>
                  <a:lnTo>
                    <a:pt x="1546922" y="549098"/>
                  </a:lnTo>
                  <a:lnTo>
                    <a:pt x="1493580" y="535434"/>
                  </a:lnTo>
                  <a:lnTo>
                    <a:pt x="1440238" y="522191"/>
                  </a:lnTo>
                  <a:lnTo>
                    <a:pt x="1386896" y="509401"/>
                  </a:lnTo>
                  <a:lnTo>
                    <a:pt x="1333554" y="497090"/>
                  </a:lnTo>
                  <a:lnTo>
                    <a:pt x="1280212" y="485275"/>
                  </a:lnTo>
                  <a:lnTo>
                    <a:pt x="1226869" y="473960"/>
                  </a:lnTo>
                  <a:lnTo>
                    <a:pt x="1173527" y="463137"/>
                  </a:lnTo>
                  <a:lnTo>
                    <a:pt x="1120185" y="452787"/>
                  </a:lnTo>
                  <a:lnTo>
                    <a:pt x="1066843" y="442883"/>
                  </a:lnTo>
                  <a:lnTo>
                    <a:pt x="1013501" y="433389"/>
                  </a:lnTo>
                  <a:lnTo>
                    <a:pt x="960159" y="424268"/>
                  </a:lnTo>
                  <a:lnTo>
                    <a:pt x="906816" y="415480"/>
                  </a:lnTo>
                  <a:lnTo>
                    <a:pt x="853474" y="406988"/>
                  </a:lnTo>
                  <a:lnTo>
                    <a:pt x="800132" y="398757"/>
                  </a:lnTo>
                  <a:lnTo>
                    <a:pt x="746790" y="390753"/>
                  </a:lnTo>
                  <a:lnTo>
                    <a:pt x="693448" y="382948"/>
                  </a:lnTo>
                  <a:lnTo>
                    <a:pt x="640106" y="375317"/>
                  </a:lnTo>
                  <a:lnTo>
                    <a:pt x="586763" y="367838"/>
                  </a:lnTo>
                  <a:lnTo>
                    <a:pt x="533421" y="360491"/>
                  </a:lnTo>
                  <a:lnTo>
                    <a:pt x="480079" y="353260"/>
                  </a:lnTo>
                  <a:lnTo>
                    <a:pt x="426737" y="346131"/>
                  </a:lnTo>
                  <a:lnTo>
                    <a:pt x="373395" y="339091"/>
                  </a:lnTo>
                  <a:lnTo>
                    <a:pt x="320053" y="332130"/>
                  </a:lnTo>
                  <a:lnTo>
                    <a:pt x="266710" y="325238"/>
                  </a:lnTo>
                  <a:lnTo>
                    <a:pt x="213368" y="318408"/>
                  </a:lnTo>
                  <a:lnTo>
                    <a:pt x="160026" y="311633"/>
                  </a:lnTo>
                  <a:lnTo>
                    <a:pt x="106684" y="304908"/>
                  </a:lnTo>
                  <a:lnTo>
                    <a:pt x="53342" y="298226"/>
                  </a:lnTo>
                  <a:lnTo>
                    <a:pt x="0" y="291584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1476" name="pl477">
              <a:extLst>
                <a:ext uri="{FF2B5EF4-FFF2-40B4-BE49-F238E27FC236}">
                  <a16:creationId xmlns:a16="http://schemas.microsoft.com/office/drawing/2014/main" id="{DAC77C63-4BA0-82B1-A567-CE7589D39030}"/>
                </a:ext>
              </a:extLst>
            </p:cNvPr>
            <p:cNvSpPr/>
            <p:nvPr/>
          </p:nvSpPr>
          <p:spPr>
            <a:xfrm>
              <a:off x="3597959" y="2598637"/>
              <a:ext cx="4214031" cy="756819"/>
            </a:xfrm>
            <a:custGeom>
              <a:avLst/>
              <a:gdLst/>
              <a:ahLst/>
              <a:cxnLst/>
              <a:rect l="0" t="0" r="0" b="0"/>
              <a:pathLst>
                <a:path w="4214031" h="756819">
                  <a:moveTo>
                    <a:pt x="0" y="0"/>
                  </a:moveTo>
                  <a:lnTo>
                    <a:pt x="53342" y="16618"/>
                  </a:lnTo>
                  <a:lnTo>
                    <a:pt x="106684" y="33196"/>
                  </a:lnTo>
                  <a:lnTo>
                    <a:pt x="160026" y="49731"/>
                  </a:lnTo>
                  <a:lnTo>
                    <a:pt x="213368" y="66217"/>
                  </a:lnTo>
                  <a:lnTo>
                    <a:pt x="266710" y="82647"/>
                  </a:lnTo>
                  <a:lnTo>
                    <a:pt x="320053" y="99016"/>
                  </a:lnTo>
                  <a:lnTo>
                    <a:pt x="373395" y="115315"/>
                  </a:lnTo>
                  <a:lnTo>
                    <a:pt x="426737" y="131535"/>
                  </a:lnTo>
                  <a:lnTo>
                    <a:pt x="480079" y="147666"/>
                  </a:lnTo>
                  <a:lnTo>
                    <a:pt x="533421" y="163696"/>
                  </a:lnTo>
                  <a:lnTo>
                    <a:pt x="586763" y="179609"/>
                  </a:lnTo>
                  <a:lnTo>
                    <a:pt x="640106" y="195390"/>
                  </a:lnTo>
                  <a:lnTo>
                    <a:pt x="693448" y="211020"/>
                  </a:lnTo>
                  <a:lnTo>
                    <a:pt x="746790" y="226475"/>
                  </a:lnTo>
                  <a:lnTo>
                    <a:pt x="800132" y="241732"/>
                  </a:lnTo>
                  <a:lnTo>
                    <a:pt x="853474" y="256761"/>
                  </a:lnTo>
                  <a:lnTo>
                    <a:pt x="906816" y="271529"/>
                  </a:lnTo>
                  <a:lnTo>
                    <a:pt x="960159" y="286002"/>
                  </a:lnTo>
                  <a:lnTo>
                    <a:pt x="1013501" y="300141"/>
                  </a:lnTo>
                  <a:lnTo>
                    <a:pt x="1066843" y="313907"/>
                  </a:lnTo>
                  <a:lnTo>
                    <a:pt x="1120185" y="327263"/>
                  </a:lnTo>
                  <a:lnTo>
                    <a:pt x="1173527" y="340174"/>
                  </a:lnTo>
                  <a:lnTo>
                    <a:pt x="1226869" y="352612"/>
                  </a:lnTo>
                  <a:lnTo>
                    <a:pt x="1280212" y="364557"/>
                  </a:lnTo>
                  <a:lnTo>
                    <a:pt x="1333554" y="376002"/>
                  </a:lnTo>
                  <a:lnTo>
                    <a:pt x="1386896" y="386951"/>
                  </a:lnTo>
                  <a:lnTo>
                    <a:pt x="1440238" y="397422"/>
                  </a:lnTo>
                  <a:lnTo>
                    <a:pt x="1493580" y="407439"/>
                  </a:lnTo>
                  <a:lnTo>
                    <a:pt x="1546922" y="417036"/>
                  </a:lnTo>
                  <a:lnTo>
                    <a:pt x="1600265" y="426250"/>
                  </a:lnTo>
                  <a:lnTo>
                    <a:pt x="1653607" y="435121"/>
                  </a:lnTo>
                  <a:lnTo>
                    <a:pt x="1706949" y="443686"/>
                  </a:lnTo>
                  <a:lnTo>
                    <a:pt x="1760291" y="451982"/>
                  </a:lnTo>
                  <a:lnTo>
                    <a:pt x="1813633" y="460042"/>
                  </a:lnTo>
                  <a:lnTo>
                    <a:pt x="1866976" y="467896"/>
                  </a:lnTo>
                  <a:lnTo>
                    <a:pt x="1920318" y="475570"/>
                  </a:lnTo>
                  <a:lnTo>
                    <a:pt x="1973660" y="483086"/>
                  </a:lnTo>
                  <a:lnTo>
                    <a:pt x="2027002" y="490466"/>
                  </a:lnTo>
                  <a:lnTo>
                    <a:pt x="2080344" y="497726"/>
                  </a:lnTo>
                  <a:lnTo>
                    <a:pt x="2133686" y="504880"/>
                  </a:lnTo>
                  <a:lnTo>
                    <a:pt x="2187029" y="511942"/>
                  </a:lnTo>
                  <a:lnTo>
                    <a:pt x="2240371" y="518923"/>
                  </a:lnTo>
                  <a:lnTo>
                    <a:pt x="2293713" y="525832"/>
                  </a:lnTo>
                  <a:lnTo>
                    <a:pt x="2347055" y="532677"/>
                  </a:lnTo>
                  <a:lnTo>
                    <a:pt x="2400397" y="539466"/>
                  </a:lnTo>
                  <a:lnTo>
                    <a:pt x="2453739" y="546204"/>
                  </a:lnTo>
                  <a:lnTo>
                    <a:pt x="2507082" y="552896"/>
                  </a:lnTo>
                  <a:lnTo>
                    <a:pt x="2560424" y="559548"/>
                  </a:lnTo>
                  <a:lnTo>
                    <a:pt x="2613766" y="566164"/>
                  </a:lnTo>
                  <a:lnTo>
                    <a:pt x="2667108" y="572746"/>
                  </a:lnTo>
                  <a:lnTo>
                    <a:pt x="2720450" y="579299"/>
                  </a:lnTo>
                  <a:lnTo>
                    <a:pt x="2773792" y="585824"/>
                  </a:lnTo>
                  <a:lnTo>
                    <a:pt x="2827135" y="592325"/>
                  </a:lnTo>
                  <a:lnTo>
                    <a:pt x="2880477" y="598803"/>
                  </a:lnTo>
                  <a:lnTo>
                    <a:pt x="2933819" y="605261"/>
                  </a:lnTo>
                  <a:lnTo>
                    <a:pt x="2987161" y="611699"/>
                  </a:lnTo>
                  <a:lnTo>
                    <a:pt x="3040503" y="618121"/>
                  </a:lnTo>
                  <a:lnTo>
                    <a:pt x="3093845" y="624526"/>
                  </a:lnTo>
                  <a:lnTo>
                    <a:pt x="3147188" y="630917"/>
                  </a:lnTo>
                  <a:lnTo>
                    <a:pt x="3200530" y="637295"/>
                  </a:lnTo>
                  <a:lnTo>
                    <a:pt x="3253872" y="643659"/>
                  </a:lnTo>
                  <a:lnTo>
                    <a:pt x="3307214" y="650013"/>
                  </a:lnTo>
                  <a:lnTo>
                    <a:pt x="3360556" y="656355"/>
                  </a:lnTo>
                  <a:lnTo>
                    <a:pt x="3413899" y="662687"/>
                  </a:lnTo>
                  <a:lnTo>
                    <a:pt x="3467241" y="669010"/>
                  </a:lnTo>
                  <a:lnTo>
                    <a:pt x="3520583" y="675324"/>
                  </a:lnTo>
                  <a:lnTo>
                    <a:pt x="3573925" y="681630"/>
                  </a:lnTo>
                  <a:lnTo>
                    <a:pt x="3627267" y="687928"/>
                  </a:lnTo>
                  <a:lnTo>
                    <a:pt x="3680609" y="694220"/>
                  </a:lnTo>
                  <a:lnTo>
                    <a:pt x="3733952" y="700504"/>
                  </a:lnTo>
                  <a:lnTo>
                    <a:pt x="3787294" y="706782"/>
                  </a:lnTo>
                  <a:lnTo>
                    <a:pt x="3840636" y="713054"/>
                  </a:lnTo>
                  <a:lnTo>
                    <a:pt x="3893978" y="719321"/>
                  </a:lnTo>
                  <a:lnTo>
                    <a:pt x="3947320" y="725582"/>
                  </a:lnTo>
                  <a:lnTo>
                    <a:pt x="4000662" y="731838"/>
                  </a:lnTo>
                  <a:lnTo>
                    <a:pt x="4054005" y="738090"/>
                  </a:lnTo>
                  <a:lnTo>
                    <a:pt x="4107347" y="744337"/>
                  </a:lnTo>
                  <a:lnTo>
                    <a:pt x="4160689" y="750580"/>
                  </a:lnTo>
                  <a:lnTo>
                    <a:pt x="4214031" y="756819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1477" name="pl478">
              <a:extLst>
                <a:ext uri="{FF2B5EF4-FFF2-40B4-BE49-F238E27FC236}">
                  <a16:creationId xmlns:a16="http://schemas.microsoft.com/office/drawing/2014/main" id="{1BCE0F3B-D353-44E7-E888-1699BAEE576A}"/>
                </a:ext>
              </a:extLst>
            </p:cNvPr>
            <p:cNvSpPr/>
            <p:nvPr/>
          </p:nvSpPr>
          <p:spPr>
            <a:xfrm>
              <a:off x="3597959" y="2890221"/>
              <a:ext cx="4214031" cy="1080746"/>
            </a:xfrm>
            <a:custGeom>
              <a:avLst/>
              <a:gdLst/>
              <a:ahLst/>
              <a:cxnLst/>
              <a:rect l="0" t="0" r="0" b="0"/>
              <a:pathLst>
                <a:path w="4214031" h="1080746">
                  <a:moveTo>
                    <a:pt x="4214031" y="1080746"/>
                  </a:moveTo>
                  <a:lnTo>
                    <a:pt x="4160689" y="1063724"/>
                  </a:lnTo>
                  <a:lnTo>
                    <a:pt x="4107347" y="1046707"/>
                  </a:lnTo>
                  <a:lnTo>
                    <a:pt x="4054005" y="1029694"/>
                  </a:lnTo>
                  <a:lnTo>
                    <a:pt x="4000662" y="1012685"/>
                  </a:lnTo>
                  <a:lnTo>
                    <a:pt x="3947320" y="995681"/>
                  </a:lnTo>
                  <a:lnTo>
                    <a:pt x="3893978" y="978682"/>
                  </a:lnTo>
                  <a:lnTo>
                    <a:pt x="3840636" y="961688"/>
                  </a:lnTo>
                  <a:lnTo>
                    <a:pt x="3787294" y="944700"/>
                  </a:lnTo>
                  <a:lnTo>
                    <a:pt x="3733952" y="927718"/>
                  </a:lnTo>
                  <a:lnTo>
                    <a:pt x="3680609" y="910742"/>
                  </a:lnTo>
                  <a:lnTo>
                    <a:pt x="3627267" y="893773"/>
                  </a:lnTo>
                  <a:lnTo>
                    <a:pt x="3573925" y="876811"/>
                  </a:lnTo>
                  <a:lnTo>
                    <a:pt x="3520583" y="859857"/>
                  </a:lnTo>
                  <a:lnTo>
                    <a:pt x="3467241" y="842910"/>
                  </a:lnTo>
                  <a:lnTo>
                    <a:pt x="3413899" y="825973"/>
                  </a:lnTo>
                  <a:lnTo>
                    <a:pt x="3360556" y="809045"/>
                  </a:lnTo>
                  <a:lnTo>
                    <a:pt x="3307214" y="792127"/>
                  </a:lnTo>
                  <a:lnTo>
                    <a:pt x="3253872" y="775220"/>
                  </a:lnTo>
                  <a:lnTo>
                    <a:pt x="3200530" y="758324"/>
                  </a:lnTo>
                  <a:lnTo>
                    <a:pt x="3147188" y="741441"/>
                  </a:lnTo>
                  <a:lnTo>
                    <a:pt x="3093845" y="724572"/>
                  </a:lnTo>
                  <a:lnTo>
                    <a:pt x="3040503" y="707717"/>
                  </a:lnTo>
                  <a:lnTo>
                    <a:pt x="2987161" y="690878"/>
                  </a:lnTo>
                  <a:lnTo>
                    <a:pt x="2933819" y="674057"/>
                  </a:lnTo>
                  <a:lnTo>
                    <a:pt x="2880477" y="657254"/>
                  </a:lnTo>
                  <a:lnTo>
                    <a:pt x="2827135" y="640472"/>
                  </a:lnTo>
                  <a:lnTo>
                    <a:pt x="2773792" y="623712"/>
                  </a:lnTo>
                  <a:lnTo>
                    <a:pt x="2720450" y="606977"/>
                  </a:lnTo>
                  <a:lnTo>
                    <a:pt x="2667108" y="590269"/>
                  </a:lnTo>
                  <a:lnTo>
                    <a:pt x="2613766" y="573591"/>
                  </a:lnTo>
                  <a:lnTo>
                    <a:pt x="2560424" y="556947"/>
                  </a:lnTo>
                  <a:lnTo>
                    <a:pt x="2507082" y="540338"/>
                  </a:lnTo>
                  <a:lnTo>
                    <a:pt x="2453739" y="523770"/>
                  </a:lnTo>
                  <a:lnTo>
                    <a:pt x="2400397" y="507248"/>
                  </a:lnTo>
                  <a:lnTo>
                    <a:pt x="2347055" y="490776"/>
                  </a:lnTo>
                  <a:lnTo>
                    <a:pt x="2293713" y="474361"/>
                  </a:lnTo>
                  <a:lnTo>
                    <a:pt x="2240371" y="458009"/>
                  </a:lnTo>
                  <a:lnTo>
                    <a:pt x="2187029" y="441730"/>
                  </a:lnTo>
                  <a:lnTo>
                    <a:pt x="2133686" y="425532"/>
                  </a:lnTo>
                  <a:lnTo>
                    <a:pt x="2080344" y="409426"/>
                  </a:lnTo>
                  <a:lnTo>
                    <a:pt x="2027002" y="393426"/>
                  </a:lnTo>
                  <a:lnTo>
                    <a:pt x="1973660" y="377545"/>
                  </a:lnTo>
                  <a:lnTo>
                    <a:pt x="1920318" y="361801"/>
                  </a:lnTo>
                  <a:lnTo>
                    <a:pt x="1866976" y="346215"/>
                  </a:lnTo>
                  <a:lnTo>
                    <a:pt x="1813633" y="330808"/>
                  </a:lnTo>
                  <a:lnTo>
                    <a:pt x="1760291" y="315608"/>
                  </a:lnTo>
                  <a:lnTo>
                    <a:pt x="1706949" y="300644"/>
                  </a:lnTo>
                  <a:lnTo>
                    <a:pt x="1653607" y="285949"/>
                  </a:lnTo>
                  <a:lnTo>
                    <a:pt x="1600265" y="271559"/>
                  </a:lnTo>
                  <a:lnTo>
                    <a:pt x="1546922" y="257513"/>
                  </a:lnTo>
                  <a:lnTo>
                    <a:pt x="1493580" y="243850"/>
                  </a:lnTo>
                  <a:lnTo>
                    <a:pt x="1440238" y="230606"/>
                  </a:lnTo>
                  <a:lnTo>
                    <a:pt x="1386896" y="217816"/>
                  </a:lnTo>
                  <a:lnTo>
                    <a:pt x="1333554" y="205505"/>
                  </a:lnTo>
                  <a:lnTo>
                    <a:pt x="1280212" y="193690"/>
                  </a:lnTo>
                  <a:lnTo>
                    <a:pt x="1226869" y="182375"/>
                  </a:lnTo>
                  <a:lnTo>
                    <a:pt x="1173527" y="171552"/>
                  </a:lnTo>
                  <a:lnTo>
                    <a:pt x="1120185" y="161203"/>
                  </a:lnTo>
                  <a:lnTo>
                    <a:pt x="1066843" y="151298"/>
                  </a:lnTo>
                  <a:lnTo>
                    <a:pt x="1013501" y="141804"/>
                  </a:lnTo>
                  <a:lnTo>
                    <a:pt x="960159" y="132683"/>
                  </a:lnTo>
                  <a:lnTo>
                    <a:pt x="906816" y="123896"/>
                  </a:lnTo>
                  <a:lnTo>
                    <a:pt x="853474" y="115404"/>
                  </a:lnTo>
                  <a:lnTo>
                    <a:pt x="800132" y="107172"/>
                  </a:lnTo>
                  <a:lnTo>
                    <a:pt x="746790" y="99168"/>
                  </a:lnTo>
                  <a:lnTo>
                    <a:pt x="693448" y="91364"/>
                  </a:lnTo>
                  <a:lnTo>
                    <a:pt x="640106" y="83733"/>
                  </a:lnTo>
                  <a:lnTo>
                    <a:pt x="586763" y="76254"/>
                  </a:lnTo>
                  <a:lnTo>
                    <a:pt x="533421" y="68907"/>
                  </a:lnTo>
                  <a:lnTo>
                    <a:pt x="480079" y="61676"/>
                  </a:lnTo>
                  <a:lnTo>
                    <a:pt x="426737" y="54546"/>
                  </a:lnTo>
                  <a:lnTo>
                    <a:pt x="373395" y="47506"/>
                  </a:lnTo>
                  <a:lnTo>
                    <a:pt x="320053" y="40545"/>
                  </a:lnTo>
                  <a:lnTo>
                    <a:pt x="266710" y="33653"/>
                  </a:lnTo>
                  <a:lnTo>
                    <a:pt x="213368" y="26824"/>
                  </a:lnTo>
                  <a:lnTo>
                    <a:pt x="160026" y="20049"/>
                  </a:lnTo>
                  <a:lnTo>
                    <a:pt x="106684" y="13323"/>
                  </a:lnTo>
                  <a:lnTo>
                    <a:pt x="53342" y="6642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1478" name="pl479">
              <a:extLst>
                <a:ext uri="{FF2B5EF4-FFF2-40B4-BE49-F238E27FC236}">
                  <a16:creationId xmlns:a16="http://schemas.microsoft.com/office/drawing/2014/main" id="{8FEEE6EB-9780-7EEA-D945-1E8E6A0123D4}"/>
                </a:ext>
              </a:extLst>
            </p:cNvPr>
            <p:cNvSpPr/>
            <p:nvPr/>
          </p:nvSpPr>
          <p:spPr>
            <a:xfrm>
              <a:off x="3597959" y="2744429"/>
              <a:ext cx="4214031" cy="918782"/>
            </a:xfrm>
            <a:custGeom>
              <a:avLst/>
              <a:gdLst/>
              <a:ahLst/>
              <a:cxnLst/>
              <a:rect l="0" t="0" r="0" b="0"/>
              <a:pathLst>
                <a:path w="4214031" h="918782">
                  <a:moveTo>
                    <a:pt x="0" y="0"/>
                  </a:moveTo>
                  <a:lnTo>
                    <a:pt x="53342" y="11630"/>
                  </a:lnTo>
                  <a:lnTo>
                    <a:pt x="106684" y="23260"/>
                  </a:lnTo>
                  <a:lnTo>
                    <a:pt x="160026" y="34890"/>
                  </a:lnTo>
                  <a:lnTo>
                    <a:pt x="213368" y="46520"/>
                  </a:lnTo>
                  <a:lnTo>
                    <a:pt x="266710" y="58150"/>
                  </a:lnTo>
                  <a:lnTo>
                    <a:pt x="320053" y="69780"/>
                  </a:lnTo>
                  <a:lnTo>
                    <a:pt x="373395" y="81411"/>
                  </a:lnTo>
                  <a:lnTo>
                    <a:pt x="426737" y="93041"/>
                  </a:lnTo>
                  <a:lnTo>
                    <a:pt x="480079" y="104671"/>
                  </a:lnTo>
                  <a:lnTo>
                    <a:pt x="533421" y="116301"/>
                  </a:lnTo>
                  <a:lnTo>
                    <a:pt x="586763" y="127931"/>
                  </a:lnTo>
                  <a:lnTo>
                    <a:pt x="640106" y="139561"/>
                  </a:lnTo>
                  <a:lnTo>
                    <a:pt x="693448" y="151192"/>
                  </a:lnTo>
                  <a:lnTo>
                    <a:pt x="746790" y="162822"/>
                  </a:lnTo>
                  <a:lnTo>
                    <a:pt x="800132" y="174452"/>
                  </a:lnTo>
                  <a:lnTo>
                    <a:pt x="853474" y="186082"/>
                  </a:lnTo>
                  <a:lnTo>
                    <a:pt x="906816" y="197712"/>
                  </a:lnTo>
                  <a:lnTo>
                    <a:pt x="960159" y="209342"/>
                  </a:lnTo>
                  <a:lnTo>
                    <a:pt x="1013501" y="220973"/>
                  </a:lnTo>
                  <a:lnTo>
                    <a:pt x="1066843" y="232603"/>
                  </a:lnTo>
                  <a:lnTo>
                    <a:pt x="1120185" y="244233"/>
                  </a:lnTo>
                  <a:lnTo>
                    <a:pt x="1173527" y="255863"/>
                  </a:lnTo>
                  <a:lnTo>
                    <a:pt x="1226869" y="267493"/>
                  </a:lnTo>
                  <a:lnTo>
                    <a:pt x="1280212" y="279123"/>
                  </a:lnTo>
                  <a:lnTo>
                    <a:pt x="1333554" y="290754"/>
                  </a:lnTo>
                  <a:lnTo>
                    <a:pt x="1386896" y="302384"/>
                  </a:lnTo>
                  <a:lnTo>
                    <a:pt x="1440238" y="314014"/>
                  </a:lnTo>
                  <a:lnTo>
                    <a:pt x="1493580" y="325644"/>
                  </a:lnTo>
                  <a:lnTo>
                    <a:pt x="1546922" y="337274"/>
                  </a:lnTo>
                  <a:lnTo>
                    <a:pt x="1600265" y="348904"/>
                  </a:lnTo>
                  <a:lnTo>
                    <a:pt x="1653607" y="360535"/>
                  </a:lnTo>
                  <a:lnTo>
                    <a:pt x="1706949" y="372165"/>
                  </a:lnTo>
                  <a:lnTo>
                    <a:pt x="1760291" y="383795"/>
                  </a:lnTo>
                  <a:lnTo>
                    <a:pt x="1813633" y="395425"/>
                  </a:lnTo>
                  <a:lnTo>
                    <a:pt x="1866976" y="407055"/>
                  </a:lnTo>
                  <a:lnTo>
                    <a:pt x="1920318" y="418685"/>
                  </a:lnTo>
                  <a:lnTo>
                    <a:pt x="1973660" y="430316"/>
                  </a:lnTo>
                  <a:lnTo>
                    <a:pt x="2027002" y="441946"/>
                  </a:lnTo>
                  <a:lnTo>
                    <a:pt x="2080344" y="453576"/>
                  </a:lnTo>
                  <a:lnTo>
                    <a:pt x="2133686" y="465206"/>
                  </a:lnTo>
                  <a:lnTo>
                    <a:pt x="2187029" y="476836"/>
                  </a:lnTo>
                  <a:lnTo>
                    <a:pt x="2240371" y="488466"/>
                  </a:lnTo>
                  <a:lnTo>
                    <a:pt x="2293713" y="500097"/>
                  </a:lnTo>
                  <a:lnTo>
                    <a:pt x="2347055" y="511727"/>
                  </a:lnTo>
                  <a:lnTo>
                    <a:pt x="2400397" y="523357"/>
                  </a:lnTo>
                  <a:lnTo>
                    <a:pt x="2453739" y="534987"/>
                  </a:lnTo>
                  <a:lnTo>
                    <a:pt x="2507082" y="546617"/>
                  </a:lnTo>
                  <a:lnTo>
                    <a:pt x="2560424" y="558247"/>
                  </a:lnTo>
                  <a:lnTo>
                    <a:pt x="2613766" y="569878"/>
                  </a:lnTo>
                  <a:lnTo>
                    <a:pt x="2667108" y="581508"/>
                  </a:lnTo>
                  <a:lnTo>
                    <a:pt x="2720450" y="593138"/>
                  </a:lnTo>
                  <a:lnTo>
                    <a:pt x="2773792" y="604768"/>
                  </a:lnTo>
                  <a:lnTo>
                    <a:pt x="2827135" y="616398"/>
                  </a:lnTo>
                  <a:lnTo>
                    <a:pt x="2880477" y="628028"/>
                  </a:lnTo>
                  <a:lnTo>
                    <a:pt x="2933819" y="639659"/>
                  </a:lnTo>
                  <a:lnTo>
                    <a:pt x="2987161" y="651289"/>
                  </a:lnTo>
                  <a:lnTo>
                    <a:pt x="3040503" y="662919"/>
                  </a:lnTo>
                  <a:lnTo>
                    <a:pt x="3093845" y="674549"/>
                  </a:lnTo>
                  <a:lnTo>
                    <a:pt x="3147188" y="686179"/>
                  </a:lnTo>
                  <a:lnTo>
                    <a:pt x="3200530" y="697809"/>
                  </a:lnTo>
                  <a:lnTo>
                    <a:pt x="3253872" y="709440"/>
                  </a:lnTo>
                  <a:lnTo>
                    <a:pt x="3307214" y="721070"/>
                  </a:lnTo>
                  <a:lnTo>
                    <a:pt x="3360556" y="732700"/>
                  </a:lnTo>
                  <a:lnTo>
                    <a:pt x="3413899" y="744330"/>
                  </a:lnTo>
                  <a:lnTo>
                    <a:pt x="3467241" y="755960"/>
                  </a:lnTo>
                  <a:lnTo>
                    <a:pt x="3520583" y="767590"/>
                  </a:lnTo>
                  <a:lnTo>
                    <a:pt x="3573925" y="779221"/>
                  </a:lnTo>
                  <a:lnTo>
                    <a:pt x="3627267" y="790851"/>
                  </a:lnTo>
                  <a:lnTo>
                    <a:pt x="3680609" y="802481"/>
                  </a:lnTo>
                  <a:lnTo>
                    <a:pt x="3733952" y="814111"/>
                  </a:lnTo>
                  <a:lnTo>
                    <a:pt x="3787294" y="825741"/>
                  </a:lnTo>
                  <a:lnTo>
                    <a:pt x="3840636" y="837371"/>
                  </a:lnTo>
                  <a:lnTo>
                    <a:pt x="3893978" y="849001"/>
                  </a:lnTo>
                  <a:lnTo>
                    <a:pt x="3947320" y="860632"/>
                  </a:lnTo>
                  <a:lnTo>
                    <a:pt x="4000662" y="872262"/>
                  </a:lnTo>
                  <a:lnTo>
                    <a:pt x="4054005" y="883892"/>
                  </a:lnTo>
                  <a:lnTo>
                    <a:pt x="4107347" y="895522"/>
                  </a:lnTo>
                  <a:lnTo>
                    <a:pt x="4160689" y="907152"/>
                  </a:lnTo>
                  <a:lnTo>
                    <a:pt x="4214031" y="918782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79" name="tx480">
              <a:extLst>
                <a:ext uri="{FF2B5EF4-FFF2-40B4-BE49-F238E27FC236}">
                  <a16:creationId xmlns:a16="http://schemas.microsoft.com/office/drawing/2014/main" id="{F031D9DC-DFCC-BF84-8E30-B282CD4FA6CF}"/>
                </a:ext>
              </a:extLst>
            </p:cNvPr>
            <p:cNvSpPr/>
            <p:nvPr/>
          </p:nvSpPr>
          <p:spPr>
            <a:xfrm>
              <a:off x="3155112" y="5674342"/>
              <a:ext cx="169515" cy="215354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</a:t>
              </a:r>
            </a:p>
          </p:txBody>
        </p:sp>
        <p:sp>
          <p:nvSpPr>
            <p:cNvPr id="1480" name="tx481">
              <a:extLst>
                <a:ext uri="{FF2B5EF4-FFF2-40B4-BE49-F238E27FC236}">
                  <a16:creationId xmlns:a16="http://schemas.microsoft.com/office/drawing/2014/main" id="{4FDC0D41-24EB-D71E-52A5-BD766F91375C}"/>
                </a:ext>
              </a:extLst>
            </p:cNvPr>
            <p:cNvSpPr/>
            <p:nvPr/>
          </p:nvSpPr>
          <p:spPr>
            <a:xfrm>
              <a:off x="3155112" y="4454546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9</a:t>
              </a:r>
            </a:p>
          </p:txBody>
        </p:sp>
        <p:sp>
          <p:nvSpPr>
            <p:cNvPr id="1481" name="tx482">
              <a:extLst>
                <a:ext uri="{FF2B5EF4-FFF2-40B4-BE49-F238E27FC236}">
                  <a16:creationId xmlns:a16="http://schemas.microsoft.com/office/drawing/2014/main" id="{5BD23125-1B89-33F6-B632-D2413BD3800D}"/>
                </a:ext>
              </a:extLst>
            </p:cNvPr>
            <p:cNvSpPr/>
            <p:nvPr/>
          </p:nvSpPr>
          <p:spPr>
            <a:xfrm>
              <a:off x="2985597" y="3245912"/>
              <a:ext cx="339030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11</a:t>
              </a:r>
            </a:p>
          </p:txBody>
        </p:sp>
        <p:sp>
          <p:nvSpPr>
            <p:cNvPr id="1482" name="tx483">
              <a:extLst>
                <a:ext uri="{FF2B5EF4-FFF2-40B4-BE49-F238E27FC236}">
                  <a16:creationId xmlns:a16="http://schemas.microsoft.com/office/drawing/2014/main" id="{89E1E372-6B71-1ACA-55D7-492FF1CB665A}"/>
                </a:ext>
              </a:extLst>
            </p:cNvPr>
            <p:cNvSpPr/>
            <p:nvPr/>
          </p:nvSpPr>
          <p:spPr>
            <a:xfrm>
              <a:off x="2985597" y="2029688"/>
              <a:ext cx="339030" cy="222944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13</a:t>
              </a:r>
            </a:p>
          </p:txBody>
        </p:sp>
        <p:sp>
          <p:nvSpPr>
            <p:cNvPr id="1483" name="pl484">
              <a:extLst>
                <a:ext uri="{FF2B5EF4-FFF2-40B4-BE49-F238E27FC236}">
                  <a16:creationId xmlns:a16="http://schemas.microsoft.com/office/drawing/2014/main" id="{2641BEC9-A562-8ECA-1763-304CE8E6350B}"/>
                </a:ext>
              </a:extLst>
            </p:cNvPr>
            <p:cNvSpPr/>
            <p:nvPr/>
          </p:nvSpPr>
          <p:spPr>
            <a:xfrm>
              <a:off x="3352463" y="578060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4" name="pl485">
              <a:extLst>
                <a:ext uri="{FF2B5EF4-FFF2-40B4-BE49-F238E27FC236}">
                  <a16:creationId xmlns:a16="http://schemas.microsoft.com/office/drawing/2014/main" id="{EC21F848-2CCD-6B96-2620-7FB70AF8E1DE}"/>
                </a:ext>
              </a:extLst>
            </p:cNvPr>
            <p:cNvSpPr/>
            <p:nvPr/>
          </p:nvSpPr>
          <p:spPr>
            <a:xfrm>
              <a:off x="3352463" y="456825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5" name="pl486">
              <a:extLst>
                <a:ext uri="{FF2B5EF4-FFF2-40B4-BE49-F238E27FC236}">
                  <a16:creationId xmlns:a16="http://schemas.microsoft.com/office/drawing/2014/main" id="{AB916E74-3027-823A-14C7-339C44BE9A5C}"/>
                </a:ext>
              </a:extLst>
            </p:cNvPr>
            <p:cNvSpPr/>
            <p:nvPr/>
          </p:nvSpPr>
          <p:spPr>
            <a:xfrm>
              <a:off x="3352463" y="3355896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6" name="pl487">
              <a:extLst>
                <a:ext uri="{FF2B5EF4-FFF2-40B4-BE49-F238E27FC236}">
                  <a16:creationId xmlns:a16="http://schemas.microsoft.com/office/drawing/2014/main" id="{F77866B3-E032-A99A-2789-34EE84CD4497}"/>
                </a:ext>
              </a:extLst>
            </p:cNvPr>
            <p:cNvSpPr/>
            <p:nvPr/>
          </p:nvSpPr>
          <p:spPr>
            <a:xfrm>
              <a:off x="3352463" y="214354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7" name="pl488">
              <a:extLst>
                <a:ext uri="{FF2B5EF4-FFF2-40B4-BE49-F238E27FC236}">
                  <a16:creationId xmlns:a16="http://schemas.microsoft.com/office/drawing/2014/main" id="{8BEFDF3D-A5A0-85D9-D53B-5CA4D16E605C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8" name="pl489">
              <a:extLst>
                <a:ext uri="{FF2B5EF4-FFF2-40B4-BE49-F238E27FC236}">
                  <a16:creationId xmlns:a16="http://schemas.microsoft.com/office/drawing/2014/main" id="{0834050C-A8CE-6B2E-CA3B-E8AE8645E457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89" name="pl490">
              <a:extLst>
                <a:ext uri="{FF2B5EF4-FFF2-40B4-BE49-F238E27FC236}">
                  <a16:creationId xmlns:a16="http://schemas.microsoft.com/office/drawing/2014/main" id="{AE2BD959-94BC-D880-044F-E9AF45F34CF6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0" name="pl491">
              <a:extLst>
                <a:ext uri="{FF2B5EF4-FFF2-40B4-BE49-F238E27FC236}">
                  <a16:creationId xmlns:a16="http://schemas.microsoft.com/office/drawing/2014/main" id="{170A9FA2-C4E0-C1F7-4AD2-CEA2472B47D9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1" name="tx492">
              <a:extLst>
                <a:ext uri="{FF2B5EF4-FFF2-40B4-BE49-F238E27FC236}">
                  <a16:creationId xmlns:a16="http://schemas.microsoft.com/office/drawing/2014/main" id="{BFA50F49-A96A-1BD2-F65C-989E3CC7C6FD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1492" name="tx493">
              <a:extLst>
                <a:ext uri="{FF2B5EF4-FFF2-40B4-BE49-F238E27FC236}">
                  <a16:creationId xmlns:a16="http://schemas.microsoft.com/office/drawing/2014/main" id="{CC48E09D-F934-2EB1-AB0C-394B2A9A9519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1493" name="tx494">
              <a:extLst>
                <a:ext uri="{FF2B5EF4-FFF2-40B4-BE49-F238E27FC236}">
                  <a16:creationId xmlns:a16="http://schemas.microsoft.com/office/drawing/2014/main" id="{22052E15-4333-5256-1EF9-38C56FFA6172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1494" name="tx495">
              <a:extLst>
                <a:ext uri="{FF2B5EF4-FFF2-40B4-BE49-F238E27FC236}">
                  <a16:creationId xmlns:a16="http://schemas.microsoft.com/office/drawing/2014/main" id="{6DE3E02F-57F1-D06D-5732-2B7AC5B8D61C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1495" name="tx496">
              <a:extLst>
                <a:ext uri="{FF2B5EF4-FFF2-40B4-BE49-F238E27FC236}">
                  <a16:creationId xmlns:a16="http://schemas.microsoft.com/office/drawing/2014/main" id="{CE788A21-6CDF-1396-C26B-67A288CD632F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1496" name="tx497">
              <a:extLst>
                <a:ext uri="{FF2B5EF4-FFF2-40B4-BE49-F238E27FC236}">
                  <a16:creationId xmlns:a16="http://schemas.microsoft.com/office/drawing/2014/main" id="{75523460-2826-35D0-64F2-396B70932173}"/>
                </a:ext>
              </a:extLst>
            </p:cNvPr>
            <p:cNvSpPr/>
            <p:nvPr/>
          </p:nvSpPr>
          <p:spPr>
            <a:xfrm rot="-5400000">
              <a:off x="2128452" y="3344568"/>
              <a:ext cx="1304776" cy="225623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SLC16A3</a:t>
              </a:r>
            </a:p>
          </p:txBody>
        </p:sp>
      </p:grpSp>
      <p:grpSp>
        <p:nvGrpSpPr>
          <p:cNvPr id="1497" name="グループ化 1496">
            <a:extLst>
              <a:ext uri="{FF2B5EF4-FFF2-40B4-BE49-F238E27FC236}">
                <a16:creationId xmlns:a16="http://schemas.microsoft.com/office/drawing/2014/main" id="{53E32612-D138-1077-AD2D-5545F0265054}"/>
              </a:ext>
            </a:extLst>
          </p:cNvPr>
          <p:cNvGrpSpPr>
            <a:grpSpLocks noChangeAspect="1"/>
          </p:cNvGrpSpPr>
          <p:nvPr/>
        </p:nvGrpSpPr>
        <p:grpSpPr>
          <a:xfrm>
            <a:off x="7677150" y="1200150"/>
            <a:ext cx="2228850" cy="2228850"/>
            <a:chOff x="2605882" y="1038225"/>
            <a:chExt cx="5486400" cy="5486400"/>
          </a:xfrm>
        </p:grpSpPr>
        <p:sp>
          <p:nvSpPr>
            <p:cNvPr id="1498" name="rc3">
              <a:extLst>
                <a:ext uri="{FF2B5EF4-FFF2-40B4-BE49-F238E27FC236}">
                  <a16:creationId xmlns:a16="http://schemas.microsoft.com/office/drawing/2014/main" id="{30CC5560-9661-B662-22B6-EEF520F644D2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499" name="rc4">
              <a:extLst>
                <a:ext uri="{FF2B5EF4-FFF2-40B4-BE49-F238E27FC236}">
                  <a16:creationId xmlns:a16="http://schemas.microsoft.com/office/drawing/2014/main" id="{4F8B3092-1BC6-5D1B-24C7-F1E10713FF3A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0" name="rc5">
              <a:extLst>
                <a:ext uri="{FF2B5EF4-FFF2-40B4-BE49-F238E27FC236}">
                  <a16:creationId xmlns:a16="http://schemas.microsoft.com/office/drawing/2014/main" id="{78744DC9-7B29-663F-B610-5C02F54FDE4C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1501" name="pl6">
              <a:extLst>
                <a:ext uri="{FF2B5EF4-FFF2-40B4-BE49-F238E27FC236}">
                  <a16:creationId xmlns:a16="http://schemas.microsoft.com/office/drawing/2014/main" id="{6172E614-35EE-A3A4-5C3F-BDFA82630236}"/>
                </a:ext>
              </a:extLst>
            </p:cNvPr>
            <p:cNvSpPr/>
            <p:nvPr/>
          </p:nvSpPr>
          <p:spPr>
            <a:xfrm>
              <a:off x="3387257" y="523785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2" name="pl7">
              <a:extLst>
                <a:ext uri="{FF2B5EF4-FFF2-40B4-BE49-F238E27FC236}">
                  <a16:creationId xmlns:a16="http://schemas.microsoft.com/office/drawing/2014/main" id="{58F05D89-00D3-BB47-170E-F813375F6FE7}"/>
                </a:ext>
              </a:extLst>
            </p:cNvPr>
            <p:cNvSpPr/>
            <p:nvPr/>
          </p:nvSpPr>
          <p:spPr>
            <a:xfrm>
              <a:off x="3387257" y="422977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3" name="pl8">
              <a:extLst>
                <a:ext uri="{FF2B5EF4-FFF2-40B4-BE49-F238E27FC236}">
                  <a16:creationId xmlns:a16="http://schemas.microsoft.com/office/drawing/2014/main" id="{28F44496-60BA-E4AD-F683-C04CC77D137D}"/>
                </a:ext>
              </a:extLst>
            </p:cNvPr>
            <p:cNvSpPr/>
            <p:nvPr/>
          </p:nvSpPr>
          <p:spPr>
            <a:xfrm>
              <a:off x="3387257" y="3221683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4" name="pl9">
              <a:extLst>
                <a:ext uri="{FF2B5EF4-FFF2-40B4-BE49-F238E27FC236}">
                  <a16:creationId xmlns:a16="http://schemas.microsoft.com/office/drawing/2014/main" id="{F488A3C9-4F78-52FD-6EBB-206813DB9026}"/>
                </a:ext>
              </a:extLst>
            </p:cNvPr>
            <p:cNvSpPr/>
            <p:nvPr/>
          </p:nvSpPr>
          <p:spPr>
            <a:xfrm>
              <a:off x="3387257" y="2213595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5" name="pl10">
              <a:extLst>
                <a:ext uri="{FF2B5EF4-FFF2-40B4-BE49-F238E27FC236}">
                  <a16:creationId xmlns:a16="http://schemas.microsoft.com/office/drawing/2014/main" id="{38AD2C3B-F519-C763-DE50-B9327DA5A67B}"/>
                </a:ext>
              </a:extLst>
            </p:cNvPr>
            <p:cNvSpPr/>
            <p:nvPr/>
          </p:nvSpPr>
          <p:spPr>
            <a:xfrm>
              <a:off x="3387257" y="1205507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6" name="pl11">
              <a:extLst>
                <a:ext uri="{FF2B5EF4-FFF2-40B4-BE49-F238E27FC236}">
                  <a16:creationId xmlns:a16="http://schemas.microsoft.com/office/drawing/2014/main" id="{E67486A4-C80E-D75C-E04E-974AEEBA038D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7" name="pl12">
              <a:extLst>
                <a:ext uri="{FF2B5EF4-FFF2-40B4-BE49-F238E27FC236}">
                  <a16:creationId xmlns:a16="http://schemas.microsoft.com/office/drawing/2014/main" id="{6D115CCA-37F9-CF83-BABD-7E3EDD35CF86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8" name="pl13">
              <a:extLst>
                <a:ext uri="{FF2B5EF4-FFF2-40B4-BE49-F238E27FC236}">
                  <a16:creationId xmlns:a16="http://schemas.microsoft.com/office/drawing/2014/main" id="{55F3A78B-3FF3-20FE-039E-5F5BBA39E493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09" name="pl14">
              <a:extLst>
                <a:ext uri="{FF2B5EF4-FFF2-40B4-BE49-F238E27FC236}">
                  <a16:creationId xmlns:a16="http://schemas.microsoft.com/office/drawing/2014/main" id="{E59F2D77-341A-D5B7-98E6-3EE4CBF9135D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0" name="pl15">
              <a:extLst>
                <a:ext uri="{FF2B5EF4-FFF2-40B4-BE49-F238E27FC236}">
                  <a16:creationId xmlns:a16="http://schemas.microsoft.com/office/drawing/2014/main" id="{C9C3273D-C32A-F072-DF42-B6058CEF5C5B}"/>
                </a:ext>
              </a:extLst>
            </p:cNvPr>
            <p:cNvSpPr/>
            <p:nvPr/>
          </p:nvSpPr>
          <p:spPr>
            <a:xfrm>
              <a:off x="3387257" y="5741903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1" name="pl16">
              <a:extLst>
                <a:ext uri="{FF2B5EF4-FFF2-40B4-BE49-F238E27FC236}">
                  <a16:creationId xmlns:a16="http://schemas.microsoft.com/office/drawing/2014/main" id="{3C493E3C-768F-AE40-6BA1-FEAFF0914200}"/>
                </a:ext>
              </a:extLst>
            </p:cNvPr>
            <p:cNvSpPr/>
            <p:nvPr/>
          </p:nvSpPr>
          <p:spPr>
            <a:xfrm>
              <a:off x="3387257" y="4733815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2" name="pl17">
              <a:extLst>
                <a:ext uri="{FF2B5EF4-FFF2-40B4-BE49-F238E27FC236}">
                  <a16:creationId xmlns:a16="http://schemas.microsoft.com/office/drawing/2014/main" id="{521820B2-B4B8-0EE3-60F6-22F609FF2ABF}"/>
                </a:ext>
              </a:extLst>
            </p:cNvPr>
            <p:cNvSpPr/>
            <p:nvPr/>
          </p:nvSpPr>
          <p:spPr>
            <a:xfrm>
              <a:off x="3387257" y="3725727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3" name="pl18">
              <a:extLst>
                <a:ext uri="{FF2B5EF4-FFF2-40B4-BE49-F238E27FC236}">
                  <a16:creationId xmlns:a16="http://schemas.microsoft.com/office/drawing/2014/main" id="{19DB870B-881B-75A5-5845-47117300F636}"/>
                </a:ext>
              </a:extLst>
            </p:cNvPr>
            <p:cNvSpPr/>
            <p:nvPr/>
          </p:nvSpPr>
          <p:spPr>
            <a:xfrm>
              <a:off x="3387257" y="271763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4" name="pl19">
              <a:extLst>
                <a:ext uri="{FF2B5EF4-FFF2-40B4-BE49-F238E27FC236}">
                  <a16:creationId xmlns:a16="http://schemas.microsoft.com/office/drawing/2014/main" id="{F5D00BFD-A988-C485-23E4-81ADC7F09E6E}"/>
                </a:ext>
              </a:extLst>
            </p:cNvPr>
            <p:cNvSpPr/>
            <p:nvPr/>
          </p:nvSpPr>
          <p:spPr>
            <a:xfrm>
              <a:off x="3387257" y="170955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5" name="pl20">
              <a:extLst>
                <a:ext uri="{FF2B5EF4-FFF2-40B4-BE49-F238E27FC236}">
                  <a16:creationId xmlns:a16="http://schemas.microsoft.com/office/drawing/2014/main" id="{FC0E91D5-D2A0-226B-E870-17D2745ACE69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6" name="pl21">
              <a:extLst>
                <a:ext uri="{FF2B5EF4-FFF2-40B4-BE49-F238E27FC236}">
                  <a16:creationId xmlns:a16="http://schemas.microsoft.com/office/drawing/2014/main" id="{B8905749-91CF-947B-B7A9-D812F67A6773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7" name="pl22">
              <a:extLst>
                <a:ext uri="{FF2B5EF4-FFF2-40B4-BE49-F238E27FC236}">
                  <a16:creationId xmlns:a16="http://schemas.microsoft.com/office/drawing/2014/main" id="{901B5F40-97A4-5B9E-2C5A-180A1F5B9A2C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8" name="pl23">
              <a:extLst>
                <a:ext uri="{FF2B5EF4-FFF2-40B4-BE49-F238E27FC236}">
                  <a16:creationId xmlns:a16="http://schemas.microsoft.com/office/drawing/2014/main" id="{3C12CD6D-48AB-054C-9960-43B13DB91EE6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19" name="pt24">
              <a:extLst>
                <a:ext uri="{FF2B5EF4-FFF2-40B4-BE49-F238E27FC236}">
                  <a16:creationId xmlns:a16="http://schemas.microsoft.com/office/drawing/2014/main" id="{7891723F-30FE-6AD9-EEC1-3099A7C8C57A}"/>
                </a:ext>
              </a:extLst>
            </p:cNvPr>
            <p:cNvSpPr/>
            <p:nvPr/>
          </p:nvSpPr>
          <p:spPr>
            <a:xfrm>
              <a:off x="4299164" y="20580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0" name="pt25">
              <a:extLst>
                <a:ext uri="{FF2B5EF4-FFF2-40B4-BE49-F238E27FC236}">
                  <a16:creationId xmlns:a16="http://schemas.microsoft.com/office/drawing/2014/main" id="{8DAC0B6C-7BED-A809-2D6C-F40A9FE155E5}"/>
                </a:ext>
              </a:extLst>
            </p:cNvPr>
            <p:cNvSpPr/>
            <p:nvPr/>
          </p:nvSpPr>
          <p:spPr>
            <a:xfrm>
              <a:off x="4877397" y="34135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1" name="pt26">
              <a:extLst>
                <a:ext uri="{FF2B5EF4-FFF2-40B4-BE49-F238E27FC236}">
                  <a16:creationId xmlns:a16="http://schemas.microsoft.com/office/drawing/2014/main" id="{E16DCC89-8FAE-2755-3807-987140C330D1}"/>
                </a:ext>
              </a:extLst>
            </p:cNvPr>
            <p:cNvSpPr/>
            <p:nvPr/>
          </p:nvSpPr>
          <p:spPr>
            <a:xfrm>
              <a:off x="5133850" y="36792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2" name="pt27">
              <a:extLst>
                <a:ext uri="{FF2B5EF4-FFF2-40B4-BE49-F238E27FC236}">
                  <a16:creationId xmlns:a16="http://schemas.microsoft.com/office/drawing/2014/main" id="{C86EDC7C-59D2-F533-33A0-153ADCD71CD0}"/>
                </a:ext>
              </a:extLst>
            </p:cNvPr>
            <p:cNvSpPr/>
            <p:nvPr/>
          </p:nvSpPr>
          <p:spPr>
            <a:xfrm>
              <a:off x="5294971" y="25003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3" name="pt28">
              <a:extLst>
                <a:ext uri="{FF2B5EF4-FFF2-40B4-BE49-F238E27FC236}">
                  <a16:creationId xmlns:a16="http://schemas.microsoft.com/office/drawing/2014/main" id="{8C7C6DBD-801E-7FDE-4A04-4680494ABD13}"/>
                </a:ext>
              </a:extLst>
            </p:cNvPr>
            <p:cNvSpPr/>
            <p:nvPr/>
          </p:nvSpPr>
          <p:spPr>
            <a:xfrm>
              <a:off x="5370246" y="19794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4" name="pt29">
              <a:extLst>
                <a:ext uri="{FF2B5EF4-FFF2-40B4-BE49-F238E27FC236}">
                  <a16:creationId xmlns:a16="http://schemas.microsoft.com/office/drawing/2014/main" id="{60B61EED-C2CF-B332-3394-77DB737B42CC}"/>
                </a:ext>
              </a:extLst>
            </p:cNvPr>
            <p:cNvSpPr/>
            <p:nvPr/>
          </p:nvSpPr>
          <p:spPr>
            <a:xfrm>
              <a:off x="5535376" y="29156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5" name="pt30">
              <a:extLst>
                <a:ext uri="{FF2B5EF4-FFF2-40B4-BE49-F238E27FC236}">
                  <a16:creationId xmlns:a16="http://schemas.microsoft.com/office/drawing/2014/main" id="{82F2421A-F5CE-DCDD-534A-BB62911BDB87}"/>
                </a:ext>
              </a:extLst>
            </p:cNvPr>
            <p:cNvSpPr/>
            <p:nvPr/>
          </p:nvSpPr>
          <p:spPr>
            <a:xfrm>
              <a:off x="5596696" y="22569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6" name="pt31">
              <a:extLst>
                <a:ext uri="{FF2B5EF4-FFF2-40B4-BE49-F238E27FC236}">
                  <a16:creationId xmlns:a16="http://schemas.microsoft.com/office/drawing/2014/main" id="{4B12103C-BE04-198E-A722-85D56ACC89CC}"/>
                </a:ext>
              </a:extLst>
            </p:cNvPr>
            <p:cNvSpPr/>
            <p:nvPr/>
          </p:nvSpPr>
          <p:spPr>
            <a:xfrm>
              <a:off x="4561897" y="29396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7" name="pt32">
              <a:extLst>
                <a:ext uri="{FF2B5EF4-FFF2-40B4-BE49-F238E27FC236}">
                  <a16:creationId xmlns:a16="http://schemas.microsoft.com/office/drawing/2014/main" id="{F8E1D3FD-00CF-87E0-7438-DFE25AFC6244}"/>
                </a:ext>
              </a:extLst>
            </p:cNvPr>
            <p:cNvSpPr/>
            <p:nvPr/>
          </p:nvSpPr>
          <p:spPr>
            <a:xfrm>
              <a:off x="4377885" y="18718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8" name="pt33">
              <a:extLst>
                <a:ext uri="{FF2B5EF4-FFF2-40B4-BE49-F238E27FC236}">
                  <a16:creationId xmlns:a16="http://schemas.microsoft.com/office/drawing/2014/main" id="{32DB83E1-3F15-C2F0-2078-323779664772}"/>
                </a:ext>
              </a:extLst>
            </p:cNvPr>
            <p:cNvSpPr/>
            <p:nvPr/>
          </p:nvSpPr>
          <p:spPr>
            <a:xfrm>
              <a:off x="5064319" y="26441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29" name="pt34">
              <a:extLst>
                <a:ext uri="{FF2B5EF4-FFF2-40B4-BE49-F238E27FC236}">
                  <a16:creationId xmlns:a16="http://schemas.microsoft.com/office/drawing/2014/main" id="{012EA0C6-EAB4-F8BF-62B5-06326AF11C7E}"/>
                </a:ext>
              </a:extLst>
            </p:cNvPr>
            <p:cNvSpPr/>
            <p:nvPr/>
          </p:nvSpPr>
          <p:spPr>
            <a:xfrm>
              <a:off x="4583042" y="21760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0" name="pt35">
              <a:extLst>
                <a:ext uri="{FF2B5EF4-FFF2-40B4-BE49-F238E27FC236}">
                  <a16:creationId xmlns:a16="http://schemas.microsoft.com/office/drawing/2014/main" id="{BAE96A9C-8788-BA00-A2E3-9305313CB3D0}"/>
                </a:ext>
              </a:extLst>
            </p:cNvPr>
            <p:cNvSpPr/>
            <p:nvPr/>
          </p:nvSpPr>
          <p:spPr>
            <a:xfrm>
              <a:off x="4313069" y="30413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1" name="pt36">
              <a:extLst>
                <a:ext uri="{FF2B5EF4-FFF2-40B4-BE49-F238E27FC236}">
                  <a16:creationId xmlns:a16="http://schemas.microsoft.com/office/drawing/2014/main" id="{8E465711-E493-7F37-C553-A4023C91346F}"/>
                </a:ext>
              </a:extLst>
            </p:cNvPr>
            <p:cNvSpPr/>
            <p:nvPr/>
          </p:nvSpPr>
          <p:spPr>
            <a:xfrm>
              <a:off x="4598055" y="24796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2" name="pt37">
              <a:extLst>
                <a:ext uri="{FF2B5EF4-FFF2-40B4-BE49-F238E27FC236}">
                  <a16:creationId xmlns:a16="http://schemas.microsoft.com/office/drawing/2014/main" id="{E76CECF5-CAAC-FD48-B324-3DF5B0FD408A}"/>
                </a:ext>
              </a:extLst>
            </p:cNvPr>
            <p:cNvSpPr/>
            <p:nvPr/>
          </p:nvSpPr>
          <p:spPr>
            <a:xfrm>
              <a:off x="4599528" y="21373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3" name="pt38">
              <a:extLst>
                <a:ext uri="{FF2B5EF4-FFF2-40B4-BE49-F238E27FC236}">
                  <a16:creationId xmlns:a16="http://schemas.microsoft.com/office/drawing/2014/main" id="{DEFB2A99-E51A-E6AE-50E5-D3E5C1D35EAE}"/>
                </a:ext>
              </a:extLst>
            </p:cNvPr>
            <p:cNvSpPr/>
            <p:nvPr/>
          </p:nvSpPr>
          <p:spPr>
            <a:xfrm>
              <a:off x="4252293" y="24389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4" name="pt39">
              <a:extLst>
                <a:ext uri="{FF2B5EF4-FFF2-40B4-BE49-F238E27FC236}">
                  <a16:creationId xmlns:a16="http://schemas.microsoft.com/office/drawing/2014/main" id="{53BBDCA2-7E9A-99D8-6729-1A4FA8B44358}"/>
                </a:ext>
              </a:extLst>
            </p:cNvPr>
            <p:cNvSpPr/>
            <p:nvPr/>
          </p:nvSpPr>
          <p:spPr>
            <a:xfrm>
              <a:off x="4654488" y="31440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5" name="pt40">
              <a:extLst>
                <a:ext uri="{FF2B5EF4-FFF2-40B4-BE49-F238E27FC236}">
                  <a16:creationId xmlns:a16="http://schemas.microsoft.com/office/drawing/2014/main" id="{535161ED-FCE1-C57B-2808-9EAE0104BA63}"/>
                </a:ext>
              </a:extLst>
            </p:cNvPr>
            <p:cNvSpPr/>
            <p:nvPr/>
          </p:nvSpPr>
          <p:spPr>
            <a:xfrm>
              <a:off x="4174254" y="24303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6" name="pt41">
              <a:extLst>
                <a:ext uri="{FF2B5EF4-FFF2-40B4-BE49-F238E27FC236}">
                  <a16:creationId xmlns:a16="http://schemas.microsoft.com/office/drawing/2014/main" id="{AA64C2C5-38E8-A365-48FC-ED2C6B2A1C98}"/>
                </a:ext>
              </a:extLst>
            </p:cNvPr>
            <p:cNvSpPr/>
            <p:nvPr/>
          </p:nvSpPr>
          <p:spPr>
            <a:xfrm>
              <a:off x="5424787" y="18329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7" name="pt42">
              <a:extLst>
                <a:ext uri="{FF2B5EF4-FFF2-40B4-BE49-F238E27FC236}">
                  <a16:creationId xmlns:a16="http://schemas.microsoft.com/office/drawing/2014/main" id="{AFFEB2B6-7D7A-3B78-4924-5888488C52E0}"/>
                </a:ext>
              </a:extLst>
            </p:cNvPr>
            <p:cNvSpPr/>
            <p:nvPr/>
          </p:nvSpPr>
          <p:spPr>
            <a:xfrm>
              <a:off x="4640045" y="19590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8" name="pt43">
              <a:extLst>
                <a:ext uri="{FF2B5EF4-FFF2-40B4-BE49-F238E27FC236}">
                  <a16:creationId xmlns:a16="http://schemas.microsoft.com/office/drawing/2014/main" id="{26DE15C6-94D7-B364-412C-7F05025CF168}"/>
                </a:ext>
              </a:extLst>
            </p:cNvPr>
            <p:cNvSpPr/>
            <p:nvPr/>
          </p:nvSpPr>
          <p:spPr>
            <a:xfrm>
              <a:off x="5146114" y="35127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39" name="pt44">
              <a:extLst>
                <a:ext uri="{FF2B5EF4-FFF2-40B4-BE49-F238E27FC236}">
                  <a16:creationId xmlns:a16="http://schemas.microsoft.com/office/drawing/2014/main" id="{D55F606B-8A95-0CAF-21EE-08580268969E}"/>
                </a:ext>
              </a:extLst>
            </p:cNvPr>
            <p:cNvSpPr/>
            <p:nvPr/>
          </p:nvSpPr>
          <p:spPr>
            <a:xfrm>
              <a:off x="5775545" y="34421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0" name="pt45">
              <a:extLst>
                <a:ext uri="{FF2B5EF4-FFF2-40B4-BE49-F238E27FC236}">
                  <a16:creationId xmlns:a16="http://schemas.microsoft.com/office/drawing/2014/main" id="{C0C1353B-C634-52A8-1C29-E21F9C7BF716}"/>
                </a:ext>
              </a:extLst>
            </p:cNvPr>
            <p:cNvSpPr/>
            <p:nvPr/>
          </p:nvSpPr>
          <p:spPr>
            <a:xfrm>
              <a:off x="4756446" y="36904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1" name="pt46">
              <a:extLst>
                <a:ext uri="{FF2B5EF4-FFF2-40B4-BE49-F238E27FC236}">
                  <a16:creationId xmlns:a16="http://schemas.microsoft.com/office/drawing/2014/main" id="{55C80801-66B4-57EA-485C-C3E4CDA6C014}"/>
                </a:ext>
              </a:extLst>
            </p:cNvPr>
            <p:cNvSpPr/>
            <p:nvPr/>
          </p:nvSpPr>
          <p:spPr>
            <a:xfrm>
              <a:off x="7787164" y="47474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2" name="pt47">
              <a:extLst>
                <a:ext uri="{FF2B5EF4-FFF2-40B4-BE49-F238E27FC236}">
                  <a16:creationId xmlns:a16="http://schemas.microsoft.com/office/drawing/2014/main" id="{F58A71E5-1E45-0EE9-B03B-7FD5810E0D89}"/>
                </a:ext>
              </a:extLst>
            </p:cNvPr>
            <p:cNvSpPr/>
            <p:nvPr/>
          </p:nvSpPr>
          <p:spPr>
            <a:xfrm>
              <a:off x="7371065" y="34686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3" name="pt48">
              <a:extLst>
                <a:ext uri="{FF2B5EF4-FFF2-40B4-BE49-F238E27FC236}">
                  <a16:creationId xmlns:a16="http://schemas.microsoft.com/office/drawing/2014/main" id="{777B874F-0372-7C88-4750-C7BDBA79D829}"/>
                </a:ext>
              </a:extLst>
            </p:cNvPr>
            <p:cNvSpPr/>
            <p:nvPr/>
          </p:nvSpPr>
          <p:spPr>
            <a:xfrm>
              <a:off x="7664292" y="47676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4" name="pt49">
              <a:extLst>
                <a:ext uri="{FF2B5EF4-FFF2-40B4-BE49-F238E27FC236}">
                  <a16:creationId xmlns:a16="http://schemas.microsoft.com/office/drawing/2014/main" id="{D52C4650-85F8-9D01-9F94-8174AE3352ED}"/>
                </a:ext>
              </a:extLst>
            </p:cNvPr>
            <p:cNvSpPr/>
            <p:nvPr/>
          </p:nvSpPr>
          <p:spPr>
            <a:xfrm>
              <a:off x="7038252" y="45795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5" name="pt50">
              <a:extLst>
                <a:ext uri="{FF2B5EF4-FFF2-40B4-BE49-F238E27FC236}">
                  <a16:creationId xmlns:a16="http://schemas.microsoft.com/office/drawing/2014/main" id="{38770462-207C-C3A1-24CA-8BF4570C3489}"/>
                </a:ext>
              </a:extLst>
            </p:cNvPr>
            <p:cNvSpPr/>
            <p:nvPr/>
          </p:nvSpPr>
          <p:spPr>
            <a:xfrm>
              <a:off x="7677725" y="38781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6" name="pt51">
              <a:extLst>
                <a:ext uri="{FF2B5EF4-FFF2-40B4-BE49-F238E27FC236}">
                  <a16:creationId xmlns:a16="http://schemas.microsoft.com/office/drawing/2014/main" id="{874F13F2-CA19-4054-C827-2DCE9D8E40FF}"/>
                </a:ext>
              </a:extLst>
            </p:cNvPr>
            <p:cNvSpPr/>
            <p:nvPr/>
          </p:nvSpPr>
          <p:spPr>
            <a:xfrm>
              <a:off x="7456557" y="45065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7" name="pt52">
              <a:extLst>
                <a:ext uri="{FF2B5EF4-FFF2-40B4-BE49-F238E27FC236}">
                  <a16:creationId xmlns:a16="http://schemas.microsoft.com/office/drawing/2014/main" id="{C333A23E-05F2-A580-B791-4156864BB1F3}"/>
                </a:ext>
              </a:extLst>
            </p:cNvPr>
            <p:cNvSpPr/>
            <p:nvPr/>
          </p:nvSpPr>
          <p:spPr>
            <a:xfrm>
              <a:off x="6889789" y="45936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8" name="pt53">
              <a:extLst>
                <a:ext uri="{FF2B5EF4-FFF2-40B4-BE49-F238E27FC236}">
                  <a16:creationId xmlns:a16="http://schemas.microsoft.com/office/drawing/2014/main" id="{E80C0CDB-0137-6998-CD80-F4FA99705F41}"/>
                </a:ext>
              </a:extLst>
            </p:cNvPr>
            <p:cNvSpPr/>
            <p:nvPr/>
          </p:nvSpPr>
          <p:spPr>
            <a:xfrm>
              <a:off x="4901127" y="17730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49" name="pt54">
              <a:extLst>
                <a:ext uri="{FF2B5EF4-FFF2-40B4-BE49-F238E27FC236}">
                  <a16:creationId xmlns:a16="http://schemas.microsoft.com/office/drawing/2014/main" id="{9EC88604-8377-F75A-1666-77B2B7599345}"/>
                </a:ext>
              </a:extLst>
            </p:cNvPr>
            <p:cNvSpPr/>
            <p:nvPr/>
          </p:nvSpPr>
          <p:spPr>
            <a:xfrm>
              <a:off x="4590700" y="22289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0" name="pt55">
              <a:extLst>
                <a:ext uri="{FF2B5EF4-FFF2-40B4-BE49-F238E27FC236}">
                  <a16:creationId xmlns:a16="http://schemas.microsoft.com/office/drawing/2014/main" id="{636C2E67-7D3A-8F4E-EFE8-A5A786B57DE0}"/>
                </a:ext>
              </a:extLst>
            </p:cNvPr>
            <p:cNvSpPr/>
            <p:nvPr/>
          </p:nvSpPr>
          <p:spPr>
            <a:xfrm>
              <a:off x="5234164" y="3739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1" name="pt56">
              <a:extLst>
                <a:ext uri="{FF2B5EF4-FFF2-40B4-BE49-F238E27FC236}">
                  <a16:creationId xmlns:a16="http://schemas.microsoft.com/office/drawing/2014/main" id="{A9454FBA-0576-D883-429A-72363AC04964}"/>
                </a:ext>
              </a:extLst>
            </p:cNvPr>
            <p:cNvSpPr/>
            <p:nvPr/>
          </p:nvSpPr>
          <p:spPr>
            <a:xfrm>
              <a:off x="5362942" y="43804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2" name="pt57">
              <a:extLst>
                <a:ext uri="{FF2B5EF4-FFF2-40B4-BE49-F238E27FC236}">
                  <a16:creationId xmlns:a16="http://schemas.microsoft.com/office/drawing/2014/main" id="{220050CA-1D2B-55F1-0162-5DB8392B1ED0}"/>
                </a:ext>
              </a:extLst>
            </p:cNvPr>
            <p:cNvSpPr/>
            <p:nvPr/>
          </p:nvSpPr>
          <p:spPr>
            <a:xfrm>
              <a:off x="5662001" y="23587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3" name="pt58">
              <a:extLst>
                <a:ext uri="{FF2B5EF4-FFF2-40B4-BE49-F238E27FC236}">
                  <a16:creationId xmlns:a16="http://schemas.microsoft.com/office/drawing/2014/main" id="{C7C9EA62-EEAD-BFA8-36C3-DE757F5C5475}"/>
                </a:ext>
              </a:extLst>
            </p:cNvPr>
            <p:cNvSpPr/>
            <p:nvPr/>
          </p:nvSpPr>
          <p:spPr>
            <a:xfrm>
              <a:off x="4793104" y="34874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4" name="pt59">
              <a:extLst>
                <a:ext uri="{FF2B5EF4-FFF2-40B4-BE49-F238E27FC236}">
                  <a16:creationId xmlns:a16="http://schemas.microsoft.com/office/drawing/2014/main" id="{1220076D-2D2D-E133-6F09-04847C6BA96A}"/>
                </a:ext>
              </a:extLst>
            </p:cNvPr>
            <p:cNvSpPr/>
            <p:nvPr/>
          </p:nvSpPr>
          <p:spPr>
            <a:xfrm>
              <a:off x="5355926" y="32631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5" name="pt60">
              <a:extLst>
                <a:ext uri="{FF2B5EF4-FFF2-40B4-BE49-F238E27FC236}">
                  <a16:creationId xmlns:a16="http://schemas.microsoft.com/office/drawing/2014/main" id="{09B0A226-0B12-2D77-5DA9-2733148F39E5}"/>
                </a:ext>
              </a:extLst>
            </p:cNvPr>
            <p:cNvSpPr/>
            <p:nvPr/>
          </p:nvSpPr>
          <p:spPr>
            <a:xfrm>
              <a:off x="4596973" y="26403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6" name="pt61">
              <a:extLst>
                <a:ext uri="{FF2B5EF4-FFF2-40B4-BE49-F238E27FC236}">
                  <a16:creationId xmlns:a16="http://schemas.microsoft.com/office/drawing/2014/main" id="{1A3C3F52-8E33-E366-47FB-C06D704448BF}"/>
                </a:ext>
              </a:extLst>
            </p:cNvPr>
            <p:cNvSpPr/>
            <p:nvPr/>
          </p:nvSpPr>
          <p:spPr>
            <a:xfrm>
              <a:off x="4313567" y="21245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7" name="pt62">
              <a:extLst>
                <a:ext uri="{FF2B5EF4-FFF2-40B4-BE49-F238E27FC236}">
                  <a16:creationId xmlns:a16="http://schemas.microsoft.com/office/drawing/2014/main" id="{F12C34D3-E8A0-3C04-8FF6-3960A1DE7A37}"/>
                </a:ext>
              </a:extLst>
            </p:cNvPr>
            <p:cNvSpPr/>
            <p:nvPr/>
          </p:nvSpPr>
          <p:spPr>
            <a:xfrm>
              <a:off x="5343928" y="41753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8" name="pt63">
              <a:extLst>
                <a:ext uri="{FF2B5EF4-FFF2-40B4-BE49-F238E27FC236}">
                  <a16:creationId xmlns:a16="http://schemas.microsoft.com/office/drawing/2014/main" id="{3BCD83E9-1DF4-0177-49B8-D880FC5F392E}"/>
                </a:ext>
              </a:extLst>
            </p:cNvPr>
            <p:cNvSpPr/>
            <p:nvPr/>
          </p:nvSpPr>
          <p:spPr>
            <a:xfrm>
              <a:off x="5780880" y="52713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59" name="pt64">
              <a:extLst>
                <a:ext uri="{FF2B5EF4-FFF2-40B4-BE49-F238E27FC236}">
                  <a16:creationId xmlns:a16="http://schemas.microsoft.com/office/drawing/2014/main" id="{957BD398-2E38-E011-EA0F-842BD494D023}"/>
                </a:ext>
              </a:extLst>
            </p:cNvPr>
            <p:cNvSpPr/>
            <p:nvPr/>
          </p:nvSpPr>
          <p:spPr>
            <a:xfrm>
              <a:off x="5132317" y="32939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0" name="pt65">
              <a:extLst>
                <a:ext uri="{FF2B5EF4-FFF2-40B4-BE49-F238E27FC236}">
                  <a16:creationId xmlns:a16="http://schemas.microsoft.com/office/drawing/2014/main" id="{0816000A-AD32-FA9A-5233-403AD48DEC11}"/>
                </a:ext>
              </a:extLst>
            </p:cNvPr>
            <p:cNvSpPr/>
            <p:nvPr/>
          </p:nvSpPr>
          <p:spPr>
            <a:xfrm>
              <a:off x="6239838" y="44081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1" name="pt66">
              <a:extLst>
                <a:ext uri="{FF2B5EF4-FFF2-40B4-BE49-F238E27FC236}">
                  <a16:creationId xmlns:a16="http://schemas.microsoft.com/office/drawing/2014/main" id="{EBED8A61-6031-FAB2-C31F-1F8063126B10}"/>
                </a:ext>
              </a:extLst>
            </p:cNvPr>
            <p:cNvSpPr/>
            <p:nvPr/>
          </p:nvSpPr>
          <p:spPr>
            <a:xfrm>
              <a:off x="5448845" y="21739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2" name="pt67">
              <a:extLst>
                <a:ext uri="{FF2B5EF4-FFF2-40B4-BE49-F238E27FC236}">
                  <a16:creationId xmlns:a16="http://schemas.microsoft.com/office/drawing/2014/main" id="{A4568BA4-25B8-7701-1C68-0E4C519ED6B0}"/>
                </a:ext>
              </a:extLst>
            </p:cNvPr>
            <p:cNvSpPr/>
            <p:nvPr/>
          </p:nvSpPr>
          <p:spPr>
            <a:xfrm>
              <a:off x="5959065" y="47775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3" name="pt68">
              <a:extLst>
                <a:ext uri="{FF2B5EF4-FFF2-40B4-BE49-F238E27FC236}">
                  <a16:creationId xmlns:a16="http://schemas.microsoft.com/office/drawing/2014/main" id="{71F772F1-8DC6-9B62-A411-5F41354CE887}"/>
                </a:ext>
              </a:extLst>
            </p:cNvPr>
            <p:cNvSpPr/>
            <p:nvPr/>
          </p:nvSpPr>
          <p:spPr>
            <a:xfrm>
              <a:off x="4837800" y="21633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4" name="pt69">
              <a:extLst>
                <a:ext uri="{FF2B5EF4-FFF2-40B4-BE49-F238E27FC236}">
                  <a16:creationId xmlns:a16="http://schemas.microsoft.com/office/drawing/2014/main" id="{BE8064DA-2935-A508-FA2C-40A54BFE1DEA}"/>
                </a:ext>
              </a:extLst>
            </p:cNvPr>
            <p:cNvSpPr/>
            <p:nvPr/>
          </p:nvSpPr>
          <p:spPr>
            <a:xfrm>
              <a:off x="5396781" y="44798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5" name="pt70">
              <a:extLst>
                <a:ext uri="{FF2B5EF4-FFF2-40B4-BE49-F238E27FC236}">
                  <a16:creationId xmlns:a16="http://schemas.microsoft.com/office/drawing/2014/main" id="{8A452377-0AC0-4A2B-B6D3-827B2724B884}"/>
                </a:ext>
              </a:extLst>
            </p:cNvPr>
            <p:cNvSpPr/>
            <p:nvPr/>
          </p:nvSpPr>
          <p:spPr>
            <a:xfrm>
              <a:off x="4578545" y="20068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6" name="pt71">
              <a:extLst>
                <a:ext uri="{FF2B5EF4-FFF2-40B4-BE49-F238E27FC236}">
                  <a16:creationId xmlns:a16="http://schemas.microsoft.com/office/drawing/2014/main" id="{7EC76044-4D74-4808-0428-00A0B4BCB731}"/>
                </a:ext>
              </a:extLst>
            </p:cNvPr>
            <p:cNvSpPr/>
            <p:nvPr/>
          </p:nvSpPr>
          <p:spPr>
            <a:xfrm>
              <a:off x="5667064" y="18601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7" name="pt72">
              <a:extLst>
                <a:ext uri="{FF2B5EF4-FFF2-40B4-BE49-F238E27FC236}">
                  <a16:creationId xmlns:a16="http://schemas.microsoft.com/office/drawing/2014/main" id="{323D932E-4241-AABD-649A-BD4078E88BF5}"/>
                </a:ext>
              </a:extLst>
            </p:cNvPr>
            <p:cNvSpPr/>
            <p:nvPr/>
          </p:nvSpPr>
          <p:spPr>
            <a:xfrm>
              <a:off x="4455453" y="19665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8" name="pt73">
              <a:extLst>
                <a:ext uri="{FF2B5EF4-FFF2-40B4-BE49-F238E27FC236}">
                  <a16:creationId xmlns:a16="http://schemas.microsoft.com/office/drawing/2014/main" id="{99FAE82C-85C4-4DD5-C518-F733651919C6}"/>
                </a:ext>
              </a:extLst>
            </p:cNvPr>
            <p:cNvSpPr/>
            <p:nvPr/>
          </p:nvSpPr>
          <p:spPr>
            <a:xfrm>
              <a:off x="4602475" y="19471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69" name="pt74">
              <a:extLst>
                <a:ext uri="{FF2B5EF4-FFF2-40B4-BE49-F238E27FC236}">
                  <a16:creationId xmlns:a16="http://schemas.microsoft.com/office/drawing/2014/main" id="{F7E313AE-13E9-71D3-9CF8-88179978D9CD}"/>
                </a:ext>
              </a:extLst>
            </p:cNvPr>
            <p:cNvSpPr/>
            <p:nvPr/>
          </p:nvSpPr>
          <p:spPr>
            <a:xfrm>
              <a:off x="5159343" y="22866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0" name="pt75">
              <a:extLst>
                <a:ext uri="{FF2B5EF4-FFF2-40B4-BE49-F238E27FC236}">
                  <a16:creationId xmlns:a16="http://schemas.microsoft.com/office/drawing/2014/main" id="{0D678940-6D27-6D89-D529-DFA1D97DF280}"/>
                </a:ext>
              </a:extLst>
            </p:cNvPr>
            <p:cNvSpPr/>
            <p:nvPr/>
          </p:nvSpPr>
          <p:spPr>
            <a:xfrm>
              <a:off x="4611418" y="33439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1" name="pt76">
              <a:extLst>
                <a:ext uri="{FF2B5EF4-FFF2-40B4-BE49-F238E27FC236}">
                  <a16:creationId xmlns:a16="http://schemas.microsoft.com/office/drawing/2014/main" id="{49E7DA44-58AA-D685-5602-558AC9D806CA}"/>
                </a:ext>
              </a:extLst>
            </p:cNvPr>
            <p:cNvSpPr/>
            <p:nvPr/>
          </p:nvSpPr>
          <p:spPr>
            <a:xfrm>
              <a:off x="5210241" y="34001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2" name="pt77">
              <a:extLst>
                <a:ext uri="{FF2B5EF4-FFF2-40B4-BE49-F238E27FC236}">
                  <a16:creationId xmlns:a16="http://schemas.microsoft.com/office/drawing/2014/main" id="{2F9AAE16-229A-B05C-FC78-31CF8C071B63}"/>
                </a:ext>
              </a:extLst>
            </p:cNvPr>
            <p:cNvSpPr/>
            <p:nvPr/>
          </p:nvSpPr>
          <p:spPr>
            <a:xfrm>
              <a:off x="4452610" y="25502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3" name="pt78">
              <a:extLst>
                <a:ext uri="{FF2B5EF4-FFF2-40B4-BE49-F238E27FC236}">
                  <a16:creationId xmlns:a16="http://schemas.microsoft.com/office/drawing/2014/main" id="{8D818277-1C35-A428-D8BC-9B5AD0383A13}"/>
                </a:ext>
              </a:extLst>
            </p:cNvPr>
            <p:cNvSpPr/>
            <p:nvPr/>
          </p:nvSpPr>
          <p:spPr>
            <a:xfrm>
              <a:off x="4173380" y="30063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4" name="pt79">
              <a:extLst>
                <a:ext uri="{FF2B5EF4-FFF2-40B4-BE49-F238E27FC236}">
                  <a16:creationId xmlns:a16="http://schemas.microsoft.com/office/drawing/2014/main" id="{0B9BA23C-89D8-48E1-15F9-8CFB5641F228}"/>
                </a:ext>
              </a:extLst>
            </p:cNvPr>
            <p:cNvSpPr/>
            <p:nvPr/>
          </p:nvSpPr>
          <p:spPr>
            <a:xfrm>
              <a:off x="4314062" y="2320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5" name="pt80">
              <a:extLst>
                <a:ext uri="{FF2B5EF4-FFF2-40B4-BE49-F238E27FC236}">
                  <a16:creationId xmlns:a16="http://schemas.microsoft.com/office/drawing/2014/main" id="{5F381FA7-A6DD-2AE3-A0FB-2D72D60E7937}"/>
                </a:ext>
              </a:extLst>
            </p:cNvPr>
            <p:cNvSpPr/>
            <p:nvPr/>
          </p:nvSpPr>
          <p:spPr>
            <a:xfrm>
              <a:off x="4594487" y="35432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6" name="pt81">
              <a:extLst>
                <a:ext uri="{FF2B5EF4-FFF2-40B4-BE49-F238E27FC236}">
                  <a16:creationId xmlns:a16="http://schemas.microsoft.com/office/drawing/2014/main" id="{C82F6566-665B-7300-194A-E6B374572B0D}"/>
                </a:ext>
              </a:extLst>
            </p:cNvPr>
            <p:cNvSpPr/>
            <p:nvPr/>
          </p:nvSpPr>
          <p:spPr>
            <a:xfrm>
              <a:off x="4025564" y="22619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7" name="pt82">
              <a:extLst>
                <a:ext uri="{FF2B5EF4-FFF2-40B4-BE49-F238E27FC236}">
                  <a16:creationId xmlns:a16="http://schemas.microsoft.com/office/drawing/2014/main" id="{44DFF480-9BE6-6832-41C1-77535BBCCEE6}"/>
                </a:ext>
              </a:extLst>
            </p:cNvPr>
            <p:cNvSpPr/>
            <p:nvPr/>
          </p:nvSpPr>
          <p:spPr>
            <a:xfrm>
              <a:off x="4330266" y="28813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8" name="pt83">
              <a:extLst>
                <a:ext uri="{FF2B5EF4-FFF2-40B4-BE49-F238E27FC236}">
                  <a16:creationId xmlns:a16="http://schemas.microsoft.com/office/drawing/2014/main" id="{5D28328C-563F-05CD-2876-859941A3F94A}"/>
                </a:ext>
              </a:extLst>
            </p:cNvPr>
            <p:cNvSpPr/>
            <p:nvPr/>
          </p:nvSpPr>
          <p:spPr>
            <a:xfrm>
              <a:off x="4515159" y="3006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79" name="pt84">
              <a:extLst>
                <a:ext uri="{FF2B5EF4-FFF2-40B4-BE49-F238E27FC236}">
                  <a16:creationId xmlns:a16="http://schemas.microsoft.com/office/drawing/2014/main" id="{DBD36FBC-6FBE-1A8D-3BBB-FC779812FD91}"/>
                </a:ext>
              </a:extLst>
            </p:cNvPr>
            <p:cNvSpPr/>
            <p:nvPr/>
          </p:nvSpPr>
          <p:spPr>
            <a:xfrm>
              <a:off x="4680970" y="27891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0" name="pt85">
              <a:extLst>
                <a:ext uri="{FF2B5EF4-FFF2-40B4-BE49-F238E27FC236}">
                  <a16:creationId xmlns:a16="http://schemas.microsoft.com/office/drawing/2014/main" id="{68FEA7C3-70BC-C26E-CDE0-B88FAFA9CB3F}"/>
                </a:ext>
              </a:extLst>
            </p:cNvPr>
            <p:cNvSpPr/>
            <p:nvPr/>
          </p:nvSpPr>
          <p:spPr>
            <a:xfrm>
              <a:off x="4189501" y="26506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1" name="pt86">
              <a:extLst>
                <a:ext uri="{FF2B5EF4-FFF2-40B4-BE49-F238E27FC236}">
                  <a16:creationId xmlns:a16="http://schemas.microsoft.com/office/drawing/2014/main" id="{81868575-CCBE-E85F-FF23-165E66E4C1B2}"/>
                </a:ext>
              </a:extLst>
            </p:cNvPr>
            <p:cNvSpPr/>
            <p:nvPr/>
          </p:nvSpPr>
          <p:spPr>
            <a:xfrm>
              <a:off x="4314216" y="33327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2" name="pt87">
              <a:extLst>
                <a:ext uri="{FF2B5EF4-FFF2-40B4-BE49-F238E27FC236}">
                  <a16:creationId xmlns:a16="http://schemas.microsoft.com/office/drawing/2014/main" id="{C086B7A6-3F6F-F46D-2956-DDDF06A42855}"/>
                </a:ext>
              </a:extLst>
            </p:cNvPr>
            <p:cNvSpPr/>
            <p:nvPr/>
          </p:nvSpPr>
          <p:spPr>
            <a:xfrm>
              <a:off x="5281281" y="20983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3" name="pt88">
              <a:extLst>
                <a:ext uri="{FF2B5EF4-FFF2-40B4-BE49-F238E27FC236}">
                  <a16:creationId xmlns:a16="http://schemas.microsoft.com/office/drawing/2014/main" id="{4299BC27-E9F6-31AD-D70D-17BFEF574301}"/>
                </a:ext>
              </a:extLst>
            </p:cNvPr>
            <p:cNvSpPr/>
            <p:nvPr/>
          </p:nvSpPr>
          <p:spPr>
            <a:xfrm>
              <a:off x="4511107" y="28237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4" name="pt89">
              <a:extLst>
                <a:ext uri="{FF2B5EF4-FFF2-40B4-BE49-F238E27FC236}">
                  <a16:creationId xmlns:a16="http://schemas.microsoft.com/office/drawing/2014/main" id="{14C8C5D6-B02A-71AC-B253-4D5AA5151600}"/>
                </a:ext>
              </a:extLst>
            </p:cNvPr>
            <p:cNvSpPr/>
            <p:nvPr/>
          </p:nvSpPr>
          <p:spPr>
            <a:xfrm>
              <a:off x="4713597" y="33223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5" name="pt90">
              <a:extLst>
                <a:ext uri="{FF2B5EF4-FFF2-40B4-BE49-F238E27FC236}">
                  <a16:creationId xmlns:a16="http://schemas.microsoft.com/office/drawing/2014/main" id="{23B25D2A-8543-8792-46E4-34EDC69EB14A}"/>
                </a:ext>
              </a:extLst>
            </p:cNvPr>
            <p:cNvSpPr/>
            <p:nvPr/>
          </p:nvSpPr>
          <p:spPr>
            <a:xfrm>
              <a:off x="4990545" y="33163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6" name="pt91">
              <a:extLst>
                <a:ext uri="{FF2B5EF4-FFF2-40B4-BE49-F238E27FC236}">
                  <a16:creationId xmlns:a16="http://schemas.microsoft.com/office/drawing/2014/main" id="{9A45D628-CBA9-4272-7225-18CAD860FA2B}"/>
                </a:ext>
              </a:extLst>
            </p:cNvPr>
            <p:cNvSpPr/>
            <p:nvPr/>
          </p:nvSpPr>
          <p:spPr>
            <a:xfrm>
              <a:off x="4994186" y="24545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7" name="pt92">
              <a:extLst>
                <a:ext uri="{FF2B5EF4-FFF2-40B4-BE49-F238E27FC236}">
                  <a16:creationId xmlns:a16="http://schemas.microsoft.com/office/drawing/2014/main" id="{83882B9A-0AD5-2AE7-11DC-93546A72BDFC}"/>
                </a:ext>
              </a:extLst>
            </p:cNvPr>
            <p:cNvSpPr/>
            <p:nvPr/>
          </p:nvSpPr>
          <p:spPr>
            <a:xfrm>
              <a:off x="5505835" y="25335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8" name="pt93">
              <a:extLst>
                <a:ext uri="{FF2B5EF4-FFF2-40B4-BE49-F238E27FC236}">
                  <a16:creationId xmlns:a16="http://schemas.microsoft.com/office/drawing/2014/main" id="{0E977F02-98C1-92C3-637E-504BD202B5A3}"/>
                </a:ext>
              </a:extLst>
            </p:cNvPr>
            <p:cNvSpPr/>
            <p:nvPr/>
          </p:nvSpPr>
          <p:spPr>
            <a:xfrm>
              <a:off x="6508791" y="41836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89" name="pt94">
              <a:extLst>
                <a:ext uri="{FF2B5EF4-FFF2-40B4-BE49-F238E27FC236}">
                  <a16:creationId xmlns:a16="http://schemas.microsoft.com/office/drawing/2014/main" id="{DAD9B9E5-8809-6869-7C1C-05B0EE094FDF}"/>
                </a:ext>
              </a:extLst>
            </p:cNvPr>
            <p:cNvSpPr/>
            <p:nvPr/>
          </p:nvSpPr>
          <p:spPr>
            <a:xfrm>
              <a:off x="4863666" y="20300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0" name="pt95">
              <a:extLst>
                <a:ext uri="{FF2B5EF4-FFF2-40B4-BE49-F238E27FC236}">
                  <a16:creationId xmlns:a16="http://schemas.microsoft.com/office/drawing/2014/main" id="{E9E703EB-1502-10BF-0F05-C71DB40324EC}"/>
                </a:ext>
              </a:extLst>
            </p:cNvPr>
            <p:cNvSpPr/>
            <p:nvPr/>
          </p:nvSpPr>
          <p:spPr>
            <a:xfrm>
              <a:off x="6392882" y="47556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1" name="pt96">
              <a:extLst>
                <a:ext uri="{FF2B5EF4-FFF2-40B4-BE49-F238E27FC236}">
                  <a16:creationId xmlns:a16="http://schemas.microsoft.com/office/drawing/2014/main" id="{DAD5FD08-246E-55DA-DC81-A7B333A30BC7}"/>
                </a:ext>
              </a:extLst>
            </p:cNvPr>
            <p:cNvSpPr/>
            <p:nvPr/>
          </p:nvSpPr>
          <p:spPr>
            <a:xfrm>
              <a:off x="5252615" y="31082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2" name="pt97">
              <a:extLst>
                <a:ext uri="{FF2B5EF4-FFF2-40B4-BE49-F238E27FC236}">
                  <a16:creationId xmlns:a16="http://schemas.microsoft.com/office/drawing/2014/main" id="{8884F843-32AB-330C-9233-AE44B79E23AC}"/>
                </a:ext>
              </a:extLst>
            </p:cNvPr>
            <p:cNvSpPr/>
            <p:nvPr/>
          </p:nvSpPr>
          <p:spPr>
            <a:xfrm>
              <a:off x="6037347" y="52580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3" name="pt98">
              <a:extLst>
                <a:ext uri="{FF2B5EF4-FFF2-40B4-BE49-F238E27FC236}">
                  <a16:creationId xmlns:a16="http://schemas.microsoft.com/office/drawing/2014/main" id="{32ADB9B7-5857-CAF4-3522-949244E75B6E}"/>
                </a:ext>
              </a:extLst>
            </p:cNvPr>
            <p:cNvSpPr/>
            <p:nvPr/>
          </p:nvSpPr>
          <p:spPr>
            <a:xfrm>
              <a:off x="4949296" y="21214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4" name="pt99">
              <a:extLst>
                <a:ext uri="{FF2B5EF4-FFF2-40B4-BE49-F238E27FC236}">
                  <a16:creationId xmlns:a16="http://schemas.microsoft.com/office/drawing/2014/main" id="{48796483-1DFC-F6BB-F397-8D4E622EA7FF}"/>
                </a:ext>
              </a:extLst>
            </p:cNvPr>
            <p:cNvSpPr/>
            <p:nvPr/>
          </p:nvSpPr>
          <p:spPr>
            <a:xfrm>
              <a:off x="5894158" y="46243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5" name="pt100">
              <a:extLst>
                <a:ext uri="{FF2B5EF4-FFF2-40B4-BE49-F238E27FC236}">
                  <a16:creationId xmlns:a16="http://schemas.microsoft.com/office/drawing/2014/main" id="{A15EEF5C-0A51-B4D1-03DF-ED7001A457AE}"/>
                </a:ext>
              </a:extLst>
            </p:cNvPr>
            <p:cNvSpPr/>
            <p:nvPr/>
          </p:nvSpPr>
          <p:spPr>
            <a:xfrm>
              <a:off x="4995679" y="26902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6" name="pt101">
              <a:extLst>
                <a:ext uri="{FF2B5EF4-FFF2-40B4-BE49-F238E27FC236}">
                  <a16:creationId xmlns:a16="http://schemas.microsoft.com/office/drawing/2014/main" id="{BB41E138-45F5-37A4-2829-C4AC7E5506B8}"/>
                </a:ext>
              </a:extLst>
            </p:cNvPr>
            <p:cNvSpPr/>
            <p:nvPr/>
          </p:nvSpPr>
          <p:spPr>
            <a:xfrm>
              <a:off x="4431125" y="45490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7" name="pt102">
              <a:extLst>
                <a:ext uri="{FF2B5EF4-FFF2-40B4-BE49-F238E27FC236}">
                  <a16:creationId xmlns:a16="http://schemas.microsoft.com/office/drawing/2014/main" id="{67E1E925-CB54-B7A1-A906-B5387BEFD4E1}"/>
                </a:ext>
              </a:extLst>
            </p:cNvPr>
            <p:cNvSpPr/>
            <p:nvPr/>
          </p:nvSpPr>
          <p:spPr>
            <a:xfrm>
              <a:off x="4937107" y="24853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8" name="pt103">
              <a:extLst>
                <a:ext uri="{FF2B5EF4-FFF2-40B4-BE49-F238E27FC236}">
                  <a16:creationId xmlns:a16="http://schemas.microsoft.com/office/drawing/2014/main" id="{5E53085D-3B6C-A98D-41FE-3B3F187839E1}"/>
                </a:ext>
              </a:extLst>
            </p:cNvPr>
            <p:cNvSpPr/>
            <p:nvPr/>
          </p:nvSpPr>
          <p:spPr>
            <a:xfrm>
              <a:off x="4318932" y="28676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599" name="pt104">
              <a:extLst>
                <a:ext uri="{FF2B5EF4-FFF2-40B4-BE49-F238E27FC236}">
                  <a16:creationId xmlns:a16="http://schemas.microsoft.com/office/drawing/2014/main" id="{45B4D9B1-9F6A-DD91-C750-FE819054BC47}"/>
                </a:ext>
              </a:extLst>
            </p:cNvPr>
            <p:cNvSpPr/>
            <p:nvPr/>
          </p:nvSpPr>
          <p:spPr>
            <a:xfrm>
              <a:off x="4164405" y="25010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0" name="pt105">
              <a:extLst>
                <a:ext uri="{FF2B5EF4-FFF2-40B4-BE49-F238E27FC236}">
                  <a16:creationId xmlns:a16="http://schemas.microsoft.com/office/drawing/2014/main" id="{9AAB39FD-5E6A-7A56-7EEC-8112000C6EEF}"/>
                </a:ext>
              </a:extLst>
            </p:cNvPr>
            <p:cNvSpPr/>
            <p:nvPr/>
          </p:nvSpPr>
          <p:spPr>
            <a:xfrm>
              <a:off x="4540675" y="20678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1" name="pt106">
              <a:extLst>
                <a:ext uri="{FF2B5EF4-FFF2-40B4-BE49-F238E27FC236}">
                  <a16:creationId xmlns:a16="http://schemas.microsoft.com/office/drawing/2014/main" id="{5B8176B3-E092-955C-C4A9-BE998B937C73}"/>
                </a:ext>
              </a:extLst>
            </p:cNvPr>
            <p:cNvSpPr/>
            <p:nvPr/>
          </p:nvSpPr>
          <p:spPr>
            <a:xfrm>
              <a:off x="5090774" y="25732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2" name="pt107">
              <a:extLst>
                <a:ext uri="{FF2B5EF4-FFF2-40B4-BE49-F238E27FC236}">
                  <a16:creationId xmlns:a16="http://schemas.microsoft.com/office/drawing/2014/main" id="{ED196EE5-6BF9-5731-4B1B-745FB5DB3084}"/>
                </a:ext>
              </a:extLst>
            </p:cNvPr>
            <p:cNvSpPr/>
            <p:nvPr/>
          </p:nvSpPr>
          <p:spPr>
            <a:xfrm>
              <a:off x="3750427" y="26275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3" name="pt108">
              <a:extLst>
                <a:ext uri="{FF2B5EF4-FFF2-40B4-BE49-F238E27FC236}">
                  <a16:creationId xmlns:a16="http://schemas.microsoft.com/office/drawing/2014/main" id="{29B8F0CD-AC44-977C-9BE1-93E96FC0193C}"/>
                </a:ext>
              </a:extLst>
            </p:cNvPr>
            <p:cNvSpPr/>
            <p:nvPr/>
          </p:nvSpPr>
          <p:spPr>
            <a:xfrm>
              <a:off x="4583148" y="20823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4" name="pt109">
              <a:extLst>
                <a:ext uri="{FF2B5EF4-FFF2-40B4-BE49-F238E27FC236}">
                  <a16:creationId xmlns:a16="http://schemas.microsoft.com/office/drawing/2014/main" id="{B640A729-6858-C7F8-8AB5-F602358B36E5}"/>
                </a:ext>
              </a:extLst>
            </p:cNvPr>
            <p:cNvSpPr/>
            <p:nvPr/>
          </p:nvSpPr>
          <p:spPr>
            <a:xfrm>
              <a:off x="4952056" y="28741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5" name="pt110">
              <a:extLst>
                <a:ext uri="{FF2B5EF4-FFF2-40B4-BE49-F238E27FC236}">
                  <a16:creationId xmlns:a16="http://schemas.microsoft.com/office/drawing/2014/main" id="{3E8874DC-828D-9396-408E-3DAE626FB1E4}"/>
                </a:ext>
              </a:extLst>
            </p:cNvPr>
            <p:cNvSpPr/>
            <p:nvPr/>
          </p:nvSpPr>
          <p:spPr>
            <a:xfrm>
              <a:off x="4854581" y="26127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6" name="pt111">
              <a:extLst>
                <a:ext uri="{FF2B5EF4-FFF2-40B4-BE49-F238E27FC236}">
                  <a16:creationId xmlns:a16="http://schemas.microsoft.com/office/drawing/2014/main" id="{BE922242-FBAB-9FE6-CA4C-2CAB97E3D747}"/>
                </a:ext>
              </a:extLst>
            </p:cNvPr>
            <p:cNvSpPr/>
            <p:nvPr/>
          </p:nvSpPr>
          <p:spPr>
            <a:xfrm>
              <a:off x="4318080" y="15979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7" name="pt112">
              <a:extLst>
                <a:ext uri="{FF2B5EF4-FFF2-40B4-BE49-F238E27FC236}">
                  <a16:creationId xmlns:a16="http://schemas.microsoft.com/office/drawing/2014/main" id="{8F360673-65AC-A225-A671-B81E75DC426F}"/>
                </a:ext>
              </a:extLst>
            </p:cNvPr>
            <p:cNvSpPr/>
            <p:nvPr/>
          </p:nvSpPr>
          <p:spPr>
            <a:xfrm>
              <a:off x="3979729" y="27178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8" name="pt113">
              <a:extLst>
                <a:ext uri="{FF2B5EF4-FFF2-40B4-BE49-F238E27FC236}">
                  <a16:creationId xmlns:a16="http://schemas.microsoft.com/office/drawing/2014/main" id="{D5508A57-E21D-EC72-339C-6C848450B4D7}"/>
                </a:ext>
              </a:extLst>
            </p:cNvPr>
            <p:cNvSpPr/>
            <p:nvPr/>
          </p:nvSpPr>
          <p:spPr>
            <a:xfrm>
              <a:off x="6138044" y="19269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09" name="pt114">
              <a:extLst>
                <a:ext uri="{FF2B5EF4-FFF2-40B4-BE49-F238E27FC236}">
                  <a16:creationId xmlns:a16="http://schemas.microsoft.com/office/drawing/2014/main" id="{BB74B119-F0EE-847D-B88A-DE01B61DDCFD}"/>
                </a:ext>
              </a:extLst>
            </p:cNvPr>
            <p:cNvSpPr/>
            <p:nvPr/>
          </p:nvSpPr>
          <p:spPr>
            <a:xfrm>
              <a:off x="4955497" y="28472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0" name="pt115">
              <a:extLst>
                <a:ext uri="{FF2B5EF4-FFF2-40B4-BE49-F238E27FC236}">
                  <a16:creationId xmlns:a16="http://schemas.microsoft.com/office/drawing/2014/main" id="{F9DB4488-4698-DA9C-2928-22EFE21B11C4}"/>
                </a:ext>
              </a:extLst>
            </p:cNvPr>
            <p:cNvSpPr/>
            <p:nvPr/>
          </p:nvSpPr>
          <p:spPr>
            <a:xfrm>
              <a:off x="4851696" y="26662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1" name="pt116">
              <a:extLst>
                <a:ext uri="{FF2B5EF4-FFF2-40B4-BE49-F238E27FC236}">
                  <a16:creationId xmlns:a16="http://schemas.microsoft.com/office/drawing/2014/main" id="{67CAD46C-6E35-7F9B-9DD9-FF92417123DF}"/>
                </a:ext>
              </a:extLst>
            </p:cNvPr>
            <p:cNvSpPr/>
            <p:nvPr/>
          </p:nvSpPr>
          <p:spPr>
            <a:xfrm>
              <a:off x="5224225" y="25128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2" name="pt117">
              <a:extLst>
                <a:ext uri="{FF2B5EF4-FFF2-40B4-BE49-F238E27FC236}">
                  <a16:creationId xmlns:a16="http://schemas.microsoft.com/office/drawing/2014/main" id="{ED8C528A-B475-A012-D10A-8E07C4894883}"/>
                </a:ext>
              </a:extLst>
            </p:cNvPr>
            <p:cNvSpPr/>
            <p:nvPr/>
          </p:nvSpPr>
          <p:spPr>
            <a:xfrm>
              <a:off x="4989089" y="31917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3" name="pt118">
              <a:extLst>
                <a:ext uri="{FF2B5EF4-FFF2-40B4-BE49-F238E27FC236}">
                  <a16:creationId xmlns:a16="http://schemas.microsoft.com/office/drawing/2014/main" id="{DEE6513E-9178-79ED-2622-D6CD295448ED}"/>
                </a:ext>
              </a:extLst>
            </p:cNvPr>
            <p:cNvSpPr/>
            <p:nvPr/>
          </p:nvSpPr>
          <p:spPr>
            <a:xfrm>
              <a:off x="5000117" y="1845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4" name="pt119">
              <a:extLst>
                <a:ext uri="{FF2B5EF4-FFF2-40B4-BE49-F238E27FC236}">
                  <a16:creationId xmlns:a16="http://schemas.microsoft.com/office/drawing/2014/main" id="{2DD032F6-96CD-8F0E-9322-625F47FC7140}"/>
                </a:ext>
              </a:extLst>
            </p:cNvPr>
            <p:cNvSpPr/>
            <p:nvPr/>
          </p:nvSpPr>
          <p:spPr>
            <a:xfrm>
              <a:off x="4748547" y="28999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5" name="pt120">
              <a:extLst>
                <a:ext uri="{FF2B5EF4-FFF2-40B4-BE49-F238E27FC236}">
                  <a16:creationId xmlns:a16="http://schemas.microsoft.com/office/drawing/2014/main" id="{F5963630-AABD-066F-96AD-BD1E6C669C60}"/>
                </a:ext>
              </a:extLst>
            </p:cNvPr>
            <p:cNvSpPr/>
            <p:nvPr/>
          </p:nvSpPr>
          <p:spPr>
            <a:xfrm>
              <a:off x="5112954" y="19123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6" name="pt121">
              <a:extLst>
                <a:ext uri="{FF2B5EF4-FFF2-40B4-BE49-F238E27FC236}">
                  <a16:creationId xmlns:a16="http://schemas.microsoft.com/office/drawing/2014/main" id="{D533D0BB-78B0-347B-08B5-25FD2FD16CDA}"/>
                </a:ext>
              </a:extLst>
            </p:cNvPr>
            <p:cNvSpPr/>
            <p:nvPr/>
          </p:nvSpPr>
          <p:spPr>
            <a:xfrm>
              <a:off x="6018343" y="30092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7" name="pt122">
              <a:extLst>
                <a:ext uri="{FF2B5EF4-FFF2-40B4-BE49-F238E27FC236}">
                  <a16:creationId xmlns:a16="http://schemas.microsoft.com/office/drawing/2014/main" id="{4BA2945E-72EF-5624-1042-4DBAAF7B5447}"/>
                </a:ext>
              </a:extLst>
            </p:cNvPr>
            <p:cNvSpPr/>
            <p:nvPr/>
          </p:nvSpPr>
          <p:spPr>
            <a:xfrm>
              <a:off x="6257380" y="49900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8" name="pt123">
              <a:extLst>
                <a:ext uri="{FF2B5EF4-FFF2-40B4-BE49-F238E27FC236}">
                  <a16:creationId xmlns:a16="http://schemas.microsoft.com/office/drawing/2014/main" id="{34112F1E-E2C9-8687-7043-790D7C4AD1A6}"/>
                </a:ext>
              </a:extLst>
            </p:cNvPr>
            <p:cNvSpPr/>
            <p:nvPr/>
          </p:nvSpPr>
          <p:spPr>
            <a:xfrm>
              <a:off x="5018251" y="23580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19" name="pt124">
              <a:extLst>
                <a:ext uri="{FF2B5EF4-FFF2-40B4-BE49-F238E27FC236}">
                  <a16:creationId xmlns:a16="http://schemas.microsoft.com/office/drawing/2014/main" id="{2585531A-51CE-B215-B323-1BD0EA75A77E}"/>
                </a:ext>
              </a:extLst>
            </p:cNvPr>
            <p:cNvSpPr/>
            <p:nvPr/>
          </p:nvSpPr>
          <p:spPr>
            <a:xfrm>
              <a:off x="4532953" y="35276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0" name="pt125">
              <a:extLst>
                <a:ext uri="{FF2B5EF4-FFF2-40B4-BE49-F238E27FC236}">
                  <a16:creationId xmlns:a16="http://schemas.microsoft.com/office/drawing/2014/main" id="{68237D33-C396-7749-A066-9C1E6DB18540}"/>
                </a:ext>
              </a:extLst>
            </p:cNvPr>
            <p:cNvSpPr/>
            <p:nvPr/>
          </p:nvSpPr>
          <p:spPr>
            <a:xfrm>
              <a:off x="6129631" y="48067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1" name="pt126">
              <a:extLst>
                <a:ext uri="{FF2B5EF4-FFF2-40B4-BE49-F238E27FC236}">
                  <a16:creationId xmlns:a16="http://schemas.microsoft.com/office/drawing/2014/main" id="{138A3C41-5C96-3821-A5F3-0B9872236A66}"/>
                </a:ext>
              </a:extLst>
            </p:cNvPr>
            <p:cNvSpPr/>
            <p:nvPr/>
          </p:nvSpPr>
          <p:spPr>
            <a:xfrm>
              <a:off x="5193280" y="23517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2" name="pt127">
              <a:extLst>
                <a:ext uri="{FF2B5EF4-FFF2-40B4-BE49-F238E27FC236}">
                  <a16:creationId xmlns:a16="http://schemas.microsoft.com/office/drawing/2014/main" id="{DAB6CBBD-E293-2DA8-C6CB-590E07DE6C53}"/>
                </a:ext>
              </a:extLst>
            </p:cNvPr>
            <p:cNvSpPr/>
            <p:nvPr/>
          </p:nvSpPr>
          <p:spPr>
            <a:xfrm>
              <a:off x="5728543" y="53438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3" name="pt128">
              <a:extLst>
                <a:ext uri="{FF2B5EF4-FFF2-40B4-BE49-F238E27FC236}">
                  <a16:creationId xmlns:a16="http://schemas.microsoft.com/office/drawing/2014/main" id="{4DB6C234-5933-7F7A-178F-C2B2DB6CFC0D}"/>
                </a:ext>
              </a:extLst>
            </p:cNvPr>
            <p:cNvSpPr/>
            <p:nvPr/>
          </p:nvSpPr>
          <p:spPr>
            <a:xfrm>
              <a:off x="5304691" y="37453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4" name="pt129">
              <a:extLst>
                <a:ext uri="{FF2B5EF4-FFF2-40B4-BE49-F238E27FC236}">
                  <a16:creationId xmlns:a16="http://schemas.microsoft.com/office/drawing/2014/main" id="{2FD4D4A0-37A3-7D64-B01A-64519BD7852C}"/>
                </a:ext>
              </a:extLst>
            </p:cNvPr>
            <p:cNvSpPr/>
            <p:nvPr/>
          </p:nvSpPr>
          <p:spPr>
            <a:xfrm>
              <a:off x="5119208" y="28366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5" name="pt130">
              <a:extLst>
                <a:ext uri="{FF2B5EF4-FFF2-40B4-BE49-F238E27FC236}">
                  <a16:creationId xmlns:a16="http://schemas.microsoft.com/office/drawing/2014/main" id="{F593FEFC-5D97-1635-44CE-876595CF5390}"/>
                </a:ext>
              </a:extLst>
            </p:cNvPr>
            <p:cNvSpPr/>
            <p:nvPr/>
          </p:nvSpPr>
          <p:spPr>
            <a:xfrm>
              <a:off x="5297599" y="25759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6" name="pt131">
              <a:extLst>
                <a:ext uri="{FF2B5EF4-FFF2-40B4-BE49-F238E27FC236}">
                  <a16:creationId xmlns:a16="http://schemas.microsoft.com/office/drawing/2014/main" id="{1ED97324-6046-9D31-B316-18AE5FF3C174}"/>
                </a:ext>
              </a:extLst>
            </p:cNvPr>
            <p:cNvSpPr/>
            <p:nvPr/>
          </p:nvSpPr>
          <p:spPr>
            <a:xfrm>
              <a:off x="5085798" y="25447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7" name="pt132">
              <a:extLst>
                <a:ext uri="{FF2B5EF4-FFF2-40B4-BE49-F238E27FC236}">
                  <a16:creationId xmlns:a16="http://schemas.microsoft.com/office/drawing/2014/main" id="{21F7CE64-FAC0-9501-B113-E10AF5011A16}"/>
                </a:ext>
              </a:extLst>
            </p:cNvPr>
            <p:cNvSpPr/>
            <p:nvPr/>
          </p:nvSpPr>
          <p:spPr>
            <a:xfrm>
              <a:off x="5717744" y="48172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8" name="pt133">
              <a:extLst>
                <a:ext uri="{FF2B5EF4-FFF2-40B4-BE49-F238E27FC236}">
                  <a16:creationId xmlns:a16="http://schemas.microsoft.com/office/drawing/2014/main" id="{D577FAAD-6C75-58A4-6456-531517D4059C}"/>
                </a:ext>
              </a:extLst>
            </p:cNvPr>
            <p:cNvSpPr/>
            <p:nvPr/>
          </p:nvSpPr>
          <p:spPr>
            <a:xfrm>
              <a:off x="5005985" y="36240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29" name="pt134">
              <a:extLst>
                <a:ext uri="{FF2B5EF4-FFF2-40B4-BE49-F238E27FC236}">
                  <a16:creationId xmlns:a16="http://schemas.microsoft.com/office/drawing/2014/main" id="{A0760BA6-4A8D-B611-BB41-3EBE4EBD1E4B}"/>
                </a:ext>
              </a:extLst>
            </p:cNvPr>
            <p:cNvSpPr/>
            <p:nvPr/>
          </p:nvSpPr>
          <p:spPr>
            <a:xfrm>
              <a:off x="4252107" y="23785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0" name="pt135">
              <a:extLst>
                <a:ext uri="{FF2B5EF4-FFF2-40B4-BE49-F238E27FC236}">
                  <a16:creationId xmlns:a16="http://schemas.microsoft.com/office/drawing/2014/main" id="{55209BE4-65E7-CBED-00CB-8D044EE899A5}"/>
                </a:ext>
              </a:extLst>
            </p:cNvPr>
            <p:cNvSpPr/>
            <p:nvPr/>
          </p:nvSpPr>
          <p:spPr>
            <a:xfrm>
              <a:off x="4914362" y="18997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1" name="pt136">
              <a:extLst>
                <a:ext uri="{FF2B5EF4-FFF2-40B4-BE49-F238E27FC236}">
                  <a16:creationId xmlns:a16="http://schemas.microsoft.com/office/drawing/2014/main" id="{D170BE19-DC8C-9FB6-6F73-4E9331E654B9}"/>
                </a:ext>
              </a:extLst>
            </p:cNvPr>
            <p:cNvSpPr/>
            <p:nvPr/>
          </p:nvSpPr>
          <p:spPr>
            <a:xfrm>
              <a:off x="4090558" y="17917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2" name="pt137">
              <a:extLst>
                <a:ext uri="{FF2B5EF4-FFF2-40B4-BE49-F238E27FC236}">
                  <a16:creationId xmlns:a16="http://schemas.microsoft.com/office/drawing/2014/main" id="{872FBC45-0B34-3E8A-3ACB-0C25A0030253}"/>
                </a:ext>
              </a:extLst>
            </p:cNvPr>
            <p:cNvSpPr/>
            <p:nvPr/>
          </p:nvSpPr>
          <p:spPr>
            <a:xfrm>
              <a:off x="4750290" y="21569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3" name="pt138">
              <a:extLst>
                <a:ext uri="{FF2B5EF4-FFF2-40B4-BE49-F238E27FC236}">
                  <a16:creationId xmlns:a16="http://schemas.microsoft.com/office/drawing/2014/main" id="{EDA6F232-7BE7-F438-BBCD-360E34D8474F}"/>
                </a:ext>
              </a:extLst>
            </p:cNvPr>
            <p:cNvSpPr/>
            <p:nvPr/>
          </p:nvSpPr>
          <p:spPr>
            <a:xfrm>
              <a:off x="5045348" y="26292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4" name="pt139">
              <a:extLst>
                <a:ext uri="{FF2B5EF4-FFF2-40B4-BE49-F238E27FC236}">
                  <a16:creationId xmlns:a16="http://schemas.microsoft.com/office/drawing/2014/main" id="{D1429029-861F-90AB-80C6-7590C4177606}"/>
                </a:ext>
              </a:extLst>
            </p:cNvPr>
            <p:cNvSpPr/>
            <p:nvPr/>
          </p:nvSpPr>
          <p:spPr>
            <a:xfrm>
              <a:off x="5202852" y="20620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5" name="pt140">
              <a:extLst>
                <a:ext uri="{FF2B5EF4-FFF2-40B4-BE49-F238E27FC236}">
                  <a16:creationId xmlns:a16="http://schemas.microsoft.com/office/drawing/2014/main" id="{FAF72142-B65C-B4AA-1796-B521E65BA2F5}"/>
                </a:ext>
              </a:extLst>
            </p:cNvPr>
            <p:cNvSpPr/>
            <p:nvPr/>
          </p:nvSpPr>
          <p:spPr>
            <a:xfrm>
              <a:off x="5379556" y="18894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6" name="pt141">
              <a:extLst>
                <a:ext uri="{FF2B5EF4-FFF2-40B4-BE49-F238E27FC236}">
                  <a16:creationId xmlns:a16="http://schemas.microsoft.com/office/drawing/2014/main" id="{4909034B-44B8-4D54-B10F-7F221AEFFE6C}"/>
                </a:ext>
              </a:extLst>
            </p:cNvPr>
            <p:cNvSpPr/>
            <p:nvPr/>
          </p:nvSpPr>
          <p:spPr>
            <a:xfrm>
              <a:off x="5016163" y="39225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7" name="pt142">
              <a:extLst>
                <a:ext uri="{FF2B5EF4-FFF2-40B4-BE49-F238E27FC236}">
                  <a16:creationId xmlns:a16="http://schemas.microsoft.com/office/drawing/2014/main" id="{876B0A9E-2F56-A893-831A-B51E7B99CBD1}"/>
                </a:ext>
              </a:extLst>
            </p:cNvPr>
            <p:cNvSpPr/>
            <p:nvPr/>
          </p:nvSpPr>
          <p:spPr>
            <a:xfrm>
              <a:off x="4853595" y="29985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8" name="pt143">
              <a:extLst>
                <a:ext uri="{FF2B5EF4-FFF2-40B4-BE49-F238E27FC236}">
                  <a16:creationId xmlns:a16="http://schemas.microsoft.com/office/drawing/2014/main" id="{3AF53253-3384-C63F-06E5-021817E8837A}"/>
                </a:ext>
              </a:extLst>
            </p:cNvPr>
            <p:cNvSpPr/>
            <p:nvPr/>
          </p:nvSpPr>
          <p:spPr>
            <a:xfrm>
              <a:off x="4725492" y="21189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39" name="pt144">
              <a:extLst>
                <a:ext uri="{FF2B5EF4-FFF2-40B4-BE49-F238E27FC236}">
                  <a16:creationId xmlns:a16="http://schemas.microsoft.com/office/drawing/2014/main" id="{59A6793B-13C2-E489-EB53-B88F954B651B}"/>
                </a:ext>
              </a:extLst>
            </p:cNvPr>
            <p:cNvSpPr/>
            <p:nvPr/>
          </p:nvSpPr>
          <p:spPr>
            <a:xfrm>
              <a:off x="5476184" y="43116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0" name="pt145">
              <a:extLst>
                <a:ext uri="{FF2B5EF4-FFF2-40B4-BE49-F238E27FC236}">
                  <a16:creationId xmlns:a16="http://schemas.microsoft.com/office/drawing/2014/main" id="{F3D56710-BDA2-2B1C-1979-5CECBCD6DCB5}"/>
                </a:ext>
              </a:extLst>
            </p:cNvPr>
            <p:cNvSpPr/>
            <p:nvPr/>
          </p:nvSpPr>
          <p:spPr>
            <a:xfrm>
              <a:off x="4478556" y="33365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1" name="pt146">
              <a:extLst>
                <a:ext uri="{FF2B5EF4-FFF2-40B4-BE49-F238E27FC236}">
                  <a16:creationId xmlns:a16="http://schemas.microsoft.com/office/drawing/2014/main" id="{7F1E5BD8-A501-05C2-8100-59B820D0F723}"/>
                </a:ext>
              </a:extLst>
            </p:cNvPr>
            <p:cNvSpPr/>
            <p:nvPr/>
          </p:nvSpPr>
          <p:spPr>
            <a:xfrm>
              <a:off x="4948142" y="35703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2" name="pt147">
              <a:extLst>
                <a:ext uri="{FF2B5EF4-FFF2-40B4-BE49-F238E27FC236}">
                  <a16:creationId xmlns:a16="http://schemas.microsoft.com/office/drawing/2014/main" id="{58A415F1-8D60-51AC-2CCF-8FB39618D00D}"/>
                </a:ext>
              </a:extLst>
            </p:cNvPr>
            <p:cNvSpPr/>
            <p:nvPr/>
          </p:nvSpPr>
          <p:spPr>
            <a:xfrm>
              <a:off x="3593178" y="15844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3" name="pt148">
              <a:extLst>
                <a:ext uri="{FF2B5EF4-FFF2-40B4-BE49-F238E27FC236}">
                  <a16:creationId xmlns:a16="http://schemas.microsoft.com/office/drawing/2014/main" id="{D6CC5083-BA75-5954-830F-D56A9C44B41F}"/>
                </a:ext>
              </a:extLst>
            </p:cNvPr>
            <p:cNvSpPr/>
            <p:nvPr/>
          </p:nvSpPr>
          <p:spPr>
            <a:xfrm>
              <a:off x="5178404" y="30963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4" name="pt149">
              <a:extLst>
                <a:ext uri="{FF2B5EF4-FFF2-40B4-BE49-F238E27FC236}">
                  <a16:creationId xmlns:a16="http://schemas.microsoft.com/office/drawing/2014/main" id="{01186730-AA80-7DCE-DD67-92BF3739A959}"/>
                </a:ext>
              </a:extLst>
            </p:cNvPr>
            <p:cNvSpPr/>
            <p:nvPr/>
          </p:nvSpPr>
          <p:spPr>
            <a:xfrm>
              <a:off x="4861693" y="25107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5" name="pt150">
              <a:extLst>
                <a:ext uri="{FF2B5EF4-FFF2-40B4-BE49-F238E27FC236}">
                  <a16:creationId xmlns:a16="http://schemas.microsoft.com/office/drawing/2014/main" id="{C4678EDD-C53A-1740-27D6-37FB6507C85B}"/>
                </a:ext>
              </a:extLst>
            </p:cNvPr>
            <p:cNvSpPr/>
            <p:nvPr/>
          </p:nvSpPr>
          <p:spPr>
            <a:xfrm>
              <a:off x="4842850" y="20599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6" name="pt151">
              <a:extLst>
                <a:ext uri="{FF2B5EF4-FFF2-40B4-BE49-F238E27FC236}">
                  <a16:creationId xmlns:a16="http://schemas.microsoft.com/office/drawing/2014/main" id="{B1CE10A2-D9DF-11D7-BCEC-39330286754B}"/>
                </a:ext>
              </a:extLst>
            </p:cNvPr>
            <p:cNvSpPr/>
            <p:nvPr/>
          </p:nvSpPr>
          <p:spPr>
            <a:xfrm>
              <a:off x="4348652" y="20226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7" name="pt152">
              <a:extLst>
                <a:ext uri="{FF2B5EF4-FFF2-40B4-BE49-F238E27FC236}">
                  <a16:creationId xmlns:a16="http://schemas.microsoft.com/office/drawing/2014/main" id="{7464DCF2-475D-D7F6-7422-A047FDD53622}"/>
                </a:ext>
              </a:extLst>
            </p:cNvPr>
            <p:cNvSpPr/>
            <p:nvPr/>
          </p:nvSpPr>
          <p:spPr>
            <a:xfrm>
              <a:off x="4841237" y="35788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8" name="pt153">
              <a:extLst>
                <a:ext uri="{FF2B5EF4-FFF2-40B4-BE49-F238E27FC236}">
                  <a16:creationId xmlns:a16="http://schemas.microsoft.com/office/drawing/2014/main" id="{6FD8B39B-9AED-C539-EFFF-E01706DEF954}"/>
                </a:ext>
              </a:extLst>
            </p:cNvPr>
            <p:cNvSpPr/>
            <p:nvPr/>
          </p:nvSpPr>
          <p:spPr>
            <a:xfrm>
              <a:off x="4587748" y="30607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49" name="pt154">
              <a:extLst>
                <a:ext uri="{FF2B5EF4-FFF2-40B4-BE49-F238E27FC236}">
                  <a16:creationId xmlns:a16="http://schemas.microsoft.com/office/drawing/2014/main" id="{94072200-4542-53FA-45C7-AA05CCE918C4}"/>
                </a:ext>
              </a:extLst>
            </p:cNvPr>
            <p:cNvSpPr/>
            <p:nvPr/>
          </p:nvSpPr>
          <p:spPr>
            <a:xfrm>
              <a:off x="5258281" y="26144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0" name="pt155">
              <a:extLst>
                <a:ext uri="{FF2B5EF4-FFF2-40B4-BE49-F238E27FC236}">
                  <a16:creationId xmlns:a16="http://schemas.microsoft.com/office/drawing/2014/main" id="{E1683B47-83E7-C7CF-7C25-C26105D428E0}"/>
                </a:ext>
              </a:extLst>
            </p:cNvPr>
            <p:cNvSpPr/>
            <p:nvPr/>
          </p:nvSpPr>
          <p:spPr>
            <a:xfrm>
              <a:off x="3898128" y="16588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1" name="pt156">
              <a:extLst>
                <a:ext uri="{FF2B5EF4-FFF2-40B4-BE49-F238E27FC236}">
                  <a16:creationId xmlns:a16="http://schemas.microsoft.com/office/drawing/2014/main" id="{02032725-225F-9A6D-4B31-E57ED22A8498}"/>
                </a:ext>
              </a:extLst>
            </p:cNvPr>
            <p:cNvSpPr/>
            <p:nvPr/>
          </p:nvSpPr>
          <p:spPr>
            <a:xfrm>
              <a:off x="4249103" y="19672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2" name="pt157">
              <a:extLst>
                <a:ext uri="{FF2B5EF4-FFF2-40B4-BE49-F238E27FC236}">
                  <a16:creationId xmlns:a16="http://schemas.microsoft.com/office/drawing/2014/main" id="{588F9DF5-2BB9-4630-0956-E48EF96AB511}"/>
                </a:ext>
              </a:extLst>
            </p:cNvPr>
            <p:cNvSpPr/>
            <p:nvPr/>
          </p:nvSpPr>
          <p:spPr>
            <a:xfrm>
              <a:off x="4648203" y="25357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3" name="pt158">
              <a:extLst>
                <a:ext uri="{FF2B5EF4-FFF2-40B4-BE49-F238E27FC236}">
                  <a16:creationId xmlns:a16="http://schemas.microsoft.com/office/drawing/2014/main" id="{14E93C71-53DC-684D-2847-A5CC08657DCD}"/>
                </a:ext>
              </a:extLst>
            </p:cNvPr>
            <p:cNvSpPr/>
            <p:nvPr/>
          </p:nvSpPr>
          <p:spPr>
            <a:xfrm>
              <a:off x="4954917" y="31196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4" name="pt159">
              <a:extLst>
                <a:ext uri="{FF2B5EF4-FFF2-40B4-BE49-F238E27FC236}">
                  <a16:creationId xmlns:a16="http://schemas.microsoft.com/office/drawing/2014/main" id="{A0A7678A-5807-2320-FAB7-2B21CCC2B424}"/>
                </a:ext>
              </a:extLst>
            </p:cNvPr>
            <p:cNvSpPr/>
            <p:nvPr/>
          </p:nvSpPr>
          <p:spPr>
            <a:xfrm>
              <a:off x="4458512" y="34619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5" name="pt160">
              <a:extLst>
                <a:ext uri="{FF2B5EF4-FFF2-40B4-BE49-F238E27FC236}">
                  <a16:creationId xmlns:a16="http://schemas.microsoft.com/office/drawing/2014/main" id="{D44E3D54-083D-351A-02C7-43586935A638}"/>
                </a:ext>
              </a:extLst>
            </p:cNvPr>
            <p:cNvSpPr/>
            <p:nvPr/>
          </p:nvSpPr>
          <p:spPr>
            <a:xfrm>
              <a:off x="4253405" y="18980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6" name="pt161">
              <a:extLst>
                <a:ext uri="{FF2B5EF4-FFF2-40B4-BE49-F238E27FC236}">
                  <a16:creationId xmlns:a16="http://schemas.microsoft.com/office/drawing/2014/main" id="{D38E1565-F754-AC6C-9A6D-31468356D9D5}"/>
                </a:ext>
              </a:extLst>
            </p:cNvPr>
            <p:cNvSpPr/>
            <p:nvPr/>
          </p:nvSpPr>
          <p:spPr>
            <a:xfrm>
              <a:off x="4989600" y="18915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7" name="pt162">
              <a:extLst>
                <a:ext uri="{FF2B5EF4-FFF2-40B4-BE49-F238E27FC236}">
                  <a16:creationId xmlns:a16="http://schemas.microsoft.com/office/drawing/2014/main" id="{003EEFC4-B951-5E2E-6E82-91E48D42C4B8}"/>
                </a:ext>
              </a:extLst>
            </p:cNvPr>
            <p:cNvSpPr/>
            <p:nvPr/>
          </p:nvSpPr>
          <p:spPr>
            <a:xfrm>
              <a:off x="4658801" y="40129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8" name="pt163">
              <a:extLst>
                <a:ext uri="{FF2B5EF4-FFF2-40B4-BE49-F238E27FC236}">
                  <a16:creationId xmlns:a16="http://schemas.microsoft.com/office/drawing/2014/main" id="{B4F39C68-AB4F-D0B9-BE86-56021ACE7C35}"/>
                </a:ext>
              </a:extLst>
            </p:cNvPr>
            <p:cNvSpPr/>
            <p:nvPr/>
          </p:nvSpPr>
          <p:spPr>
            <a:xfrm>
              <a:off x="4717673" y="25239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59" name="pt164">
              <a:extLst>
                <a:ext uri="{FF2B5EF4-FFF2-40B4-BE49-F238E27FC236}">
                  <a16:creationId xmlns:a16="http://schemas.microsoft.com/office/drawing/2014/main" id="{16462934-31EF-8531-CA70-4BC107C364F6}"/>
                </a:ext>
              </a:extLst>
            </p:cNvPr>
            <p:cNvSpPr/>
            <p:nvPr/>
          </p:nvSpPr>
          <p:spPr>
            <a:xfrm>
              <a:off x="4149018" y="26268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0" name="pt165">
              <a:extLst>
                <a:ext uri="{FF2B5EF4-FFF2-40B4-BE49-F238E27FC236}">
                  <a16:creationId xmlns:a16="http://schemas.microsoft.com/office/drawing/2014/main" id="{1AD29E11-C646-8545-922F-035EB5949241}"/>
                </a:ext>
              </a:extLst>
            </p:cNvPr>
            <p:cNvSpPr/>
            <p:nvPr/>
          </p:nvSpPr>
          <p:spPr>
            <a:xfrm>
              <a:off x="4708100" y="34166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1" name="pt166">
              <a:extLst>
                <a:ext uri="{FF2B5EF4-FFF2-40B4-BE49-F238E27FC236}">
                  <a16:creationId xmlns:a16="http://schemas.microsoft.com/office/drawing/2014/main" id="{72F33116-A295-8294-78E9-359ADB714CC0}"/>
                </a:ext>
              </a:extLst>
            </p:cNvPr>
            <p:cNvSpPr/>
            <p:nvPr/>
          </p:nvSpPr>
          <p:spPr>
            <a:xfrm>
              <a:off x="4512162" y="26849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2" name="pt167">
              <a:extLst>
                <a:ext uri="{FF2B5EF4-FFF2-40B4-BE49-F238E27FC236}">
                  <a16:creationId xmlns:a16="http://schemas.microsoft.com/office/drawing/2014/main" id="{C4FC2092-3055-978A-88E1-8C593BD1C5AF}"/>
                </a:ext>
              </a:extLst>
            </p:cNvPr>
            <p:cNvSpPr/>
            <p:nvPr/>
          </p:nvSpPr>
          <p:spPr>
            <a:xfrm>
              <a:off x="4841725" y="23678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3" name="pt168">
              <a:extLst>
                <a:ext uri="{FF2B5EF4-FFF2-40B4-BE49-F238E27FC236}">
                  <a16:creationId xmlns:a16="http://schemas.microsoft.com/office/drawing/2014/main" id="{6B89BA28-6322-3775-0502-ABFA7DEA0585}"/>
                </a:ext>
              </a:extLst>
            </p:cNvPr>
            <p:cNvSpPr/>
            <p:nvPr/>
          </p:nvSpPr>
          <p:spPr>
            <a:xfrm>
              <a:off x="5240211" y="35366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4" name="pt169">
              <a:extLst>
                <a:ext uri="{FF2B5EF4-FFF2-40B4-BE49-F238E27FC236}">
                  <a16:creationId xmlns:a16="http://schemas.microsoft.com/office/drawing/2014/main" id="{17AF980A-08F5-730E-B45F-9E237B503E26}"/>
                </a:ext>
              </a:extLst>
            </p:cNvPr>
            <p:cNvSpPr/>
            <p:nvPr/>
          </p:nvSpPr>
          <p:spPr>
            <a:xfrm>
              <a:off x="4490111" y="26043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5" name="pt170">
              <a:extLst>
                <a:ext uri="{FF2B5EF4-FFF2-40B4-BE49-F238E27FC236}">
                  <a16:creationId xmlns:a16="http://schemas.microsoft.com/office/drawing/2014/main" id="{DF27306E-456B-184C-FE7D-13C56A917178}"/>
                </a:ext>
              </a:extLst>
            </p:cNvPr>
            <p:cNvSpPr/>
            <p:nvPr/>
          </p:nvSpPr>
          <p:spPr>
            <a:xfrm>
              <a:off x="5379353" y="28142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6" name="pt171">
              <a:extLst>
                <a:ext uri="{FF2B5EF4-FFF2-40B4-BE49-F238E27FC236}">
                  <a16:creationId xmlns:a16="http://schemas.microsoft.com/office/drawing/2014/main" id="{52A89EE9-C208-C1FE-ED4C-3B5D6AF8233A}"/>
                </a:ext>
              </a:extLst>
            </p:cNvPr>
            <p:cNvSpPr/>
            <p:nvPr/>
          </p:nvSpPr>
          <p:spPr>
            <a:xfrm>
              <a:off x="4747316" y="33509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7" name="pt172">
              <a:extLst>
                <a:ext uri="{FF2B5EF4-FFF2-40B4-BE49-F238E27FC236}">
                  <a16:creationId xmlns:a16="http://schemas.microsoft.com/office/drawing/2014/main" id="{B6005A5B-6076-58FA-58C9-F4E68A47C561}"/>
                </a:ext>
              </a:extLst>
            </p:cNvPr>
            <p:cNvSpPr/>
            <p:nvPr/>
          </p:nvSpPr>
          <p:spPr>
            <a:xfrm>
              <a:off x="5490210" y="31509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8" name="pt173">
              <a:extLst>
                <a:ext uri="{FF2B5EF4-FFF2-40B4-BE49-F238E27FC236}">
                  <a16:creationId xmlns:a16="http://schemas.microsoft.com/office/drawing/2014/main" id="{39016596-F352-082F-0B34-B29101334C7F}"/>
                </a:ext>
              </a:extLst>
            </p:cNvPr>
            <p:cNvSpPr/>
            <p:nvPr/>
          </p:nvSpPr>
          <p:spPr>
            <a:xfrm>
              <a:off x="5206398" y="38590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69" name="pt174">
              <a:extLst>
                <a:ext uri="{FF2B5EF4-FFF2-40B4-BE49-F238E27FC236}">
                  <a16:creationId xmlns:a16="http://schemas.microsoft.com/office/drawing/2014/main" id="{9CE5B543-D4E0-9895-A4AD-17BA6FE7DD06}"/>
                </a:ext>
              </a:extLst>
            </p:cNvPr>
            <p:cNvSpPr/>
            <p:nvPr/>
          </p:nvSpPr>
          <p:spPr>
            <a:xfrm>
              <a:off x="4716357" y="18613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0" name="pt175">
              <a:extLst>
                <a:ext uri="{FF2B5EF4-FFF2-40B4-BE49-F238E27FC236}">
                  <a16:creationId xmlns:a16="http://schemas.microsoft.com/office/drawing/2014/main" id="{02B837B0-9442-D5E5-7777-5BB7AA699B3E}"/>
                </a:ext>
              </a:extLst>
            </p:cNvPr>
            <p:cNvSpPr/>
            <p:nvPr/>
          </p:nvSpPr>
          <p:spPr>
            <a:xfrm>
              <a:off x="5345175" y="44075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1" name="pt176">
              <a:extLst>
                <a:ext uri="{FF2B5EF4-FFF2-40B4-BE49-F238E27FC236}">
                  <a16:creationId xmlns:a16="http://schemas.microsoft.com/office/drawing/2014/main" id="{42B50544-F0EB-ADDD-242D-E50C22982A0A}"/>
                </a:ext>
              </a:extLst>
            </p:cNvPr>
            <p:cNvSpPr/>
            <p:nvPr/>
          </p:nvSpPr>
          <p:spPr>
            <a:xfrm>
              <a:off x="5574100" y="29283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2" name="pt177">
              <a:extLst>
                <a:ext uri="{FF2B5EF4-FFF2-40B4-BE49-F238E27FC236}">
                  <a16:creationId xmlns:a16="http://schemas.microsoft.com/office/drawing/2014/main" id="{3F06D8EE-13C2-EE15-405A-71A09FD0651E}"/>
                </a:ext>
              </a:extLst>
            </p:cNvPr>
            <p:cNvSpPr/>
            <p:nvPr/>
          </p:nvSpPr>
          <p:spPr>
            <a:xfrm>
              <a:off x="5257427" y="28128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3" name="pt178">
              <a:extLst>
                <a:ext uri="{FF2B5EF4-FFF2-40B4-BE49-F238E27FC236}">
                  <a16:creationId xmlns:a16="http://schemas.microsoft.com/office/drawing/2014/main" id="{E6EFB46F-3737-EC35-3845-58FC8C59CC72}"/>
                </a:ext>
              </a:extLst>
            </p:cNvPr>
            <p:cNvSpPr/>
            <p:nvPr/>
          </p:nvSpPr>
          <p:spPr>
            <a:xfrm>
              <a:off x="5423206" y="26526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4" name="pt179">
              <a:extLst>
                <a:ext uri="{FF2B5EF4-FFF2-40B4-BE49-F238E27FC236}">
                  <a16:creationId xmlns:a16="http://schemas.microsoft.com/office/drawing/2014/main" id="{B317DC6A-6409-476D-1530-90D80964770B}"/>
                </a:ext>
              </a:extLst>
            </p:cNvPr>
            <p:cNvSpPr/>
            <p:nvPr/>
          </p:nvSpPr>
          <p:spPr>
            <a:xfrm>
              <a:off x="5271119" y="36771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5" name="pt180">
              <a:extLst>
                <a:ext uri="{FF2B5EF4-FFF2-40B4-BE49-F238E27FC236}">
                  <a16:creationId xmlns:a16="http://schemas.microsoft.com/office/drawing/2014/main" id="{8FE09C09-90D3-47E0-416A-C50491650BF6}"/>
                </a:ext>
              </a:extLst>
            </p:cNvPr>
            <p:cNvSpPr/>
            <p:nvPr/>
          </p:nvSpPr>
          <p:spPr>
            <a:xfrm>
              <a:off x="4723326" y="24980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6" name="pt181">
              <a:extLst>
                <a:ext uri="{FF2B5EF4-FFF2-40B4-BE49-F238E27FC236}">
                  <a16:creationId xmlns:a16="http://schemas.microsoft.com/office/drawing/2014/main" id="{BA17051F-8F6E-99B1-92A5-FF093D0C3144}"/>
                </a:ext>
              </a:extLst>
            </p:cNvPr>
            <p:cNvSpPr/>
            <p:nvPr/>
          </p:nvSpPr>
          <p:spPr>
            <a:xfrm>
              <a:off x="4831382" y="19669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7" name="pt182">
              <a:extLst>
                <a:ext uri="{FF2B5EF4-FFF2-40B4-BE49-F238E27FC236}">
                  <a16:creationId xmlns:a16="http://schemas.microsoft.com/office/drawing/2014/main" id="{F73AC0EC-F499-7423-D068-9560D16DF925}"/>
                </a:ext>
              </a:extLst>
            </p:cNvPr>
            <p:cNvSpPr/>
            <p:nvPr/>
          </p:nvSpPr>
          <p:spPr>
            <a:xfrm>
              <a:off x="4198008" y="32859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8" name="pt183">
              <a:extLst>
                <a:ext uri="{FF2B5EF4-FFF2-40B4-BE49-F238E27FC236}">
                  <a16:creationId xmlns:a16="http://schemas.microsoft.com/office/drawing/2014/main" id="{A2DF3369-1CC8-F1EB-7682-D2FCF5AB3BF9}"/>
                </a:ext>
              </a:extLst>
            </p:cNvPr>
            <p:cNvSpPr/>
            <p:nvPr/>
          </p:nvSpPr>
          <p:spPr>
            <a:xfrm>
              <a:off x="4954170" y="26526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79" name="pt184">
              <a:extLst>
                <a:ext uri="{FF2B5EF4-FFF2-40B4-BE49-F238E27FC236}">
                  <a16:creationId xmlns:a16="http://schemas.microsoft.com/office/drawing/2014/main" id="{424A4FC8-15D2-9604-C8C5-F1CBCFD12E6C}"/>
                </a:ext>
              </a:extLst>
            </p:cNvPr>
            <p:cNvSpPr/>
            <p:nvPr/>
          </p:nvSpPr>
          <p:spPr>
            <a:xfrm>
              <a:off x="5069105" y="23241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0" name="pt185">
              <a:extLst>
                <a:ext uri="{FF2B5EF4-FFF2-40B4-BE49-F238E27FC236}">
                  <a16:creationId xmlns:a16="http://schemas.microsoft.com/office/drawing/2014/main" id="{FF449A7E-0FB8-ECBC-D00C-870D36D3AD9C}"/>
                </a:ext>
              </a:extLst>
            </p:cNvPr>
            <p:cNvSpPr/>
            <p:nvPr/>
          </p:nvSpPr>
          <p:spPr>
            <a:xfrm>
              <a:off x="5036707" y="30951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1" name="pt186">
              <a:extLst>
                <a:ext uri="{FF2B5EF4-FFF2-40B4-BE49-F238E27FC236}">
                  <a16:creationId xmlns:a16="http://schemas.microsoft.com/office/drawing/2014/main" id="{5707FA68-C5C4-68B9-FE2D-15280AA937A3}"/>
                </a:ext>
              </a:extLst>
            </p:cNvPr>
            <p:cNvSpPr/>
            <p:nvPr/>
          </p:nvSpPr>
          <p:spPr>
            <a:xfrm>
              <a:off x="5439891" y="22277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2" name="pt187">
              <a:extLst>
                <a:ext uri="{FF2B5EF4-FFF2-40B4-BE49-F238E27FC236}">
                  <a16:creationId xmlns:a16="http://schemas.microsoft.com/office/drawing/2014/main" id="{C1FAA2DA-1F81-8949-CA4B-4466F9629DBD}"/>
                </a:ext>
              </a:extLst>
            </p:cNvPr>
            <p:cNvSpPr/>
            <p:nvPr/>
          </p:nvSpPr>
          <p:spPr>
            <a:xfrm>
              <a:off x="6077498" y="21885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3" name="pt188">
              <a:extLst>
                <a:ext uri="{FF2B5EF4-FFF2-40B4-BE49-F238E27FC236}">
                  <a16:creationId xmlns:a16="http://schemas.microsoft.com/office/drawing/2014/main" id="{B92E3A94-03FC-762E-28BE-FC234F31C20D}"/>
                </a:ext>
              </a:extLst>
            </p:cNvPr>
            <p:cNvSpPr/>
            <p:nvPr/>
          </p:nvSpPr>
          <p:spPr>
            <a:xfrm>
              <a:off x="4357391" y="19660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4" name="pt189">
              <a:extLst>
                <a:ext uri="{FF2B5EF4-FFF2-40B4-BE49-F238E27FC236}">
                  <a16:creationId xmlns:a16="http://schemas.microsoft.com/office/drawing/2014/main" id="{ABA7C9DB-7F59-719A-3476-C5462F9EF265}"/>
                </a:ext>
              </a:extLst>
            </p:cNvPr>
            <p:cNvSpPr/>
            <p:nvPr/>
          </p:nvSpPr>
          <p:spPr>
            <a:xfrm>
              <a:off x="4879451" y="28303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5" name="pt190">
              <a:extLst>
                <a:ext uri="{FF2B5EF4-FFF2-40B4-BE49-F238E27FC236}">
                  <a16:creationId xmlns:a16="http://schemas.microsoft.com/office/drawing/2014/main" id="{8D202879-D101-AA1B-AFD5-CF2DBF3CD889}"/>
                </a:ext>
              </a:extLst>
            </p:cNvPr>
            <p:cNvSpPr/>
            <p:nvPr/>
          </p:nvSpPr>
          <p:spPr>
            <a:xfrm>
              <a:off x="4820705" y="21600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6" name="pt191">
              <a:extLst>
                <a:ext uri="{FF2B5EF4-FFF2-40B4-BE49-F238E27FC236}">
                  <a16:creationId xmlns:a16="http://schemas.microsoft.com/office/drawing/2014/main" id="{BB23933A-272F-A6B2-FC24-0671DAE9A59E}"/>
                </a:ext>
              </a:extLst>
            </p:cNvPr>
            <p:cNvSpPr/>
            <p:nvPr/>
          </p:nvSpPr>
          <p:spPr>
            <a:xfrm>
              <a:off x="3886453" y="21512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7" name="pt192">
              <a:extLst>
                <a:ext uri="{FF2B5EF4-FFF2-40B4-BE49-F238E27FC236}">
                  <a16:creationId xmlns:a16="http://schemas.microsoft.com/office/drawing/2014/main" id="{ABC4075C-BF5C-FB37-3E44-60D32E6234FD}"/>
                </a:ext>
              </a:extLst>
            </p:cNvPr>
            <p:cNvSpPr/>
            <p:nvPr/>
          </p:nvSpPr>
          <p:spPr>
            <a:xfrm>
              <a:off x="4542908" y="22360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8" name="pt193">
              <a:extLst>
                <a:ext uri="{FF2B5EF4-FFF2-40B4-BE49-F238E27FC236}">
                  <a16:creationId xmlns:a16="http://schemas.microsoft.com/office/drawing/2014/main" id="{3F9C12F5-56E1-5FA5-38EC-AF8E663D5C1D}"/>
                </a:ext>
              </a:extLst>
            </p:cNvPr>
            <p:cNvSpPr/>
            <p:nvPr/>
          </p:nvSpPr>
          <p:spPr>
            <a:xfrm>
              <a:off x="4639268" y="47085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89" name="pt194">
              <a:extLst>
                <a:ext uri="{FF2B5EF4-FFF2-40B4-BE49-F238E27FC236}">
                  <a16:creationId xmlns:a16="http://schemas.microsoft.com/office/drawing/2014/main" id="{7969126D-1A81-6CCC-39C7-27AB570F0A0F}"/>
                </a:ext>
              </a:extLst>
            </p:cNvPr>
            <p:cNvSpPr/>
            <p:nvPr/>
          </p:nvSpPr>
          <p:spPr>
            <a:xfrm>
              <a:off x="5239042" y="23456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0" name="pt195">
              <a:extLst>
                <a:ext uri="{FF2B5EF4-FFF2-40B4-BE49-F238E27FC236}">
                  <a16:creationId xmlns:a16="http://schemas.microsoft.com/office/drawing/2014/main" id="{35DB673B-D0E0-691D-955A-CBCC229701D2}"/>
                </a:ext>
              </a:extLst>
            </p:cNvPr>
            <p:cNvSpPr/>
            <p:nvPr/>
          </p:nvSpPr>
          <p:spPr>
            <a:xfrm>
              <a:off x="4660859" y="31092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1" name="pt196">
              <a:extLst>
                <a:ext uri="{FF2B5EF4-FFF2-40B4-BE49-F238E27FC236}">
                  <a16:creationId xmlns:a16="http://schemas.microsoft.com/office/drawing/2014/main" id="{7052A61B-8754-EF49-F0F7-CBC14AFAD6D4}"/>
                </a:ext>
              </a:extLst>
            </p:cNvPr>
            <p:cNvSpPr/>
            <p:nvPr/>
          </p:nvSpPr>
          <p:spPr>
            <a:xfrm>
              <a:off x="4686535" y="32888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2" name="pt197">
              <a:extLst>
                <a:ext uri="{FF2B5EF4-FFF2-40B4-BE49-F238E27FC236}">
                  <a16:creationId xmlns:a16="http://schemas.microsoft.com/office/drawing/2014/main" id="{E0E5A634-FE9D-4CA7-510A-E7CDC4A1D544}"/>
                </a:ext>
              </a:extLst>
            </p:cNvPr>
            <p:cNvSpPr/>
            <p:nvPr/>
          </p:nvSpPr>
          <p:spPr>
            <a:xfrm>
              <a:off x="4686489" y="29998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3" name="pt198">
              <a:extLst>
                <a:ext uri="{FF2B5EF4-FFF2-40B4-BE49-F238E27FC236}">
                  <a16:creationId xmlns:a16="http://schemas.microsoft.com/office/drawing/2014/main" id="{C4B44ED4-97C7-D7D3-C0DF-68D57521C475}"/>
                </a:ext>
              </a:extLst>
            </p:cNvPr>
            <p:cNvSpPr/>
            <p:nvPr/>
          </p:nvSpPr>
          <p:spPr>
            <a:xfrm>
              <a:off x="4490144" y="21648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4" name="pt199">
              <a:extLst>
                <a:ext uri="{FF2B5EF4-FFF2-40B4-BE49-F238E27FC236}">
                  <a16:creationId xmlns:a16="http://schemas.microsoft.com/office/drawing/2014/main" id="{DEAC0119-6607-75B9-23CF-D10D86655505}"/>
                </a:ext>
              </a:extLst>
            </p:cNvPr>
            <p:cNvSpPr/>
            <p:nvPr/>
          </p:nvSpPr>
          <p:spPr>
            <a:xfrm>
              <a:off x="4692845" y="32506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5" name="pt200">
              <a:extLst>
                <a:ext uri="{FF2B5EF4-FFF2-40B4-BE49-F238E27FC236}">
                  <a16:creationId xmlns:a16="http://schemas.microsoft.com/office/drawing/2014/main" id="{D48442A5-58C1-EDEB-1D43-BF587A9BEE20}"/>
                </a:ext>
              </a:extLst>
            </p:cNvPr>
            <p:cNvSpPr/>
            <p:nvPr/>
          </p:nvSpPr>
          <p:spPr>
            <a:xfrm>
              <a:off x="5336449" y="44319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6" name="pt201">
              <a:extLst>
                <a:ext uri="{FF2B5EF4-FFF2-40B4-BE49-F238E27FC236}">
                  <a16:creationId xmlns:a16="http://schemas.microsoft.com/office/drawing/2014/main" id="{764CA123-BB9B-35C7-05CE-0E88D38FA6B9}"/>
                </a:ext>
              </a:extLst>
            </p:cNvPr>
            <p:cNvSpPr/>
            <p:nvPr/>
          </p:nvSpPr>
          <p:spPr>
            <a:xfrm>
              <a:off x="4192409" y="27583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7" name="pt202">
              <a:extLst>
                <a:ext uri="{FF2B5EF4-FFF2-40B4-BE49-F238E27FC236}">
                  <a16:creationId xmlns:a16="http://schemas.microsoft.com/office/drawing/2014/main" id="{8E535509-0612-74C8-C521-5FC04854F933}"/>
                </a:ext>
              </a:extLst>
            </p:cNvPr>
            <p:cNvSpPr/>
            <p:nvPr/>
          </p:nvSpPr>
          <p:spPr>
            <a:xfrm>
              <a:off x="4848098" y="19579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8" name="pt203">
              <a:extLst>
                <a:ext uri="{FF2B5EF4-FFF2-40B4-BE49-F238E27FC236}">
                  <a16:creationId xmlns:a16="http://schemas.microsoft.com/office/drawing/2014/main" id="{4D8B8497-F71E-BE95-0A23-11A6EE4353A6}"/>
                </a:ext>
              </a:extLst>
            </p:cNvPr>
            <p:cNvSpPr/>
            <p:nvPr/>
          </p:nvSpPr>
          <p:spPr>
            <a:xfrm>
              <a:off x="5090178" y="16616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699" name="pt204">
              <a:extLst>
                <a:ext uri="{FF2B5EF4-FFF2-40B4-BE49-F238E27FC236}">
                  <a16:creationId xmlns:a16="http://schemas.microsoft.com/office/drawing/2014/main" id="{FB3CC11A-61C2-C2E1-3CA9-6EBAD92353B8}"/>
                </a:ext>
              </a:extLst>
            </p:cNvPr>
            <p:cNvSpPr/>
            <p:nvPr/>
          </p:nvSpPr>
          <p:spPr>
            <a:xfrm>
              <a:off x="4950000" y="40592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0" name="pt205">
              <a:extLst>
                <a:ext uri="{FF2B5EF4-FFF2-40B4-BE49-F238E27FC236}">
                  <a16:creationId xmlns:a16="http://schemas.microsoft.com/office/drawing/2014/main" id="{AA821595-D444-AADB-0E00-3910DD6BCDEF}"/>
                </a:ext>
              </a:extLst>
            </p:cNvPr>
            <p:cNvSpPr/>
            <p:nvPr/>
          </p:nvSpPr>
          <p:spPr>
            <a:xfrm>
              <a:off x="4960685" y="43541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1" name="pt206">
              <a:extLst>
                <a:ext uri="{FF2B5EF4-FFF2-40B4-BE49-F238E27FC236}">
                  <a16:creationId xmlns:a16="http://schemas.microsoft.com/office/drawing/2014/main" id="{EC65C8EC-4B30-A828-BBBA-3651B5A8C603}"/>
                </a:ext>
              </a:extLst>
            </p:cNvPr>
            <p:cNvSpPr/>
            <p:nvPr/>
          </p:nvSpPr>
          <p:spPr>
            <a:xfrm>
              <a:off x="4801221" y="24184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2" name="pt207">
              <a:extLst>
                <a:ext uri="{FF2B5EF4-FFF2-40B4-BE49-F238E27FC236}">
                  <a16:creationId xmlns:a16="http://schemas.microsoft.com/office/drawing/2014/main" id="{1B17091B-EB3C-2586-DD3F-020F386D772C}"/>
                </a:ext>
              </a:extLst>
            </p:cNvPr>
            <p:cNvSpPr/>
            <p:nvPr/>
          </p:nvSpPr>
          <p:spPr>
            <a:xfrm>
              <a:off x="5234427" y="25960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3" name="pt208">
              <a:extLst>
                <a:ext uri="{FF2B5EF4-FFF2-40B4-BE49-F238E27FC236}">
                  <a16:creationId xmlns:a16="http://schemas.microsoft.com/office/drawing/2014/main" id="{3F96CE73-E236-70F9-3A5F-0DEB2AEA4586}"/>
                </a:ext>
              </a:extLst>
            </p:cNvPr>
            <p:cNvSpPr/>
            <p:nvPr/>
          </p:nvSpPr>
          <p:spPr>
            <a:xfrm>
              <a:off x="4800759" y="21461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4" name="pt209">
              <a:extLst>
                <a:ext uri="{FF2B5EF4-FFF2-40B4-BE49-F238E27FC236}">
                  <a16:creationId xmlns:a16="http://schemas.microsoft.com/office/drawing/2014/main" id="{1077BCC5-172F-8985-CC01-70201772BFFD}"/>
                </a:ext>
              </a:extLst>
            </p:cNvPr>
            <p:cNvSpPr/>
            <p:nvPr/>
          </p:nvSpPr>
          <p:spPr>
            <a:xfrm>
              <a:off x="4648480" y="22586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5" name="pt210">
              <a:extLst>
                <a:ext uri="{FF2B5EF4-FFF2-40B4-BE49-F238E27FC236}">
                  <a16:creationId xmlns:a16="http://schemas.microsoft.com/office/drawing/2014/main" id="{EF96965B-E65B-1637-09DE-891535BD5031}"/>
                </a:ext>
              </a:extLst>
            </p:cNvPr>
            <p:cNvSpPr/>
            <p:nvPr/>
          </p:nvSpPr>
          <p:spPr>
            <a:xfrm>
              <a:off x="6539723" y="29153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6" name="pt211">
              <a:extLst>
                <a:ext uri="{FF2B5EF4-FFF2-40B4-BE49-F238E27FC236}">
                  <a16:creationId xmlns:a16="http://schemas.microsoft.com/office/drawing/2014/main" id="{D03A0AA3-5D05-C455-6B59-4E20FC594A11}"/>
                </a:ext>
              </a:extLst>
            </p:cNvPr>
            <p:cNvSpPr/>
            <p:nvPr/>
          </p:nvSpPr>
          <p:spPr>
            <a:xfrm>
              <a:off x="4436341" y="27642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7" name="pt212">
              <a:extLst>
                <a:ext uri="{FF2B5EF4-FFF2-40B4-BE49-F238E27FC236}">
                  <a16:creationId xmlns:a16="http://schemas.microsoft.com/office/drawing/2014/main" id="{7127FDD1-AA4A-7E83-78E8-675765FCA9F5}"/>
                </a:ext>
              </a:extLst>
            </p:cNvPr>
            <p:cNvSpPr/>
            <p:nvPr/>
          </p:nvSpPr>
          <p:spPr>
            <a:xfrm>
              <a:off x="4448818" y="29224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8" name="pt213">
              <a:extLst>
                <a:ext uri="{FF2B5EF4-FFF2-40B4-BE49-F238E27FC236}">
                  <a16:creationId xmlns:a16="http://schemas.microsoft.com/office/drawing/2014/main" id="{EEB17D30-2CA4-DE2F-98BF-28BEC50E183D}"/>
                </a:ext>
              </a:extLst>
            </p:cNvPr>
            <p:cNvSpPr/>
            <p:nvPr/>
          </p:nvSpPr>
          <p:spPr>
            <a:xfrm>
              <a:off x="5044890" y="28211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09" name="pt214">
              <a:extLst>
                <a:ext uri="{FF2B5EF4-FFF2-40B4-BE49-F238E27FC236}">
                  <a16:creationId xmlns:a16="http://schemas.microsoft.com/office/drawing/2014/main" id="{BD42816B-56AF-0A3D-B111-A115E0C35FB5}"/>
                </a:ext>
              </a:extLst>
            </p:cNvPr>
            <p:cNvSpPr/>
            <p:nvPr/>
          </p:nvSpPr>
          <p:spPr>
            <a:xfrm>
              <a:off x="4215911" y="23057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0" name="pt215">
              <a:extLst>
                <a:ext uri="{FF2B5EF4-FFF2-40B4-BE49-F238E27FC236}">
                  <a16:creationId xmlns:a16="http://schemas.microsoft.com/office/drawing/2014/main" id="{13568D95-D7BF-DD05-48D9-8AE84E484897}"/>
                </a:ext>
              </a:extLst>
            </p:cNvPr>
            <p:cNvSpPr/>
            <p:nvPr/>
          </p:nvSpPr>
          <p:spPr>
            <a:xfrm>
              <a:off x="5566709" y="45980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1" name="pt216">
              <a:extLst>
                <a:ext uri="{FF2B5EF4-FFF2-40B4-BE49-F238E27FC236}">
                  <a16:creationId xmlns:a16="http://schemas.microsoft.com/office/drawing/2014/main" id="{D4A1AD1D-6AC9-A588-D26E-D0AC068E69DB}"/>
                </a:ext>
              </a:extLst>
            </p:cNvPr>
            <p:cNvSpPr/>
            <p:nvPr/>
          </p:nvSpPr>
          <p:spPr>
            <a:xfrm>
              <a:off x="5049366" y="38706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2" name="pt217">
              <a:extLst>
                <a:ext uri="{FF2B5EF4-FFF2-40B4-BE49-F238E27FC236}">
                  <a16:creationId xmlns:a16="http://schemas.microsoft.com/office/drawing/2014/main" id="{6557E3C7-27E7-CDEF-F53F-326AC756E76D}"/>
                </a:ext>
              </a:extLst>
            </p:cNvPr>
            <p:cNvSpPr/>
            <p:nvPr/>
          </p:nvSpPr>
          <p:spPr>
            <a:xfrm>
              <a:off x="4446521" y="27420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3" name="pt218">
              <a:extLst>
                <a:ext uri="{FF2B5EF4-FFF2-40B4-BE49-F238E27FC236}">
                  <a16:creationId xmlns:a16="http://schemas.microsoft.com/office/drawing/2014/main" id="{3DD5F7C5-8DCA-0FC8-B4D9-B3EFF163FF70}"/>
                </a:ext>
              </a:extLst>
            </p:cNvPr>
            <p:cNvSpPr/>
            <p:nvPr/>
          </p:nvSpPr>
          <p:spPr>
            <a:xfrm>
              <a:off x="3852222" y="30161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4" name="pt219">
              <a:extLst>
                <a:ext uri="{FF2B5EF4-FFF2-40B4-BE49-F238E27FC236}">
                  <a16:creationId xmlns:a16="http://schemas.microsoft.com/office/drawing/2014/main" id="{ABC136DB-335C-F034-0F8B-96321071BEDF}"/>
                </a:ext>
              </a:extLst>
            </p:cNvPr>
            <p:cNvSpPr/>
            <p:nvPr/>
          </p:nvSpPr>
          <p:spPr>
            <a:xfrm>
              <a:off x="4766867" y="29113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5" name="pt220">
              <a:extLst>
                <a:ext uri="{FF2B5EF4-FFF2-40B4-BE49-F238E27FC236}">
                  <a16:creationId xmlns:a16="http://schemas.microsoft.com/office/drawing/2014/main" id="{75486F2A-CA13-ABA0-7A21-6CD17D50F357}"/>
                </a:ext>
              </a:extLst>
            </p:cNvPr>
            <p:cNvSpPr/>
            <p:nvPr/>
          </p:nvSpPr>
          <p:spPr>
            <a:xfrm>
              <a:off x="5224522" y="33891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6" name="pt221">
              <a:extLst>
                <a:ext uri="{FF2B5EF4-FFF2-40B4-BE49-F238E27FC236}">
                  <a16:creationId xmlns:a16="http://schemas.microsoft.com/office/drawing/2014/main" id="{9290A811-863F-D23B-0214-D5184DBA0F69}"/>
                </a:ext>
              </a:extLst>
            </p:cNvPr>
            <p:cNvSpPr/>
            <p:nvPr/>
          </p:nvSpPr>
          <p:spPr>
            <a:xfrm>
              <a:off x="3937522" y="17705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7" name="pt222">
              <a:extLst>
                <a:ext uri="{FF2B5EF4-FFF2-40B4-BE49-F238E27FC236}">
                  <a16:creationId xmlns:a16="http://schemas.microsoft.com/office/drawing/2014/main" id="{9EB64542-BD68-008F-BD75-1C458F3C1F5D}"/>
                </a:ext>
              </a:extLst>
            </p:cNvPr>
            <p:cNvSpPr/>
            <p:nvPr/>
          </p:nvSpPr>
          <p:spPr>
            <a:xfrm>
              <a:off x="5509183" y="35264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8" name="pt223">
              <a:extLst>
                <a:ext uri="{FF2B5EF4-FFF2-40B4-BE49-F238E27FC236}">
                  <a16:creationId xmlns:a16="http://schemas.microsoft.com/office/drawing/2014/main" id="{E1C0A5F9-07C5-E9CC-39A4-6EE91B2F8F6A}"/>
                </a:ext>
              </a:extLst>
            </p:cNvPr>
            <p:cNvSpPr/>
            <p:nvPr/>
          </p:nvSpPr>
          <p:spPr>
            <a:xfrm>
              <a:off x="5174924" y="32218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19" name="pt224">
              <a:extLst>
                <a:ext uri="{FF2B5EF4-FFF2-40B4-BE49-F238E27FC236}">
                  <a16:creationId xmlns:a16="http://schemas.microsoft.com/office/drawing/2014/main" id="{59098FCA-7E9E-3259-C82F-506E5BB20043}"/>
                </a:ext>
              </a:extLst>
            </p:cNvPr>
            <p:cNvSpPr/>
            <p:nvPr/>
          </p:nvSpPr>
          <p:spPr>
            <a:xfrm>
              <a:off x="4261027" y="26347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0" name="pt225">
              <a:extLst>
                <a:ext uri="{FF2B5EF4-FFF2-40B4-BE49-F238E27FC236}">
                  <a16:creationId xmlns:a16="http://schemas.microsoft.com/office/drawing/2014/main" id="{761252AE-6A3F-BF02-2C86-BBA010B2BECB}"/>
                </a:ext>
              </a:extLst>
            </p:cNvPr>
            <p:cNvSpPr/>
            <p:nvPr/>
          </p:nvSpPr>
          <p:spPr>
            <a:xfrm>
              <a:off x="4620745" y="21440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1" name="pt226">
              <a:extLst>
                <a:ext uri="{FF2B5EF4-FFF2-40B4-BE49-F238E27FC236}">
                  <a16:creationId xmlns:a16="http://schemas.microsoft.com/office/drawing/2014/main" id="{A1EADA4D-F31E-CFC6-EDA5-CBFAF749AF8A}"/>
                </a:ext>
              </a:extLst>
            </p:cNvPr>
            <p:cNvSpPr/>
            <p:nvPr/>
          </p:nvSpPr>
          <p:spPr>
            <a:xfrm>
              <a:off x="4758000" y="31103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2" name="pt227">
              <a:extLst>
                <a:ext uri="{FF2B5EF4-FFF2-40B4-BE49-F238E27FC236}">
                  <a16:creationId xmlns:a16="http://schemas.microsoft.com/office/drawing/2014/main" id="{19F6DAEA-38C7-591C-3642-5E1C27E45BDA}"/>
                </a:ext>
              </a:extLst>
            </p:cNvPr>
            <p:cNvSpPr/>
            <p:nvPr/>
          </p:nvSpPr>
          <p:spPr>
            <a:xfrm>
              <a:off x="3998705" y="24450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3" name="pt228">
              <a:extLst>
                <a:ext uri="{FF2B5EF4-FFF2-40B4-BE49-F238E27FC236}">
                  <a16:creationId xmlns:a16="http://schemas.microsoft.com/office/drawing/2014/main" id="{1EDA5C96-1635-4E00-D705-10AE750B1C3D}"/>
                </a:ext>
              </a:extLst>
            </p:cNvPr>
            <p:cNvSpPr/>
            <p:nvPr/>
          </p:nvSpPr>
          <p:spPr>
            <a:xfrm>
              <a:off x="4831492" y="42938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4" name="pt229">
              <a:extLst>
                <a:ext uri="{FF2B5EF4-FFF2-40B4-BE49-F238E27FC236}">
                  <a16:creationId xmlns:a16="http://schemas.microsoft.com/office/drawing/2014/main" id="{DF42AC58-7C49-CC5D-8157-336DE445392B}"/>
                </a:ext>
              </a:extLst>
            </p:cNvPr>
            <p:cNvSpPr/>
            <p:nvPr/>
          </p:nvSpPr>
          <p:spPr>
            <a:xfrm>
              <a:off x="4290341" y="19776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5" name="pt230">
              <a:extLst>
                <a:ext uri="{FF2B5EF4-FFF2-40B4-BE49-F238E27FC236}">
                  <a16:creationId xmlns:a16="http://schemas.microsoft.com/office/drawing/2014/main" id="{74594C90-7BC8-EEE1-3C9E-CFACCA8B9ECC}"/>
                </a:ext>
              </a:extLst>
            </p:cNvPr>
            <p:cNvSpPr/>
            <p:nvPr/>
          </p:nvSpPr>
          <p:spPr>
            <a:xfrm>
              <a:off x="4617649" y="27224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6" name="pt231">
              <a:extLst>
                <a:ext uri="{FF2B5EF4-FFF2-40B4-BE49-F238E27FC236}">
                  <a16:creationId xmlns:a16="http://schemas.microsoft.com/office/drawing/2014/main" id="{4DF0C870-7553-D01E-B78E-24B1A0DCA006}"/>
                </a:ext>
              </a:extLst>
            </p:cNvPr>
            <p:cNvSpPr/>
            <p:nvPr/>
          </p:nvSpPr>
          <p:spPr>
            <a:xfrm>
              <a:off x="4340196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7" name="pt232">
              <a:extLst>
                <a:ext uri="{FF2B5EF4-FFF2-40B4-BE49-F238E27FC236}">
                  <a16:creationId xmlns:a16="http://schemas.microsoft.com/office/drawing/2014/main" id="{92D490B3-AC30-33CB-4FFD-D2DAC4DF4936}"/>
                </a:ext>
              </a:extLst>
            </p:cNvPr>
            <p:cNvSpPr/>
            <p:nvPr/>
          </p:nvSpPr>
          <p:spPr>
            <a:xfrm>
              <a:off x="4718871" y="39521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8" name="pt233">
              <a:extLst>
                <a:ext uri="{FF2B5EF4-FFF2-40B4-BE49-F238E27FC236}">
                  <a16:creationId xmlns:a16="http://schemas.microsoft.com/office/drawing/2014/main" id="{C89796E8-54BC-61C1-517E-D5972735306B}"/>
                </a:ext>
              </a:extLst>
            </p:cNvPr>
            <p:cNvSpPr/>
            <p:nvPr/>
          </p:nvSpPr>
          <p:spPr>
            <a:xfrm>
              <a:off x="5032542" y="35292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29" name="pt234">
              <a:extLst>
                <a:ext uri="{FF2B5EF4-FFF2-40B4-BE49-F238E27FC236}">
                  <a16:creationId xmlns:a16="http://schemas.microsoft.com/office/drawing/2014/main" id="{E46E2014-F77A-043C-7BDD-E91F9F24BF6D}"/>
                </a:ext>
              </a:extLst>
            </p:cNvPr>
            <p:cNvSpPr/>
            <p:nvPr/>
          </p:nvSpPr>
          <p:spPr>
            <a:xfrm>
              <a:off x="4587855" y="16560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0" name="pt235">
              <a:extLst>
                <a:ext uri="{FF2B5EF4-FFF2-40B4-BE49-F238E27FC236}">
                  <a16:creationId xmlns:a16="http://schemas.microsoft.com/office/drawing/2014/main" id="{610EBA8F-B424-A18D-642D-C3E927C036A6}"/>
                </a:ext>
              </a:extLst>
            </p:cNvPr>
            <p:cNvSpPr/>
            <p:nvPr/>
          </p:nvSpPr>
          <p:spPr>
            <a:xfrm>
              <a:off x="4602221" y="40108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1" name="pt236">
              <a:extLst>
                <a:ext uri="{FF2B5EF4-FFF2-40B4-BE49-F238E27FC236}">
                  <a16:creationId xmlns:a16="http://schemas.microsoft.com/office/drawing/2014/main" id="{943BECCE-90A4-F4DA-8C3A-597B04267A81}"/>
                </a:ext>
              </a:extLst>
            </p:cNvPr>
            <p:cNvSpPr/>
            <p:nvPr/>
          </p:nvSpPr>
          <p:spPr>
            <a:xfrm>
              <a:off x="4464664" y="36397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2" name="pt237">
              <a:extLst>
                <a:ext uri="{FF2B5EF4-FFF2-40B4-BE49-F238E27FC236}">
                  <a16:creationId xmlns:a16="http://schemas.microsoft.com/office/drawing/2014/main" id="{809507F2-5B99-4B59-7BDF-14128F8BE7E5}"/>
                </a:ext>
              </a:extLst>
            </p:cNvPr>
            <p:cNvSpPr/>
            <p:nvPr/>
          </p:nvSpPr>
          <p:spPr>
            <a:xfrm>
              <a:off x="4509025" y="24529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3" name="pt238">
              <a:extLst>
                <a:ext uri="{FF2B5EF4-FFF2-40B4-BE49-F238E27FC236}">
                  <a16:creationId xmlns:a16="http://schemas.microsoft.com/office/drawing/2014/main" id="{8B56AC63-8E2B-7427-BF16-D0442FCBC61B}"/>
                </a:ext>
              </a:extLst>
            </p:cNvPr>
            <p:cNvSpPr/>
            <p:nvPr/>
          </p:nvSpPr>
          <p:spPr>
            <a:xfrm>
              <a:off x="4591664" y="25580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4" name="pt239">
              <a:extLst>
                <a:ext uri="{FF2B5EF4-FFF2-40B4-BE49-F238E27FC236}">
                  <a16:creationId xmlns:a16="http://schemas.microsoft.com/office/drawing/2014/main" id="{DD510A22-96B1-B059-5483-D4EECB0862CD}"/>
                </a:ext>
              </a:extLst>
            </p:cNvPr>
            <p:cNvSpPr/>
            <p:nvPr/>
          </p:nvSpPr>
          <p:spPr>
            <a:xfrm>
              <a:off x="4091110" y="24740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5" name="pt240">
              <a:extLst>
                <a:ext uri="{FF2B5EF4-FFF2-40B4-BE49-F238E27FC236}">
                  <a16:creationId xmlns:a16="http://schemas.microsoft.com/office/drawing/2014/main" id="{C1EBF710-4C2B-5F51-385D-4FA965919535}"/>
                </a:ext>
              </a:extLst>
            </p:cNvPr>
            <p:cNvSpPr/>
            <p:nvPr/>
          </p:nvSpPr>
          <p:spPr>
            <a:xfrm>
              <a:off x="3731910" y="18548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6" name="pt241">
              <a:extLst>
                <a:ext uri="{FF2B5EF4-FFF2-40B4-BE49-F238E27FC236}">
                  <a16:creationId xmlns:a16="http://schemas.microsoft.com/office/drawing/2014/main" id="{87583D51-0A41-78A2-18EC-D19042D47093}"/>
                </a:ext>
              </a:extLst>
            </p:cNvPr>
            <p:cNvSpPr/>
            <p:nvPr/>
          </p:nvSpPr>
          <p:spPr>
            <a:xfrm>
              <a:off x="4553621" y="34737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7" name="pt242">
              <a:extLst>
                <a:ext uri="{FF2B5EF4-FFF2-40B4-BE49-F238E27FC236}">
                  <a16:creationId xmlns:a16="http://schemas.microsoft.com/office/drawing/2014/main" id="{05FB6F50-9C2A-DCCE-B222-2AF889AD1E7C}"/>
                </a:ext>
              </a:extLst>
            </p:cNvPr>
            <p:cNvSpPr/>
            <p:nvPr/>
          </p:nvSpPr>
          <p:spPr>
            <a:xfrm>
              <a:off x="4092579" y="21085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8" name="pt243">
              <a:extLst>
                <a:ext uri="{FF2B5EF4-FFF2-40B4-BE49-F238E27FC236}">
                  <a16:creationId xmlns:a16="http://schemas.microsoft.com/office/drawing/2014/main" id="{11490AF2-310E-33D2-D142-CC34EAC65046}"/>
                </a:ext>
              </a:extLst>
            </p:cNvPr>
            <p:cNvSpPr/>
            <p:nvPr/>
          </p:nvSpPr>
          <p:spPr>
            <a:xfrm>
              <a:off x="4486439" y="34550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39" name="pt244">
              <a:extLst>
                <a:ext uri="{FF2B5EF4-FFF2-40B4-BE49-F238E27FC236}">
                  <a16:creationId xmlns:a16="http://schemas.microsoft.com/office/drawing/2014/main" id="{4500EE96-EB59-F670-C037-4E1146939438}"/>
                </a:ext>
              </a:extLst>
            </p:cNvPr>
            <p:cNvSpPr/>
            <p:nvPr/>
          </p:nvSpPr>
          <p:spPr>
            <a:xfrm>
              <a:off x="3967078" y="20282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0" name="pt245">
              <a:extLst>
                <a:ext uri="{FF2B5EF4-FFF2-40B4-BE49-F238E27FC236}">
                  <a16:creationId xmlns:a16="http://schemas.microsoft.com/office/drawing/2014/main" id="{D644F94D-E382-8186-D72E-4990133FAFDB}"/>
                </a:ext>
              </a:extLst>
            </p:cNvPr>
            <p:cNvSpPr/>
            <p:nvPr/>
          </p:nvSpPr>
          <p:spPr>
            <a:xfrm>
              <a:off x="4197605" y="28336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1" name="pt246">
              <a:extLst>
                <a:ext uri="{FF2B5EF4-FFF2-40B4-BE49-F238E27FC236}">
                  <a16:creationId xmlns:a16="http://schemas.microsoft.com/office/drawing/2014/main" id="{0A866E09-9CFB-6D2E-53DA-ABE114C0A367}"/>
                </a:ext>
              </a:extLst>
            </p:cNvPr>
            <p:cNvSpPr/>
            <p:nvPr/>
          </p:nvSpPr>
          <p:spPr>
            <a:xfrm>
              <a:off x="5067216" y="27409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2" name="pt247">
              <a:extLst>
                <a:ext uri="{FF2B5EF4-FFF2-40B4-BE49-F238E27FC236}">
                  <a16:creationId xmlns:a16="http://schemas.microsoft.com/office/drawing/2014/main" id="{A02D685D-08D8-A9A3-E963-7DF4A278F2A4}"/>
                </a:ext>
              </a:extLst>
            </p:cNvPr>
            <p:cNvSpPr/>
            <p:nvPr/>
          </p:nvSpPr>
          <p:spPr>
            <a:xfrm>
              <a:off x="4679008" y="25679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3" name="pt248">
              <a:extLst>
                <a:ext uri="{FF2B5EF4-FFF2-40B4-BE49-F238E27FC236}">
                  <a16:creationId xmlns:a16="http://schemas.microsoft.com/office/drawing/2014/main" id="{25E6FBE1-76B1-7A63-B1ED-2B7A949865BD}"/>
                </a:ext>
              </a:extLst>
            </p:cNvPr>
            <p:cNvSpPr/>
            <p:nvPr/>
          </p:nvSpPr>
          <p:spPr>
            <a:xfrm>
              <a:off x="4372994" y="23276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4" name="pt249">
              <a:extLst>
                <a:ext uri="{FF2B5EF4-FFF2-40B4-BE49-F238E27FC236}">
                  <a16:creationId xmlns:a16="http://schemas.microsoft.com/office/drawing/2014/main" id="{0BAF6498-0E20-6F6B-4504-69263C27CE22}"/>
                </a:ext>
              </a:extLst>
            </p:cNvPr>
            <p:cNvSpPr/>
            <p:nvPr/>
          </p:nvSpPr>
          <p:spPr>
            <a:xfrm>
              <a:off x="4679846" y="26031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5" name="pt250">
              <a:extLst>
                <a:ext uri="{FF2B5EF4-FFF2-40B4-BE49-F238E27FC236}">
                  <a16:creationId xmlns:a16="http://schemas.microsoft.com/office/drawing/2014/main" id="{702C7325-4F29-8532-96FF-E8FE9DBB1DA4}"/>
                </a:ext>
              </a:extLst>
            </p:cNvPr>
            <p:cNvSpPr/>
            <p:nvPr/>
          </p:nvSpPr>
          <p:spPr>
            <a:xfrm>
              <a:off x="4893407" y="28350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6" name="pt251">
              <a:extLst>
                <a:ext uri="{FF2B5EF4-FFF2-40B4-BE49-F238E27FC236}">
                  <a16:creationId xmlns:a16="http://schemas.microsoft.com/office/drawing/2014/main" id="{E00F2C79-806E-C184-2C20-75CCA12EEC2F}"/>
                </a:ext>
              </a:extLst>
            </p:cNvPr>
            <p:cNvSpPr/>
            <p:nvPr/>
          </p:nvSpPr>
          <p:spPr>
            <a:xfrm>
              <a:off x="5009806" y="32643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7" name="pt252">
              <a:extLst>
                <a:ext uri="{FF2B5EF4-FFF2-40B4-BE49-F238E27FC236}">
                  <a16:creationId xmlns:a16="http://schemas.microsoft.com/office/drawing/2014/main" id="{C50EBDD1-068C-FFA1-61C5-ACEF5162565A}"/>
                </a:ext>
              </a:extLst>
            </p:cNvPr>
            <p:cNvSpPr/>
            <p:nvPr/>
          </p:nvSpPr>
          <p:spPr>
            <a:xfrm>
              <a:off x="4497323" y="18484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8" name="pt253">
              <a:extLst>
                <a:ext uri="{FF2B5EF4-FFF2-40B4-BE49-F238E27FC236}">
                  <a16:creationId xmlns:a16="http://schemas.microsoft.com/office/drawing/2014/main" id="{7BA64B7D-D28D-E5B7-00D1-F6012B056B3C}"/>
                </a:ext>
              </a:extLst>
            </p:cNvPr>
            <p:cNvSpPr/>
            <p:nvPr/>
          </p:nvSpPr>
          <p:spPr>
            <a:xfrm>
              <a:off x="4839490" y="17495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49" name="pt254">
              <a:extLst>
                <a:ext uri="{FF2B5EF4-FFF2-40B4-BE49-F238E27FC236}">
                  <a16:creationId xmlns:a16="http://schemas.microsoft.com/office/drawing/2014/main" id="{C59EA7B2-519A-C78E-BDB2-A9A7F7B27394}"/>
                </a:ext>
              </a:extLst>
            </p:cNvPr>
            <p:cNvSpPr/>
            <p:nvPr/>
          </p:nvSpPr>
          <p:spPr>
            <a:xfrm>
              <a:off x="4686796" y="23032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0" name="pt255">
              <a:extLst>
                <a:ext uri="{FF2B5EF4-FFF2-40B4-BE49-F238E27FC236}">
                  <a16:creationId xmlns:a16="http://schemas.microsoft.com/office/drawing/2014/main" id="{31C0FEE7-CE1B-51EB-5DA8-03049E4C00CE}"/>
                </a:ext>
              </a:extLst>
            </p:cNvPr>
            <p:cNvSpPr/>
            <p:nvPr/>
          </p:nvSpPr>
          <p:spPr>
            <a:xfrm>
              <a:off x="4680627" y="21452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1" name="pt256">
              <a:extLst>
                <a:ext uri="{FF2B5EF4-FFF2-40B4-BE49-F238E27FC236}">
                  <a16:creationId xmlns:a16="http://schemas.microsoft.com/office/drawing/2014/main" id="{57AB0C9F-1D42-90C2-A6EB-8038DF424889}"/>
                </a:ext>
              </a:extLst>
            </p:cNvPr>
            <p:cNvSpPr/>
            <p:nvPr/>
          </p:nvSpPr>
          <p:spPr>
            <a:xfrm>
              <a:off x="5015873" y="27567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2" name="pt257">
              <a:extLst>
                <a:ext uri="{FF2B5EF4-FFF2-40B4-BE49-F238E27FC236}">
                  <a16:creationId xmlns:a16="http://schemas.microsoft.com/office/drawing/2014/main" id="{9AF4AEDB-E036-C233-EF82-63B1957B62E5}"/>
                </a:ext>
              </a:extLst>
            </p:cNvPr>
            <p:cNvSpPr/>
            <p:nvPr/>
          </p:nvSpPr>
          <p:spPr>
            <a:xfrm>
              <a:off x="4545449" y="42502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3" name="pt258">
              <a:extLst>
                <a:ext uri="{FF2B5EF4-FFF2-40B4-BE49-F238E27FC236}">
                  <a16:creationId xmlns:a16="http://schemas.microsoft.com/office/drawing/2014/main" id="{E93BEFE7-19EA-E71B-05EB-FF9F80417549}"/>
                </a:ext>
              </a:extLst>
            </p:cNvPr>
            <p:cNvSpPr/>
            <p:nvPr/>
          </p:nvSpPr>
          <p:spPr>
            <a:xfrm>
              <a:off x="5096858" y="39919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4" name="pt259">
              <a:extLst>
                <a:ext uri="{FF2B5EF4-FFF2-40B4-BE49-F238E27FC236}">
                  <a16:creationId xmlns:a16="http://schemas.microsoft.com/office/drawing/2014/main" id="{FA224D4C-C571-7CB2-AFFA-0DED7C2F1108}"/>
                </a:ext>
              </a:extLst>
            </p:cNvPr>
            <p:cNvSpPr/>
            <p:nvPr/>
          </p:nvSpPr>
          <p:spPr>
            <a:xfrm>
              <a:off x="5718253" y="29291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5" name="pt260">
              <a:extLst>
                <a:ext uri="{FF2B5EF4-FFF2-40B4-BE49-F238E27FC236}">
                  <a16:creationId xmlns:a16="http://schemas.microsoft.com/office/drawing/2014/main" id="{0B725D25-5D0C-633B-1337-8BD64D303213}"/>
                </a:ext>
              </a:extLst>
            </p:cNvPr>
            <p:cNvSpPr/>
            <p:nvPr/>
          </p:nvSpPr>
          <p:spPr>
            <a:xfrm>
              <a:off x="5062450" y="30925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6" name="pt261">
              <a:extLst>
                <a:ext uri="{FF2B5EF4-FFF2-40B4-BE49-F238E27FC236}">
                  <a16:creationId xmlns:a16="http://schemas.microsoft.com/office/drawing/2014/main" id="{54FFC5EA-6235-8150-6554-2089560F3B29}"/>
                </a:ext>
              </a:extLst>
            </p:cNvPr>
            <p:cNvSpPr/>
            <p:nvPr/>
          </p:nvSpPr>
          <p:spPr>
            <a:xfrm>
              <a:off x="5751234" y="43879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7" name="pt262">
              <a:extLst>
                <a:ext uri="{FF2B5EF4-FFF2-40B4-BE49-F238E27FC236}">
                  <a16:creationId xmlns:a16="http://schemas.microsoft.com/office/drawing/2014/main" id="{273480AA-CD30-6639-00B4-68E4B0712B8B}"/>
                </a:ext>
              </a:extLst>
            </p:cNvPr>
            <p:cNvSpPr/>
            <p:nvPr/>
          </p:nvSpPr>
          <p:spPr>
            <a:xfrm>
              <a:off x="5647399" y="26336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8" name="pt263">
              <a:extLst>
                <a:ext uri="{FF2B5EF4-FFF2-40B4-BE49-F238E27FC236}">
                  <a16:creationId xmlns:a16="http://schemas.microsoft.com/office/drawing/2014/main" id="{9F09F4BB-9B8D-199B-6C44-8F3543BBB889}"/>
                </a:ext>
              </a:extLst>
            </p:cNvPr>
            <p:cNvSpPr/>
            <p:nvPr/>
          </p:nvSpPr>
          <p:spPr>
            <a:xfrm>
              <a:off x="4396111" y="25827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59" name="pt264">
              <a:extLst>
                <a:ext uri="{FF2B5EF4-FFF2-40B4-BE49-F238E27FC236}">
                  <a16:creationId xmlns:a16="http://schemas.microsoft.com/office/drawing/2014/main" id="{17EA83B7-0F25-C87B-15CF-624DEDBB1592}"/>
                </a:ext>
              </a:extLst>
            </p:cNvPr>
            <p:cNvSpPr/>
            <p:nvPr/>
          </p:nvSpPr>
          <p:spPr>
            <a:xfrm>
              <a:off x="5309291" y="37464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0" name="pt265">
              <a:extLst>
                <a:ext uri="{FF2B5EF4-FFF2-40B4-BE49-F238E27FC236}">
                  <a16:creationId xmlns:a16="http://schemas.microsoft.com/office/drawing/2014/main" id="{1A464239-8B87-CAB2-AF6F-44CFF37245A6}"/>
                </a:ext>
              </a:extLst>
            </p:cNvPr>
            <p:cNvSpPr/>
            <p:nvPr/>
          </p:nvSpPr>
          <p:spPr>
            <a:xfrm>
              <a:off x="4490893" y="32743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1" name="pt266">
              <a:extLst>
                <a:ext uri="{FF2B5EF4-FFF2-40B4-BE49-F238E27FC236}">
                  <a16:creationId xmlns:a16="http://schemas.microsoft.com/office/drawing/2014/main" id="{D4AAD6F0-624B-29DD-FD34-1B2E7C9B7630}"/>
                </a:ext>
              </a:extLst>
            </p:cNvPr>
            <p:cNvSpPr/>
            <p:nvPr/>
          </p:nvSpPr>
          <p:spPr>
            <a:xfrm>
              <a:off x="5237621" y="28696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2" name="pt267">
              <a:extLst>
                <a:ext uri="{FF2B5EF4-FFF2-40B4-BE49-F238E27FC236}">
                  <a16:creationId xmlns:a16="http://schemas.microsoft.com/office/drawing/2014/main" id="{08C3F830-BA11-75D9-8031-0C77C74354A7}"/>
                </a:ext>
              </a:extLst>
            </p:cNvPr>
            <p:cNvSpPr/>
            <p:nvPr/>
          </p:nvSpPr>
          <p:spPr>
            <a:xfrm>
              <a:off x="4838369" y="19418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3" name="pt268">
              <a:extLst>
                <a:ext uri="{FF2B5EF4-FFF2-40B4-BE49-F238E27FC236}">
                  <a16:creationId xmlns:a16="http://schemas.microsoft.com/office/drawing/2014/main" id="{FDC8FD59-EC40-B2CE-EE18-5D5674DCBB44}"/>
                </a:ext>
              </a:extLst>
            </p:cNvPr>
            <p:cNvSpPr/>
            <p:nvPr/>
          </p:nvSpPr>
          <p:spPr>
            <a:xfrm>
              <a:off x="5407686" y="25110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4" name="pt269">
              <a:extLst>
                <a:ext uri="{FF2B5EF4-FFF2-40B4-BE49-F238E27FC236}">
                  <a16:creationId xmlns:a16="http://schemas.microsoft.com/office/drawing/2014/main" id="{CA87D1B3-0F70-4119-B44C-E8122B45DE45}"/>
                </a:ext>
              </a:extLst>
            </p:cNvPr>
            <p:cNvSpPr/>
            <p:nvPr/>
          </p:nvSpPr>
          <p:spPr>
            <a:xfrm>
              <a:off x="5225646" y="23535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5" name="pt270">
              <a:extLst>
                <a:ext uri="{FF2B5EF4-FFF2-40B4-BE49-F238E27FC236}">
                  <a16:creationId xmlns:a16="http://schemas.microsoft.com/office/drawing/2014/main" id="{67653F5E-A006-4E55-E969-5AC76595B2C1}"/>
                </a:ext>
              </a:extLst>
            </p:cNvPr>
            <p:cNvSpPr/>
            <p:nvPr/>
          </p:nvSpPr>
          <p:spPr>
            <a:xfrm>
              <a:off x="4050645" y="22145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6" name="pt271">
              <a:extLst>
                <a:ext uri="{FF2B5EF4-FFF2-40B4-BE49-F238E27FC236}">
                  <a16:creationId xmlns:a16="http://schemas.microsoft.com/office/drawing/2014/main" id="{06B7F20D-98F1-492B-8E11-DA408F8874D8}"/>
                </a:ext>
              </a:extLst>
            </p:cNvPr>
            <p:cNvSpPr/>
            <p:nvPr/>
          </p:nvSpPr>
          <p:spPr>
            <a:xfrm>
              <a:off x="4655744" y="27638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7" name="pt272">
              <a:extLst>
                <a:ext uri="{FF2B5EF4-FFF2-40B4-BE49-F238E27FC236}">
                  <a16:creationId xmlns:a16="http://schemas.microsoft.com/office/drawing/2014/main" id="{DB99C596-201F-4F97-46E8-29F0D174CB8E}"/>
                </a:ext>
              </a:extLst>
            </p:cNvPr>
            <p:cNvSpPr/>
            <p:nvPr/>
          </p:nvSpPr>
          <p:spPr>
            <a:xfrm>
              <a:off x="4617071" y="37600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8" name="pt273">
              <a:extLst>
                <a:ext uri="{FF2B5EF4-FFF2-40B4-BE49-F238E27FC236}">
                  <a16:creationId xmlns:a16="http://schemas.microsoft.com/office/drawing/2014/main" id="{A6AE6AA1-705E-A2D6-87B7-1A4564AC39D7}"/>
                </a:ext>
              </a:extLst>
            </p:cNvPr>
            <p:cNvSpPr/>
            <p:nvPr/>
          </p:nvSpPr>
          <p:spPr>
            <a:xfrm>
              <a:off x="5212286" y="34684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69" name="pt274">
              <a:extLst>
                <a:ext uri="{FF2B5EF4-FFF2-40B4-BE49-F238E27FC236}">
                  <a16:creationId xmlns:a16="http://schemas.microsoft.com/office/drawing/2014/main" id="{EC17EEB5-12E8-E944-25BF-7EDC2ED3937C}"/>
                </a:ext>
              </a:extLst>
            </p:cNvPr>
            <p:cNvSpPr/>
            <p:nvPr/>
          </p:nvSpPr>
          <p:spPr>
            <a:xfrm>
              <a:off x="4423395" y="22530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0" name="pt275">
              <a:extLst>
                <a:ext uri="{FF2B5EF4-FFF2-40B4-BE49-F238E27FC236}">
                  <a16:creationId xmlns:a16="http://schemas.microsoft.com/office/drawing/2014/main" id="{913CBB14-4F57-84B7-0B9C-E67433C27501}"/>
                </a:ext>
              </a:extLst>
            </p:cNvPr>
            <p:cNvSpPr/>
            <p:nvPr/>
          </p:nvSpPr>
          <p:spPr>
            <a:xfrm>
              <a:off x="5043185" y="21069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1" name="pt276">
              <a:extLst>
                <a:ext uri="{FF2B5EF4-FFF2-40B4-BE49-F238E27FC236}">
                  <a16:creationId xmlns:a16="http://schemas.microsoft.com/office/drawing/2014/main" id="{BFB0FC23-AD86-95C6-FEEF-A30BADB6CEDD}"/>
                </a:ext>
              </a:extLst>
            </p:cNvPr>
            <p:cNvSpPr/>
            <p:nvPr/>
          </p:nvSpPr>
          <p:spPr>
            <a:xfrm>
              <a:off x="5211090" y="27865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2" name="pt277">
              <a:extLst>
                <a:ext uri="{FF2B5EF4-FFF2-40B4-BE49-F238E27FC236}">
                  <a16:creationId xmlns:a16="http://schemas.microsoft.com/office/drawing/2014/main" id="{A1B84473-175E-C517-6B36-4B71F10D8E4E}"/>
                </a:ext>
              </a:extLst>
            </p:cNvPr>
            <p:cNvSpPr/>
            <p:nvPr/>
          </p:nvSpPr>
          <p:spPr>
            <a:xfrm>
              <a:off x="4594112" y="25839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3" name="pt278">
              <a:extLst>
                <a:ext uri="{FF2B5EF4-FFF2-40B4-BE49-F238E27FC236}">
                  <a16:creationId xmlns:a16="http://schemas.microsoft.com/office/drawing/2014/main" id="{0041C88A-6C0A-B50C-DE5A-96D3604725D0}"/>
                </a:ext>
              </a:extLst>
            </p:cNvPr>
            <p:cNvSpPr/>
            <p:nvPr/>
          </p:nvSpPr>
          <p:spPr>
            <a:xfrm>
              <a:off x="5109508" y="28889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4" name="pt279">
              <a:extLst>
                <a:ext uri="{FF2B5EF4-FFF2-40B4-BE49-F238E27FC236}">
                  <a16:creationId xmlns:a16="http://schemas.microsoft.com/office/drawing/2014/main" id="{7672CCD7-7675-901A-1836-4D05F7FFC6F0}"/>
                </a:ext>
              </a:extLst>
            </p:cNvPr>
            <p:cNvSpPr/>
            <p:nvPr/>
          </p:nvSpPr>
          <p:spPr>
            <a:xfrm>
              <a:off x="5458595" y="20092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5" name="pt280">
              <a:extLst>
                <a:ext uri="{FF2B5EF4-FFF2-40B4-BE49-F238E27FC236}">
                  <a16:creationId xmlns:a16="http://schemas.microsoft.com/office/drawing/2014/main" id="{E56CCE13-29A6-C716-4DE8-F3BFF832EBF5}"/>
                </a:ext>
              </a:extLst>
            </p:cNvPr>
            <p:cNvSpPr/>
            <p:nvPr/>
          </p:nvSpPr>
          <p:spPr>
            <a:xfrm>
              <a:off x="5091865" y="45054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6" name="pt281">
              <a:extLst>
                <a:ext uri="{FF2B5EF4-FFF2-40B4-BE49-F238E27FC236}">
                  <a16:creationId xmlns:a16="http://schemas.microsoft.com/office/drawing/2014/main" id="{67AE6072-B32E-3B32-F246-3E6C92A897BA}"/>
                </a:ext>
              </a:extLst>
            </p:cNvPr>
            <p:cNvSpPr/>
            <p:nvPr/>
          </p:nvSpPr>
          <p:spPr>
            <a:xfrm>
              <a:off x="4587939" y="19805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7" name="pt282">
              <a:extLst>
                <a:ext uri="{FF2B5EF4-FFF2-40B4-BE49-F238E27FC236}">
                  <a16:creationId xmlns:a16="http://schemas.microsoft.com/office/drawing/2014/main" id="{20E8DBC4-B64D-F1DF-ACDA-EAF69F0107DF}"/>
                </a:ext>
              </a:extLst>
            </p:cNvPr>
            <p:cNvSpPr/>
            <p:nvPr/>
          </p:nvSpPr>
          <p:spPr>
            <a:xfrm>
              <a:off x="4451841" y="20879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8" name="pt283">
              <a:extLst>
                <a:ext uri="{FF2B5EF4-FFF2-40B4-BE49-F238E27FC236}">
                  <a16:creationId xmlns:a16="http://schemas.microsoft.com/office/drawing/2014/main" id="{77D321BA-F979-AD01-2405-EB3DA25ED05C}"/>
                </a:ext>
              </a:extLst>
            </p:cNvPr>
            <p:cNvSpPr/>
            <p:nvPr/>
          </p:nvSpPr>
          <p:spPr>
            <a:xfrm>
              <a:off x="4604798" y="26336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79" name="pt284">
              <a:extLst>
                <a:ext uri="{FF2B5EF4-FFF2-40B4-BE49-F238E27FC236}">
                  <a16:creationId xmlns:a16="http://schemas.microsoft.com/office/drawing/2014/main" id="{393E5681-F2B8-AD2A-E43B-7BE487801B4D}"/>
                </a:ext>
              </a:extLst>
            </p:cNvPr>
            <p:cNvSpPr/>
            <p:nvPr/>
          </p:nvSpPr>
          <p:spPr>
            <a:xfrm>
              <a:off x="4570289" y="16259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0" name="pt285">
              <a:extLst>
                <a:ext uri="{FF2B5EF4-FFF2-40B4-BE49-F238E27FC236}">
                  <a16:creationId xmlns:a16="http://schemas.microsoft.com/office/drawing/2014/main" id="{B4C772AB-F6FD-4F03-897C-34BAE6A00F6C}"/>
                </a:ext>
              </a:extLst>
            </p:cNvPr>
            <p:cNvSpPr/>
            <p:nvPr/>
          </p:nvSpPr>
          <p:spPr>
            <a:xfrm>
              <a:off x="5129095" y="18122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1" name="pt286">
              <a:extLst>
                <a:ext uri="{FF2B5EF4-FFF2-40B4-BE49-F238E27FC236}">
                  <a16:creationId xmlns:a16="http://schemas.microsoft.com/office/drawing/2014/main" id="{C0AA7F95-7C5C-28F6-1F74-2595567AFF9B}"/>
                </a:ext>
              </a:extLst>
            </p:cNvPr>
            <p:cNvSpPr/>
            <p:nvPr/>
          </p:nvSpPr>
          <p:spPr>
            <a:xfrm>
              <a:off x="5448758" y="34448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2" name="pt287">
              <a:extLst>
                <a:ext uri="{FF2B5EF4-FFF2-40B4-BE49-F238E27FC236}">
                  <a16:creationId xmlns:a16="http://schemas.microsoft.com/office/drawing/2014/main" id="{9A25447E-D511-D3F0-B645-1F43007FD14B}"/>
                </a:ext>
              </a:extLst>
            </p:cNvPr>
            <p:cNvSpPr/>
            <p:nvPr/>
          </p:nvSpPr>
          <p:spPr>
            <a:xfrm>
              <a:off x="4612616" y="2139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3" name="pt288">
              <a:extLst>
                <a:ext uri="{FF2B5EF4-FFF2-40B4-BE49-F238E27FC236}">
                  <a16:creationId xmlns:a16="http://schemas.microsoft.com/office/drawing/2014/main" id="{67BED3B6-BD64-42F1-57B9-27DDEA4A3F63}"/>
                </a:ext>
              </a:extLst>
            </p:cNvPr>
            <p:cNvSpPr/>
            <p:nvPr/>
          </p:nvSpPr>
          <p:spPr>
            <a:xfrm>
              <a:off x="5402723" y="38929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4" name="pt289">
              <a:extLst>
                <a:ext uri="{FF2B5EF4-FFF2-40B4-BE49-F238E27FC236}">
                  <a16:creationId xmlns:a16="http://schemas.microsoft.com/office/drawing/2014/main" id="{9514B5BF-C620-0294-94DB-85309A2D9762}"/>
                </a:ext>
              </a:extLst>
            </p:cNvPr>
            <p:cNvSpPr/>
            <p:nvPr/>
          </p:nvSpPr>
          <p:spPr>
            <a:xfrm>
              <a:off x="5395063" y="23422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5" name="pt290">
              <a:extLst>
                <a:ext uri="{FF2B5EF4-FFF2-40B4-BE49-F238E27FC236}">
                  <a16:creationId xmlns:a16="http://schemas.microsoft.com/office/drawing/2014/main" id="{08248162-7E28-A552-E368-7B4512C84764}"/>
                </a:ext>
              </a:extLst>
            </p:cNvPr>
            <p:cNvSpPr/>
            <p:nvPr/>
          </p:nvSpPr>
          <p:spPr>
            <a:xfrm>
              <a:off x="4998722" y="48623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6" name="pt291">
              <a:extLst>
                <a:ext uri="{FF2B5EF4-FFF2-40B4-BE49-F238E27FC236}">
                  <a16:creationId xmlns:a16="http://schemas.microsoft.com/office/drawing/2014/main" id="{9DE4D123-0D47-F180-4949-A77BFE572358}"/>
                </a:ext>
              </a:extLst>
            </p:cNvPr>
            <p:cNvSpPr/>
            <p:nvPr/>
          </p:nvSpPr>
          <p:spPr>
            <a:xfrm>
              <a:off x="5028852" y="26552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7" name="pt292">
              <a:extLst>
                <a:ext uri="{FF2B5EF4-FFF2-40B4-BE49-F238E27FC236}">
                  <a16:creationId xmlns:a16="http://schemas.microsoft.com/office/drawing/2014/main" id="{FDBC2AB8-F468-8C37-6608-A785C2B5B37A}"/>
                </a:ext>
              </a:extLst>
            </p:cNvPr>
            <p:cNvSpPr/>
            <p:nvPr/>
          </p:nvSpPr>
          <p:spPr>
            <a:xfrm>
              <a:off x="4984317" y="22146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8" name="pt293">
              <a:extLst>
                <a:ext uri="{FF2B5EF4-FFF2-40B4-BE49-F238E27FC236}">
                  <a16:creationId xmlns:a16="http://schemas.microsoft.com/office/drawing/2014/main" id="{65085466-1D10-9344-316C-2D643520464A}"/>
                </a:ext>
              </a:extLst>
            </p:cNvPr>
            <p:cNvSpPr/>
            <p:nvPr/>
          </p:nvSpPr>
          <p:spPr>
            <a:xfrm>
              <a:off x="5066373" y="33166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89" name="pt294">
              <a:extLst>
                <a:ext uri="{FF2B5EF4-FFF2-40B4-BE49-F238E27FC236}">
                  <a16:creationId xmlns:a16="http://schemas.microsoft.com/office/drawing/2014/main" id="{39C271BB-EE49-5A74-A988-A57FB617419C}"/>
                </a:ext>
              </a:extLst>
            </p:cNvPr>
            <p:cNvSpPr/>
            <p:nvPr/>
          </p:nvSpPr>
          <p:spPr>
            <a:xfrm>
              <a:off x="4249661" y="18546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0" name="pt295">
              <a:extLst>
                <a:ext uri="{FF2B5EF4-FFF2-40B4-BE49-F238E27FC236}">
                  <a16:creationId xmlns:a16="http://schemas.microsoft.com/office/drawing/2014/main" id="{6EE1FCDB-BCDA-7D48-9A1A-100E6DD115C2}"/>
                </a:ext>
              </a:extLst>
            </p:cNvPr>
            <p:cNvSpPr/>
            <p:nvPr/>
          </p:nvSpPr>
          <p:spPr>
            <a:xfrm>
              <a:off x="4947509" y="40573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1" name="pt296">
              <a:extLst>
                <a:ext uri="{FF2B5EF4-FFF2-40B4-BE49-F238E27FC236}">
                  <a16:creationId xmlns:a16="http://schemas.microsoft.com/office/drawing/2014/main" id="{01D6124A-F69E-7E4C-85F5-C60F18C6F718}"/>
                </a:ext>
              </a:extLst>
            </p:cNvPr>
            <p:cNvSpPr/>
            <p:nvPr/>
          </p:nvSpPr>
          <p:spPr>
            <a:xfrm>
              <a:off x="4119723" y="21558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2" name="pt297">
              <a:extLst>
                <a:ext uri="{FF2B5EF4-FFF2-40B4-BE49-F238E27FC236}">
                  <a16:creationId xmlns:a16="http://schemas.microsoft.com/office/drawing/2014/main" id="{9FB65C04-5D89-0B29-E0A8-3E512AF877F6}"/>
                </a:ext>
              </a:extLst>
            </p:cNvPr>
            <p:cNvSpPr/>
            <p:nvPr/>
          </p:nvSpPr>
          <p:spPr>
            <a:xfrm>
              <a:off x="4841921" y="4070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3" name="pt298">
              <a:extLst>
                <a:ext uri="{FF2B5EF4-FFF2-40B4-BE49-F238E27FC236}">
                  <a16:creationId xmlns:a16="http://schemas.microsoft.com/office/drawing/2014/main" id="{9E295B98-7D6A-7DAA-139D-594A0C031063}"/>
                </a:ext>
              </a:extLst>
            </p:cNvPr>
            <p:cNvSpPr/>
            <p:nvPr/>
          </p:nvSpPr>
          <p:spPr>
            <a:xfrm>
              <a:off x="4415562" y="21606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4" name="pt299">
              <a:extLst>
                <a:ext uri="{FF2B5EF4-FFF2-40B4-BE49-F238E27FC236}">
                  <a16:creationId xmlns:a16="http://schemas.microsoft.com/office/drawing/2014/main" id="{FA96E601-A772-B093-9B6F-76D40358FA1C}"/>
                </a:ext>
              </a:extLst>
            </p:cNvPr>
            <p:cNvSpPr/>
            <p:nvPr/>
          </p:nvSpPr>
          <p:spPr>
            <a:xfrm>
              <a:off x="4687082" y="21370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5" name="pt300">
              <a:extLst>
                <a:ext uri="{FF2B5EF4-FFF2-40B4-BE49-F238E27FC236}">
                  <a16:creationId xmlns:a16="http://schemas.microsoft.com/office/drawing/2014/main" id="{188212C4-B647-6F45-3B01-26AECF633099}"/>
                </a:ext>
              </a:extLst>
            </p:cNvPr>
            <p:cNvSpPr/>
            <p:nvPr/>
          </p:nvSpPr>
          <p:spPr>
            <a:xfrm>
              <a:off x="5196601" y="16536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6" name="pt301">
              <a:extLst>
                <a:ext uri="{FF2B5EF4-FFF2-40B4-BE49-F238E27FC236}">
                  <a16:creationId xmlns:a16="http://schemas.microsoft.com/office/drawing/2014/main" id="{157B6AC3-6080-24E7-8C93-02BE36C0F377}"/>
                </a:ext>
              </a:extLst>
            </p:cNvPr>
            <p:cNvSpPr/>
            <p:nvPr/>
          </p:nvSpPr>
          <p:spPr>
            <a:xfrm>
              <a:off x="5101382" y="25425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7" name="pt302">
              <a:extLst>
                <a:ext uri="{FF2B5EF4-FFF2-40B4-BE49-F238E27FC236}">
                  <a16:creationId xmlns:a16="http://schemas.microsoft.com/office/drawing/2014/main" id="{FA868020-F19E-4751-4DD1-CC45F0696A87}"/>
                </a:ext>
              </a:extLst>
            </p:cNvPr>
            <p:cNvSpPr/>
            <p:nvPr/>
          </p:nvSpPr>
          <p:spPr>
            <a:xfrm>
              <a:off x="4893577" y="27939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8" name="pt303">
              <a:extLst>
                <a:ext uri="{FF2B5EF4-FFF2-40B4-BE49-F238E27FC236}">
                  <a16:creationId xmlns:a16="http://schemas.microsoft.com/office/drawing/2014/main" id="{3E597EC1-CFCF-974D-B367-93D9E537C2E2}"/>
                </a:ext>
              </a:extLst>
            </p:cNvPr>
            <p:cNvSpPr/>
            <p:nvPr/>
          </p:nvSpPr>
          <p:spPr>
            <a:xfrm>
              <a:off x="4840171" y="41134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799" name="pt304">
              <a:extLst>
                <a:ext uri="{FF2B5EF4-FFF2-40B4-BE49-F238E27FC236}">
                  <a16:creationId xmlns:a16="http://schemas.microsoft.com/office/drawing/2014/main" id="{B80577C7-FC12-2798-00B8-B2A4926E28B7}"/>
                </a:ext>
              </a:extLst>
            </p:cNvPr>
            <p:cNvSpPr/>
            <p:nvPr/>
          </p:nvSpPr>
          <p:spPr>
            <a:xfrm>
              <a:off x="4819811" y="16451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0" name="pt305">
              <a:extLst>
                <a:ext uri="{FF2B5EF4-FFF2-40B4-BE49-F238E27FC236}">
                  <a16:creationId xmlns:a16="http://schemas.microsoft.com/office/drawing/2014/main" id="{DBA4A759-E37C-A55B-F513-B9C25FC35C8E}"/>
                </a:ext>
              </a:extLst>
            </p:cNvPr>
            <p:cNvSpPr/>
            <p:nvPr/>
          </p:nvSpPr>
          <p:spPr>
            <a:xfrm>
              <a:off x="5090976" y="33539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1" name="pt306">
              <a:extLst>
                <a:ext uri="{FF2B5EF4-FFF2-40B4-BE49-F238E27FC236}">
                  <a16:creationId xmlns:a16="http://schemas.microsoft.com/office/drawing/2014/main" id="{ED5F7275-209D-9E53-30D5-EFC1E1691917}"/>
                </a:ext>
              </a:extLst>
            </p:cNvPr>
            <p:cNvSpPr/>
            <p:nvPr/>
          </p:nvSpPr>
          <p:spPr>
            <a:xfrm>
              <a:off x="4245773" y="30456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2" name="pt307">
              <a:extLst>
                <a:ext uri="{FF2B5EF4-FFF2-40B4-BE49-F238E27FC236}">
                  <a16:creationId xmlns:a16="http://schemas.microsoft.com/office/drawing/2014/main" id="{B7D00DD9-CCE5-7D4F-AC4A-8D7FF724BAB0}"/>
                </a:ext>
              </a:extLst>
            </p:cNvPr>
            <p:cNvSpPr/>
            <p:nvPr/>
          </p:nvSpPr>
          <p:spPr>
            <a:xfrm>
              <a:off x="5092458" y="20830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3" name="pt308">
              <a:extLst>
                <a:ext uri="{FF2B5EF4-FFF2-40B4-BE49-F238E27FC236}">
                  <a16:creationId xmlns:a16="http://schemas.microsoft.com/office/drawing/2014/main" id="{0BBD331F-4A91-141F-3F70-BB916ADE447D}"/>
                </a:ext>
              </a:extLst>
            </p:cNvPr>
            <p:cNvSpPr/>
            <p:nvPr/>
          </p:nvSpPr>
          <p:spPr>
            <a:xfrm>
              <a:off x="4515312" y="1367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4" name="pt309">
              <a:extLst>
                <a:ext uri="{FF2B5EF4-FFF2-40B4-BE49-F238E27FC236}">
                  <a16:creationId xmlns:a16="http://schemas.microsoft.com/office/drawing/2014/main" id="{089369B8-D42C-B52B-B148-57B62F6BC7EF}"/>
                </a:ext>
              </a:extLst>
            </p:cNvPr>
            <p:cNvSpPr/>
            <p:nvPr/>
          </p:nvSpPr>
          <p:spPr>
            <a:xfrm>
              <a:off x="5407974" y="46845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5" name="pt310">
              <a:extLst>
                <a:ext uri="{FF2B5EF4-FFF2-40B4-BE49-F238E27FC236}">
                  <a16:creationId xmlns:a16="http://schemas.microsoft.com/office/drawing/2014/main" id="{09D07EEA-6B85-91AA-5318-7538E122AC48}"/>
                </a:ext>
              </a:extLst>
            </p:cNvPr>
            <p:cNvSpPr/>
            <p:nvPr/>
          </p:nvSpPr>
          <p:spPr>
            <a:xfrm>
              <a:off x="4269863" y="32662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6" name="pt311">
              <a:extLst>
                <a:ext uri="{FF2B5EF4-FFF2-40B4-BE49-F238E27FC236}">
                  <a16:creationId xmlns:a16="http://schemas.microsoft.com/office/drawing/2014/main" id="{54A0444C-DD6D-1B90-42DF-FAA35508050B}"/>
                </a:ext>
              </a:extLst>
            </p:cNvPr>
            <p:cNvSpPr/>
            <p:nvPr/>
          </p:nvSpPr>
          <p:spPr>
            <a:xfrm>
              <a:off x="5138155" y="23438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7" name="pt312">
              <a:extLst>
                <a:ext uri="{FF2B5EF4-FFF2-40B4-BE49-F238E27FC236}">
                  <a16:creationId xmlns:a16="http://schemas.microsoft.com/office/drawing/2014/main" id="{8085C1E0-9252-D1A1-8CDF-38F858BB6B3E}"/>
                </a:ext>
              </a:extLst>
            </p:cNvPr>
            <p:cNvSpPr/>
            <p:nvPr/>
          </p:nvSpPr>
          <p:spPr>
            <a:xfrm>
              <a:off x="5198831" y="27094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8" name="pt313">
              <a:extLst>
                <a:ext uri="{FF2B5EF4-FFF2-40B4-BE49-F238E27FC236}">
                  <a16:creationId xmlns:a16="http://schemas.microsoft.com/office/drawing/2014/main" id="{79689312-A435-EF35-4E51-50C3C65ED331}"/>
                </a:ext>
              </a:extLst>
            </p:cNvPr>
            <p:cNvSpPr/>
            <p:nvPr/>
          </p:nvSpPr>
          <p:spPr>
            <a:xfrm>
              <a:off x="4394736" y="36014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09" name="pt314">
              <a:extLst>
                <a:ext uri="{FF2B5EF4-FFF2-40B4-BE49-F238E27FC236}">
                  <a16:creationId xmlns:a16="http://schemas.microsoft.com/office/drawing/2014/main" id="{69DC4BF1-6668-3B85-AD36-19700513A900}"/>
                </a:ext>
              </a:extLst>
            </p:cNvPr>
            <p:cNvSpPr/>
            <p:nvPr/>
          </p:nvSpPr>
          <p:spPr>
            <a:xfrm>
              <a:off x="5843594" y="35585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0" name="pt315">
              <a:extLst>
                <a:ext uri="{FF2B5EF4-FFF2-40B4-BE49-F238E27FC236}">
                  <a16:creationId xmlns:a16="http://schemas.microsoft.com/office/drawing/2014/main" id="{4E8AF8BB-B96B-DC2A-1BF1-140CF5119058}"/>
                </a:ext>
              </a:extLst>
            </p:cNvPr>
            <p:cNvSpPr/>
            <p:nvPr/>
          </p:nvSpPr>
          <p:spPr>
            <a:xfrm>
              <a:off x="4586731" y="40870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1" name="pt316">
              <a:extLst>
                <a:ext uri="{FF2B5EF4-FFF2-40B4-BE49-F238E27FC236}">
                  <a16:creationId xmlns:a16="http://schemas.microsoft.com/office/drawing/2014/main" id="{9F52C291-6E04-F94D-82EF-24486D9BD5ED}"/>
                </a:ext>
              </a:extLst>
            </p:cNvPr>
            <p:cNvSpPr/>
            <p:nvPr/>
          </p:nvSpPr>
          <p:spPr>
            <a:xfrm>
              <a:off x="4609986" y="23295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2" name="pt317">
              <a:extLst>
                <a:ext uri="{FF2B5EF4-FFF2-40B4-BE49-F238E27FC236}">
                  <a16:creationId xmlns:a16="http://schemas.microsoft.com/office/drawing/2014/main" id="{C1098553-F87A-95DA-FDC5-4A2CEA3F5B19}"/>
                </a:ext>
              </a:extLst>
            </p:cNvPr>
            <p:cNvSpPr/>
            <p:nvPr/>
          </p:nvSpPr>
          <p:spPr>
            <a:xfrm>
              <a:off x="4849443" y="52011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3" name="pt318">
              <a:extLst>
                <a:ext uri="{FF2B5EF4-FFF2-40B4-BE49-F238E27FC236}">
                  <a16:creationId xmlns:a16="http://schemas.microsoft.com/office/drawing/2014/main" id="{072F22A6-989A-0423-F3FE-F8DF3A829D18}"/>
                </a:ext>
              </a:extLst>
            </p:cNvPr>
            <p:cNvSpPr/>
            <p:nvPr/>
          </p:nvSpPr>
          <p:spPr>
            <a:xfrm>
              <a:off x="4844991" y="21282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4" name="pt319">
              <a:extLst>
                <a:ext uri="{FF2B5EF4-FFF2-40B4-BE49-F238E27FC236}">
                  <a16:creationId xmlns:a16="http://schemas.microsoft.com/office/drawing/2014/main" id="{9007EB8A-08F7-9142-BA83-5356388BB710}"/>
                </a:ext>
              </a:extLst>
            </p:cNvPr>
            <p:cNvSpPr/>
            <p:nvPr/>
          </p:nvSpPr>
          <p:spPr>
            <a:xfrm>
              <a:off x="5101316" y="24350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5" name="pt320">
              <a:extLst>
                <a:ext uri="{FF2B5EF4-FFF2-40B4-BE49-F238E27FC236}">
                  <a16:creationId xmlns:a16="http://schemas.microsoft.com/office/drawing/2014/main" id="{A02956F4-CDE7-A0E8-1A26-E11EFB3DFAEB}"/>
                </a:ext>
              </a:extLst>
            </p:cNvPr>
            <p:cNvSpPr/>
            <p:nvPr/>
          </p:nvSpPr>
          <p:spPr>
            <a:xfrm>
              <a:off x="4177275" y="21668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6" name="pt321">
              <a:extLst>
                <a:ext uri="{FF2B5EF4-FFF2-40B4-BE49-F238E27FC236}">
                  <a16:creationId xmlns:a16="http://schemas.microsoft.com/office/drawing/2014/main" id="{9A66DA2A-E8A8-492C-22E5-3A56D3D9B154}"/>
                </a:ext>
              </a:extLst>
            </p:cNvPr>
            <p:cNvSpPr/>
            <p:nvPr/>
          </p:nvSpPr>
          <p:spPr>
            <a:xfrm>
              <a:off x="4855128" y="41804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7" name="pt322">
              <a:extLst>
                <a:ext uri="{FF2B5EF4-FFF2-40B4-BE49-F238E27FC236}">
                  <a16:creationId xmlns:a16="http://schemas.microsoft.com/office/drawing/2014/main" id="{1710BD54-6CA5-3C11-EA02-86E0CAA2D4DF}"/>
                </a:ext>
              </a:extLst>
            </p:cNvPr>
            <p:cNvSpPr/>
            <p:nvPr/>
          </p:nvSpPr>
          <p:spPr>
            <a:xfrm>
              <a:off x="4947494" y="36365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8" name="pt323">
              <a:extLst>
                <a:ext uri="{FF2B5EF4-FFF2-40B4-BE49-F238E27FC236}">
                  <a16:creationId xmlns:a16="http://schemas.microsoft.com/office/drawing/2014/main" id="{8810EFF8-6974-9B92-4C3C-D3AC4F575470}"/>
                </a:ext>
              </a:extLst>
            </p:cNvPr>
            <p:cNvSpPr/>
            <p:nvPr/>
          </p:nvSpPr>
          <p:spPr>
            <a:xfrm>
              <a:off x="5049611" y="39720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19" name="pt324">
              <a:extLst>
                <a:ext uri="{FF2B5EF4-FFF2-40B4-BE49-F238E27FC236}">
                  <a16:creationId xmlns:a16="http://schemas.microsoft.com/office/drawing/2014/main" id="{2BC4DAB5-AF5A-FDDA-3864-37FAC2193805}"/>
                </a:ext>
              </a:extLst>
            </p:cNvPr>
            <p:cNvSpPr/>
            <p:nvPr/>
          </p:nvSpPr>
          <p:spPr>
            <a:xfrm>
              <a:off x="5470044" y="13963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0" name="pt325">
              <a:extLst>
                <a:ext uri="{FF2B5EF4-FFF2-40B4-BE49-F238E27FC236}">
                  <a16:creationId xmlns:a16="http://schemas.microsoft.com/office/drawing/2014/main" id="{B830597F-2BEE-5067-C481-D1E981761613}"/>
                </a:ext>
              </a:extLst>
            </p:cNvPr>
            <p:cNvSpPr/>
            <p:nvPr/>
          </p:nvSpPr>
          <p:spPr>
            <a:xfrm>
              <a:off x="5047077" y="38247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1" name="pt326">
              <a:extLst>
                <a:ext uri="{FF2B5EF4-FFF2-40B4-BE49-F238E27FC236}">
                  <a16:creationId xmlns:a16="http://schemas.microsoft.com/office/drawing/2014/main" id="{04DB1658-8786-94E5-2897-8C04C134F24C}"/>
                </a:ext>
              </a:extLst>
            </p:cNvPr>
            <p:cNvSpPr/>
            <p:nvPr/>
          </p:nvSpPr>
          <p:spPr>
            <a:xfrm>
              <a:off x="5035824" y="22672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2" name="pt327">
              <a:extLst>
                <a:ext uri="{FF2B5EF4-FFF2-40B4-BE49-F238E27FC236}">
                  <a16:creationId xmlns:a16="http://schemas.microsoft.com/office/drawing/2014/main" id="{F21D510A-0027-62DC-29D3-6C29E9965F0F}"/>
                </a:ext>
              </a:extLst>
            </p:cNvPr>
            <p:cNvSpPr/>
            <p:nvPr/>
          </p:nvSpPr>
          <p:spPr>
            <a:xfrm>
              <a:off x="4293862" y="31670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3" name="pt328">
              <a:extLst>
                <a:ext uri="{FF2B5EF4-FFF2-40B4-BE49-F238E27FC236}">
                  <a16:creationId xmlns:a16="http://schemas.microsoft.com/office/drawing/2014/main" id="{36B11C64-EFC1-2372-9DBC-412EFAF33203}"/>
                </a:ext>
              </a:extLst>
            </p:cNvPr>
            <p:cNvSpPr/>
            <p:nvPr/>
          </p:nvSpPr>
          <p:spPr>
            <a:xfrm>
              <a:off x="4652295" y="25005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4" name="pt329">
              <a:extLst>
                <a:ext uri="{FF2B5EF4-FFF2-40B4-BE49-F238E27FC236}">
                  <a16:creationId xmlns:a16="http://schemas.microsoft.com/office/drawing/2014/main" id="{2447CD86-E2EF-DFA8-B3D2-660BDF7805FA}"/>
                </a:ext>
              </a:extLst>
            </p:cNvPr>
            <p:cNvSpPr/>
            <p:nvPr/>
          </p:nvSpPr>
          <p:spPr>
            <a:xfrm>
              <a:off x="4615131" y="20010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5" name="pt330">
              <a:extLst>
                <a:ext uri="{FF2B5EF4-FFF2-40B4-BE49-F238E27FC236}">
                  <a16:creationId xmlns:a16="http://schemas.microsoft.com/office/drawing/2014/main" id="{365A416C-EEC6-FBC4-C369-D998B9346CEB}"/>
                </a:ext>
              </a:extLst>
            </p:cNvPr>
            <p:cNvSpPr/>
            <p:nvPr/>
          </p:nvSpPr>
          <p:spPr>
            <a:xfrm>
              <a:off x="4914345" y="24806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6" name="pt331">
              <a:extLst>
                <a:ext uri="{FF2B5EF4-FFF2-40B4-BE49-F238E27FC236}">
                  <a16:creationId xmlns:a16="http://schemas.microsoft.com/office/drawing/2014/main" id="{9ACAA3B8-F7A3-2576-FC11-0E728B3215F2}"/>
                </a:ext>
              </a:extLst>
            </p:cNvPr>
            <p:cNvSpPr/>
            <p:nvPr/>
          </p:nvSpPr>
          <p:spPr>
            <a:xfrm>
              <a:off x="4249043" y="21227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7" name="pt332">
              <a:extLst>
                <a:ext uri="{FF2B5EF4-FFF2-40B4-BE49-F238E27FC236}">
                  <a16:creationId xmlns:a16="http://schemas.microsoft.com/office/drawing/2014/main" id="{818CC359-520C-4116-6CB2-CA3B5A0EBEA8}"/>
                </a:ext>
              </a:extLst>
            </p:cNvPr>
            <p:cNvSpPr/>
            <p:nvPr/>
          </p:nvSpPr>
          <p:spPr>
            <a:xfrm>
              <a:off x="4243212" y="17731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8" name="pt333">
              <a:extLst>
                <a:ext uri="{FF2B5EF4-FFF2-40B4-BE49-F238E27FC236}">
                  <a16:creationId xmlns:a16="http://schemas.microsoft.com/office/drawing/2014/main" id="{9653CDBD-0BE0-1C23-9D42-653D24A8543C}"/>
                </a:ext>
              </a:extLst>
            </p:cNvPr>
            <p:cNvSpPr/>
            <p:nvPr/>
          </p:nvSpPr>
          <p:spPr>
            <a:xfrm>
              <a:off x="4721461" y="16914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29" name="pt334">
              <a:extLst>
                <a:ext uri="{FF2B5EF4-FFF2-40B4-BE49-F238E27FC236}">
                  <a16:creationId xmlns:a16="http://schemas.microsoft.com/office/drawing/2014/main" id="{16BB34AF-878A-A158-41DF-63260DA369D2}"/>
                </a:ext>
              </a:extLst>
            </p:cNvPr>
            <p:cNvSpPr/>
            <p:nvPr/>
          </p:nvSpPr>
          <p:spPr>
            <a:xfrm>
              <a:off x="4742018" y="26939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0" name="pt335">
              <a:extLst>
                <a:ext uri="{FF2B5EF4-FFF2-40B4-BE49-F238E27FC236}">
                  <a16:creationId xmlns:a16="http://schemas.microsoft.com/office/drawing/2014/main" id="{A688B7BC-2ACC-762B-A936-6B258BA95B32}"/>
                </a:ext>
              </a:extLst>
            </p:cNvPr>
            <p:cNvSpPr/>
            <p:nvPr/>
          </p:nvSpPr>
          <p:spPr>
            <a:xfrm>
              <a:off x="4379026" y="27244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1" name="pt336">
              <a:extLst>
                <a:ext uri="{FF2B5EF4-FFF2-40B4-BE49-F238E27FC236}">
                  <a16:creationId xmlns:a16="http://schemas.microsoft.com/office/drawing/2014/main" id="{CA7A2507-125D-2757-AAFF-A9DBAD1B6520}"/>
                </a:ext>
              </a:extLst>
            </p:cNvPr>
            <p:cNvSpPr/>
            <p:nvPr/>
          </p:nvSpPr>
          <p:spPr>
            <a:xfrm>
              <a:off x="4899082" y="19551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2" name="pt337">
              <a:extLst>
                <a:ext uri="{FF2B5EF4-FFF2-40B4-BE49-F238E27FC236}">
                  <a16:creationId xmlns:a16="http://schemas.microsoft.com/office/drawing/2014/main" id="{0671E5B6-5E4B-78CE-6411-684B37B0D84E}"/>
                </a:ext>
              </a:extLst>
            </p:cNvPr>
            <p:cNvSpPr/>
            <p:nvPr/>
          </p:nvSpPr>
          <p:spPr>
            <a:xfrm>
              <a:off x="4604483" y="25875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3" name="pt338">
              <a:extLst>
                <a:ext uri="{FF2B5EF4-FFF2-40B4-BE49-F238E27FC236}">
                  <a16:creationId xmlns:a16="http://schemas.microsoft.com/office/drawing/2014/main" id="{F719CD0B-06B9-79B9-057F-0DD5B32D2D7E}"/>
                </a:ext>
              </a:extLst>
            </p:cNvPr>
            <p:cNvSpPr/>
            <p:nvPr/>
          </p:nvSpPr>
          <p:spPr>
            <a:xfrm>
              <a:off x="4617208" y="27932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4" name="pt339">
              <a:extLst>
                <a:ext uri="{FF2B5EF4-FFF2-40B4-BE49-F238E27FC236}">
                  <a16:creationId xmlns:a16="http://schemas.microsoft.com/office/drawing/2014/main" id="{2ADAC85C-4B48-38B2-A7E5-19458A42BB03}"/>
                </a:ext>
              </a:extLst>
            </p:cNvPr>
            <p:cNvSpPr/>
            <p:nvPr/>
          </p:nvSpPr>
          <p:spPr>
            <a:xfrm>
              <a:off x="4896220" y="35056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5" name="pt340">
              <a:extLst>
                <a:ext uri="{FF2B5EF4-FFF2-40B4-BE49-F238E27FC236}">
                  <a16:creationId xmlns:a16="http://schemas.microsoft.com/office/drawing/2014/main" id="{20C885E4-C317-A78D-49FE-8595A193D624}"/>
                </a:ext>
              </a:extLst>
            </p:cNvPr>
            <p:cNvSpPr/>
            <p:nvPr/>
          </p:nvSpPr>
          <p:spPr>
            <a:xfrm>
              <a:off x="4494767" y="19181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6" name="pt341">
              <a:extLst>
                <a:ext uri="{FF2B5EF4-FFF2-40B4-BE49-F238E27FC236}">
                  <a16:creationId xmlns:a16="http://schemas.microsoft.com/office/drawing/2014/main" id="{F3970E31-865C-A6E0-6B2C-55AC34403BCD}"/>
                </a:ext>
              </a:extLst>
            </p:cNvPr>
            <p:cNvSpPr/>
            <p:nvPr/>
          </p:nvSpPr>
          <p:spPr>
            <a:xfrm>
              <a:off x="4580581" y="25848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7" name="pt342">
              <a:extLst>
                <a:ext uri="{FF2B5EF4-FFF2-40B4-BE49-F238E27FC236}">
                  <a16:creationId xmlns:a16="http://schemas.microsoft.com/office/drawing/2014/main" id="{851E6E5D-3C5E-1344-F5E6-43CB0A6399AC}"/>
                </a:ext>
              </a:extLst>
            </p:cNvPr>
            <p:cNvSpPr/>
            <p:nvPr/>
          </p:nvSpPr>
          <p:spPr>
            <a:xfrm>
              <a:off x="4040864" y="24351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8" name="pt343">
              <a:extLst>
                <a:ext uri="{FF2B5EF4-FFF2-40B4-BE49-F238E27FC236}">
                  <a16:creationId xmlns:a16="http://schemas.microsoft.com/office/drawing/2014/main" id="{A6A08044-A8F2-5DEE-6107-DB1B94C01D57}"/>
                </a:ext>
              </a:extLst>
            </p:cNvPr>
            <p:cNvSpPr/>
            <p:nvPr/>
          </p:nvSpPr>
          <p:spPr>
            <a:xfrm>
              <a:off x="4270168" y="15556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39" name="pt344">
              <a:extLst>
                <a:ext uri="{FF2B5EF4-FFF2-40B4-BE49-F238E27FC236}">
                  <a16:creationId xmlns:a16="http://schemas.microsoft.com/office/drawing/2014/main" id="{F0E68BB8-3CE3-DA17-E07B-F877A3B7A096}"/>
                </a:ext>
              </a:extLst>
            </p:cNvPr>
            <p:cNvSpPr/>
            <p:nvPr/>
          </p:nvSpPr>
          <p:spPr>
            <a:xfrm>
              <a:off x="4795376" y="27723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0" name="pt345">
              <a:extLst>
                <a:ext uri="{FF2B5EF4-FFF2-40B4-BE49-F238E27FC236}">
                  <a16:creationId xmlns:a16="http://schemas.microsoft.com/office/drawing/2014/main" id="{60431BC6-C3D5-26C4-6EC2-F960A74AC94F}"/>
                </a:ext>
              </a:extLst>
            </p:cNvPr>
            <p:cNvSpPr/>
            <p:nvPr/>
          </p:nvSpPr>
          <p:spPr>
            <a:xfrm>
              <a:off x="5047158" y="34754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1" name="pt346">
              <a:extLst>
                <a:ext uri="{FF2B5EF4-FFF2-40B4-BE49-F238E27FC236}">
                  <a16:creationId xmlns:a16="http://schemas.microsoft.com/office/drawing/2014/main" id="{61B67DA1-024A-BD62-A2D9-F71AED96A60C}"/>
                </a:ext>
              </a:extLst>
            </p:cNvPr>
            <p:cNvSpPr/>
            <p:nvPr/>
          </p:nvSpPr>
          <p:spPr>
            <a:xfrm>
              <a:off x="5360084" y="28393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2" name="pt347">
              <a:extLst>
                <a:ext uri="{FF2B5EF4-FFF2-40B4-BE49-F238E27FC236}">
                  <a16:creationId xmlns:a16="http://schemas.microsoft.com/office/drawing/2014/main" id="{2E006DD9-3C25-3C72-C1CB-4800DBDF1AA9}"/>
                </a:ext>
              </a:extLst>
            </p:cNvPr>
            <p:cNvSpPr/>
            <p:nvPr/>
          </p:nvSpPr>
          <p:spPr>
            <a:xfrm>
              <a:off x="4751005" y="26329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3" name="pt348">
              <a:extLst>
                <a:ext uri="{FF2B5EF4-FFF2-40B4-BE49-F238E27FC236}">
                  <a16:creationId xmlns:a16="http://schemas.microsoft.com/office/drawing/2014/main" id="{450B2A71-B5DC-8232-E6D8-B2BB8248E6BF}"/>
                </a:ext>
              </a:extLst>
            </p:cNvPr>
            <p:cNvSpPr/>
            <p:nvPr/>
          </p:nvSpPr>
          <p:spPr>
            <a:xfrm>
              <a:off x="4311393" y="25200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4" name="pt349">
              <a:extLst>
                <a:ext uri="{FF2B5EF4-FFF2-40B4-BE49-F238E27FC236}">
                  <a16:creationId xmlns:a16="http://schemas.microsoft.com/office/drawing/2014/main" id="{098F8068-88A6-21AF-3797-7F607855BB89}"/>
                </a:ext>
              </a:extLst>
            </p:cNvPr>
            <p:cNvSpPr/>
            <p:nvPr/>
          </p:nvSpPr>
          <p:spPr>
            <a:xfrm>
              <a:off x="4798996" y="37785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5" name="pt350">
              <a:extLst>
                <a:ext uri="{FF2B5EF4-FFF2-40B4-BE49-F238E27FC236}">
                  <a16:creationId xmlns:a16="http://schemas.microsoft.com/office/drawing/2014/main" id="{AC8A3F9B-CAB4-3901-6561-B4F1F8F9D96B}"/>
                </a:ext>
              </a:extLst>
            </p:cNvPr>
            <p:cNvSpPr/>
            <p:nvPr/>
          </p:nvSpPr>
          <p:spPr>
            <a:xfrm>
              <a:off x="4567727" y="27372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6" name="pt351">
              <a:extLst>
                <a:ext uri="{FF2B5EF4-FFF2-40B4-BE49-F238E27FC236}">
                  <a16:creationId xmlns:a16="http://schemas.microsoft.com/office/drawing/2014/main" id="{34E2D9C9-AF00-94A0-A92F-0604D785FEFC}"/>
                </a:ext>
              </a:extLst>
            </p:cNvPr>
            <p:cNvSpPr/>
            <p:nvPr/>
          </p:nvSpPr>
          <p:spPr>
            <a:xfrm>
              <a:off x="4440812" y="31211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7" name="pt352">
              <a:extLst>
                <a:ext uri="{FF2B5EF4-FFF2-40B4-BE49-F238E27FC236}">
                  <a16:creationId xmlns:a16="http://schemas.microsoft.com/office/drawing/2014/main" id="{16152729-387A-BD1B-493A-0C9E1AD95077}"/>
                </a:ext>
              </a:extLst>
            </p:cNvPr>
            <p:cNvSpPr/>
            <p:nvPr/>
          </p:nvSpPr>
          <p:spPr>
            <a:xfrm>
              <a:off x="4967516" y="30536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8" name="pt353">
              <a:extLst>
                <a:ext uri="{FF2B5EF4-FFF2-40B4-BE49-F238E27FC236}">
                  <a16:creationId xmlns:a16="http://schemas.microsoft.com/office/drawing/2014/main" id="{A6494FB6-A09D-F802-D7AE-E0971A61D43A}"/>
                </a:ext>
              </a:extLst>
            </p:cNvPr>
            <p:cNvSpPr/>
            <p:nvPr/>
          </p:nvSpPr>
          <p:spPr>
            <a:xfrm>
              <a:off x="4439982" y="40117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49" name="pt354">
              <a:extLst>
                <a:ext uri="{FF2B5EF4-FFF2-40B4-BE49-F238E27FC236}">
                  <a16:creationId xmlns:a16="http://schemas.microsoft.com/office/drawing/2014/main" id="{C5447921-5886-E8B1-6DED-B68B7282C8A9}"/>
                </a:ext>
              </a:extLst>
            </p:cNvPr>
            <p:cNvSpPr/>
            <p:nvPr/>
          </p:nvSpPr>
          <p:spPr>
            <a:xfrm>
              <a:off x="3770533" y="31278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0" name="pt355">
              <a:extLst>
                <a:ext uri="{FF2B5EF4-FFF2-40B4-BE49-F238E27FC236}">
                  <a16:creationId xmlns:a16="http://schemas.microsoft.com/office/drawing/2014/main" id="{9DF13228-6057-8C43-2BB0-E11A2D3913E3}"/>
                </a:ext>
              </a:extLst>
            </p:cNvPr>
            <p:cNvSpPr/>
            <p:nvPr/>
          </p:nvSpPr>
          <p:spPr>
            <a:xfrm>
              <a:off x="4941037" y="22083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1" name="pt356">
              <a:extLst>
                <a:ext uri="{FF2B5EF4-FFF2-40B4-BE49-F238E27FC236}">
                  <a16:creationId xmlns:a16="http://schemas.microsoft.com/office/drawing/2014/main" id="{0C0174AD-9539-838F-E7A8-D2DD0EE0EEB4}"/>
                </a:ext>
              </a:extLst>
            </p:cNvPr>
            <p:cNvSpPr/>
            <p:nvPr/>
          </p:nvSpPr>
          <p:spPr>
            <a:xfrm>
              <a:off x="4861771" y="40761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2" name="pt357">
              <a:extLst>
                <a:ext uri="{FF2B5EF4-FFF2-40B4-BE49-F238E27FC236}">
                  <a16:creationId xmlns:a16="http://schemas.microsoft.com/office/drawing/2014/main" id="{23C92955-9267-137A-E25A-532FB2D120AA}"/>
                </a:ext>
              </a:extLst>
            </p:cNvPr>
            <p:cNvSpPr/>
            <p:nvPr/>
          </p:nvSpPr>
          <p:spPr>
            <a:xfrm>
              <a:off x="4214509" y="32356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3" name="pt358">
              <a:extLst>
                <a:ext uri="{FF2B5EF4-FFF2-40B4-BE49-F238E27FC236}">
                  <a16:creationId xmlns:a16="http://schemas.microsoft.com/office/drawing/2014/main" id="{79A70256-480D-799E-E8CC-9D5E490DADA4}"/>
                </a:ext>
              </a:extLst>
            </p:cNvPr>
            <p:cNvSpPr/>
            <p:nvPr/>
          </p:nvSpPr>
          <p:spPr>
            <a:xfrm>
              <a:off x="5056565" y="33100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4" name="pt359">
              <a:extLst>
                <a:ext uri="{FF2B5EF4-FFF2-40B4-BE49-F238E27FC236}">
                  <a16:creationId xmlns:a16="http://schemas.microsoft.com/office/drawing/2014/main" id="{D46C6BBF-B42C-B58C-E169-CAD796EA416A}"/>
                </a:ext>
              </a:extLst>
            </p:cNvPr>
            <p:cNvSpPr/>
            <p:nvPr/>
          </p:nvSpPr>
          <p:spPr>
            <a:xfrm>
              <a:off x="4765892" y="24054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5" name="pt360">
              <a:extLst>
                <a:ext uri="{FF2B5EF4-FFF2-40B4-BE49-F238E27FC236}">
                  <a16:creationId xmlns:a16="http://schemas.microsoft.com/office/drawing/2014/main" id="{582AA7A9-DAE9-559A-699C-0FDB83515F88}"/>
                </a:ext>
              </a:extLst>
            </p:cNvPr>
            <p:cNvSpPr/>
            <p:nvPr/>
          </p:nvSpPr>
          <p:spPr>
            <a:xfrm>
              <a:off x="4423150" y="24148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6" name="pt361">
              <a:extLst>
                <a:ext uri="{FF2B5EF4-FFF2-40B4-BE49-F238E27FC236}">
                  <a16:creationId xmlns:a16="http://schemas.microsoft.com/office/drawing/2014/main" id="{2C349E73-4F9B-2374-4B5D-8222EB9D77CD}"/>
                </a:ext>
              </a:extLst>
            </p:cNvPr>
            <p:cNvSpPr/>
            <p:nvPr/>
          </p:nvSpPr>
          <p:spPr>
            <a:xfrm>
              <a:off x="4402637" y="30140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7" name="pt362">
              <a:extLst>
                <a:ext uri="{FF2B5EF4-FFF2-40B4-BE49-F238E27FC236}">
                  <a16:creationId xmlns:a16="http://schemas.microsoft.com/office/drawing/2014/main" id="{9AE46A77-E1B8-1425-EE0A-1845429FF473}"/>
                </a:ext>
              </a:extLst>
            </p:cNvPr>
            <p:cNvSpPr/>
            <p:nvPr/>
          </p:nvSpPr>
          <p:spPr>
            <a:xfrm>
              <a:off x="4933005" y="33999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8" name="pt363">
              <a:extLst>
                <a:ext uri="{FF2B5EF4-FFF2-40B4-BE49-F238E27FC236}">
                  <a16:creationId xmlns:a16="http://schemas.microsoft.com/office/drawing/2014/main" id="{59790BF6-6DAE-D07B-4571-F088BCB7EEB5}"/>
                </a:ext>
              </a:extLst>
            </p:cNvPr>
            <p:cNvSpPr/>
            <p:nvPr/>
          </p:nvSpPr>
          <p:spPr>
            <a:xfrm>
              <a:off x="3622729" y="17849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59" name="pt364">
              <a:extLst>
                <a:ext uri="{FF2B5EF4-FFF2-40B4-BE49-F238E27FC236}">
                  <a16:creationId xmlns:a16="http://schemas.microsoft.com/office/drawing/2014/main" id="{081AC700-F40B-AC8E-3657-A2E52A72A7A8}"/>
                </a:ext>
              </a:extLst>
            </p:cNvPr>
            <p:cNvSpPr/>
            <p:nvPr/>
          </p:nvSpPr>
          <p:spPr>
            <a:xfrm>
              <a:off x="5445441" y="21717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0" name="pt365">
              <a:extLst>
                <a:ext uri="{FF2B5EF4-FFF2-40B4-BE49-F238E27FC236}">
                  <a16:creationId xmlns:a16="http://schemas.microsoft.com/office/drawing/2014/main" id="{19B0FDCF-1347-C9B5-F767-4CC59B5C13A7}"/>
                </a:ext>
              </a:extLst>
            </p:cNvPr>
            <p:cNvSpPr/>
            <p:nvPr/>
          </p:nvSpPr>
          <p:spPr>
            <a:xfrm>
              <a:off x="5068279" y="31243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1" name="pt366">
              <a:extLst>
                <a:ext uri="{FF2B5EF4-FFF2-40B4-BE49-F238E27FC236}">
                  <a16:creationId xmlns:a16="http://schemas.microsoft.com/office/drawing/2014/main" id="{BCADE6B0-AB32-1A61-3CE5-3A0126574CF5}"/>
                </a:ext>
              </a:extLst>
            </p:cNvPr>
            <p:cNvSpPr/>
            <p:nvPr/>
          </p:nvSpPr>
          <p:spPr>
            <a:xfrm>
              <a:off x="4760976" y="28175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2" name="pt367">
              <a:extLst>
                <a:ext uri="{FF2B5EF4-FFF2-40B4-BE49-F238E27FC236}">
                  <a16:creationId xmlns:a16="http://schemas.microsoft.com/office/drawing/2014/main" id="{BED00ED0-AC6A-757F-979C-8A40C408B206}"/>
                </a:ext>
              </a:extLst>
            </p:cNvPr>
            <p:cNvSpPr/>
            <p:nvPr/>
          </p:nvSpPr>
          <p:spPr>
            <a:xfrm>
              <a:off x="4904866" y="20538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3" name="pt368">
              <a:extLst>
                <a:ext uri="{FF2B5EF4-FFF2-40B4-BE49-F238E27FC236}">
                  <a16:creationId xmlns:a16="http://schemas.microsoft.com/office/drawing/2014/main" id="{6C0C25A6-0D59-7FA6-2212-28B94689FADE}"/>
                </a:ext>
              </a:extLst>
            </p:cNvPr>
            <p:cNvSpPr/>
            <p:nvPr/>
          </p:nvSpPr>
          <p:spPr>
            <a:xfrm>
              <a:off x="5096330" y="27974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4" name="pt369">
              <a:extLst>
                <a:ext uri="{FF2B5EF4-FFF2-40B4-BE49-F238E27FC236}">
                  <a16:creationId xmlns:a16="http://schemas.microsoft.com/office/drawing/2014/main" id="{9F8EBA4D-D339-5E97-2067-C64B6FB57570}"/>
                </a:ext>
              </a:extLst>
            </p:cNvPr>
            <p:cNvSpPr/>
            <p:nvPr/>
          </p:nvSpPr>
          <p:spPr>
            <a:xfrm>
              <a:off x="4561655" y="15910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5" name="pt370">
              <a:extLst>
                <a:ext uri="{FF2B5EF4-FFF2-40B4-BE49-F238E27FC236}">
                  <a16:creationId xmlns:a16="http://schemas.microsoft.com/office/drawing/2014/main" id="{EC8AED30-CAB5-7351-7C6D-07E800B81EDC}"/>
                </a:ext>
              </a:extLst>
            </p:cNvPr>
            <p:cNvSpPr/>
            <p:nvPr/>
          </p:nvSpPr>
          <p:spPr>
            <a:xfrm>
              <a:off x="5121987" y="29796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6" name="pt371">
              <a:extLst>
                <a:ext uri="{FF2B5EF4-FFF2-40B4-BE49-F238E27FC236}">
                  <a16:creationId xmlns:a16="http://schemas.microsoft.com/office/drawing/2014/main" id="{FCD57C25-3757-8CF6-D85F-38C053B4A221}"/>
                </a:ext>
              </a:extLst>
            </p:cNvPr>
            <p:cNvSpPr/>
            <p:nvPr/>
          </p:nvSpPr>
          <p:spPr>
            <a:xfrm>
              <a:off x="6193876" y="51160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7" name="pt372">
              <a:extLst>
                <a:ext uri="{FF2B5EF4-FFF2-40B4-BE49-F238E27FC236}">
                  <a16:creationId xmlns:a16="http://schemas.microsoft.com/office/drawing/2014/main" id="{BC484432-4A11-5082-9ADD-43890329E5B0}"/>
                </a:ext>
              </a:extLst>
            </p:cNvPr>
            <p:cNvSpPr/>
            <p:nvPr/>
          </p:nvSpPr>
          <p:spPr>
            <a:xfrm>
              <a:off x="5291271" y="16215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8" name="pt373">
              <a:extLst>
                <a:ext uri="{FF2B5EF4-FFF2-40B4-BE49-F238E27FC236}">
                  <a16:creationId xmlns:a16="http://schemas.microsoft.com/office/drawing/2014/main" id="{B4C92580-22DF-17FD-C122-9A65E7298BA8}"/>
                </a:ext>
              </a:extLst>
            </p:cNvPr>
            <p:cNvSpPr/>
            <p:nvPr/>
          </p:nvSpPr>
          <p:spPr>
            <a:xfrm>
              <a:off x="5382513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69" name="pt374">
              <a:extLst>
                <a:ext uri="{FF2B5EF4-FFF2-40B4-BE49-F238E27FC236}">
                  <a16:creationId xmlns:a16="http://schemas.microsoft.com/office/drawing/2014/main" id="{34F5E0B8-3AA6-B54C-EA51-9732E399CB0D}"/>
                </a:ext>
              </a:extLst>
            </p:cNvPr>
            <p:cNvSpPr/>
            <p:nvPr/>
          </p:nvSpPr>
          <p:spPr>
            <a:xfrm>
              <a:off x="4318690" y="22639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0" name="pt375">
              <a:extLst>
                <a:ext uri="{FF2B5EF4-FFF2-40B4-BE49-F238E27FC236}">
                  <a16:creationId xmlns:a16="http://schemas.microsoft.com/office/drawing/2014/main" id="{86BA99EA-67EC-27D7-58AE-A6A983750437}"/>
                </a:ext>
              </a:extLst>
            </p:cNvPr>
            <p:cNvSpPr/>
            <p:nvPr/>
          </p:nvSpPr>
          <p:spPr>
            <a:xfrm>
              <a:off x="3798699" y="21412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1" name="pt376">
              <a:extLst>
                <a:ext uri="{FF2B5EF4-FFF2-40B4-BE49-F238E27FC236}">
                  <a16:creationId xmlns:a16="http://schemas.microsoft.com/office/drawing/2014/main" id="{FFBCB0E9-5346-FF06-C0A3-C2ED6A8CFD75}"/>
                </a:ext>
              </a:extLst>
            </p:cNvPr>
            <p:cNvSpPr/>
            <p:nvPr/>
          </p:nvSpPr>
          <p:spPr>
            <a:xfrm>
              <a:off x="4967067" y="18567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2" name="pt377">
              <a:extLst>
                <a:ext uri="{FF2B5EF4-FFF2-40B4-BE49-F238E27FC236}">
                  <a16:creationId xmlns:a16="http://schemas.microsoft.com/office/drawing/2014/main" id="{B7B6400F-7200-E476-6FC4-5176A90368FE}"/>
                </a:ext>
              </a:extLst>
            </p:cNvPr>
            <p:cNvSpPr/>
            <p:nvPr/>
          </p:nvSpPr>
          <p:spPr>
            <a:xfrm>
              <a:off x="4873147" y="42272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3" name="pt378">
              <a:extLst>
                <a:ext uri="{FF2B5EF4-FFF2-40B4-BE49-F238E27FC236}">
                  <a16:creationId xmlns:a16="http://schemas.microsoft.com/office/drawing/2014/main" id="{88B368A1-25D7-4A41-3229-3070F3EBB57B}"/>
                </a:ext>
              </a:extLst>
            </p:cNvPr>
            <p:cNvSpPr/>
            <p:nvPr/>
          </p:nvSpPr>
          <p:spPr>
            <a:xfrm>
              <a:off x="4964816" y="34800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4" name="pt379">
              <a:extLst>
                <a:ext uri="{FF2B5EF4-FFF2-40B4-BE49-F238E27FC236}">
                  <a16:creationId xmlns:a16="http://schemas.microsoft.com/office/drawing/2014/main" id="{63A00486-0E78-97CF-CC42-7A27683ADC1E}"/>
                </a:ext>
              </a:extLst>
            </p:cNvPr>
            <p:cNvSpPr/>
            <p:nvPr/>
          </p:nvSpPr>
          <p:spPr>
            <a:xfrm>
              <a:off x="5175841" y="39423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5" name="pt380">
              <a:extLst>
                <a:ext uri="{FF2B5EF4-FFF2-40B4-BE49-F238E27FC236}">
                  <a16:creationId xmlns:a16="http://schemas.microsoft.com/office/drawing/2014/main" id="{EF05A501-32FF-E2A8-59C0-D0D20FC052E3}"/>
                </a:ext>
              </a:extLst>
            </p:cNvPr>
            <p:cNvSpPr/>
            <p:nvPr/>
          </p:nvSpPr>
          <p:spPr>
            <a:xfrm>
              <a:off x="5386085" y="45889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6" name="pt381">
              <a:extLst>
                <a:ext uri="{FF2B5EF4-FFF2-40B4-BE49-F238E27FC236}">
                  <a16:creationId xmlns:a16="http://schemas.microsoft.com/office/drawing/2014/main" id="{1CEC7C5E-7307-8901-C614-E55376E97386}"/>
                </a:ext>
              </a:extLst>
            </p:cNvPr>
            <p:cNvSpPr/>
            <p:nvPr/>
          </p:nvSpPr>
          <p:spPr>
            <a:xfrm>
              <a:off x="5580830" y="18422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7" name="pt382">
              <a:extLst>
                <a:ext uri="{FF2B5EF4-FFF2-40B4-BE49-F238E27FC236}">
                  <a16:creationId xmlns:a16="http://schemas.microsoft.com/office/drawing/2014/main" id="{C40D056E-5A64-D9D0-5A36-929922A68555}"/>
                </a:ext>
              </a:extLst>
            </p:cNvPr>
            <p:cNvSpPr/>
            <p:nvPr/>
          </p:nvSpPr>
          <p:spPr>
            <a:xfrm>
              <a:off x="4459724" y="20354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8" name="pt383">
              <a:extLst>
                <a:ext uri="{FF2B5EF4-FFF2-40B4-BE49-F238E27FC236}">
                  <a16:creationId xmlns:a16="http://schemas.microsoft.com/office/drawing/2014/main" id="{6489F20D-6DFA-2629-7187-6B0F4A5183D9}"/>
                </a:ext>
              </a:extLst>
            </p:cNvPr>
            <p:cNvSpPr/>
            <p:nvPr/>
          </p:nvSpPr>
          <p:spPr>
            <a:xfrm>
              <a:off x="4561360" y="35395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79" name="pt384">
              <a:extLst>
                <a:ext uri="{FF2B5EF4-FFF2-40B4-BE49-F238E27FC236}">
                  <a16:creationId xmlns:a16="http://schemas.microsoft.com/office/drawing/2014/main" id="{27F2C70D-3CCA-F783-5958-3924061C03DF}"/>
                </a:ext>
              </a:extLst>
            </p:cNvPr>
            <p:cNvSpPr/>
            <p:nvPr/>
          </p:nvSpPr>
          <p:spPr>
            <a:xfrm>
              <a:off x="4916130" y="34919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0" name="pt385">
              <a:extLst>
                <a:ext uri="{FF2B5EF4-FFF2-40B4-BE49-F238E27FC236}">
                  <a16:creationId xmlns:a16="http://schemas.microsoft.com/office/drawing/2014/main" id="{530DDB81-DFCD-9088-E94F-30319AE23621}"/>
                </a:ext>
              </a:extLst>
            </p:cNvPr>
            <p:cNvSpPr/>
            <p:nvPr/>
          </p:nvSpPr>
          <p:spPr>
            <a:xfrm>
              <a:off x="4660352" y="35606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1" name="pt386">
              <a:extLst>
                <a:ext uri="{FF2B5EF4-FFF2-40B4-BE49-F238E27FC236}">
                  <a16:creationId xmlns:a16="http://schemas.microsoft.com/office/drawing/2014/main" id="{E08C1354-340D-438F-9834-C29B47571F1F}"/>
                </a:ext>
              </a:extLst>
            </p:cNvPr>
            <p:cNvSpPr/>
            <p:nvPr/>
          </p:nvSpPr>
          <p:spPr>
            <a:xfrm>
              <a:off x="4421663" y="21977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2" name="pt387">
              <a:extLst>
                <a:ext uri="{FF2B5EF4-FFF2-40B4-BE49-F238E27FC236}">
                  <a16:creationId xmlns:a16="http://schemas.microsoft.com/office/drawing/2014/main" id="{C1BC5310-7E09-A84F-AC7A-CE7AD988910F}"/>
                </a:ext>
              </a:extLst>
            </p:cNvPr>
            <p:cNvSpPr/>
            <p:nvPr/>
          </p:nvSpPr>
          <p:spPr>
            <a:xfrm>
              <a:off x="4444059" y="22577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3" name="pt388">
              <a:extLst>
                <a:ext uri="{FF2B5EF4-FFF2-40B4-BE49-F238E27FC236}">
                  <a16:creationId xmlns:a16="http://schemas.microsoft.com/office/drawing/2014/main" id="{1E6E5C19-4011-2CF8-12D3-1C69091C0BCE}"/>
                </a:ext>
              </a:extLst>
            </p:cNvPr>
            <p:cNvSpPr/>
            <p:nvPr/>
          </p:nvSpPr>
          <p:spPr>
            <a:xfrm>
              <a:off x="4206681" y="27622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4" name="pt389">
              <a:extLst>
                <a:ext uri="{FF2B5EF4-FFF2-40B4-BE49-F238E27FC236}">
                  <a16:creationId xmlns:a16="http://schemas.microsoft.com/office/drawing/2014/main" id="{49CAC8B9-1B42-9D93-9AA8-4C99AA818E2D}"/>
                </a:ext>
              </a:extLst>
            </p:cNvPr>
            <p:cNvSpPr/>
            <p:nvPr/>
          </p:nvSpPr>
          <p:spPr>
            <a:xfrm>
              <a:off x="5952834" y="25992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5" name="pt390">
              <a:extLst>
                <a:ext uri="{FF2B5EF4-FFF2-40B4-BE49-F238E27FC236}">
                  <a16:creationId xmlns:a16="http://schemas.microsoft.com/office/drawing/2014/main" id="{C212ABB6-F5DE-E9EE-BCB2-0AAA9E805721}"/>
                </a:ext>
              </a:extLst>
            </p:cNvPr>
            <p:cNvSpPr/>
            <p:nvPr/>
          </p:nvSpPr>
          <p:spPr>
            <a:xfrm>
              <a:off x="4560049" y="24168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6" name="pt391">
              <a:extLst>
                <a:ext uri="{FF2B5EF4-FFF2-40B4-BE49-F238E27FC236}">
                  <a16:creationId xmlns:a16="http://schemas.microsoft.com/office/drawing/2014/main" id="{0A7CAC38-87F4-CB2C-42BB-E9CA49B2EDF3}"/>
                </a:ext>
              </a:extLst>
            </p:cNvPr>
            <p:cNvSpPr/>
            <p:nvPr/>
          </p:nvSpPr>
          <p:spPr>
            <a:xfrm>
              <a:off x="4799374" y="201650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7" name="pt392">
              <a:extLst>
                <a:ext uri="{FF2B5EF4-FFF2-40B4-BE49-F238E27FC236}">
                  <a16:creationId xmlns:a16="http://schemas.microsoft.com/office/drawing/2014/main" id="{88A89845-EADD-62C7-7C37-F3CC89505997}"/>
                </a:ext>
              </a:extLst>
            </p:cNvPr>
            <p:cNvSpPr/>
            <p:nvPr/>
          </p:nvSpPr>
          <p:spPr>
            <a:xfrm>
              <a:off x="5054785" y="21656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8" name="pt393">
              <a:extLst>
                <a:ext uri="{FF2B5EF4-FFF2-40B4-BE49-F238E27FC236}">
                  <a16:creationId xmlns:a16="http://schemas.microsoft.com/office/drawing/2014/main" id="{AF6342E5-391F-EA89-A97D-F0173427C661}"/>
                </a:ext>
              </a:extLst>
            </p:cNvPr>
            <p:cNvSpPr/>
            <p:nvPr/>
          </p:nvSpPr>
          <p:spPr>
            <a:xfrm>
              <a:off x="4161455" y="20072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89" name="pt394">
              <a:extLst>
                <a:ext uri="{FF2B5EF4-FFF2-40B4-BE49-F238E27FC236}">
                  <a16:creationId xmlns:a16="http://schemas.microsoft.com/office/drawing/2014/main" id="{03F6B78D-F1E8-4737-12F8-2F5E4F735CAD}"/>
                </a:ext>
              </a:extLst>
            </p:cNvPr>
            <p:cNvSpPr/>
            <p:nvPr/>
          </p:nvSpPr>
          <p:spPr>
            <a:xfrm>
              <a:off x="4575476" y="24599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0" name="pt395">
              <a:extLst>
                <a:ext uri="{FF2B5EF4-FFF2-40B4-BE49-F238E27FC236}">
                  <a16:creationId xmlns:a16="http://schemas.microsoft.com/office/drawing/2014/main" id="{2CC051B0-8EA9-C86F-A0B8-00CA79A0A274}"/>
                </a:ext>
              </a:extLst>
            </p:cNvPr>
            <p:cNvSpPr/>
            <p:nvPr/>
          </p:nvSpPr>
          <p:spPr>
            <a:xfrm>
              <a:off x="4280450" y="20173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1" name="pt396">
              <a:extLst>
                <a:ext uri="{FF2B5EF4-FFF2-40B4-BE49-F238E27FC236}">
                  <a16:creationId xmlns:a16="http://schemas.microsoft.com/office/drawing/2014/main" id="{12F28F2A-47FA-090C-688D-20A88DD8FFD2}"/>
                </a:ext>
              </a:extLst>
            </p:cNvPr>
            <p:cNvSpPr/>
            <p:nvPr/>
          </p:nvSpPr>
          <p:spPr>
            <a:xfrm>
              <a:off x="4871508" y="18183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2" name="pt397">
              <a:extLst>
                <a:ext uri="{FF2B5EF4-FFF2-40B4-BE49-F238E27FC236}">
                  <a16:creationId xmlns:a16="http://schemas.microsoft.com/office/drawing/2014/main" id="{BA5EA799-FED3-2FA0-1768-6EF7BB6D45C3}"/>
                </a:ext>
              </a:extLst>
            </p:cNvPr>
            <p:cNvSpPr/>
            <p:nvPr/>
          </p:nvSpPr>
          <p:spPr>
            <a:xfrm>
              <a:off x="4472558" y="37218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3" name="pt398">
              <a:extLst>
                <a:ext uri="{FF2B5EF4-FFF2-40B4-BE49-F238E27FC236}">
                  <a16:creationId xmlns:a16="http://schemas.microsoft.com/office/drawing/2014/main" id="{96D68B3C-5460-2D97-FFAB-0FEA640D0BDE}"/>
                </a:ext>
              </a:extLst>
            </p:cNvPr>
            <p:cNvSpPr/>
            <p:nvPr/>
          </p:nvSpPr>
          <p:spPr>
            <a:xfrm>
              <a:off x="4619247" y="33118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4" name="pt399">
              <a:extLst>
                <a:ext uri="{FF2B5EF4-FFF2-40B4-BE49-F238E27FC236}">
                  <a16:creationId xmlns:a16="http://schemas.microsoft.com/office/drawing/2014/main" id="{FA54B4E9-9C43-7CBF-BB57-D1DD2BE74ED7}"/>
                </a:ext>
              </a:extLst>
            </p:cNvPr>
            <p:cNvSpPr/>
            <p:nvPr/>
          </p:nvSpPr>
          <p:spPr>
            <a:xfrm>
              <a:off x="4682412" y="24199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5" name="pt400">
              <a:extLst>
                <a:ext uri="{FF2B5EF4-FFF2-40B4-BE49-F238E27FC236}">
                  <a16:creationId xmlns:a16="http://schemas.microsoft.com/office/drawing/2014/main" id="{613006DB-CAA5-9D50-EFEB-B399D50D4BD5}"/>
                </a:ext>
              </a:extLst>
            </p:cNvPr>
            <p:cNvSpPr/>
            <p:nvPr/>
          </p:nvSpPr>
          <p:spPr>
            <a:xfrm>
              <a:off x="4634596" y="33146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6" name="pt401">
              <a:extLst>
                <a:ext uri="{FF2B5EF4-FFF2-40B4-BE49-F238E27FC236}">
                  <a16:creationId xmlns:a16="http://schemas.microsoft.com/office/drawing/2014/main" id="{2BAA3E90-4B8F-49C1-D421-D4CE31889287}"/>
                </a:ext>
              </a:extLst>
            </p:cNvPr>
            <p:cNvSpPr/>
            <p:nvPr/>
          </p:nvSpPr>
          <p:spPr>
            <a:xfrm>
              <a:off x="4789018" y="18071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7" name="pt402">
              <a:extLst>
                <a:ext uri="{FF2B5EF4-FFF2-40B4-BE49-F238E27FC236}">
                  <a16:creationId xmlns:a16="http://schemas.microsoft.com/office/drawing/2014/main" id="{73CC724B-A6AE-BEF2-5399-B81E8F5E7ECD}"/>
                </a:ext>
              </a:extLst>
            </p:cNvPr>
            <p:cNvSpPr/>
            <p:nvPr/>
          </p:nvSpPr>
          <p:spPr>
            <a:xfrm>
              <a:off x="4914833" y="29311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8" name="pt403">
              <a:extLst>
                <a:ext uri="{FF2B5EF4-FFF2-40B4-BE49-F238E27FC236}">
                  <a16:creationId xmlns:a16="http://schemas.microsoft.com/office/drawing/2014/main" id="{5B327D8D-0A7D-5E47-0507-831212744CAA}"/>
                </a:ext>
              </a:extLst>
            </p:cNvPr>
            <p:cNvSpPr/>
            <p:nvPr/>
          </p:nvSpPr>
          <p:spPr>
            <a:xfrm>
              <a:off x="5721054" y="31407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899" name="pt404">
              <a:extLst>
                <a:ext uri="{FF2B5EF4-FFF2-40B4-BE49-F238E27FC236}">
                  <a16:creationId xmlns:a16="http://schemas.microsoft.com/office/drawing/2014/main" id="{FA6586BE-E95E-1535-1F3E-0166C945C317}"/>
                </a:ext>
              </a:extLst>
            </p:cNvPr>
            <p:cNvSpPr/>
            <p:nvPr/>
          </p:nvSpPr>
          <p:spPr>
            <a:xfrm>
              <a:off x="5423516" y="42546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0" name="pt405">
              <a:extLst>
                <a:ext uri="{FF2B5EF4-FFF2-40B4-BE49-F238E27FC236}">
                  <a16:creationId xmlns:a16="http://schemas.microsoft.com/office/drawing/2014/main" id="{2FE80AA9-7A8A-4649-5C5F-2D6632B24113}"/>
                </a:ext>
              </a:extLst>
            </p:cNvPr>
            <p:cNvSpPr/>
            <p:nvPr/>
          </p:nvSpPr>
          <p:spPr>
            <a:xfrm>
              <a:off x="5406822" y="35509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1" name="pt406">
              <a:extLst>
                <a:ext uri="{FF2B5EF4-FFF2-40B4-BE49-F238E27FC236}">
                  <a16:creationId xmlns:a16="http://schemas.microsoft.com/office/drawing/2014/main" id="{A7645B8A-D9BF-D4A3-2BFC-EFBC0A1540A9}"/>
                </a:ext>
              </a:extLst>
            </p:cNvPr>
            <p:cNvSpPr/>
            <p:nvPr/>
          </p:nvSpPr>
          <p:spPr>
            <a:xfrm>
              <a:off x="5162211" y="27776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2" name="pt407">
              <a:extLst>
                <a:ext uri="{FF2B5EF4-FFF2-40B4-BE49-F238E27FC236}">
                  <a16:creationId xmlns:a16="http://schemas.microsoft.com/office/drawing/2014/main" id="{1EDCC16F-69EB-C68C-1E5A-8B48269B1EC6}"/>
                </a:ext>
              </a:extLst>
            </p:cNvPr>
            <p:cNvSpPr/>
            <p:nvPr/>
          </p:nvSpPr>
          <p:spPr>
            <a:xfrm>
              <a:off x="5242131" y="25301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3" name="pt408">
              <a:extLst>
                <a:ext uri="{FF2B5EF4-FFF2-40B4-BE49-F238E27FC236}">
                  <a16:creationId xmlns:a16="http://schemas.microsoft.com/office/drawing/2014/main" id="{A1571963-7AC8-FD80-50CC-66CC481A3AC8}"/>
                </a:ext>
              </a:extLst>
            </p:cNvPr>
            <p:cNvSpPr/>
            <p:nvPr/>
          </p:nvSpPr>
          <p:spPr>
            <a:xfrm>
              <a:off x="5204453" y="26901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4" name="pt409">
              <a:extLst>
                <a:ext uri="{FF2B5EF4-FFF2-40B4-BE49-F238E27FC236}">
                  <a16:creationId xmlns:a16="http://schemas.microsoft.com/office/drawing/2014/main" id="{2D96DA5D-4A96-6296-56B9-65680EA3C374}"/>
                </a:ext>
              </a:extLst>
            </p:cNvPr>
            <p:cNvSpPr/>
            <p:nvPr/>
          </p:nvSpPr>
          <p:spPr>
            <a:xfrm>
              <a:off x="5260868" y="38385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5" name="pt410">
              <a:extLst>
                <a:ext uri="{FF2B5EF4-FFF2-40B4-BE49-F238E27FC236}">
                  <a16:creationId xmlns:a16="http://schemas.microsoft.com/office/drawing/2014/main" id="{560D994D-86E7-9512-4B44-BE99C2CBA694}"/>
                </a:ext>
              </a:extLst>
            </p:cNvPr>
            <p:cNvSpPr/>
            <p:nvPr/>
          </p:nvSpPr>
          <p:spPr>
            <a:xfrm>
              <a:off x="5218508" y="38686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6" name="pt411">
              <a:extLst>
                <a:ext uri="{FF2B5EF4-FFF2-40B4-BE49-F238E27FC236}">
                  <a16:creationId xmlns:a16="http://schemas.microsoft.com/office/drawing/2014/main" id="{BF1CD0D5-F915-A79C-04C3-812019B58D2F}"/>
                </a:ext>
              </a:extLst>
            </p:cNvPr>
            <p:cNvSpPr/>
            <p:nvPr/>
          </p:nvSpPr>
          <p:spPr>
            <a:xfrm>
              <a:off x="4122351" y="29127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7" name="pt412">
              <a:extLst>
                <a:ext uri="{FF2B5EF4-FFF2-40B4-BE49-F238E27FC236}">
                  <a16:creationId xmlns:a16="http://schemas.microsoft.com/office/drawing/2014/main" id="{D5DDFFA4-3E2E-0762-944F-CDF1B43A1DCF}"/>
                </a:ext>
              </a:extLst>
            </p:cNvPr>
            <p:cNvSpPr/>
            <p:nvPr/>
          </p:nvSpPr>
          <p:spPr>
            <a:xfrm>
              <a:off x="5055505" y="39206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8" name="pt413">
              <a:extLst>
                <a:ext uri="{FF2B5EF4-FFF2-40B4-BE49-F238E27FC236}">
                  <a16:creationId xmlns:a16="http://schemas.microsoft.com/office/drawing/2014/main" id="{8EF80175-044E-4D08-6E78-A033F84E8BA5}"/>
                </a:ext>
              </a:extLst>
            </p:cNvPr>
            <p:cNvSpPr/>
            <p:nvPr/>
          </p:nvSpPr>
          <p:spPr>
            <a:xfrm>
              <a:off x="4821882" y="39966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09" name="pt414">
              <a:extLst>
                <a:ext uri="{FF2B5EF4-FFF2-40B4-BE49-F238E27FC236}">
                  <a16:creationId xmlns:a16="http://schemas.microsoft.com/office/drawing/2014/main" id="{472738EE-C9C8-6348-3588-4F7546A89FCC}"/>
                </a:ext>
              </a:extLst>
            </p:cNvPr>
            <p:cNvSpPr/>
            <p:nvPr/>
          </p:nvSpPr>
          <p:spPr>
            <a:xfrm>
              <a:off x="4610335" y="27346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0" name="pt415">
              <a:extLst>
                <a:ext uri="{FF2B5EF4-FFF2-40B4-BE49-F238E27FC236}">
                  <a16:creationId xmlns:a16="http://schemas.microsoft.com/office/drawing/2014/main" id="{35BC90B8-61E2-E410-E0B4-0985F94EFFD0}"/>
                </a:ext>
              </a:extLst>
            </p:cNvPr>
            <p:cNvSpPr/>
            <p:nvPr/>
          </p:nvSpPr>
          <p:spPr>
            <a:xfrm>
              <a:off x="4506291" y="27378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1" name="pt416">
              <a:extLst>
                <a:ext uri="{FF2B5EF4-FFF2-40B4-BE49-F238E27FC236}">
                  <a16:creationId xmlns:a16="http://schemas.microsoft.com/office/drawing/2014/main" id="{E614BB62-0FC0-762D-1879-5BB3A5C2AF22}"/>
                </a:ext>
              </a:extLst>
            </p:cNvPr>
            <p:cNvSpPr/>
            <p:nvPr/>
          </p:nvSpPr>
          <p:spPr>
            <a:xfrm>
              <a:off x="5072519" y="34760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2" name="pt417">
              <a:extLst>
                <a:ext uri="{FF2B5EF4-FFF2-40B4-BE49-F238E27FC236}">
                  <a16:creationId xmlns:a16="http://schemas.microsoft.com/office/drawing/2014/main" id="{65EB8497-D023-3445-D722-60858C23938D}"/>
                </a:ext>
              </a:extLst>
            </p:cNvPr>
            <p:cNvSpPr/>
            <p:nvPr/>
          </p:nvSpPr>
          <p:spPr>
            <a:xfrm>
              <a:off x="5136395" y="27745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3" name="pt418">
              <a:extLst>
                <a:ext uri="{FF2B5EF4-FFF2-40B4-BE49-F238E27FC236}">
                  <a16:creationId xmlns:a16="http://schemas.microsoft.com/office/drawing/2014/main" id="{9966922F-1A79-DAEB-685B-F1E71BC8C0F3}"/>
                </a:ext>
              </a:extLst>
            </p:cNvPr>
            <p:cNvSpPr/>
            <p:nvPr/>
          </p:nvSpPr>
          <p:spPr>
            <a:xfrm>
              <a:off x="4197995" y="32407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4" name="pt419">
              <a:extLst>
                <a:ext uri="{FF2B5EF4-FFF2-40B4-BE49-F238E27FC236}">
                  <a16:creationId xmlns:a16="http://schemas.microsoft.com/office/drawing/2014/main" id="{E76063C2-19C6-DF2C-43C6-87355A94E66E}"/>
                </a:ext>
              </a:extLst>
            </p:cNvPr>
            <p:cNvSpPr/>
            <p:nvPr/>
          </p:nvSpPr>
          <p:spPr>
            <a:xfrm>
              <a:off x="4954948" y="43064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5" name="pt420">
              <a:extLst>
                <a:ext uri="{FF2B5EF4-FFF2-40B4-BE49-F238E27FC236}">
                  <a16:creationId xmlns:a16="http://schemas.microsoft.com/office/drawing/2014/main" id="{75570B3F-61C2-80D4-84C3-2F5B527E4A21}"/>
                </a:ext>
              </a:extLst>
            </p:cNvPr>
            <p:cNvSpPr/>
            <p:nvPr/>
          </p:nvSpPr>
          <p:spPr>
            <a:xfrm>
              <a:off x="4589552" y="27784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6" name="pt421">
              <a:extLst>
                <a:ext uri="{FF2B5EF4-FFF2-40B4-BE49-F238E27FC236}">
                  <a16:creationId xmlns:a16="http://schemas.microsoft.com/office/drawing/2014/main" id="{DBBB9A21-1245-9AE2-8DA6-99CDD35AE33B}"/>
                </a:ext>
              </a:extLst>
            </p:cNvPr>
            <p:cNvSpPr/>
            <p:nvPr/>
          </p:nvSpPr>
          <p:spPr>
            <a:xfrm>
              <a:off x="4238721" y="37836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7" name="pt422">
              <a:extLst>
                <a:ext uri="{FF2B5EF4-FFF2-40B4-BE49-F238E27FC236}">
                  <a16:creationId xmlns:a16="http://schemas.microsoft.com/office/drawing/2014/main" id="{13B24191-C5B1-E596-3C64-7C51E5582281}"/>
                </a:ext>
              </a:extLst>
            </p:cNvPr>
            <p:cNvSpPr/>
            <p:nvPr/>
          </p:nvSpPr>
          <p:spPr>
            <a:xfrm>
              <a:off x="5053265" y="45986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8" name="pt423">
              <a:extLst>
                <a:ext uri="{FF2B5EF4-FFF2-40B4-BE49-F238E27FC236}">
                  <a16:creationId xmlns:a16="http://schemas.microsoft.com/office/drawing/2014/main" id="{AE42F8B5-46FE-1592-8DD6-9492AC4A7E6C}"/>
                </a:ext>
              </a:extLst>
            </p:cNvPr>
            <p:cNvSpPr/>
            <p:nvPr/>
          </p:nvSpPr>
          <p:spPr>
            <a:xfrm>
              <a:off x="4358817" y="40165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19" name="pt424">
              <a:extLst>
                <a:ext uri="{FF2B5EF4-FFF2-40B4-BE49-F238E27FC236}">
                  <a16:creationId xmlns:a16="http://schemas.microsoft.com/office/drawing/2014/main" id="{AC79282E-329F-8705-AF34-D0786DFC6FDA}"/>
                </a:ext>
              </a:extLst>
            </p:cNvPr>
            <p:cNvSpPr/>
            <p:nvPr/>
          </p:nvSpPr>
          <p:spPr>
            <a:xfrm>
              <a:off x="5148578" y="32341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0" name="pt425">
              <a:extLst>
                <a:ext uri="{FF2B5EF4-FFF2-40B4-BE49-F238E27FC236}">
                  <a16:creationId xmlns:a16="http://schemas.microsoft.com/office/drawing/2014/main" id="{DEF53BAE-E4AB-0230-C960-93744ACCB5D3}"/>
                </a:ext>
              </a:extLst>
            </p:cNvPr>
            <p:cNvSpPr/>
            <p:nvPr/>
          </p:nvSpPr>
          <p:spPr>
            <a:xfrm>
              <a:off x="4359762" y="37943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1" name="pt426">
              <a:extLst>
                <a:ext uri="{FF2B5EF4-FFF2-40B4-BE49-F238E27FC236}">
                  <a16:creationId xmlns:a16="http://schemas.microsoft.com/office/drawing/2014/main" id="{157A9980-5F7A-A711-7268-15A2E53E6CB3}"/>
                </a:ext>
              </a:extLst>
            </p:cNvPr>
            <p:cNvSpPr/>
            <p:nvPr/>
          </p:nvSpPr>
          <p:spPr>
            <a:xfrm>
              <a:off x="4460737" y="34128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2" name="pt427">
              <a:extLst>
                <a:ext uri="{FF2B5EF4-FFF2-40B4-BE49-F238E27FC236}">
                  <a16:creationId xmlns:a16="http://schemas.microsoft.com/office/drawing/2014/main" id="{0C4916F4-6605-D0F0-379E-6042B5EA6F09}"/>
                </a:ext>
              </a:extLst>
            </p:cNvPr>
            <p:cNvSpPr/>
            <p:nvPr/>
          </p:nvSpPr>
          <p:spPr>
            <a:xfrm>
              <a:off x="5595119" y="31246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3" name="pt428">
              <a:extLst>
                <a:ext uri="{FF2B5EF4-FFF2-40B4-BE49-F238E27FC236}">
                  <a16:creationId xmlns:a16="http://schemas.microsoft.com/office/drawing/2014/main" id="{7C8EA71E-CE6E-22BE-54CB-12AFB2FCB6E4}"/>
                </a:ext>
              </a:extLst>
            </p:cNvPr>
            <p:cNvSpPr/>
            <p:nvPr/>
          </p:nvSpPr>
          <p:spPr>
            <a:xfrm>
              <a:off x="4686996" y="23511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4" name="pt429">
              <a:extLst>
                <a:ext uri="{FF2B5EF4-FFF2-40B4-BE49-F238E27FC236}">
                  <a16:creationId xmlns:a16="http://schemas.microsoft.com/office/drawing/2014/main" id="{C4981872-A8DE-C1DD-765B-88EC98CD5517}"/>
                </a:ext>
              </a:extLst>
            </p:cNvPr>
            <p:cNvSpPr/>
            <p:nvPr/>
          </p:nvSpPr>
          <p:spPr>
            <a:xfrm>
              <a:off x="4523237" y="30468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5" name="pt430">
              <a:extLst>
                <a:ext uri="{FF2B5EF4-FFF2-40B4-BE49-F238E27FC236}">
                  <a16:creationId xmlns:a16="http://schemas.microsoft.com/office/drawing/2014/main" id="{5FAABE83-80D9-D033-2027-72CCBD532992}"/>
                </a:ext>
              </a:extLst>
            </p:cNvPr>
            <p:cNvSpPr/>
            <p:nvPr/>
          </p:nvSpPr>
          <p:spPr>
            <a:xfrm>
              <a:off x="5187078" y="31124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6" name="pt431">
              <a:extLst>
                <a:ext uri="{FF2B5EF4-FFF2-40B4-BE49-F238E27FC236}">
                  <a16:creationId xmlns:a16="http://schemas.microsoft.com/office/drawing/2014/main" id="{80511A14-20B5-2EB5-637C-040FB72C283A}"/>
                </a:ext>
              </a:extLst>
            </p:cNvPr>
            <p:cNvSpPr/>
            <p:nvPr/>
          </p:nvSpPr>
          <p:spPr>
            <a:xfrm>
              <a:off x="5116045" y="24584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7" name="pt432">
              <a:extLst>
                <a:ext uri="{FF2B5EF4-FFF2-40B4-BE49-F238E27FC236}">
                  <a16:creationId xmlns:a16="http://schemas.microsoft.com/office/drawing/2014/main" id="{28321F3A-F3A2-41C4-2CB7-396FE2971B7D}"/>
                </a:ext>
              </a:extLst>
            </p:cNvPr>
            <p:cNvSpPr/>
            <p:nvPr/>
          </p:nvSpPr>
          <p:spPr>
            <a:xfrm>
              <a:off x="5091393" y="38144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8" name="pt433">
              <a:extLst>
                <a:ext uri="{FF2B5EF4-FFF2-40B4-BE49-F238E27FC236}">
                  <a16:creationId xmlns:a16="http://schemas.microsoft.com/office/drawing/2014/main" id="{2DB40BA1-F7C6-18AD-C0A3-59423D0DE75A}"/>
                </a:ext>
              </a:extLst>
            </p:cNvPr>
            <p:cNvSpPr/>
            <p:nvPr/>
          </p:nvSpPr>
          <p:spPr>
            <a:xfrm>
              <a:off x="4431158" y="34810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29" name="pt434">
              <a:extLst>
                <a:ext uri="{FF2B5EF4-FFF2-40B4-BE49-F238E27FC236}">
                  <a16:creationId xmlns:a16="http://schemas.microsoft.com/office/drawing/2014/main" id="{20B8081B-D44B-96EE-76CC-EC9BDFA2531D}"/>
                </a:ext>
              </a:extLst>
            </p:cNvPr>
            <p:cNvSpPr/>
            <p:nvPr/>
          </p:nvSpPr>
          <p:spPr>
            <a:xfrm>
              <a:off x="4493487" y="39218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0" name="pt435">
              <a:extLst>
                <a:ext uri="{FF2B5EF4-FFF2-40B4-BE49-F238E27FC236}">
                  <a16:creationId xmlns:a16="http://schemas.microsoft.com/office/drawing/2014/main" id="{B7D00316-5442-B162-801D-913D85999384}"/>
                </a:ext>
              </a:extLst>
            </p:cNvPr>
            <p:cNvSpPr/>
            <p:nvPr/>
          </p:nvSpPr>
          <p:spPr>
            <a:xfrm>
              <a:off x="4542545" y="25147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1" name="pt436">
              <a:extLst>
                <a:ext uri="{FF2B5EF4-FFF2-40B4-BE49-F238E27FC236}">
                  <a16:creationId xmlns:a16="http://schemas.microsoft.com/office/drawing/2014/main" id="{7D47FEC6-35EC-FAC4-5BB0-B2DC98F2CFBE}"/>
                </a:ext>
              </a:extLst>
            </p:cNvPr>
            <p:cNvSpPr/>
            <p:nvPr/>
          </p:nvSpPr>
          <p:spPr>
            <a:xfrm>
              <a:off x="5201443" y="26339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2" name="pt437">
              <a:extLst>
                <a:ext uri="{FF2B5EF4-FFF2-40B4-BE49-F238E27FC236}">
                  <a16:creationId xmlns:a16="http://schemas.microsoft.com/office/drawing/2014/main" id="{01C9B61F-4E48-F22A-CF46-1FCB9F18732F}"/>
                </a:ext>
              </a:extLst>
            </p:cNvPr>
            <p:cNvSpPr/>
            <p:nvPr/>
          </p:nvSpPr>
          <p:spPr>
            <a:xfrm>
              <a:off x="4553934" y="38727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3" name="pt438">
              <a:extLst>
                <a:ext uri="{FF2B5EF4-FFF2-40B4-BE49-F238E27FC236}">
                  <a16:creationId xmlns:a16="http://schemas.microsoft.com/office/drawing/2014/main" id="{6BE565C5-2E96-7EDD-7023-9ACA09D264FA}"/>
                </a:ext>
              </a:extLst>
            </p:cNvPr>
            <p:cNvSpPr/>
            <p:nvPr/>
          </p:nvSpPr>
          <p:spPr>
            <a:xfrm>
              <a:off x="4076421" y="19491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4" name="pt439">
              <a:extLst>
                <a:ext uri="{FF2B5EF4-FFF2-40B4-BE49-F238E27FC236}">
                  <a16:creationId xmlns:a16="http://schemas.microsoft.com/office/drawing/2014/main" id="{B2F01ADA-94C3-3D9D-2609-5415E1C3ACFD}"/>
                </a:ext>
              </a:extLst>
            </p:cNvPr>
            <p:cNvSpPr/>
            <p:nvPr/>
          </p:nvSpPr>
          <p:spPr>
            <a:xfrm>
              <a:off x="5406623" y="40963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5" name="pt440">
              <a:extLst>
                <a:ext uri="{FF2B5EF4-FFF2-40B4-BE49-F238E27FC236}">
                  <a16:creationId xmlns:a16="http://schemas.microsoft.com/office/drawing/2014/main" id="{FA7CBCC0-37B2-49E5-78B1-F43F406E86EB}"/>
                </a:ext>
              </a:extLst>
            </p:cNvPr>
            <p:cNvSpPr/>
            <p:nvPr/>
          </p:nvSpPr>
          <p:spPr>
            <a:xfrm>
              <a:off x="4751119" y="33858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6" name="pt441">
              <a:extLst>
                <a:ext uri="{FF2B5EF4-FFF2-40B4-BE49-F238E27FC236}">
                  <a16:creationId xmlns:a16="http://schemas.microsoft.com/office/drawing/2014/main" id="{182480C3-F8ED-2E68-00FC-2C8AB7DE2019}"/>
                </a:ext>
              </a:extLst>
            </p:cNvPr>
            <p:cNvSpPr/>
            <p:nvPr/>
          </p:nvSpPr>
          <p:spPr>
            <a:xfrm>
              <a:off x="4164608" y="27507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7" name="pt442">
              <a:extLst>
                <a:ext uri="{FF2B5EF4-FFF2-40B4-BE49-F238E27FC236}">
                  <a16:creationId xmlns:a16="http://schemas.microsoft.com/office/drawing/2014/main" id="{9BEC0CD9-0506-44B4-DAC1-7B7B245B396E}"/>
                </a:ext>
              </a:extLst>
            </p:cNvPr>
            <p:cNvSpPr/>
            <p:nvPr/>
          </p:nvSpPr>
          <p:spPr>
            <a:xfrm>
              <a:off x="4522371" y="38412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8" name="pt443">
              <a:extLst>
                <a:ext uri="{FF2B5EF4-FFF2-40B4-BE49-F238E27FC236}">
                  <a16:creationId xmlns:a16="http://schemas.microsoft.com/office/drawing/2014/main" id="{674E152C-82A6-7D6D-010F-4DC7D816A30B}"/>
                </a:ext>
              </a:extLst>
            </p:cNvPr>
            <p:cNvSpPr/>
            <p:nvPr/>
          </p:nvSpPr>
          <p:spPr>
            <a:xfrm>
              <a:off x="4806099" y="25579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39" name="pt444">
              <a:extLst>
                <a:ext uri="{FF2B5EF4-FFF2-40B4-BE49-F238E27FC236}">
                  <a16:creationId xmlns:a16="http://schemas.microsoft.com/office/drawing/2014/main" id="{FBEE5D06-9899-4D72-0CEF-2C8815C0965B}"/>
                </a:ext>
              </a:extLst>
            </p:cNvPr>
            <p:cNvSpPr/>
            <p:nvPr/>
          </p:nvSpPr>
          <p:spPr>
            <a:xfrm>
              <a:off x="4971889" y="26915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0" name="pt445">
              <a:extLst>
                <a:ext uri="{FF2B5EF4-FFF2-40B4-BE49-F238E27FC236}">
                  <a16:creationId xmlns:a16="http://schemas.microsoft.com/office/drawing/2014/main" id="{68AAB75B-141D-C779-F3E7-3F4D1B220AEE}"/>
                </a:ext>
              </a:extLst>
            </p:cNvPr>
            <p:cNvSpPr/>
            <p:nvPr/>
          </p:nvSpPr>
          <p:spPr>
            <a:xfrm>
              <a:off x="4582177" y="26832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1" name="pt446">
              <a:extLst>
                <a:ext uri="{FF2B5EF4-FFF2-40B4-BE49-F238E27FC236}">
                  <a16:creationId xmlns:a16="http://schemas.microsoft.com/office/drawing/2014/main" id="{3F977CCD-D855-B2EC-A990-0DDF54EA502F}"/>
                </a:ext>
              </a:extLst>
            </p:cNvPr>
            <p:cNvSpPr/>
            <p:nvPr/>
          </p:nvSpPr>
          <p:spPr>
            <a:xfrm>
              <a:off x="4110773" y="26158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2" name="pt447">
              <a:extLst>
                <a:ext uri="{FF2B5EF4-FFF2-40B4-BE49-F238E27FC236}">
                  <a16:creationId xmlns:a16="http://schemas.microsoft.com/office/drawing/2014/main" id="{ABEE4B1B-B79C-0110-B774-EE1A9C7DFD27}"/>
                </a:ext>
              </a:extLst>
            </p:cNvPr>
            <p:cNvSpPr/>
            <p:nvPr/>
          </p:nvSpPr>
          <p:spPr>
            <a:xfrm>
              <a:off x="4141196" y="23021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3" name="pt448">
              <a:extLst>
                <a:ext uri="{FF2B5EF4-FFF2-40B4-BE49-F238E27FC236}">
                  <a16:creationId xmlns:a16="http://schemas.microsoft.com/office/drawing/2014/main" id="{6C826942-78DA-7F1C-CFB3-438F1240F5BB}"/>
                </a:ext>
              </a:extLst>
            </p:cNvPr>
            <p:cNvSpPr/>
            <p:nvPr/>
          </p:nvSpPr>
          <p:spPr>
            <a:xfrm>
              <a:off x="4761842" y="29757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4" name="pt449">
              <a:extLst>
                <a:ext uri="{FF2B5EF4-FFF2-40B4-BE49-F238E27FC236}">
                  <a16:creationId xmlns:a16="http://schemas.microsoft.com/office/drawing/2014/main" id="{7A4EF774-25E8-1BB5-E162-E0AC100C0F31}"/>
                </a:ext>
              </a:extLst>
            </p:cNvPr>
            <p:cNvSpPr/>
            <p:nvPr/>
          </p:nvSpPr>
          <p:spPr>
            <a:xfrm>
              <a:off x="4549964" y="26293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5" name="pt450">
              <a:extLst>
                <a:ext uri="{FF2B5EF4-FFF2-40B4-BE49-F238E27FC236}">
                  <a16:creationId xmlns:a16="http://schemas.microsoft.com/office/drawing/2014/main" id="{486D05A6-4FF1-0603-70C9-71518B128667}"/>
                </a:ext>
              </a:extLst>
            </p:cNvPr>
            <p:cNvSpPr/>
            <p:nvPr/>
          </p:nvSpPr>
          <p:spPr>
            <a:xfrm>
              <a:off x="4455164" y="22269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6" name="pt451">
              <a:extLst>
                <a:ext uri="{FF2B5EF4-FFF2-40B4-BE49-F238E27FC236}">
                  <a16:creationId xmlns:a16="http://schemas.microsoft.com/office/drawing/2014/main" id="{36451E69-28E2-2993-23AC-63B107550CF5}"/>
                </a:ext>
              </a:extLst>
            </p:cNvPr>
            <p:cNvSpPr/>
            <p:nvPr/>
          </p:nvSpPr>
          <p:spPr>
            <a:xfrm>
              <a:off x="4245513" y="26488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7" name="pt452">
              <a:extLst>
                <a:ext uri="{FF2B5EF4-FFF2-40B4-BE49-F238E27FC236}">
                  <a16:creationId xmlns:a16="http://schemas.microsoft.com/office/drawing/2014/main" id="{CDAF5ACE-50EA-8223-27A2-921EE38388D9}"/>
                </a:ext>
              </a:extLst>
            </p:cNvPr>
            <p:cNvSpPr/>
            <p:nvPr/>
          </p:nvSpPr>
          <p:spPr>
            <a:xfrm>
              <a:off x="4325488" y="26406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8" name="pt453">
              <a:extLst>
                <a:ext uri="{FF2B5EF4-FFF2-40B4-BE49-F238E27FC236}">
                  <a16:creationId xmlns:a16="http://schemas.microsoft.com/office/drawing/2014/main" id="{7713A290-7934-E194-16D1-84F3ECE242DE}"/>
                </a:ext>
              </a:extLst>
            </p:cNvPr>
            <p:cNvSpPr/>
            <p:nvPr/>
          </p:nvSpPr>
          <p:spPr>
            <a:xfrm>
              <a:off x="4365573" y="21882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49" name="pt454">
              <a:extLst>
                <a:ext uri="{FF2B5EF4-FFF2-40B4-BE49-F238E27FC236}">
                  <a16:creationId xmlns:a16="http://schemas.microsoft.com/office/drawing/2014/main" id="{073D5D49-6842-AFFF-728D-E8F6E0BA0ED6}"/>
                </a:ext>
              </a:extLst>
            </p:cNvPr>
            <p:cNvSpPr/>
            <p:nvPr/>
          </p:nvSpPr>
          <p:spPr>
            <a:xfrm>
              <a:off x="4269848" y="41622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0" name="pt455">
              <a:extLst>
                <a:ext uri="{FF2B5EF4-FFF2-40B4-BE49-F238E27FC236}">
                  <a16:creationId xmlns:a16="http://schemas.microsoft.com/office/drawing/2014/main" id="{037BCA38-CF31-B2EA-EB72-A6CA4BBE56FA}"/>
                </a:ext>
              </a:extLst>
            </p:cNvPr>
            <p:cNvSpPr/>
            <p:nvPr/>
          </p:nvSpPr>
          <p:spPr>
            <a:xfrm>
              <a:off x="4690531" y="29926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1" name="pt456">
              <a:extLst>
                <a:ext uri="{FF2B5EF4-FFF2-40B4-BE49-F238E27FC236}">
                  <a16:creationId xmlns:a16="http://schemas.microsoft.com/office/drawing/2014/main" id="{6C861BB1-8743-C739-670C-44FE39E0F6C2}"/>
                </a:ext>
              </a:extLst>
            </p:cNvPr>
            <p:cNvSpPr/>
            <p:nvPr/>
          </p:nvSpPr>
          <p:spPr>
            <a:xfrm>
              <a:off x="3932744" y="25446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2" name="pt457">
              <a:extLst>
                <a:ext uri="{FF2B5EF4-FFF2-40B4-BE49-F238E27FC236}">
                  <a16:creationId xmlns:a16="http://schemas.microsoft.com/office/drawing/2014/main" id="{125F6856-BE97-38A2-28BA-FC40D730AE72}"/>
                </a:ext>
              </a:extLst>
            </p:cNvPr>
            <p:cNvSpPr/>
            <p:nvPr/>
          </p:nvSpPr>
          <p:spPr>
            <a:xfrm>
              <a:off x="4942967" y="28618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3" name="pt458">
              <a:extLst>
                <a:ext uri="{FF2B5EF4-FFF2-40B4-BE49-F238E27FC236}">
                  <a16:creationId xmlns:a16="http://schemas.microsoft.com/office/drawing/2014/main" id="{32BDFBA1-77B0-1952-491C-213EF5738C52}"/>
                </a:ext>
              </a:extLst>
            </p:cNvPr>
            <p:cNvSpPr/>
            <p:nvPr/>
          </p:nvSpPr>
          <p:spPr>
            <a:xfrm>
              <a:off x="4622965" y="22032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4" name="pt459">
              <a:extLst>
                <a:ext uri="{FF2B5EF4-FFF2-40B4-BE49-F238E27FC236}">
                  <a16:creationId xmlns:a16="http://schemas.microsoft.com/office/drawing/2014/main" id="{F8241074-A813-45AC-EF1D-FD6B9FA8C7BD}"/>
                </a:ext>
              </a:extLst>
            </p:cNvPr>
            <p:cNvSpPr/>
            <p:nvPr/>
          </p:nvSpPr>
          <p:spPr>
            <a:xfrm>
              <a:off x="4258021" y="19899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5" name="pt460">
              <a:extLst>
                <a:ext uri="{FF2B5EF4-FFF2-40B4-BE49-F238E27FC236}">
                  <a16:creationId xmlns:a16="http://schemas.microsoft.com/office/drawing/2014/main" id="{4C731320-1066-AC80-C8B0-1EBB4F72671C}"/>
                </a:ext>
              </a:extLst>
            </p:cNvPr>
            <p:cNvSpPr/>
            <p:nvPr/>
          </p:nvSpPr>
          <p:spPr>
            <a:xfrm>
              <a:off x="4597936" y="29654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6" name="pt461">
              <a:extLst>
                <a:ext uri="{FF2B5EF4-FFF2-40B4-BE49-F238E27FC236}">
                  <a16:creationId xmlns:a16="http://schemas.microsoft.com/office/drawing/2014/main" id="{071D5521-2EAE-56B8-74A3-7EA535A8739D}"/>
                </a:ext>
              </a:extLst>
            </p:cNvPr>
            <p:cNvSpPr/>
            <p:nvPr/>
          </p:nvSpPr>
          <p:spPr>
            <a:xfrm>
              <a:off x="3573133" y="25750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7" name="pt462">
              <a:extLst>
                <a:ext uri="{FF2B5EF4-FFF2-40B4-BE49-F238E27FC236}">
                  <a16:creationId xmlns:a16="http://schemas.microsoft.com/office/drawing/2014/main" id="{EEB215EF-27AF-2656-3389-E1C1FD35BC0B}"/>
                </a:ext>
              </a:extLst>
            </p:cNvPr>
            <p:cNvSpPr/>
            <p:nvPr/>
          </p:nvSpPr>
          <p:spPr>
            <a:xfrm>
              <a:off x="4647880" y="26850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8" name="pt463">
              <a:extLst>
                <a:ext uri="{FF2B5EF4-FFF2-40B4-BE49-F238E27FC236}">
                  <a16:creationId xmlns:a16="http://schemas.microsoft.com/office/drawing/2014/main" id="{D335AD62-B3F3-D9F9-AA66-A0FE145DB68C}"/>
                </a:ext>
              </a:extLst>
            </p:cNvPr>
            <p:cNvSpPr/>
            <p:nvPr/>
          </p:nvSpPr>
          <p:spPr>
            <a:xfrm>
              <a:off x="4658661" y="41275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59" name="pt464">
              <a:extLst>
                <a:ext uri="{FF2B5EF4-FFF2-40B4-BE49-F238E27FC236}">
                  <a16:creationId xmlns:a16="http://schemas.microsoft.com/office/drawing/2014/main" id="{6E2568B8-6C83-A1C3-39CB-D1CA75F14F1E}"/>
                </a:ext>
              </a:extLst>
            </p:cNvPr>
            <p:cNvSpPr/>
            <p:nvPr/>
          </p:nvSpPr>
          <p:spPr>
            <a:xfrm>
              <a:off x="4495183" y="24156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0" name="pt465">
              <a:extLst>
                <a:ext uri="{FF2B5EF4-FFF2-40B4-BE49-F238E27FC236}">
                  <a16:creationId xmlns:a16="http://schemas.microsoft.com/office/drawing/2014/main" id="{F2FF3EEB-A0D6-3321-5694-F9D5C980A8B0}"/>
                </a:ext>
              </a:extLst>
            </p:cNvPr>
            <p:cNvSpPr/>
            <p:nvPr/>
          </p:nvSpPr>
          <p:spPr>
            <a:xfrm>
              <a:off x="4489445" y="28612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1" name="pt466">
              <a:extLst>
                <a:ext uri="{FF2B5EF4-FFF2-40B4-BE49-F238E27FC236}">
                  <a16:creationId xmlns:a16="http://schemas.microsoft.com/office/drawing/2014/main" id="{14D29AD8-A4F3-A438-7415-6FABE810DD4E}"/>
                </a:ext>
              </a:extLst>
            </p:cNvPr>
            <p:cNvSpPr/>
            <p:nvPr/>
          </p:nvSpPr>
          <p:spPr>
            <a:xfrm>
              <a:off x="4231359" y="3506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2" name="pt467">
              <a:extLst>
                <a:ext uri="{FF2B5EF4-FFF2-40B4-BE49-F238E27FC236}">
                  <a16:creationId xmlns:a16="http://schemas.microsoft.com/office/drawing/2014/main" id="{3D765666-B8F8-6508-47DD-3CD96B63425F}"/>
                </a:ext>
              </a:extLst>
            </p:cNvPr>
            <p:cNvSpPr/>
            <p:nvPr/>
          </p:nvSpPr>
          <p:spPr>
            <a:xfrm>
              <a:off x="4674526" y="25631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3" name="pt468">
              <a:extLst>
                <a:ext uri="{FF2B5EF4-FFF2-40B4-BE49-F238E27FC236}">
                  <a16:creationId xmlns:a16="http://schemas.microsoft.com/office/drawing/2014/main" id="{110A6CF6-D00D-0AE9-B055-33589A858593}"/>
                </a:ext>
              </a:extLst>
            </p:cNvPr>
            <p:cNvSpPr/>
            <p:nvPr/>
          </p:nvSpPr>
          <p:spPr>
            <a:xfrm>
              <a:off x="5022334" y="34871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4" name="pt469">
              <a:extLst>
                <a:ext uri="{FF2B5EF4-FFF2-40B4-BE49-F238E27FC236}">
                  <a16:creationId xmlns:a16="http://schemas.microsoft.com/office/drawing/2014/main" id="{6E3A4DE4-62DB-F28B-F55E-C838566575FE}"/>
                </a:ext>
              </a:extLst>
            </p:cNvPr>
            <p:cNvSpPr/>
            <p:nvPr/>
          </p:nvSpPr>
          <p:spPr>
            <a:xfrm>
              <a:off x="4674641" y="39101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5" name="pt470">
              <a:extLst>
                <a:ext uri="{FF2B5EF4-FFF2-40B4-BE49-F238E27FC236}">
                  <a16:creationId xmlns:a16="http://schemas.microsoft.com/office/drawing/2014/main" id="{088B1E01-BD27-BA6A-119E-08A5BAE1D690}"/>
                </a:ext>
              </a:extLst>
            </p:cNvPr>
            <p:cNvSpPr/>
            <p:nvPr/>
          </p:nvSpPr>
          <p:spPr>
            <a:xfrm>
              <a:off x="4360735" y="27880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6" name="pt471">
              <a:extLst>
                <a:ext uri="{FF2B5EF4-FFF2-40B4-BE49-F238E27FC236}">
                  <a16:creationId xmlns:a16="http://schemas.microsoft.com/office/drawing/2014/main" id="{6C21B73C-00DD-2102-537D-FC99914630EB}"/>
                </a:ext>
              </a:extLst>
            </p:cNvPr>
            <p:cNvSpPr/>
            <p:nvPr/>
          </p:nvSpPr>
          <p:spPr>
            <a:xfrm>
              <a:off x="4301211" y="28195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7" name="pt472">
              <a:extLst>
                <a:ext uri="{FF2B5EF4-FFF2-40B4-BE49-F238E27FC236}">
                  <a16:creationId xmlns:a16="http://schemas.microsoft.com/office/drawing/2014/main" id="{5D760B7F-C5F6-34F6-3D0C-0E3D5FE0A1F1}"/>
                </a:ext>
              </a:extLst>
            </p:cNvPr>
            <p:cNvSpPr/>
            <p:nvPr/>
          </p:nvSpPr>
          <p:spPr>
            <a:xfrm>
              <a:off x="5661319" y="38084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8" name="pt473">
              <a:extLst>
                <a:ext uri="{FF2B5EF4-FFF2-40B4-BE49-F238E27FC236}">
                  <a16:creationId xmlns:a16="http://schemas.microsoft.com/office/drawing/2014/main" id="{3C2902C8-56C6-A9E7-7940-B33B27F5A225}"/>
                </a:ext>
              </a:extLst>
            </p:cNvPr>
            <p:cNvSpPr/>
            <p:nvPr/>
          </p:nvSpPr>
          <p:spPr>
            <a:xfrm>
              <a:off x="5221599" y="32331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69" name="pt474">
              <a:extLst>
                <a:ext uri="{FF2B5EF4-FFF2-40B4-BE49-F238E27FC236}">
                  <a16:creationId xmlns:a16="http://schemas.microsoft.com/office/drawing/2014/main" id="{7C4F125B-C738-5AD0-FA82-CF733EE70F5A}"/>
                </a:ext>
              </a:extLst>
            </p:cNvPr>
            <p:cNvSpPr/>
            <p:nvPr/>
          </p:nvSpPr>
          <p:spPr>
            <a:xfrm>
              <a:off x="5349608" y="29175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0" name="pt475">
              <a:extLst>
                <a:ext uri="{FF2B5EF4-FFF2-40B4-BE49-F238E27FC236}">
                  <a16:creationId xmlns:a16="http://schemas.microsoft.com/office/drawing/2014/main" id="{2B19C7E3-588A-C545-2365-BF69ED8F5B52}"/>
                </a:ext>
              </a:extLst>
            </p:cNvPr>
            <p:cNvSpPr/>
            <p:nvPr/>
          </p:nvSpPr>
          <p:spPr>
            <a:xfrm>
              <a:off x="4245840" y="39576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1" name="pt476">
              <a:extLst>
                <a:ext uri="{FF2B5EF4-FFF2-40B4-BE49-F238E27FC236}">
                  <a16:creationId xmlns:a16="http://schemas.microsoft.com/office/drawing/2014/main" id="{7DDF29BE-C1E1-FB65-657F-D375ED0B740E}"/>
                </a:ext>
              </a:extLst>
            </p:cNvPr>
            <p:cNvSpPr/>
            <p:nvPr/>
          </p:nvSpPr>
          <p:spPr>
            <a:xfrm>
              <a:off x="4457193" y="35657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2" name="pt477">
              <a:extLst>
                <a:ext uri="{FF2B5EF4-FFF2-40B4-BE49-F238E27FC236}">
                  <a16:creationId xmlns:a16="http://schemas.microsoft.com/office/drawing/2014/main" id="{7D9947B4-7413-2D37-5B61-837E563F5114}"/>
                </a:ext>
              </a:extLst>
            </p:cNvPr>
            <p:cNvSpPr/>
            <p:nvPr/>
          </p:nvSpPr>
          <p:spPr>
            <a:xfrm>
              <a:off x="4661036" y="37482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3" name="pg478">
              <a:extLst>
                <a:ext uri="{FF2B5EF4-FFF2-40B4-BE49-F238E27FC236}">
                  <a16:creationId xmlns:a16="http://schemas.microsoft.com/office/drawing/2014/main" id="{A52AE32F-6CA7-E0A8-3B98-B9019A595E61}"/>
                </a:ext>
              </a:extLst>
            </p:cNvPr>
            <p:cNvSpPr/>
            <p:nvPr/>
          </p:nvSpPr>
          <p:spPr>
            <a:xfrm>
              <a:off x="3597959" y="2022452"/>
              <a:ext cx="4214031" cy="2973025"/>
            </a:xfrm>
            <a:custGeom>
              <a:avLst/>
              <a:gdLst/>
              <a:ahLst/>
              <a:cxnLst/>
              <a:rect l="0" t="0" r="0" b="0"/>
              <a:pathLst>
                <a:path w="4214031" h="2973025">
                  <a:moveTo>
                    <a:pt x="0" y="0"/>
                  </a:moveTo>
                  <a:lnTo>
                    <a:pt x="53342" y="36756"/>
                  </a:lnTo>
                  <a:lnTo>
                    <a:pt x="106684" y="73466"/>
                  </a:lnTo>
                  <a:lnTo>
                    <a:pt x="160026" y="110124"/>
                  </a:lnTo>
                  <a:lnTo>
                    <a:pt x="213368" y="146726"/>
                  </a:lnTo>
                  <a:lnTo>
                    <a:pt x="266710" y="183263"/>
                  </a:lnTo>
                  <a:lnTo>
                    <a:pt x="320053" y="219729"/>
                  </a:lnTo>
                  <a:lnTo>
                    <a:pt x="373395" y="256113"/>
                  </a:lnTo>
                  <a:lnTo>
                    <a:pt x="426737" y="292406"/>
                  </a:lnTo>
                  <a:lnTo>
                    <a:pt x="480079" y="328594"/>
                  </a:lnTo>
                  <a:lnTo>
                    <a:pt x="533421" y="364664"/>
                  </a:lnTo>
                  <a:lnTo>
                    <a:pt x="586763" y="400599"/>
                  </a:lnTo>
                  <a:lnTo>
                    <a:pt x="640106" y="436380"/>
                  </a:lnTo>
                  <a:lnTo>
                    <a:pt x="693448" y="471984"/>
                  </a:lnTo>
                  <a:lnTo>
                    <a:pt x="746790" y="507386"/>
                  </a:lnTo>
                  <a:lnTo>
                    <a:pt x="800132" y="542556"/>
                  </a:lnTo>
                  <a:lnTo>
                    <a:pt x="853474" y="577461"/>
                  </a:lnTo>
                  <a:lnTo>
                    <a:pt x="906816" y="612062"/>
                  </a:lnTo>
                  <a:lnTo>
                    <a:pt x="960159" y="646319"/>
                  </a:lnTo>
                  <a:lnTo>
                    <a:pt x="1013501" y="680187"/>
                  </a:lnTo>
                  <a:lnTo>
                    <a:pt x="1066843" y="713622"/>
                  </a:lnTo>
                  <a:lnTo>
                    <a:pt x="1120185" y="746578"/>
                  </a:lnTo>
                  <a:lnTo>
                    <a:pt x="1173527" y="779015"/>
                  </a:lnTo>
                  <a:lnTo>
                    <a:pt x="1226869" y="810902"/>
                  </a:lnTo>
                  <a:lnTo>
                    <a:pt x="1280212" y="842214"/>
                  </a:lnTo>
                  <a:lnTo>
                    <a:pt x="1333554" y="872944"/>
                  </a:lnTo>
                  <a:lnTo>
                    <a:pt x="1386896" y="903097"/>
                  </a:lnTo>
                  <a:lnTo>
                    <a:pt x="1440238" y="932692"/>
                  </a:lnTo>
                  <a:lnTo>
                    <a:pt x="1493580" y="961759"/>
                  </a:lnTo>
                  <a:lnTo>
                    <a:pt x="1546922" y="990336"/>
                  </a:lnTo>
                  <a:lnTo>
                    <a:pt x="1600265" y="1018468"/>
                  </a:lnTo>
                  <a:lnTo>
                    <a:pt x="1653607" y="1046200"/>
                  </a:lnTo>
                  <a:lnTo>
                    <a:pt x="1706949" y="1073575"/>
                  </a:lnTo>
                  <a:lnTo>
                    <a:pt x="1760291" y="1100638"/>
                  </a:lnTo>
                  <a:lnTo>
                    <a:pt x="1813633" y="1127425"/>
                  </a:lnTo>
                  <a:lnTo>
                    <a:pt x="1866976" y="1153972"/>
                  </a:lnTo>
                  <a:lnTo>
                    <a:pt x="1920318" y="1180309"/>
                  </a:lnTo>
                  <a:lnTo>
                    <a:pt x="1973660" y="1206463"/>
                  </a:lnTo>
                  <a:lnTo>
                    <a:pt x="2027002" y="1232458"/>
                  </a:lnTo>
                  <a:lnTo>
                    <a:pt x="2080344" y="1258313"/>
                  </a:lnTo>
                  <a:lnTo>
                    <a:pt x="2133686" y="1284045"/>
                  </a:lnTo>
                  <a:lnTo>
                    <a:pt x="2187029" y="1309670"/>
                  </a:lnTo>
                  <a:lnTo>
                    <a:pt x="2240371" y="1335201"/>
                  </a:lnTo>
                  <a:lnTo>
                    <a:pt x="2293713" y="1360647"/>
                  </a:lnTo>
                  <a:lnTo>
                    <a:pt x="2347055" y="1386019"/>
                  </a:lnTo>
                  <a:lnTo>
                    <a:pt x="2400397" y="1411325"/>
                  </a:lnTo>
                  <a:lnTo>
                    <a:pt x="2453739" y="1436572"/>
                  </a:lnTo>
                  <a:lnTo>
                    <a:pt x="2507082" y="1461766"/>
                  </a:lnTo>
                  <a:lnTo>
                    <a:pt x="2560424" y="1486914"/>
                  </a:lnTo>
                  <a:lnTo>
                    <a:pt x="2613766" y="1512018"/>
                  </a:lnTo>
                  <a:lnTo>
                    <a:pt x="2667108" y="1537084"/>
                  </a:lnTo>
                  <a:lnTo>
                    <a:pt x="2720450" y="1562115"/>
                  </a:lnTo>
                  <a:lnTo>
                    <a:pt x="2773792" y="1587115"/>
                  </a:lnTo>
                  <a:lnTo>
                    <a:pt x="2827135" y="1612086"/>
                  </a:lnTo>
                  <a:lnTo>
                    <a:pt x="2880477" y="1637030"/>
                  </a:lnTo>
                  <a:lnTo>
                    <a:pt x="2933819" y="1661951"/>
                  </a:lnTo>
                  <a:lnTo>
                    <a:pt x="2987161" y="1686850"/>
                  </a:lnTo>
                  <a:lnTo>
                    <a:pt x="3040503" y="1711728"/>
                  </a:lnTo>
                  <a:lnTo>
                    <a:pt x="3093845" y="1736588"/>
                  </a:lnTo>
                  <a:lnTo>
                    <a:pt x="3147188" y="1761431"/>
                  </a:lnTo>
                  <a:lnTo>
                    <a:pt x="3200530" y="1786259"/>
                  </a:lnTo>
                  <a:lnTo>
                    <a:pt x="3253872" y="1811071"/>
                  </a:lnTo>
                  <a:lnTo>
                    <a:pt x="3307214" y="1835870"/>
                  </a:lnTo>
                  <a:lnTo>
                    <a:pt x="3360556" y="1860656"/>
                  </a:lnTo>
                  <a:lnTo>
                    <a:pt x="3413899" y="1885431"/>
                  </a:lnTo>
                  <a:lnTo>
                    <a:pt x="3467241" y="1910195"/>
                  </a:lnTo>
                  <a:lnTo>
                    <a:pt x="3520583" y="1934948"/>
                  </a:lnTo>
                  <a:lnTo>
                    <a:pt x="3573925" y="1959692"/>
                  </a:lnTo>
                  <a:lnTo>
                    <a:pt x="3627267" y="1984427"/>
                  </a:lnTo>
                  <a:lnTo>
                    <a:pt x="3680609" y="2009154"/>
                  </a:lnTo>
                  <a:lnTo>
                    <a:pt x="3733952" y="2033873"/>
                  </a:lnTo>
                  <a:lnTo>
                    <a:pt x="3787294" y="2058585"/>
                  </a:lnTo>
                  <a:lnTo>
                    <a:pt x="3840636" y="2083289"/>
                  </a:lnTo>
                  <a:lnTo>
                    <a:pt x="3893978" y="2107987"/>
                  </a:lnTo>
                  <a:lnTo>
                    <a:pt x="3947320" y="2132679"/>
                  </a:lnTo>
                  <a:lnTo>
                    <a:pt x="4000662" y="2157366"/>
                  </a:lnTo>
                  <a:lnTo>
                    <a:pt x="4054005" y="2182046"/>
                  </a:lnTo>
                  <a:lnTo>
                    <a:pt x="4107347" y="2206722"/>
                  </a:lnTo>
                  <a:lnTo>
                    <a:pt x="4160689" y="2231393"/>
                  </a:lnTo>
                  <a:lnTo>
                    <a:pt x="4214031" y="2256059"/>
                  </a:lnTo>
                  <a:lnTo>
                    <a:pt x="4214031" y="2973025"/>
                  </a:lnTo>
                  <a:lnTo>
                    <a:pt x="4160689" y="2935799"/>
                  </a:lnTo>
                  <a:lnTo>
                    <a:pt x="4107347" y="2898578"/>
                  </a:lnTo>
                  <a:lnTo>
                    <a:pt x="4054005" y="2861362"/>
                  </a:lnTo>
                  <a:lnTo>
                    <a:pt x="4000662" y="2824151"/>
                  </a:lnTo>
                  <a:lnTo>
                    <a:pt x="3947320" y="2786946"/>
                  </a:lnTo>
                  <a:lnTo>
                    <a:pt x="3893978" y="2749746"/>
                  </a:lnTo>
                  <a:lnTo>
                    <a:pt x="3840636" y="2712553"/>
                  </a:lnTo>
                  <a:lnTo>
                    <a:pt x="3787294" y="2675366"/>
                  </a:lnTo>
                  <a:lnTo>
                    <a:pt x="3733952" y="2638186"/>
                  </a:lnTo>
                  <a:lnTo>
                    <a:pt x="3680609" y="2601013"/>
                  </a:lnTo>
                  <a:lnTo>
                    <a:pt x="3627267" y="2563848"/>
                  </a:lnTo>
                  <a:lnTo>
                    <a:pt x="3573925" y="2526691"/>
                  </a:lnTo>
                  <a:lnTo>
                    <a:pt x="3520583" y="2489544"/>
                  </a:lnTo>
                  <a:lnTo>
                    <a:pt x="3467241" y="2452406"/>
                  </a:lnTo>
                  <a:lnTo>
                    <a:pt x="3413899" y="2415278"/>
                  </a:lnTo>
                  <a:lnTo>
                    <a:pt x="3360556" y="2378161"/>
                  </a:lnTo>
                  <a:lnTo>
                    <a:pt x="3307214" y="2341056"/>
                  </a:lnTo>
                  <a:lnTo>
                    <a:pt x="3253872" y="2303963"/>
                  </a:lnTo>
                  <a:lnTo>
                    <a:pt x="3200530" y="2266884"/>
                  </a:lnTo>
                  <a:lnTo>
                    <a:pt x="3147188" y="2229819"/>
                  </a:lnTo>
                  <a:lnTo>
                    <a:pt x="3093845" y="2192771"/>
                  </a:lnTo>
                  <a:lnTo>
                    <a:pt x="3040503" y="2155739"/>
                  </a:lnTo>
                  <a:lnTo>
                    <a:pt x="2987161" y="2118726"/>
                  </a:lnTo>
                  <a:lnTo>
                    <a:pt x="2933819" y="2081733"/>
                  </a:lnTo>
                  <a:lnTo>
                    <a:pt x="2880477" y="2044762"/>
                  </a:lnTo>
                  <a:lnTo>
                    <a:pt x="2827135" y="2007815"/>
                  </a:lnTo>
                  <a:lnTo>
                    <a:pt x="2773792" y="1970895"/>
                  </a:lnTo>
                  <a:lnTo>
                    <a:pt x="2720450" y="1934003"/>
                  </a:lnTo>
                  <a:lnTo>
                    <a:pt x="2667108" y="1897142"/>
                  </a:lnTo>
                  <a:lnTo>
                    <a:pt x="2613766" y="1860317"/>
                  </a:lnTo>
                  <a:lnTo>
                    <a:pt x="2560424" y="1823530"/>
                  </a:lnTo>
                  <a:lnTo>
                    <a:pt x="2507082" y="1786785"/>
                  </a:lnTo>
                  <a:lnTo>
                    <a:pt x="2453739" y="1750088"/>
                  </a:lnTo>
                  <a:lnTo>
                    <a:pt x="2400397" y="1713443"/>
                  </a:lnTo>
                  <a:lnTo>
                    <a:pt x="2347055" y="1676858"/>
                  </a:lnTo>
                  <a:lnTo>
                    <a:pt x="2293713" y="1640338"/>
                  </a:lnTo>
                  <a:lnTo>
                    <a:pt x="2240371" y="1603893"/>
                  </a:lnTo>
                  <a:lnTo>
                    <a:pt x="2187029" y="1567531"/>
                  </a:lnTo>
                  <a:lnTo>
                    <a:pt x="2133686" y="1531265"/>
                  </a:lnTo>
                  <a:lnTo>
                    <a:pt x="2080344" y="1495106"/>
                  </a:lnTo>
                  <a:lnTo>
                    <a:pt x="2027002" y="1459069"/>
                  </a:lnTo>
                  <a:lnTo>
                    <a:pt x="1973660" y="1423172"/>
                  </a:lnTo>
                  <a:lnTo>
                    <a:pt x="1920318" y="1387435"/>
                  </a:lnTo>
                  <a:lnTo>
                    <a:pt x="1866976" y="1351880"/>
                  </a:lnTo>
                  <a:lnTo>
                    <a:pt x="1813633" y="1316536"/>
                  </a:lnTo>
                  <a:lnTo>
                    <a:pt x="1760291" y="1281431"/>
                  </a:lnTo>
                  <a:lnTo>
                    <a:pt x="1706949" y="1246602"/>
                  </a:lnTo>
                  <a:lnTo>
                    <a:pt x="1653607" y="1212086"/>
                  </a:lnTo>
                  <a:lnTo>
                    <a:pt x="1600265" y="1177926"/>
                  </a:lnTo>
                  <a:lnTo>
                    <a:pt x="1546922" y="1144166"/>
                  </a:lnTo>
                  <a:lnTo>
                    <a:pt x="1493580" y="1110852"/>
                  </a:lnTo>
                  <a:lnTo>
                    <a:pt x="1440238" y="1078027"/>
                  </a:lnTo>
                  <a:lnTo>
                    <a:pt x="1386896" y="1045730"/>
                  </a:lnTo>
                  <a:lnTo>
                    <a:pt x="1333554" y="1013992"/>
                  </a:lnTo>
                  <a:lnTo>
                    <a:pt x="1280212" y="982830"/>
                  </a:lnTo>
                  <a:lnTo>
                    <a:pt x="1226869" y="952251"/>
                  </a:lnTo>
                  <a:lnTo>
                    <a:pt x="1173527" y="922246"/>
                  </a:lnTo>
                  <a:lnTo>
                    <a:pt x="1120185" y="892792"/>
                  </a:lnTo>
                  <a:lnTo>
                    <a:pt x="1066843" y="863856"/>
                  </a:lnTo>
                  <a:lnTo>
                    <a:pt x="1013501" y="835399"/>
                  </a:lnTo>
                  <a:lnTo>
                    <a:pt x="960159" y="807376"/>
                  </a:lnTo>
                  <a:lnTo>
                    <a:pt x="906816" y="779741"/>
                  </a:lnTo>
                  <a:lnTo>
                    <a:pt x="853474" y="752451"/>
                  </a:lnTo>
                  <a:lnTo>
                    <a:pt x="800132" y="725463"/>
                  </a:lnTo>
                  <a:lnTo>
                    <a:pt x="746790" y="698742"/>
                  </a:lnTo>
                  <a:lnTo>
                    <a:pt x="693448" y="672252"/>
                  </a:lnTo>
                  <a:lnTo>
                    <a:pt x="640106" y="645965"/>
                  </a:lnTo>
                  <a:lnTo>
                    <a:pt x="586763" y="619854"/>
                  </a:lnTo>
                  <a:lnTo>
                    <a:pt x="533421" y="593898"/>
                  </a:lnTo>
                  <a:lnTo>
                    <a:pt x="480079" y="568076"/>
                  </a:lnTo>
                  <a:lnTo>
                    <a:pt x="426737" y="542373"/>
                  </a:lnTo>
                  <a:lnTo>
                    <a:pt x="373395" y="516774"/>
                  </a:lnTo>
                  <a:lnTo>
                    <a:pt x="320053" y="491266"/>
                  </a:lnTo>
                  <a:lnTo>
                    <a:pt x="266710" y="465840"/>
                  </a:lnTo>
                  <a:lnTo>
                    <a:pt x="213368" y="440486"/>
                  </a:lnTo>
                  <a:lnTo>
                    <a:pt x="160026" y="415196"/>
                  </a:lnTo>
                  <a:lnTo>
                    <a:pt x="106684" y="389963"/>
                  </a:lnTo>
                  <a:lnTo>
                    <a:pt x="53342" y="364782"/>
                  </a:lnTo>
                  <a:lnTo>
                    <a:pt x="0" y="339646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1974" name="pl479">
              <a:extLst>
                <a:ext uri="{FF2B5EF4-FFF2-40B4-BE49-F238E27FC236}">
                  <a16:creationId xmlns:a16="http://schemas.microsoft.com/office/drawing/2014/main" id="{95E96BFB-8A94-37EC-831E-9D2FE99762CA}"/>
                </a:ext>
              </a:extLst>
            </p:cNvPr>
            <p:cNvSpPr/>
            <p:nvPr/>
          </p:nvSpPr>
          <p:spPr>
            <a:xfrm>
              <a:off x="3597959" y="2022452"/>
              <a:ext cx="4214031" cy="2256059"/>
            </a:xfrm>
            <a:custGeom>
              <a:avLst/>
              <a:gdLst/>
              <a:ahLst/>
              <a:cxnLst/>
              <a:rect l="0" t="0" r="0" b="0"/>
              <a:pathLst>
                <a:path w="4214031" h="2256059">
                  <a:moveTo>
                    <a:pt x="0" y="0"/>
                  </a:moveTo>
                  <a:lnTo>
                    <a:pt x="53342" y="36756"/>
                  </a:lnTo>
                  <a:lnTo>
                    <a:pt x="106684" y="73466"/>
                  </a:lnTo>
                  <a:lnTo>
                    <a:pt x="160026" y="110124"/>
                  </a:lnTo>
                  <a:lnTo>
                    <a:pt x="213368" y="146726"/>
                  </a:lnTo>
                  <a:lnTo>
                    <a:pt x="266710" y="183263"/>
                  </a:lnTo>
                  <a:lnTo>
                    <a:pt x="320053" y="219729"/>
                  </a:lnTo>
                  <a:lnTo>
                    <a:pt x="373395" y="256113"/>
                  </a:lnTo>
                  <a:lnTo>
                    <a:pt x="426737" y="292406"/>
                  </a:lnTo>
                  <a:lnTo>
                    <a:pt x="480079" y="328594"/>
                  </a:lnTo>
                  <a:lnTo>
                    <a:pt x="533421" y="364664"/>
                  </a:lnTo>
                  <a:lnTo>
                    <a:pt x="586763" y="400599"/>
                  </a:lnTo>
                  <a:lnTo>
                    <a:pt x="640106" y="436380"/>
                  </a:lnTo>
                  <a:lnTo>
                    <a:pt x="693448" y="471984"/>
                  </a:lnTo>
                  <a:lnTo>
                    <a:pt x="746790" y="507386"/>
                  </a:lnTo>
                  <a:lnTo>
                    <a:pt x="800132" y="542556"/>
                  </a:lnTo>
                  <a:lnTo>
                    <a:pt x="853474" y="577461"/>
                  </a:lnTo>
                  <a:lnTo>
                    <a:pt x="906816" y="612062"/>
                  </a:lnTo>
                  <a:lnTo>
                    <a:pt x="960159" y="646319"/>
                  </a:lnTo>
                  <a:lnTo>
                    <a:pt x="1013501" y="680187"/>
                  </a:lnTo>
                  <a:lnTo>
                    <a:pt x="1066843" y="713622"/>
                  </a:lnTo>
                  <a:lnTo>
                    <a:pt x="1120185" y="746578"/>
                  </a:lnTo>
                  <a:lnTo>
                    <a:pt x="1173527" y="779015"/>
                  </a:lnTo>
                  <a:lnTo>
                    <a:pt x="1226869" y="810902"/>
                  </a:lnTo>
                  <a:lnTo>
                    <a:pt x="1280212" y="842214"/>
                  </a:lnTo>
                  <a:lnTo>
                    <a:pt x="1333554" y="872944"/>
                  </a:lnTo>
                  <a:lnTo>
                    <a:pt x="1386896" y="903097"/>
                  </a:lnTo>
                  <a:lnTo>
                    <a:pt x="1440238" y="932692"/>
                  </a:lnTo>
                  <a:lnTo>
                    <a:pt x="1493580" y="961759"/>
                  </a:lnTo>
                  <a:lnTo>
                    <a:pt x="1546922" y="990336"/>
                  </a:lnTo>
                  <a:lnTo>
                    <a:pt x="1600265" y="1018468"/>
                  </a:lnTo>
                  <a:lnTo>
                    <a:pt x="1653607" y="1046200"/>
                  </a:lnTo>
                  <a:lnTo>
                    <a:pt x="1706949" y="1073575"/>
                  </a:lnTo>
                  <a:lnTo>
                    <a:pt x="1760291" y="1100638"/>
                  </a:lnTo>
                  <a:lnTo>
                    <a:pt x="1813633" y="1127425"/>
                  </a:lnTo>
                  <a:lnTo>
                    <a:pt x="1866976" y="1153972"/>
                  </a:lnTo>
                  <a:lnTo>
                    <a:pt x="1920318" y="1180309"/>
                  </a:lnTo>
                  <a:lnTo>
                    <a:pt x="1973660" y="1206463"/>
                  </a:lnTo>
                  <a:lnTo>
                    <a:pt x="2027002" y="1232458"/>
                  </a:lnTo>
                  <a:lnTo>
                    <a:pt x="2080344" y="1258313"/>
                  </a:lnTo>
                  <a:lnTo>
                    <a:pt x="2133686" y="1284045"/>
                  </a:lnTo>
                  <a:lnTo>
                    <a:pt x="2187029" y="1309670"/>
                  </a:lnTo>
                  <a:lnTo>
                    <a:pt x="2240371" y="1335201"/>
                  </a:lnTo>
                  <a:lnTo>
                    <a:pt x="2293713" y="1360647"/>
                  </a:lnTo>
                  <a:lnTo>
                    <a:pt x="2347055" y="1386019"/>
                  </a:lnTo>
                  <a:lnTo>
                    <a:pt x="2400397" y="1411325"/>
                  </a:lnTo>
                  <a:lnTo>
                    <a:pt x="2453739" y="1436572"/>
                  </a:lnTo>
                  <a:lnTo>
                    <a:pt x="2507082" y="1461766"/>
                  </a:lnTo>
                  <a:lnTo>
                    <a:pt x="2560424" y="1486914"/>
                  </a:lnTo>
                  <a:lnTo>
                    <a:pt x="2613766" y="1512018"/>
                  </a:lnTo>
                  <a:lnTo>
                    <a:pt x="2667108" y="1537084"/>
                  </a:lnTo>
                  <a:lnTo>
                    <a:pt x="2720450" y="1562115"/>
                  </a:lnTo>
                  <a:lnTo>
                    <a:pt x="2773792" y="1587115"/>
                  </a:lnTo>
                  <a:lnTo>
                    <a:pt x="2827135" y="1612086"/>
                  </a:lnTo>
                  <a:lnTo>
                    <a:pt x="2880477" y="1637030"/>
                  </a:lnTo>
                  <a:lnTo>
                    <a:pt x="2933819" y="1661951"/>
                  </a:lnTo>
                  <a:lnTo>
                    <a:pt x="2987161" y="1686850"/>
                  </a:lnTo>
                  <a:lnTo>
                    <a:pt x="3040503" y="1711728"/>
                  </a:lnTo>
                  <a:lnTo>
                    <a:pt x="3093845" y="1736588"/>
                  </a:lnTo>
                  <a:lnTo>
                    <a:pt x="3147188" y="1761431"/>
                  </a:lnTo>
                  <a:lnTo>
                    <a:pt x="3200530" y="1786259"/>
                  </a:lnTo>
                  <a:lnTo>
                    <a:pt x="3253872" y="1811071"/>
                  </a:lnTo>
                  <a:lnTo>
                    <a:pt x="3307214" y="1835870"/>
                  </a:lnTo>
                  <a:lnTo>
                    <a:pt x="3360556" y="1860656"/>
                  </a:lnTo>
                  <a:lnTo>
                    <a:pt x="3413899" y="1885431"/>
                  </a:lnTo>
                  <a:lnTo>
                    <a:pt x="3467241" y="1910195"/>
                  </a:lnTo>
                  <a:lnTo>
                    <a:pt x="3520583" y="1934948"/>
                  </a:lnTo>
                  <a:lnTo>
                    <a:pt x="3573925" y="1959692"/>
                  </a:lnTo>
                  <a:lnTo>
                    <a:pt x="3627267" y="1984427"/>
                  </a:lnTo>
                  <a:lnTo>
                    <a:pt x="3680609" y="2009154"/>
                  </a:lnTo>
                  <a:lnTo>
                    <a:pt x="3733952" y="2033873"/>
                  </a:lnTo>
                  <a:lnTo>
                    <a:pt x="3787294" y="2058585"/>
                  </a:lnTo>
                  <a:lnTo>
                    <a:pt x="3840636" y="2083289"/>
                  </a:lnTo>
                  <a:lnTo>
                    <a:pt x="3893978" y="2107987"/>
                  </a:lnTo>
                  <a:lnTo>
                    <a:pt x="3947320" y="2132679"/>
                  </a:lnTo>
                  <a:lnTo>
                    <a:pt x="4000662" y="2157366"/>
                  </a:lnTo>
                  <a:lnTo>
                    <a:pt x="4054005" y="2182046"/>
                  </a:lnTo>
                  <a:lnTo>
                    <a:pt x="4107347" y="2206722"/>
                  </a:lnTo>
                  <a:lnTo>
                    <a:pt x="4160689" y="2231393"/>
                  </a:lnTo>
                  <a:lnTo>
                    <a:pt x="4214031" y="2256059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1975" name="pl480">
              <a:extLst>
                <a:ext uri="{FF2B5EF4-FFF2-40B4-BE49-F238E27FC236}">
                  <a16:creationId xmlns:a16="http://schemas.microsoft.com/office/drawing/2014/main" id="{5ED96B13-CCBE-47A9-D049-4FA5A4552E69}"/>
                </a:ext>
              </a:extLst>
            </p:cNvPr>
            <p:cNvSpPr/>
            <p:nvPr/>
          </p:nvSpPr>
          <p:spPr>
            <a:xfrm>
              <a:off x="3597959" y="2362099"/>
              <a:ext cx="4214031" cy="2633378"/>
            </a:xfrm>
            <a:custGeom>
              <a:avLst/>
              <a:gdLst/>
              <a:ahLst/>
              <a:cxnLst/>
              <a:rect l="0" t="0" r="0" b="0"/>
              <a:pathLst>
                <a:path w="4214031" h="2633378">
                  <a:moveTo>
                    <a:pt x="4214031" y="2633378"/>
                  </a:moveTo>
                  <a:lnTo>
                    <a:pt x="4160689" y="2596152"/>
                  </a:lnTo>
                  <a:lnTo>
                    <a:pt x="4107347" y="2558931"/>
                  </a:lnTo>
                  <a:lnTo>
                    <a:pt x="4054005" y="2521715"/>
                  </a:lnTo>
                  <a:lnTo>
                    <a:pt x="4000662" y="2484504"/>
                  </a:lnTo>
                  <a:lnTo>
                    <a:pt x="3947320" y="2447299"/>
                  </a:lnTo>
                  <a:lnTo>
                    <a:pt x="3893978" y="2410099"/>
                  </a:lnTo>
                  <a:lnTo>
                    <a:pt x="3840636" y="2372906"/>
                  </a:lnTo>
                  <a:lnTo>
                    <a:pt x="3787294" y="2335719"/>
                  </a:lnTo>
                  <a:lnTo>
                    <a:pt x="3733952" y="2298539"/>
                  </a:lnTo>
                  <a:lnTo>
                    <a:pt x="3680609" y="2261366"/>
                  </a:lnTo>
                  <a:lnTo>
                    <a:pt x="3627267" y="2224201"/>
                  </a:lnTo>
                  <a:lnTo>
                    <a:pt x="3573925" y="2187045"/>
                  </a:lnTo>
                  <a:lnTo>
                    <a:pt x="3520583" y="2149897"/>
                  </a:lnTo>
                  <a:lnTo>
                    <a:pt x="3467241" y="2112759"/>
                  </a:lnTo>
                  <a:lnTo>
                    <a:pt x="3413899" y="2075631"/>
                  </a:lnTo>
                  <a:lnTo>
                    <a:pt x="3360556" y="2038514"/>
                  </a:lnTo>
                  <a:lnTo>
                    <a:pt x="3307214" y="2001409"/>
                  </a:lnTo>
                  <a:lnTo>
                    <a:pt x="3253872" y="1964316"/>
                  </a:lnTo>
                  <a:lnTo>
                    <a:pt x="3200530" y="1927237"/>
                  </a:lnTo>
                  <a:lnTo>
                    <a:pt x="3147188" y="1890173"/>
                  </a:lnTo>
                  <a:lnTo>
                    <a:pt x="3093845" y="1853124"/>
                  </a:lnTo>
                  <a:lnTo>
                    <a:pt x="3040503" y="1816093"/>
                  </a:lnTo>
                  <a:lnTo>
                    <a:pt x="2987161" y="1779080"/>
                  </a:lnTo>
                  <a:lnTo>
                    <a:pt x="2933819" y="1742087"/>
                  </a:lnTo>
                  <a:lnTo>
                    <a:pt x="2880477" y="1705116"/>
                  </a:lnTo>
                  <a:lnTo>
                    <a:pt x="2827135" y="1668169"/>
                  </a:lnTo>
                  <a:lnTo>
                    <a:pt x="2773792" y="1631248"/>
                  </a:lnTo>
                  <a:lnTo>
                    <a:pt x="2720450" y="1594356"/>
                  </a:lnTo>
                  <a:lnTo>
                    <a:pt x="2667108" y="1557496"/>
                  </a:lnTo>
                  <a:lnTo>
                    <a:pt x="2613766" y="1520670"/>
                  </a:lnTo>
                  <a:lnTo>
                    <a:pt x="2560424" y="1483883"/>
                  </a:lnTo>
                  <a:lnTo>
                    <a:pt x="2507082" y="1447138"/>
                  </a:lnTo>
                  <a:lnTo>
                    <a:pt x="2453739" y="1410441"/>
                  </a:lnTo>
                  <a:lnTo>
                    <a:pt x="2400397" y="1373797"/>
                  </a:lnTo>
                  <a:lnTo>
                    <a:pt x="2347055" y="1337211"/>
                  </a:lnTo>
                  <a:lnTo>
                    <a:pt x="2293713" y="1300692"/>
                  </a:lnTo>
                  <a:lnTo>
                    <a:pt x="2240371" y="1264246"/>
                  </a:lnTo>
                  <a:lnTo>
                    <a:pt x="2187029" y="1227885"/>
                  </a:lnTo>
                  <a:lnTo>
                    <a:pt x="2133686" y="1191618"/>
                  </a:lnTo>
                  <a:lnTo>
                    <a:pt x="2080344" y="1155459"/>
                  </a:lnTo>
                  <a:lnTo>
                    <a:pt x="2027002" y="1119422"/>
                  </a:lnTo>
                  <a:lnTo>
                    <a:pt x="1973660" y="1083525"/>
                  </a:lnTo>
                  <a:lnTo>
                    <a:pt x="1920318" y="1047788"/>
                  </a:lnTo>
                  <a:lnTo>
                    <a:pt x="1866976" y="1012234"/>
                  </a:lnTo>
                  <a:lnTo>
                    <a:pt x="1813633" y="976889"/>
                  </a:lnTo>
                  <a:lnTo>
                    <a:pt x="1760291" y="941785"/>
                  </a:lnTo>
                  <a:lnTo>
                    <a:pt x="1706949" y="906955"/>
                  </a:lnTo>
                  <a:lnTo>
                    <a:pt x="1653607" y="872439"/>
                  </a:lnTo>
                  <a:lnTo>
                    <a:pt x="1600265" y="838279"/>
                  </a:lnTo>
                  <a:lnTo>
                    <a:pt x="1546922" y="804520"/>
                  </a:lnTo>
                  <a:lnTo>
                    <a:pt x="1493580" y="771205"/>
                  </a:lnTo>
                  <a:lnTo>
                    <a:pt x="1440238" y="738381"/>
                  </a:lnTo>
                  <a:lnTo>
                    <a:pt x="1386896" y="706084"/>
                  </a:lnTo>
                  <a:lnTo>
                    <a:pt x="1333554" y="674345"/>
                  </a:lnTo>
                  <a:lnTo>
                    <a:pt x="1280212" y="643184"/>
                  </a:lnTo>
                  <a:lnTo>
                    <a:pt x="1226869" y="612605"/>
                  </a:lnTo>
                  <a:lnTo>
                    <a:pt x="1173527" y="582599"/>
                  </a:lnTo>
                  <a:lnTo>
                    <a:pt x="1120185" y="553145"/>
                  </a:lnTo>
                  <a:lnTo>
                    <a:pt x="1066843" y="524210"/>
                  </a:lnTo>
                  <a:lnTo>
                    <a:pt x="1013501" y="495752"/>
                  </a:lnTo>
                  <a:lnTo>
                    <a:pt x="960159" y="467729"/>
                  </a:lnTo>
                  <a:lnTo>
                    <a:pt x="906816" y="440094"/>
                  </a:lnTo>
                  <a:lnTo>
                    <a:pt x="853474" y="412804"/>
                  </a:lnTo>
                  <a:lnTo>
                    <a:pt x="800132" y="385817"/>
                  </a:lnTo>
                  <a:lnTo>
                    <a:pt x="746790" y="359095"/>
                  </a:lnTo>
                  <a:lnTo>
                    <a:pt x="693448" y="332606"/>
                  </a:lnTo>
                  <a:lnTo>
                    <a:pt x="640106" y="306318"/>
                  </a:lnTo>
                  <a:lnTo>
                    <a:pt x="586763" y="280208"/>
                  </a:lnTo>
                  <a:lnTo>
                    <a:pt x="533421" y="254251"/>
                  </a:lnTo>
                  <a:lnTo>
                    <a:pt x="480079" y="228430"/>
                  </a:lnTo>
                  <a:lnTo>
                    <a:pt x="426737" y="202726"/>
                  </a:lnTo>
                  <a:lnTo>
                    <a:pt x="373395" y="177127"/>
                  </a:lnTo>
                  <a:lnTo>
                    <a:pt x="320053" y="151620"/>
                  </a:lnTo>
                  <a:lnTo>
                    <a:pt x="266710" y="126194"/>
                  </a:lnTo>
                  <a:lnTo>
                    <a:pt x="213368" y="100839"/>
                  </a:lnTo>
                  <a:lnTo>
                    <a:pt x="160026" y="75549"/>
                  </a:lnTo>
                  <a:lnTo>
                    <a:pt x="106684" y="50317"/>
                  </a:lnTo>
                  <a:lnTo>
                    <a:pt x="53342" y="25135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1976" name="pl481">
              <a:extLst>
                <a:ext uri="{FF2B5EF4-FFF2-40B4-BE49-F238E27FC236}">
                  <a16:creationId xmlns:a16="http://schemas.microsoft.com/office/drawing/2014/main" id="{98A21AF5-65DF-9B57-8833-B21818BD2C4B}"/>
                </a:ext>
              </a:extLst>
            </p:cNvPr>
            <p:cNvSpPr/>
            <p:nvPr/>
          </p:nvSpPr>
          <p:spPr>
            <a:xfrm>
              <a:off x="3597959" y="2192275"/>
              <a:ext cx="4214031" cy="2444718"/>
            </a:xfrm>
            <a:custGeom>
              <a:avLst/>
              <a:gdLst/>
              <a:ahLst/>
              <a:cxnLst/>
              <a:rect l="0" t="0" r="0" b="0"/>
              <a:pathLst>
                <a:path w="4214031" h="2444718">
                  <a:moveTo>
                    <a:pt x="0" y="0"/>
                  </a:moveTo>
                  <a:lnTo>
                    <a:pt x="53342" y="30945"/>
                  </a:lnTo>
                  <a:lnTo>
                    <a:pt x="106684" y="61891"/>
                  </a:lnTo>
                  <a:lnTo>
                    <a:pt x="160026" y="92837"/>
                  </a:lnTo>
                  <a:lnTo>
                    <a:pt x="213368" y="123783"/>
                  </a:lnTo>
                  <a:lnTo>
                    <a:pt x="266710" y="154729"/>
                  </a:lnTo>
                  <a:lnTo>
                    <a:pt x="320053" y="185674"/>
                  </a:lnTo>
                  <a:lnTo>
                    <a:pt x="373395" y="216620"/>
                  </a:lnTo>
                  <a:lnTo>
                    <a:pt x="426737" y="247566"/>
                  </a:lnTo>
                  <a:lnTo>
                    <a:pt x="480079" y="278512"/>
                  </a:lnTo>
                  <a:lnTo>
                    <a:pt x="533421" y="309458"/>
                  </a:lnTo>
                  <a:lnTo>
                    <a:pt x="586763" y="340403"/>
                  </a:lnTo>
                  <a:lnTo>
                    <a:pt x="640106" y="371349"/>
                  </a:lnTo>
                  <a:lnTo>
                    <a:pt x="693448" y="402295"/>
                  </a:lnTo>
                  <a:lnTo>
                    <a:pt x="746790" y="433241"/>
                  </a:lnTo>
                  <a:lnTo>
                    <a:pt x="800132" y="464187"/>
                  </a:lnTo>
                  <a:lnTo>
                    <a:pt x="853474" y="495132"/>
                  </a:lnTo>
                  <a:lnTo>
                    <a:pt x="906816" y="526078"/>
                  </a:lnTo>
                  <a:lnTo>
                    <a:pt x="960159" y="557024"/>
                  </a:lnTo>
                  <a:lnTo>
                    <a:pt x="1013501" y="587970"/>
                  </a:lnTo>
                  <a:lnTo>
                    <a:pt x="1066843" y="618916"/>
                  </a:lnTo>
                  <a:lnTo>
                    <a:pt x="1120185" y="649861"/>
                  </a:lnTo>
                  <a:lnTo>
                    <a:pt x="1173527" y="680807"/>
                  </a:lnTo>
                  <a:lnTo>
                    <a:pt x="1226869" y="711753"/>
                  </a:lnTo>
                  <a:lnTo>
                    <a:pt x="1280212" y="742699"/>
                  </a:lnTo>
                  <a:lnTo>
                    <a:pt x="1333554" y="773645"/>
                  </a:lnTo>
                  <a:lnTo>
                    <a:pt x="1386896" y="804590"/>
                  </a:lnTo>
                  <a:lnTo>
                    <a:pt x="1440238" y="835536"/>
                  </a:lnTo>
                  <a:lnTo>
                    <a:pt x="1493580" y="866482"/>
                  </a:lnTo>
                  <a:lnTo>
                    <a:pt x="1546922" y="897428"/>
                  </a:lnTo>
                  <a:lnTo>
                    <a:pt x="1600265" y="928374"/>
                  </a:lnTo>
                  <a:lnTo>
                    <a:pt x="1653607" y="959320"/>
                  </a:lnTo>
                  <a:lnTo>
                    <a:pt x="1706949" y="990265"/>
                  </a:lnTo>
                  <a:lnTo>
                    <a:pt x="1760291" y="1021211"/>
                  </a:lnTo>
                  <a:lnTo>
                    <a:pt x="1813633" y="1052157"/>
                  </a:lnTo>
                  <a:lnTo>
                    <a:pt x="1866976" y="1083103"/>
                  </a:lnTo>
                  <a:lnTo>
                    <a:pt x="1920318" y="1114049"/>
                  </a:lnTo>
                  <a:lnTo>
                    <a:pt x="1973660" y="1144994"/>
                  </a:lnTo>
                  <a:lnTo>
                    <a:pt x="2027002" y="1175940"/>
                  </a:lnTo>
                  <a:lnTo>
                    <a:pt x="2080344" y="1206886"/>
                  </a:lnTo>
                  <a:lnTo>
                    <a:pt x="2133686" y="1237832"/>
                  </a:lnTo>
                  <a:lnTo>
                    <a:pt x="2187029" y="1268778"/>
                  </a:lnTo>
                  <a:lnTo>
                    <a:pt x="2240371" y="1299723"/>
                  </a:lnTo>
                  <a:lnTo>
                    <a:pt x="2293713" y="1330669"/>
                  </a:lnTo>
                  <a:lnTo>
                    <a:pt x="2347055" y="1361615"/>
                  </a:lnTo>
                  <a:lnTo>
                    <a:pt x="2400397" y="1392561"/>
                  </a:lnTo>
                  <a:lnTo>
                    <a:pt x="2453739" y="1423507"/>
                  </a:lnTo>
                  <a:lnTo>
                    <a:pt x="2507082" y="1454452"/>
                  </a:lnTo>
                  <a:lnTo>
                    <a:pt x="2560424" y="1485398"/>
                  </a:lnTo>
                  <a:lnTo>
                    <a:pt x="2613766" y="1516344"/>
                  </a:lnTo>
                  <a:lnTo>
                    <a:pt x="2667108" y="1547290"/>
                  </a:lnTo>
                  <a:lnTo>
                    <a:pt x="2720450" y="1578236"/>
                  </a:lnTo>
                  <a:lnTo>
                    <a:pt x="2773792" y="1609181"/>
                  </a:lnTo>
                  <a:lnTo>
                    <a:pt x="2827135" y="1640127"/>
                  </a:lnTo>
                  <a:lnTo>
                    <a:pt x="2880477" y="1671073"/>
                  </a:lnTo>
                  <a:lnTo>
                    <a:pt x="2933819" y="1702019"/>
                  </a:lnTo>
                  <a:lnTo>
                    <a:pt x="2987161" y="1732965"/>
                  </a:lnTo>
                  <a:lnTo>
                    <a:pt x="3040503" y="1763911"/>
                  </a:lnTo>
                  <a:lnTo>
                    <a:pt x="3093845" y="1794856"/>
                  </a:lnTo>
                  <a:lnTo>
                    <a:pt x="3147188" y="1825802"/>
                  </a:lnTo>
                  <a:lnTo>
                    <a:pt x="3200530" y="1856748"/>
                  </a:lnTo>
                  <a:lnTo>
                    <a:pt x="3253872" y="1887694"/>
                  </a:lnTo>
                  <a:lnTo>
                    <a:pt x="3307214" y="1918640"/>
                  </a:lnTo>
                  <a:lnTo>
                    <a:pt x="3360556" y="1949585"/>
                  </a:lnTo>
                  <a:lnTo>
                    <a:pt x="3413899" y="1980531"/>
                  </a:lnTo>
                  <a:lnTo>
                    <a:pt x="3467241" y="2011477"/>
                  </a:lnTo>
                  <a:lnTo>
                    <a:pt x="3520583" y="2042423"/>
                  </a:lnTo>
                  <a:lnTo>
                    <a:pt x="3573925" y="2073369"/>
                  </a:lnTo>
                  <a:lnTo>
                    <a:pt x="3627267" y="2104314"/>
                  </a:lnTo>
                  <a:lnTo>
                    <a:pt x="3680609" y="2135260"/>
                  </a:lnTo>
                  <a:lnTo>
                    <a:pt x="3733952" y="2166206"/>
                  </a:lnTo>
                  <a:lnTo>
                    <a:pt x="3787294" y="2197152"/>
                  </a:lnTo>
                  <a:lnTo>
                    <a:pt x="3840636" y="2228098"/>
                  </a:lnTo>
                  <a:lnTo>
                    <a:pt x="3893978" y="2259043"/>
                  </a:lnTo>
                  <a:lnTo>
                    <a:pt x="3947320" y="2289989"/>
                  </a:lnTo>
                  <a:lnTo>
                    <a:pt x="4000662" y="2320935"/>
                  </a:lnTo>
                  <a:lnTo>
                    <a:pt x="4054005" y="2351881"/>
                  </a:lnTo>
                  <a:lnTo>
                    <a:pt x="4107347" y="2382827"/>
                  </a:lnTo>
                  <a:lnTo>
                    <a:pt x="4160689" y="2413772"/>
                  </a:lnTo>
                  <a:lnTo>
                    <a:pt x="4214031" y="2444718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77" name="tx482">
              <a:extLst>
                <a:ext uri="{FF2B5EF4-FFF2-40B4-BE49-F238E27FC236}">
                  <a16:creationId xmlns:a16="http://schemas.microsoft.com/office/drawing/2014/main" id="{16DC51C3-5553-C4AC-4781-CBB0BB7B1F8F}"/>
                </a:ext>
              </a:extLst>
            </p:cNvPr>
            <p:cNvSpPr/>
            <p:nvPr/>
          </p:nvSpPr>
          <p:spPr>
            <a:xfrm>
              <a:off x="3155112" y="5631919"/>
              <a:ext cx="169515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1978" name="tx483">
              <a:extLst>
                <a:ext uri="{FF2B5EF4-FFF2-40B4-BE49-F238E27FC236}">
                  <a16:creationId xmlns:a16="http://schemas.microsoft.com/office/drawing/2014/main" id="{2E556C1D-3DC3-EEAB-2A5C-5D1E7D54943F}"/>
                </a:ext>
              </a:extLst>
            </p:cNvPr>
            <p:cNvSpPr/>
            <p:nvPr/>
          </p:nvSpPr>
          <p:spPr>
            <a:xfrm>
              <a:off x="3155112" y="4624724"/>
              <a:ext cx="169515" cy="218182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1979" name="tx484">
              <a:extLst>
                <a:ext uri="{FF2B5EF4-FFF2-40B4-BE49-F238E27FC236}">
                  <a16:creationId xmlns:a16="http://schemas.microsoft.com/office/drawing/2014/main" id="{C62AEED0-30E4-5201-F774-5D5F60EBD7A9}"/>
                </a:ext>
              </a:extLst>
            </p:cNvPr>
            <p:cNvSpPr/>
            <p:nvPr/>
          </p:nvSpPr>
          <p:spPr>
            <a:xfrm>
              <a:off x="3155112" y="3612023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1980" name="tx485">
              <a:extLst>
                <a:ext uri="{FF2B5EF4-FFF2-40B4-BE49-F238E27FC236}">
                  <a16:creationId xmlns:a16="http://schemas.microsoft.com/office/drawing/2014/main" id="{5F09CE5A-58B6-5630-5C5B-9ACF97E13A61}"/>
                </a:ext>
              </a:extLst>
            </p:cNvPr>
            <p:cNvSpPr/>
            <p:nvPr/>
          </p:nvSpPr>
          <p:spPr>
            <a:xfrm>
              <a:off x="3155112" y="2603935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8</a:t>
              </a:r>
            </a:p>
          </p:txBody>
        </p:sp>
        <p:sp>
          <p:nvSpPr>
            <p:cNvPr id="1981" name="tx486">
              <a:extLst>
                <a:ext uri="{FF2B5EF4-FFF2-40B4-BE49-F238E27FC236}">
                  <a16:creationId xmlns:a16="http://schemas.microsoft.com/office/drawing/2014/main" id="{8CD2578E-69B7-2218-470F-982611CCAAD3}"/>
                </a:ext>
              </a:extLst>
            </p:cNvPr>
            <p:cNvSpPr/>
            <p:nvPr/>
          </p:nvSpPr>
          <p:spPr>
            <a:xfrm>
              <a:off x="2985597" y="1595847"/>
              <a:ext cx="339030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</a:t>
              </a:r>
            </a:p>
          </p:txBody>
        </p:sp>
        <p:sp>
          <p:nvSpPr>
            <p:cNvPr id="1982" name="pl487">
              <a:extLst>
                <a:ext uri="{FF2B5EF4-FFF2-40B4-BE49-F238E27FC236}">
                  <a16:creationId xmlns:a16="http://schemas.microsoft.com/office/drawing/2014/main" id="{60BC6229-F486-F071-B621-EEC1345B29E0}"/>
                </a:ext>
              </a:extLst>
            </p:cNvPr>
            <p:cNvSpPr/>
            <p:nvPr/>
          </p:nvSpPr>
          <p:spPr>
            <a:xfrm>
              <a:off x="3352463" y="5741903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83" name="pl488">
              <a:extLst>
                <a:ext uri="{FF2B5EF4-FFF2-40B4-BE49-F238E27FC236}">
                  <a16:creationId xmlns:a16="http://schemas.microsoft.com/office/drawing/2014/main" id="{76F20B66-C526-C0B1-6B72-C3D3E4AA28F2}"/>
                </a:ext>
              </a:extLst>
            </p:cNvPr>
            <p:cNvSpPr/>
            <p:nvPr/>
          </p:nvSpPr>
          <p:spPr>
            <a:xfrm>
              <a:off x="3352463" y="4733815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84" name="pl489">
              <a:extLst>
                <a:ext uri="{FF2B5EF4-FFF2-40B4-BE49-F238E27FC236}">
                  <a16:creationId xmlns:a16="http://schemas.microsoft.com/office/drawing/2014/main" id="{723CC7B2-7172-D04A-C140-F1DE18ED4259}"/>
                </a:ext>
              </a:extLst>
            </p:cNvPr>
            <p:cNvSpPr/>
            <p:nvPr/>
          </p:nvSpPr>
          <p:spPr>
            <a:xfrm>
              <a:off x="3352463" y="3725727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85" name="pl490">
              <a:extLst>
                <a:ext uri="{FF2B5EF4-FFF2-40B4-BE49-F238E27FC236}">
                  <a16:creationId xmlns:a16="http://schemas.microsoft.com/office/drawing/2014/main" id="{D038CF12-136D-3F38-A3A9-E2E9779DF8E4}"/>
                </a:ext>
              </a:extLst>
            </p:cNvPr>
            <p:cNvSpPr/>
            <p:nvPr/>
          </p:nvSpPr>
          <p:spPr>
            <a:xfrm>
              <a:off x="3352463" y="2717639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86" name="pl491">
              <a:extLst>
                <a:ext uri="{FF2B5EF4-FFF2-40B4-BE49-F238E27FC236}">
                  <a16:creationId xmlns:a16="http://schemas.microsoft.com/office/drawing/2014/main" id="{25DF4177-D90B-D7A8-02A9-5BF5DC099098}"/>
                </a:ext>
              </a:extLst>
            </p:cNvPr>
            <p:cNvSpPr/>
            <p:nvPr/>
          </p:nvSpPr>
          <p:spPr>
            <a:xfrm>
              <a:off x="3352463" y="1709551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87" name="pl492">
              <a:extLst>
                <a:ext uri="{FF2B5EF4-FFF2-40B4-BE49-F238E27FC236}">
                  <a16:creationId xmlns:a16="http://schemas.microsoft.com/office/drawing/2014/main" id="{08B3EB5C-EF07-1637-D826-790053691A84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88" name="pl493">
              <a:extLst>
                <a:ext uri="{FF2B5EF4-FFF2-40B4-BE49-F238E27FC236}">
                  <a16:creationId xmlns:a16="http://schemas.microsoft.com/office/drawing/2014/main" id="{010C710E-4DCB-2C10-DDA7-D8D321B4B604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89" name="pl494">
              <a:extLst>
                <a:ext uri="{FF2B5EF4-FFF2-40B4-BE49-F238E27FC236}">
                  <a16:creationId xmlns:a16="http://schemas.microsoft.com/office/drawing/2014/main" id="{13CE5285-6BDC-C4B6-16A1-F342665574C2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90" name="pl495">
              <a:extLst>
                <a:ext uri="{FF2B5EF4-FFF2-40B4-BE49-F238E27FC236}">
                  <a16:creationId xmlns:a16="http://schemas.microsoft.com/office/drawing/2014/main" id="{43FED862-BACD-64CD-0B2D-F13C80DCB618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91" name="tx496">
              <a:extLst>
                <a:ext uri="{FF2B5EF4-FFF2-40B4-BE49-F238E27FC236}">
                  <a16:creationId xmlns:a16="http://schemas.microsoft.com/office/drawing/2014/main" id="{99A3F18E-D6AB-88ED-FDF0-5F5FE1550430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1992" name="tx497">
              <a:extLst>
                <a:ext uri="{FF2B5EF4-FFF2-40B4-BE49-F238E27FC236}">
                  <a16:creationId xmlns:a16="http://schemas.microsoft.com/office/drawing/2014/main" id="{179F30D2-5C96-D9F8-83C7-37941BC8EAB9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1993" name="tx498">
              <a:extLst>
                <a:ext uri="{FF2B5EF4-FFF2-40B4-BE49-F238E27FC236}">
                  <a16:creationId xmlns:a16="http://schemas.microsoft.com/office/drawing/2014/main" id="{B5129796-5036-BB0C-1DE4-C600016B4388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1994" name="tx499">
              <a:extLst>
                <a:ext uri="{FF2B5EF4-FFF2-40B4-BE49-F238E27FC236}">
                  <a16:creationId xmlns:a16="http://schemas.microsoft.com/office/drawing/2014/main" id="{9E22518A-D9D9-4850-E191-3AA0F94760DD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1995" name="tx500">
              <a:extLst>
                <a:ext uri="{FF2B5EF4-FFF2-40B4-BE49-F238E27FC236}">
                  <a16:creationId xmlns:a16="http://schemas.microsoft.com/office/drawing/2014/main" id="{3D2A54B6-F6AC-26A1-ADB8-025BCBEE17E0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1996" name="tx501">
              <a:extLst>
                <a:ext uri="{FF2B5EF4-FFF2-40B4-BE49-F238E27FC236}">
                  <a16:creationId xmlns:a16="http://schemas.microsoft.com/office/drawing/2014/main" id="{82DCE45D-D5FD-CB81-5040-B33F07984F9A}"/>
                </a:ext>
              </a:extLst>
            </p:cNvPr>
            <p:cNvSpPr/>
            <p:nvPr/>
          </p:nvSpPr>
          <p:spPr>
            <a:xfrm rot="-5400000">
              <a:off x="2369554" y="3348289"/>
              <a:ext cx="830014" cy="218182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MELK</a:t>
              </a:r>
            </a:p>
          </p:txBody>
        </p:sp>
      </p:grpSp>
      <p:grpSp>
        <p:nvGrpSpPr>
          <p:cNvPr id="1997" name="グループ化 1996">
            <a:extLst>
              <a:ext uri="{FF2B5EF4-FFF2-40B4-BE49-F238E27FC236}">
                <a16:creationId xmlns:a16="http://schemas.microsoft.com/office/drawing/2014/main" id="{487700BE-84B1-DAFC-C6B9-11BE7F46331B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3692128"/>
            <a:ext cx="2228850" cy="2228850"/>
            <a:chOff x="2605882" y="1038225"/>
            <a:chExt cx="5486400" cy="5486400"/>
          </a:xfrm>
        </p:grpSpPr>
        <p:sp>
          <p:nvSpPr>
            <p:cNvPr id="1998" name="rc3">
              <a:extLst>
                <a:ext uri="{FF2B5EF4-FFF2-40B4-BE49-F238E27FC236}">
                  <a16:creationId xmlns:a16="http://schemas.microsoft.com/office/drawing/2014/main" id="{F20BE128-EB97-F2E9-CD1D-56C6ADBE00E6}"/>
                </a:ext>
              </a:extLst>
            </p:cNvPr>
            <p:cNvSpPr/>
            <p:nvPr/>
          </p:nvSpPr>
          <p:spPr>
            <a:xfrm>
              <a:off x="2605881" y="1038225"/>
              <a:ext cx="54864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1999" name="rc4">
              <a:extLst>
                <a:ext uri="{FF2B5EF4-FFF2-40B4-BE49-F238E27FC236}">
                  <a16:creationId xmlns:a16="http://schemas.microsoft.com/office/drawing/2014/main" id="{8C8C5C43-9B81-C4DE-0124-35C0C534EFDF}"/>
                </a:ext>
              </a:extLst>
            </p:cNvPr>
            <p:cNvSpPr/>
            <p:nvPr/>
          </p:nvSpPr>
          <p:spPr>
            <a:xfrm>
              <a:off x="2605881" y="1038225"/>
              <a:ext cx="54863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3550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0" name="rc5">
              <a:extLst>
                <a:ext uri="{FF2B5EF4-FFF2-40B4-BE49-F238E27FC236}">
                  <a16:creationId xmlns:a16="http://schemas.microsoft.com/office/drawing/2014/main" id="{A6D73627-476F-AACA-BC05-45086C12C037}"/>
                </a:ext>
              </a:extLst>
            </p:cNvPr>
            <p:cNvSpPr/>
            <p:nvPr/>
          </p:nvSpPr>
          <p:spPr>
            <a:xfrm>
              <a:off x="3387257" y="1107814"/>
              <a:ext cx="4635434" cy="4699133"/>
            </a:xfrm>
            <a:prstGeom prst="rect">
              <a:avLst/>
            </a:prstGeom>
            <a:solidFill>
              <a:srgbClr val="EBEBEB">
                <a:alpha val="10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2001" name="pl6">
              <a:extLst>
                <a:ext uri="{FF2B5EF4-FFF2-40B4-BE49-F238E27FC236}">
                  <a16:creationId xmlns:a16="http://schemas.microsoft.com/office/drawing/2014/main" id="{6CD0C435-E10A-BBA3-03AE-50EF5632E2CD}"/>
                </a:ext>
              </a:extLst>
            </p:cNvPr>
            <p:cNvSpPr/>
            <p:nvPr/>
          </p:nvSpPr>
          <p:spPr>
            <a:xfrm>
              <a:off x="3387257" y="5271024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2" name="pl7">
              <a:extLst>
                <a:ext uri="{FF2B5EF4-FFF2-40B4-BE49-F238E27FC236}">
                  <a16:creationId xmlns:a16="http://schemas.microsoft.com/office/drawing/2014/main" id="{F568345B-73DC-B2E9-8CAB-2A30281B6A2D}"/>
                </a:ext>
              </a:extLst>
            </p:cNvPr>
            <p:cNvSpPr/>
            <p:nvPr/>
          </p:nvSpPr>
          <p:spPr>
            <a:xfrm>
              <a:off x="3387257" y="4143041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3" name="pl8">
              <a:extLst>
                <a:ext uri="{FF2B5EF4-FFF2-40B4-BE49-F238E27FC236}">
                  <a16:creationId xmlns:a16="http://schemas.microsoft.com/office/drawing/2014/main" id="{444A7645-4570-EA87-BC85-8C2137997732}"/>
                </a:ext>
              </a:extLst>
            </p:cNvPr>
            <p:cNvSpPr/>
            <p:nvPr/>
          </p:nvSpPr>
          <p:spPr>
            <a:xfrm>
              <a:off x="3387257" y="3015059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4" name="pl9">
              <a:extLst>
                <a:ext uri="{FF2B5EF4-FFF2-40B4-BE49-F238E27FC236}">
                  <a16:creationId xmlns:a16="http://schemas.microsoft.com/office/drawing/2014/main" id="{F0C612D3-F4DF-6DE5-CD2C-81BD3A13EB46}"/>
                </a:ext>
              </a:extLst>
            </p:cNvPr>
            <p:cNvSpPr/>
            <p:nvPr/>
          </p:nvSpPr>
          <p:spPr>
            <a:xfrm>
              <a:off x="3387257" y="1887077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5" name="pl10">
              <a:extLst>
                <a:ext uri="{FF2B5EF4-FFF2-40B4-BE49-F238E27FC236}">
                  <a16:creationId xmlns:a16="http://schemas.microsoft.com/office/drawing/2014/main" id="{F40E61B3-377C-BB09-E9D5-82719BAA5AE4}"/>
                </a:ext>
              </a:extLst>
            </p:cNvPr>
            <p:cNvSpPr/>
            <p:nvPr/>
          </p:nvSpPr>
          <p:spPr>
            <a:xfrm>
              <a:off x="386275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6" name="pl11">
              <a:extLst>
                <a:ext uri="{FF2B5EF4-FFF2-40B4-BE49-F238E27FC236}">
                  <a16:creationId xmlns:a16="http://schemas.microsoft.com/office/drawing/2014/main" id="{55037A52-F015-B2A3-6181-91BC35DB481A}"/>
                </a:ext>
              </a:extLst>
            </p:cNvPr>
            <p:cNvSpPr/>
            <p:nvPr/>
          </p:nvSpPr>
          <p:spPr>
            <a:xfrm>
              <a:off x="4964225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7" name="pl12">
              <a:extLst>
                <a:ext uri="{FF2B5EF4-FFF2-40B4-BE49-F238E27FC236}">
                  <a16:creationId xmlns:a16="http://schemas.microsoft.com/office/drawing/2014/main" id="{19D78A78-7406-A101-D1EC-E2E36A9EB84C}"/>
                </a:ext>
              </a:extLst>
            </p:cNvPr>
            <p:cNvSpPr/>
            <p:nvPr/>
          </p:nvSpPr>
          <p:spPr>
            <a:xfrm>
              <a:off x="606569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8" name="pl13">
              <a:extLst>
                <a:ext uri="{FF2B5EF4-FFF2-40B4-BE49-F238E27FC236}">
                  <a16:creationId xmlns:a16="http://schemas.microsoft.com/office/drawing/2014/main" id="{95907960-79EA-7B9A-3AF6-30474930F8CE}"/>
                </a:ext>
              </a:extLst>
            </p:cNvPr>
            <p:cNvSpPr/>
            <p:nvPr/>
          </p:nvSpPr>
          <p:spPr>
            <a:xfrm>
              <a:off x="7167166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6775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09" name="pl14">
              <a:extLst>
                <a:ext uri="{FF2B5EF4-FFF2-40B4-BE49-F238E27FC236}">
                  <a16:creationId xmlns:a16="http://schemas.microsoft.com/office/drawing/2014/main" id="{AB7E12F8-740C-9968-9AC7-A3D57CD280F7}"/>
                </a:ext>
              </a:extLst>
            </p:cNvPr>
            <p:cNvSpPr/>
            <p:nvPr/>
          </p:nvSpPr>
          <p:spPr>
            <a:xfrm>
              <a:off x="3387257" y="4707033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0" name="pl15">
              <a:extLst>
                <a:ext uri="{FF2B5EF4-FFF2-40B4-BE49-F238E27FC236}">
                  <a16:creationId xmlns:a16="http://schemas.microsoft.com/office/drawing/2014/main" id="{CCEF0EF5-5E26-F622-463D-6A14DD3BB266}"/>
                </a:ext>
              </a:extLst>
            </p:cNvPr>
            <p:cNvSpPr/>
            <p:nvPr/>
          </p:nvSpPr>
          <p:spPr>
            <a:xfrm>
              <a:off x="3387257" y="3579050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1" name="pl16">
              <a:extLst>
                <a:ext uri="{FF2B5EF4-FFF2-40B4-BE49-F238E27FC236}">
                  <a16:creationId xmlns:a16="http://schemas.microsoft.com/office/drawing/2014/main" id="{25B883E7-A958-EFB6-6A36-7E1F11E16979}"/>
                </a:ext>
              </a:extLst>
            </p:cNvPr>
            <p:cNvSpPr/>
            <p:nvPr/>
          </p:nvSpPr>
          <p:spPr>
            <a:xfrm>
              <a:off x="3387257" y="2451068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2" name="pl17">
              <a:extLst>
                <a:ext uri="{FF2B5EF4-FFF2-40B4-BE49-F238E27FC236}">
                  <a16:creationId xmlns:a16="http://schemas.microsoft.com/office/drawing/2014/main" id="{F03D7609-F33B-9165-AE14-EE0B69537F45}"/>
                </a:ext>
              </a:extLst>
            </p:cNvPr>
            <p:cNvSpPr/>
            <p:nvPr/>
          </p:nvSpPr>
          <p:spPr>
            <a:xfrm>
              <a:off x="3387257" y="1323086"/>
              <a:ext cx="4635434" cy="0"/>
            </a:xfrm>
            <a:custGeom>
              <a:avLst/>
              <a:gdLst/>
              <a:ahLst/>
              <a:cxnLst/>
              <a:rect l="0" t="0" r="0" b="0"/>
              <a:pathLst>
                <a:path w="4635434">
                  <a:moveTo>
                    <a:pt x="0" y="0"/>
                  </a:moveTo>
                  <a:lnTo>
                    <a:pt x="4635434" y="0"/>
                  </a:lnTo>
                  <a:lnTo>
                    <a:pt x="4635434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3" name="pl18">
              <a:extLst>
                <a:ext uri="{FF2B5EF4-FFF2-40B4-BE49-F238E27FC236}">
                  <a16:creationId xmlns:a16="http://schemas.microsoft.com/office/drawing/2014/main" id="{2FCE6972-1446-CA06-6DFC-8BA2FA4110B2}"/>
                </a:ext>
              </a:extLst>
            </p:cNvPr>
            <p:cNvSpPr/>
            <p:nvPr/>
          </p:nvSpPr>
          <p:spPr>
            <a:xfrm>
              <a:off x="4413490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4" name="pl19">
              <a:extLst>
                <a:ext uri="{FF2B5EF4-FFF2-40B4-BE49-F238E27FC236}">
                  <a16:creationId xmlns:a16="http://schemas.microsoft.com/office/drawing/2014/main" id="{8FA4A1D2-8B73-E727-FD38-A020B2EB63F3}"/>
                </a:ext>
              </a:extLst>
            </p:cNvPr>
            <p:cNvSpPr/>
            <p:nvPr/>
          </p:nvSpPr>
          <p:spPr>
            <a:xfrm>
              <a:off x="551496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5" name="pl20">
              <a:extLst>
                <a:ext uri="{FF2B5EF4-FFF2-40B4-BE49-F238E27FC236}">
                  <a16:creationId xmlns:a16="http://schemas.microsoft.com/office/drawing/2014/main" id="{7312868D-F481-5C3D-BEEB-DB54AF3D4844}"/>
                </a:ext>
              </a:extLst>
            </p:cNvPr>
            <p:cNvSpPr/>
            <p:nvPr/>
          </p:nvSpPr>
          <p:spPr>
            <a:xfrm>
              <a:off x="661643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6" name="pl21">
              <a:extLst>
                <a:ext uri="{FF2B5EF4-FFF2-40B4-BE49-F238E27FC236}">
                  <a16:creationId xmlns:a16="http://schemas.microsoft.com/office/drawing/2014/main" id="{BB2D5584-9CBF-87AA-B1C4-E0BC262084E8}"/>
                </a:ext>
              </a:extLst>
            </p:cNvPr>
            <p:cNvSpPr/>
            <p:nvPr/>
          </p:nvSpPr>
          <p:spPr>
            <a:xfrm>
              <a:off x="7717901" y="1107814"/>
              <a:ext cx="0" cy="4699133"/>
            </a:xfrm>
            <a:custGeom>
              <a:avLst/>
              <a:gdLst/>
              <a:ahLst/>
              <a:cxnLst/>
              <a:rect l="0" t="0" r="0" b="0"/>
              <a:pathLst>
                <a:path h="4699133">
                  <a:moveTo>
                    <a:pt x="0" y="469913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1355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7" name="pt22">
              <a:extLst>
                <a:ext uri="{FF2B5EF4-FFF2-40B4-BE49-F238E27FC236}">
                  <a16:creationId xmlns:a16="http://schemas.microsoft.com/office/drawing/2014/main" id="{9AAC02D6-F1B1-31F9-0F74-23B74227BB22}"/>
                </a:ext>
              </a:extLst>
            </p:cNvPr>
            <p:cNvSpPr/>
            <p:nvPr/>
          </p:nvSpPr>
          <p:spPr>
            <a:xfrm>
              <a:off x="4299164" y="29855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8" name="pt23">
              <a:extLst>
                <a:ext uri="{FF2B5EF4-FFF2-40B4-BE49-F238E27FC236}">
                  <a16:creationId xmlns:a16="http://schemas.microsoft.com/office/drawing/2014/main" id="{7DADB1BC-EA7C-72DD-2705-1B58E692338C}"/>
                </a:ext>
              </a:extLst>
            </p:cNvPr>
            <p:cNvSpPr/>
            <p:nvPr/>
          </p:nvSpPr>
          <p:spPr>
            <a:xfrm>
              <a:off x="4877397" y="32979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19" name="pt24">
              <a:extLst>
                <a:ext uri="{FF2B5EF4-FFF2-40B4-BE49-F238E27FC236}">
                  <a16:creationId xmlns:a16="http://schemas.microsoft.com/office/drawing/2014/main" id="{59E3F907-150B-B88C-FB0D-31603DCB1AC9}"/>
                </a:ext>
              </a:extLst>
            </p:cNvPr>
            <p:cNvSpPr/>
            <p:nvPr/>
          </p:nvSpPr>
          <p:spPr>
            <a:xfrm>
              <a:off x="5133850" y="32836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0" name="pt25">
              <a:extLst>
                <a:ext uri="{FF2B5EF4-FFF2-40B4-BE49-F238E27FC236}">
                  <a16:creationId xmlns:a16="http://schemas.microsoft.com/office/drawing/2014/main" id="{E31BE180-4B1E-3486-BDCC-610C96840318}"/>
                </a:ext>
              </a:extLst>
            </p:cNvPr>
            <p:cNvSpPr/>
            <p:nvPr/>
          </p:nvSpPr>
          <p:spPr>
            <a:xfrm>
              <a:off x="5294971" y="29692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1" name="pt26">
              <a:extLst>
                <a:ext uri="{FF2B5EF4-FFF2-40B4-BE49-F238E27FC236}">
                  <a16:creationId xmlns:a16="http://schemas.microsoft.com/office/drawing/2014/main" id="{6BF33A34-68EF-C6AD-49E1-9AD850F321F5}"/>
                </a:ext>
              </a:extLst>
            </p:cNvPr>
            <p:cNvSpPr/>
            <p:nvPr/>
          </p:nvSpPr>
          <p:spPr>
            <a:xfrm>
              <a:off x="5370246" y="20139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2" name="pt27">
              <a:extLst>
                <a:ext uri="{FF2B5EF4-FFF2-40B4-BE49-F238E27FC236}">
                  <a16:creationId xmlns:a16="http://schemas.microsoft.com/office/drawing/2014/main" id="{876A4D51-C115-094C-FFE9-4455C63D9AEC}"/>
                </a:ext>
              </a:extLst>
            </p:cNvPr>
            <p:cNvSpPr/>
            <p:nvPr/>
          </p:nvSpPr>
          <p:spPr>
            <a:xfrm>
              <a:off x="5535376" y="29155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3" name="pt28">
              <a:extLst>
                <a:ext uri="{FF2B5EF4-FFF2-40B4-BE49-F238E27FC236}">
                  <a16:creationId xmlns:a16="http://schemas.microsoft.com/office/drawing/2014/main" id="{6F005D29-C435-6AFF-4308-FE50D80CF126}"/>
                </a:ext>
              </a:extLst>
            </p:cNvPr>
            <p:cNvSpPr/>
            <p:nvPr/>
          </p:nvSpPr>
          <p:spPr>
            <a:xfrm>
              <a:off x="5596696" y="22993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4" name="pt29">
              <a:extLst>
                <a:ext uri="{FF2B5EF4-FFF2-40B4-BE49-F238E27FC236}">
                  <a16:creationId xmlns:a16="http://schemas.microsoft.com/office/drawing/2014/main" id="{3B7D8E6A-F2F5-2012-FD28-045EF135D828}"/>
                </a:ext>
              </a:extLst>
            </p:cNvPr>
            <p:cNvSpPr/>
            <p:nvPr/>
          </p:nvSpPr>
          <p:spPr>
            <a:xfrm>
              <a:off x="4561897" y="36863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5" name="pt30">
              <a:extLst>
                <a:ext uri="{FF2B5EF4-FFF2-40B4-BE49-F238E27FC236}">
                  <a16:creationId xmlns:a16="http://schemas.microsoft.com/office/drawing/2014/main" id="{843524B4-EB6C-E92E-A593-0464673685E9}"/>
                </a:ext>
              </a:extLst>
            </p:cNvPr>
            <p:cNvSpPr/>
            <p:nvPr/>
          </p:nvSpPr>
          <p:spPr>
            <a:xfrm>
              <a:off x="4377885" y="25594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6" name="pt31">
              <a:extLst>
                <a:ext uri="{FF2B5EF4-FFF2-40B4-BE49-F238E27FC236}">
                  <a16:creationId xmlns:a16="http://schemas.microsoft.com/office/drawing/2014/main" id="{4BA9F8D3-4A68-7E76-192D-38F0E8F1480F}"/>
                </a:ext>
              </a:extLst>
            </p:cNvPr>
            <p:cNvSpPr/>
            <p:nvPr/>
          </p:nvSpPr>
          <p:spPr>
            <a:xfrm>
              <a:off x="5064319" y="29623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7" name="pt32">
              <a:extLst>
                <a:ext uri="{FF2B5EF4-FFF2-40B4-BE49-F238E27FC236}">
                  <a16:creationId xmlns:a16="http://schemas.microsoft.com/office/drawing/2014/main" id="{F5EBA3C3-DF92-8761-3806-7F478F3EC438}"/>
                </a:ext>
              </a:extLst>
            </p:cNvPr>
            <p:cNvSpPr/>
            <p:nvPr/>
          </p:nvSpPr>
          <p:spPr>
            <a:xfrm>
              <a:off x="4583042" y="40576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8" name="pt33">
              <a:extLst>
                <a:ext uri="{FF2B5EF4-FFF2-40B4-BE49-F238E27FC236}">
                  <a16:creationId xmlns:a16="http://schemas.microsoft.com/office/drawing/2014/main" id="{7633BC82-0DC6-57BC-AB75-65807FA15D56}"/>
                </a:ext>
              </a:extLst>
            </p:cNvPr>
            <p:cNvSpPr/>
            <p:nvPr/>
          </p:nvSpPr>
          <p:spPr>
            <a:xfrm>
              <a:off x="4313069" y="45507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29" name="pt34">
              <a:extLst>
                <a:ext uri="{FF2B5EF4-FFF2-40B4-BE49-F238E27FC236}">
                  <a16:creationId xmlns:a16="http://schemas.microsoft.com/office/drawing/2014/main" id="{9A5F4AD7-366D-3464-4A4D-320D6C524041}"/>
                </a:ext>
              </a:extLst>
            </p:cNvPr>
            <p:cNvSpPr/>
            <p:nvPr/>
          </p:nvSpPr>
          <p:spPr>
            <a:xfrm>
              <a:off x="4598055" y="32159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0" name="pt35">
              <a:extLst>
                <a:ext uri="{FF2B5EF4-FFF2-40B4-BE49-F238E27FC236}">
                  <a16:creationId xmlns:a16="http://schemas.microsoft.com/office/drawing/2014/main" id="{6AB73633-27C4-6DD3-592C-1DC02054CABA}"/>
                </a:ext>
              </a:extLst>
            </p:cNvPr>
            <p:cNvSpPr/>
            <p:nvPr/>
          </p:nvSpPr>
          <p:spPr>
            <a:xfrm>
              <a:off x="4599528" y="38930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1" name="pt36">
              <a:extLst>
                <a:ext uri="{FF2B5EF4-FFF2-40B4-BE49-F238E27FC236}">
                  <a16:creationId xmlns:a16="http://schemas.microsoft.com/office/drawing/2014/main" id="{ACF37294-9AD2-544E-6250-FB158341BC44}"/>
                </a:ext>
              </a:extLst>
            </p:cNvPr>
            <p:cNvSpPr/>
            <p:nvPr/>
          </p:nvSpPr>
          <p:spPr>
            <a:xfrm>
              <a:off x="4252293" y="35903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2" name="pt37">
              <a:extLst>
                <a:ext uri="{FF2B5EF4-FFF2-40B4-BE49-F238E27FC236}">
                  <a16:creationId xmlns:a16="http://schemas.microsoft.com/office/drawing/2014/main" id="{B37A6EAF-AC93-4442-99FE-8C528878C9DF}"/>
                </a:ext>
              </a:extLst>
            </p:cNvPr>
            <p:cNvSpPr/>
            <p:nvPr/>
          </p:nvSpPr>
          <p:spPr>
            <a:xfrm>
              <a:off x="4654488" y="32714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3" name="pt38">
              <a:extLst>
                <a:ext uri="{FF2B5EF4-FFF2-40B4-BE49-F238E27FC236}">
                  <a16:creationId xmlns:a16="http://schemas.microsoft.com/office/drawing/2014/main" id="{7D69240B-C38E-0BE8-9CBA-A99D163CD8B2}"/>
                </a:ext>
              </a:extLst>
            </p:cNvPr>
            <p:cNvSpPr/>
            <p:nvPr/>
          </p:nvSpPr>
          <p:spPr>
            <a:xfrm>
              <a:off x="4174254" y="35800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4" name="pt39">
              <a:extLst>
                <a:ext uri="{FF2B5EF4-FFF2-40B4-BE49-F238E27FC236}">
                  <a16:creationId xmlns:a16="http://schemas.microsoft.com/office/drawing/2014/main" id="{170D0E36-B943-A21C-7C9C-7BA5A702438A}"/>
                </a:ext>
              </a:extLst>
            </p:cNvPr>
            <p:cNvSpPr/>
            <p:nvPr/>
          </p:nvSpPr>
          <p:spPr>
            <a:xfrm>
              <a:off x="5424787" y="37321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5" name="pt40">
              <a:extLst>
                <a:ext uri="{FF2B5EF4-FFF2-40B4-BE49-F238E27FC236}">
                  <a16:creationId xmlns:a16="http://schemas.microsoft.com/office/drawing/2014/main" id="{95307011-6F5D-9D07-1910-53EFFFE0ECBF}"/>
                </a:ext>
              </a:extLst>
            </p:cNvPr>
            <p:cNvSpPr/>
            <p:nvPr/>
          </p:nvSpPr>
          <p:spPr>
            <a:xfrm>
              <a:off x="4640045" y="31886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6" name="pt41">
              <a:extLst>
                <a:ext uri="{FF2B5EF4-FFF2-40B4-BE49-F238E27FC236}">
                  <a16:creationId xmlns:a16="http://schemas.microsoft.com/office/drawing/2014/main" id="{D5F0B1B5-2483-AAE9-7769-CAE1558FFC91}"/>
                </a:ext>
              </a:extLst>
            </p:cNvPr>
            <p:cNvSpPr/>
            <p:nvPr/>
          </p:nvSpPr>
          <p:spPr>
            <a:xfrm>
              <a:off x="5146114" y="329263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7" name="pt42">
              <a:extLst>
                <a:ext uri="{FF2B5EF4-FFF2-40B4-BE49-F238E27FC236}">
                  <a16:creationId xmlns:a16="http://schemas.microsoft.com/office/drawing/2014/main" id="{1F27DB64-DBD8-EBC3-F9A2-FF4127636336}"/>
                </a:ext>
              </a:extLst>
            </p:cNvPr>
            <p:cNvSpPr/>
            <p:nvPr/>
          </p:nvSpPr>
          <p:spPr>
            <a:xfrm>
              <a:off x="5775545" y="36638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8" name="pt43">
              <a:extLst>
                <a:ext uri="{FF2B5EF4-FFF2-40B4-BE49-F238E27FC236}">
                  <a16:creationId xmlns:a16="http://schemas.microsoft.com/office/drawing/2014/main" id="{DB3C4821-AB33-E17E-F5AA-37C1DCF47979}"/>
                </a:ext>
              </a:extLst>
            </p:cNvPr>
            <p:cNvSpPr/>
            <p:nvPr/>
          </p:nvSpPr>
          <p:spPr>
            <a:xfrm>
              <a:off x="4756446" y="42775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39" name="pt44">
              <a:extLst>
                <a:ext uri="{FF2B5EF4-FFF2-40B4-BE49-F238E27FC236}">
                  <a16:creationId xmlns:a16="http://schemas.microsoft.com/office/drawing/2014/main" id="{950AE413-7CAC-46C1-D0F0-C7792AC7C3FA}"/>
                </a:ext>
              </a:extLst>
            </p:cNvPr>
            <p:cNvSpPr/>
            <p:nvPr/>
          </p:nvSpPr>
          <p:spPr>
            <a:xfrm>
              <a:off x="7787164" y="49489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0" name="pt45">
              <a:extLst>
                <a:ext uri="{FF2B5EF4-FFF2-40B4-BE49-F238E27FC236}">
                  <a16:creationId xmlns:a16="http://schemas.microsoft.com/office/drawing/2014/main" id="{29F9B6A3-4CEF-B184-DDC6-E6E3964C5F6C}"/>
                </a:ext>
              </a:extLst>
            </p:cNvPr>
            <p:cNvSpPr/>
            <p:nvPr/>
          </p:nvSpPr>
          <p:spPr>
            <a:xfrm>
              <a:off x="7371065" y="40863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1" name="pt46">
              <a:extLst>
                <a:ext uri="{FF2B5EF4-FFF2-40B4-BE49-F238E27FC236}">
                  <a16:creationId xmlns:a16="http://schemas.microsoft.com/office/drawing/2014/main" id="{D54098F4-6FC2-2562-E318-F2A98B151BF1}"/>
                </a:ext>
              </a:extLst>
            </p:cNvPr>
            <p:cNvSpPr/>
            <p:nvPr/>
          </p:nvSpPr>
          <p:spPr>
            <a:xfrm>
              <a:off x="7664292" y="47309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2" name="pt47">
              <a:extLst>
                <a:ext uri="{FF2B5EF4-FFF2-40B4-BE49-F238E27FC236}">
                  <a16:creationId xmlns:a16="http://schemas.microsoft.com/office/drawing/2014/main" id="{71BFFA05-DB36-0578-3572-695CB501C0F3}"/>
                </a:ext>
              </a:extLst>
            </p:cNvPr>
            <p:cNvSpPr/>
            <p:nvPr/>
          </p:nvSpPr>
          <p:spPr>
            <a:xfrm>
              <a:off x="7038252" y="51261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3" name="pt48">
              <a:extLst>
                <a:ext uri="{FF2B5EF4-FFF2-40B4-BE49-F238E27FC236}">
                  <a16:creationId xmlns:a16="http://schemas.microsoft.com/office/drawing/2014/main" id="{67D8D318-8D32-FB61-82E0-E950A217A98C}"/>
                </a:ext>
              </a:extLst>
            </p:cNvPr>
            <p:cNvSpPr/>
            <p:nvPr/>
          </p:nvSpPr>
          <p:spPr>
            <a:xfrm>
              <a:off x="7677725" y="46272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4" name="pt49">
              <a:extLst>
                <a:ext uri="{FF2B5EF4-FFF2-40B4-BE49-F238E27FC236}">
                  <a16:creationId xmlns:a16="http://schemas.microsoft.com/office/drawing/2014/main" id="{2F77FD37-E902-F1CD-16AE-84D7B2DB1A9A}"/>
                </a:ext>
              </a:extLst>
            </p:cNvPr>
            <p:cNvSpPr/>
            <p:nvPr/>
          </p:nvSpPr>
          <p:spPr>
            <a:xfrm>
              <a:off x="7456557" y="47609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5" name="pt50">
              <a:extLst>
                <a:ext uri="{FF2B5EF4-FFF2-40B4-BE49-F238E27FC236}">
                  <a16:creationId xmlns:a16="http://schemas.microsoft.com/office/drawing/2014/main" id="{ECFB57A8-268E-A94D-6630-9126EA996364}"/>
                </a:ext>
              </a:extLst>
            </p:cNvPr>
            <p:cNvSpPr/>
            <p:nvPr/>
          </p:nvSpPr>
          <p:spPr>
            <a:xfrm>
              <a:off x="6889789" y="48109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6" name="pt51">
              <a:extLst>
                <a:ext uri="{FF2B5EF4-FFF2-40B4-BE49-F238E27FC236}">
                  <a16:creationId xmlns:a16="http://schemas.microsoft.com/office/drawing/2014/main" id="{EB4E9642-E1F4-3140-703D-026CFD6A8692}"/>
                </a:ext>
              </a:extLst>
            </p:cNvPr>
            <p:cNvSpPr/>
            <p:nvPr/>
          </p:nvSpPr>
          <p:spPr>
            <a:xfrm>
              <a:off x="4901127" y="26680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7" name="pt52">
              <a:extLst>
                <a:ext uri="{FF2B5EF4-FFF2-40B4-BE49-F238E27FC236}">
                  <a16:creationId xmlns:a16="http://schemas.microsoft.com/office/drawing/2014/main" id="{A97140A3-564C-EC8B-D280-2FDC913E6829}"/>
                </a:ext>
              </a:extLst>
            </p:cNvPr>
            <p:cNvSpPr/>
            <p:nvPr/>
          </p:nvSpPr>
          <p:spPr>
            <a:xfrm>
              <a:off x="4590700" y="28629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8" name="pt53">
              <a:extLst>
                <a:ext uri="{FF2B5EF4-FFF2-40B4-BE49-F238E27FC236}">
                  <a16:creationId xmlns:a16="http://schemas.microsoft.com/office/drawing/2014/main" id="{1BF5BFF5-6690-AF8F-5A7C-3CB950D95CBB}"/>
                </a:ext>
              </a:extLst>
            </p:cNvPr>
            <p:cNvSpPr/>
            <p:nvPr/>
          </p:nvSpPr>
          <p:spPr>
            <a:xfrm>
              <a:off x="5234164" y="39543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49" name="pt54">
              <a:extLst>
                <a:ext uri="{FF2B5EF4-FFF2-40B4-BE49-F238E27FC236}">
                  <a16:creationId xmlns:a16="http://schemas.microsoft.com/office/drawing/2014/main" id="{78827E62-F1A4-F8DA-52CA-96D1DFC22D21}"/>
                </a:ext>
              </a:extLst>
            </p:cNvPr>
            <p:cNvSpPr/>
            <p:nvPr/>
          </p:nvSpPr>
          <p:spPr>
            <a:xfrm>
              <a:off x="5362942" y="47746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0" name="pt55">
              <a:extLst>
                <a:ext uri="{FF2B5EF4-FFF2-40B4-BE49-F238E27FC236}">
                  <a16:creationId xmlns:a16="http://schemas.microsoft.com/office/drawing/2014/main" id="{1AD5FDD9-EFB8-2A3D-0A70-180EF9A390EE}"/>
                </a:ext>
              </a:extLst>
            </p:cNvPr>
            <p:cNvSpPr/>
            <p:nvPr/>
          </p:nvSpPr>
          <p:spPr>
            <a:xfrm>
              <a:off x="5662001" y="29253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1" name="pt56">
              <a:extLst>
                <a:ext uri="{FF2B5EF4-FFF2-40B4-BE49-F238E27FC236}">
                  <a16:creationId xmlns:a16="http://schemas.microsoft.com/office/drawing/2014/main" id="{23F6F17F-BB2E-382C-BC20-5CF06A10803F}"/>
                </a:ext>
              </a:extLst>
            </p:cNvPr>
            <p:cNvSpPr/>
            <p:nvPr/>
          </p:nvSpPr>
          <p:spPr>
            <a:xfrm>
              <a:off x="4793104" y="39365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2" name="pt57">
              <a:extLst>
                <a:ext uri="{FF2B5EF4-FFF2-40B4-BE49-F238E27FC236}">
                  <a16:creationId xmlns:a16="http://schemas.microsoft.com/office/drawing/2014/main" id="{58FFA5BC-A19B-7210-8723-23B00F06EB11}"/>
                </a:ext>
              </a:extLst>
            </p:cNvPr>
            <p:cNvSpPr/>
            <p:nvPr/>
          </p:nvSpPr>
          <p:spPr>
            <a:xfrm>
              <a:off x="5355926" y="35303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3" name="pt58">
              <a:extLst>
                <a:ext uri="{FF2B5EF4-FFF2-40B4-BE49-F238E27FC236}">
                  <a16:creationId xmlns:a16="http://schemas.microsoft.com/office/drawing/2014/main" id="{B0FCE59D-32EB-A383-A1D8-C48FF26E2C6D}"/>
                </a:ext>
              </a:extLst>
            </p:cNvPr>
            <p:cNvSpPr/>
            <p:nvPr/>
          </p:nvSpPr>
          <p:spPr>
            <a:xfrm>
              <a:off x="4596973" y="30521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4" name="pt59">
              <a:extLst>
                <a:ext uri="{FF2B5EF4-FFF2-40B4-BE49-F238E27FC236}">
                  <a16:creationId xmlns:a16="http://schemas.microsoft.com/office/drawing/2014/main" id="{DE2B1E26-8029-0C33-29DF-3C112570C74A}"/>
                </a:ext>
              </a:extLst>
            </p:cNvPr>
            <p:cNvSpPr/>
            <p:nvPr/>
          </p:nvSpPr>
          <p:spPr>
            <a:xfrm>
              <a:off x="4313567" y="23920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5" name="pt60">
              <a:extLst>
                <a:ext uri="{FF2B5EF4-FFF2-40B4-BE49-F238E27FC236}">
                  <a16:creationId xmlns:a16="http://schemas.microsoft.com/office/drawing/2014/main" id="{2F28364C-08BE-6675-A20A-67D16EEE28D9}"/>
                </a:ext>
              </a:extLst>
            </p:cNvPr>
            <p:cNvSpPr/>
            <p:nvPr/>
          </p:nvSpPr>
          <p:spPr>
            <a:xfrm>
              <a:off x="5343928" y="41158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6" name="pt61">
              <a:extLst>
                <a:ext uri="{FF2B5EF4-FFF2-40B4-BE49-F238E27FC236}">
                  <a16:creationId xmlns:a16="http://schemas.microsoft.com/office/drawing/2014/main" id="{18555635-370B-3F2D-7EE7-F4034B4D1EDE}"/>
                </a:ext>
              </a:extLst>
            </p:cNvPr>
            <p:cNvSpPr/>
            <p:nvPr/>
          </p:nvSpPr>
          <p:spPr>
            <a:xfrm>
              <a:off x="5780880" y="53709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7" name="pt62">
              <a:extLst>
                <a:ext uri="{FF2B5EF4-FFF2-40B4-BE49-F238E27FC236}">
                  <a16:creationId xmlns:a16="http://schemas.microsoft.com/office/drawing/2014/main" id="{BF80D4A8-B637-ABCB-FCCE-C67586576ADF}"/>
                </a:ext>
              </a:extLst>
            </p:cNvPr>
            <p:cNvSpPr/>
            <p:nvPr/>
          </p:nvSpPr>
          <p:spPr>
            <a:xfrm>
              <a:off x="5132317" y="33107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8" name="pt63">
              <a:extLst>
                <a:ext uri="{FF2B5EF4-FFF2-40B4-BE49-F238E27FC236}">
                  <a16:creationId xmlns:a16="http://schemas.microsoft.com/office/drawing/2014/main" id="{6FA95271-A91F-4EFC-3195-01F84E9270F3}"/>
                </a:ext>
              </a:extLst>
            </p:cNvPr>
            <p:cNvSpPr/>
            <p:nvPr/>
          </p:nvSpPr>
          <p:spPr>
            <a:xfrm>
              <a:off x="6239838" y="49719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59" name="pt64">
              <a:extLst>
                <a:ext uri="{FF2B5EF4-FFF2-40B4-BE49-F238E27FC236}">
                  <a16:creationId xmlns:a16="http://schemas.microsoft.com/office/drawing/2014/main" id="{FF41DADD-8680-6380-5874-A6411883DE2E}"/>
                </a:ext>
              </a:extLst>
            </p:cNvPr>
            <p:cNvSpPr/>
            <p:nvPr/>
          </p:nvSpPr>
          <p:spPr>
            <a:xfrm>
              <a:off x="5448845" y="18762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0" name="pt65">
              <a:extLst>
                <a:ext uri="{FF2B5EF4-FFF2-40B4-BE49-F238E27FC236}">
                  <a16:creationId xmlns:a16="http://schemas.microsoft.com/office/drawing/2014/main" id="{6B00665A-C531-4A50-6FE6-0FB6665F8B08}"/>
                </a:ext>
              </a:extLst>
            </p:cNvPr>
            <p:cNvSpPr/>
            <p:nvPr/>
          </p:nvSpPr>
          <p:spPr>
            <a:xfrm>
              <a:off x="5959065" y="50011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1" name="pt66">
              <a:extLst>
                <a:ext uri="{FF2B5EF4-FFF2-40B4-BE49-F238E27FC236}">
                  <a16:creationId xmlns:a16="http://schemas.microsoft.com/office/drawing/2014/main" id="{BAEC32A1-4D2B-B1A7-796F-FBBB50F8E2FF}"/>
                </a:ext>
              </a:extLst>
            </p:cNvPr>
            <p:cNvSpPr/>
            <p:nvPr/>
          </p:nvSpPr>
          <p:spPr>
            <a:xfrm>
              <a:off x="4837800" y="22464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2" name="pt67">
              <a:extLst>
                <a:ext uri="{FF2B5EF4-FFF2-40B4-BE49-F238E27FC236}">
                  <a16:creationId xmlns:a16="http://schemas.microsoft.com/office/drawing/2014/main" id="{6892160D-FE8C-6B42-C67D-1E4E8DFEB770}"/>
                </a:ext>
              </a:extLst>
            </p:cNvPr>
            <p:cNvSpPr/>
            <p:nvPr/>
          </p:nvSpPr>
          <p:spPr>
            <a:xfrm>
              <a:off x="5396781" y="43198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3" name="pt68">
              <a:extLst>
                <a:ext uri="{FF2B5EF4-FFF2-40B4-BE49-F238E27FC236}">
                  <a16:creationId xmlns:a16="http://schemas.microsoft.com/office/drawing/2014/main" id="{243CA7F9-087B-A3E5-3639-613C27CFCE4B}"/>
                </a:ext>
              </a:extLst>
            </p:cNvPr>
            <p:cNvSpPr/>
            <p:nvPr/>
          </p:nvSpPr>
          <p:spPr>
            <a:xfrm>
              <a:off x="4578545" y="20534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4" name="pt69">
              <a:extLst>
                <a:ext uri="{FF2B5EF4-FFF2-40B4-BE49-F238E27FC236}">
                  <a16:creationId xmlns:a16="http://schemas.microsoft.com/office/drawing/2014/main" id="{73E67EB6-390F-FDBA-94C7-19AAD0356760}"/>
                </a:ext>
              </a:extLst>
            </p:cNvPr>
            <p:cNvSpPr/>
            <p:nvPr/>
          </p:nvSpPr>
          <p:spPr>
            <a:xfrm>
              <a:off x="5667064" y="258125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5" name="pt70">
              <a:extLst>
                <a:ext uri="{FF2B5EF4-FFF2-40B4-BE49-F238E27FC236}">
                  <a16:creationId xmlns:a16="http://schemas.microsoft.com/office/drawing/2014/main" id="{269BC81E-E20D-9381-E27B-9CD537A02266}"/>
                </a:ext>
              </a:extLst>
            </p:cNvPr>
            <p:cNvSpPr/>
            <p:nvPr/>
          </p:nvSpPr>
          <p:spPr>
            <a:xfrm>
              <a:off x="4455453" y="24455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6" name="pt71">
              <a:extLst>
                <a:ext uri="{FF2B5EF4-FFF2-40B4-BE49-F238E27FC236}">
                  <a16:creationId xmlns:a16="http://schemas.microsoft.com/office/drawing/2014/main" id="{CFFA7244-5E7F-43EF-851C-59B111C09AF1}"/>
                </a:ext>
              </a:extLst>
            </p:cNvPr>
            <p:cNvSpPr/>
            <p:nvPr/>
          </p:nvSpPr>
          <p:spPr>
            <a:xfrm>
              <a:off x="4602475" y="17550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7" name="pt72">
              <a:extLst>
                <a:ext uri="{FF2B5EF4-FFF2-40B4-BE49-F238E27FC236}">
                  <a16:creationId xmlns:a16="http://schemas.microsoft.com/office/drawing/2014/main" id="{A37CD7C7-D5AD-8E98-0495-1439BEE66A20}"/>
                </a:ext>
              </a:extLst>
            </p:cNvPr>
            <p:cNvSpPr/>
            <p:nvPr/>
          </p:nvSpPr>
          <p:spPr>
            <a:xfrm>
              <a:off x="5159343" y="17518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8" name="pt73">
              <a:extLst>
                <a:ext uri="{FF2B5EF4-FFF2-40B4-BE49-F238E27FC236}">
                  <a16:creationId xmlns:a16="http://schemas.microsoft.com/office/drawing/2014/main" id="{537ACC4D-98AB-BF2E-6F85-4DBF26C5114D}"/>
                </a:ext>
              </a:extLst>
            </p:cNvPr>
            <p:cNvSpPr/>
            <p:nvPr/>
          </p:nvSpPr>
          <p:spPr>
            <a:xfrm>
              <a:off x="4611418" y="26950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69" name="pt74">
              <a:extLst>
                <a:ext uri="{FF2B5EF4-FFF2-40B4-BE49-F238E27FC236}">
                  <a16:creationId xmlns:a16="http://schemas.microsoft.com/office/drawing/2014/main" id="{85EF8491-C38E-1A9B-DDF7-F08415A8ACA1}"/>
                </a:ext>
              </a:extLst>
            </p:cNvPr>
            <p:cNvSpPr/>
            <p:nvPr/>
          </p:nvSpPr>
          <p:spPr>
            <a:xfrm>
              <a:off x="5210241" y="35774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0" name="pt75">
              <a:extLst>
                <a:ext uri="{FF2B5EF4-FFF2-40B4-BE49-F238E27FC236}">
                  <a16:creationId xmlns:a16="http://schemas.microsoft.com/office/drawing/2014/main" id="{64685A7B-9A1D-9C65-7689-49CDC3710133}"/>
                </a:ext>
              </a:extLst>
            </p:cNvPr>
            <p:cNvSpPr/>
            <p:nvPr/>
          </p:nvSpPr>
          <p:spPr>
            <a:xfrm>
              <a:off x="4452610" y="27721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1" name="pt76">
              <a:extLst>
                <a:ext uri="{FF2B5EF4-FFF2-40B4-BE49-F238E27FC236}">
                  <a16:creationId xmlns:a16="http://schemas.microsoft.com/office/drawing/2014/main" id="{8558D7D1-EFE2-7DED-29F1-9EEA12F3A028}"/>
                </a:ext>
              </a:extLst>
            </p:cNvPr>
            <p:cNvSpPr/>
            <p:nvPr/>
          </p:nvSpPr>
          <p:spPr>
            <a:xfrm>
              <a:off x="4173380" y="32601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2" name="pt77">
              <a:extLst>
                <a:ext uri="{FF2B5EF4-FFF2-40B4-BE49-F238E27FC236}">
                  <a16:creationId xmlns:a16="http://schemas.microsoft.com/office/drawing/2014/main" id="{C2D8D9A5-4452-4BE2-225D-AB8C4E6A3EB0}"/>
                </a:ext>
              </a:extLst>
            </p:cNvPr>
            <p:cNvSpPr/>
            <p:nvPr/>
          </p:nvSpPr>
          <p:spPr>
            <a:xfrm>
              <a:off x="4314062" y="24790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3" name="pt78">
              <a:extLst>
                <a:ext uri="{FF2B5EF4-FFF2-40B4-BE49-F238E27FC236}">
                  <a16:creationId xmlns:a16="http://schemas.microsoft.com/office/drawing/2014/main" id="{6D302CA0-5AA2-3237-8174-868426B84B77}"/>
                </a:ext>
              </a:extLst>
            </p:cNvPr>
            <p:cNvSpPr/>
            <p:nvPr/>
          </p:nvSpPr>
          <p:spPr>
            <a:xfrm>
              <a:off x="4594487" y="37777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4" name="pt79">
              <a:extLst>
                <a:ext uri="{FF2B5EF4-FFF2-40B4-BE49-F238E27FC236}">
                  <a16:creationId xmlns:a16="http://schemas.microsoft.com/office/drawing/2014/main" id="{1E06290A-5AC7-3867-A953-CBD329CCB241}"/>
                </a:ext>
              </a:extLst>
            </p:cNvPr>
            <p:cNvSpPr/>
            <p:nvPr/>
          </p:nvSpPr>
          <p:spPr>
            <a:xfrm>
              <a:off x="4025564" y="29045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5" name="pt80">
              <a:extLst>
                <a:ext uri="{FF2B5EF4-FFF2-40B4-BE49-F238E27FC236}">
                  <a16:creationId xmlns:a16="http://schemas.microsoft.com/office/drawing/2014/main" id="{0A90D6AA-CA36-5413-63AA-7A478286341E}"/>
                </a:ext>
              </a:extLst>
            </p:cNvPr>
            <p:cNvSpPr/>
            <p:nvPr/>
          </p:nvSpPr>
          <p:spPr>
            <a:xfrm>
              <a:off x="4330266" y="29359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6" name="pt81">
              <a:extLst>
                <a:ext uri="{FF2B5EF4-FFF2-40B4-BE49-F238E27FC236}">
                  <a16:creationId xmlns:a16="http://schemas.microsoft.com/office/drawing/2014/main" id="{481D7570-5B9E-445D-5D96-5E6F498D1AE1}"/>
                </a:ext>
              </a:extLst>
            </p:cNvPr>
            <p:cNvSpPr/>
            <p:nvPr/>
          </p:nvSpPr>
          <p:spPr>
            <a:xfrm>
              <a:off x="4515159" y="33501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7" name="pt82">
              <a:extLst>
                <a:ext uri="{FF2B5EF4-FFF2-40B4-BE49-F238E27FC236}">
                  <a16:creationId xmlns:a16="http://schemas.microsoft.com/office/drawing/2014/main" id="{1AB65B4A-D39D-57DB-22C0-9EA6777DA857}"/>
                </a:ext>
              </a:extLst>
            </p:cNvPr>
            <p:cNvSpPr/>
            <p:nvPr/>
          </p:nvSpPr>
          <p:spPr>
            <a:xfrm>
              <a:off x="4680970" y="31139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8" name="pt83">
              <a:extLst>
                <a:ext uri="{FF2B5EF4-FFF2-40B4-BE49-F238E27FC236}">
                  <a16:creationId xmlns:a16="http://schemas.microsoft.com/office/drawing/2014/main" id="{9FED364D-D3E5-1584-1DF3-FA5C18FB9FA0}"/>
                </a:ext>
              </a:extLst>
            </p:cNvPr>
            <p:cNvSpPr/>
            <p:nvPr/>
          </p:nvSpPr>
          <p:spPr>
            <a:xfrm>
              <a:off x="4189501" y="28626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79" name="pt84">
              <a:extLst>
                <a:ext uri="{FF2B5EF4-FFF2-40B4-BE49-F238E27FC236}">
                  <a16:creationId xmlns:a16="http://schemas.microsoft.com/office/drawing/2014/main" id="{141723CF-4699-F99D-D543-D01ABF7EF36D}"/>
                </a:ext>
              </a:extLst>
            </p:cNvPr>
            <p:cNvSpPr/>
            <p:nvPr/>
          </p:nvSpPr>
          <p:spPr>
            <a:xfrm>
              <a:off x="4314216" y="36941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0" name="pt85">
              <a:extLst>
                <a:ext uri="{FF2B5EF4-FFF2-40B4-BE49-F238E27FC236}">
                  <a16:creationId xmlns:a16="http://schemas.microsoft.com/office/drawing/2014/main" id="{7A85D8A8-4D58-265D-F450-E4D0259A256E}"/>
                </a:ext>
              </a:extLst>
            </p:cNvPr>
            <p:cNvSpPr/>
            <p:nvPr/>
          </p:nvSpPr>
          <p:spPr>
            <a:xfrm>
              <a:off x="5281281" y="18504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1" name="pt86">
              <a:extLst>
                <a:ext uri="{FF2B5EF4-FFF2-40B4-BE49-F238E27FC236}">
                  <a16:creationId xmlns:a16="http://schemas.microsoft.com/office/drawing/2014/main" id="{D3A90941-E2EB-B94B-4BDF-0B2C76CEAADD}"/>
                </a:ext>
              </a:extLst>
            </p:cNvPr>
            <p:cNvSpPr/>
            <p:nvPr/>
          </p:nvSpPr>
          <p:spPr>
            <a:xfrm>
              <a:off x="4511107" y="37282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2" name="pt87">
              <a:extLst>
                <a:ext uri="{FF2B5EF4-FFF2-40B4-BE49-F238E27FC236}">
                  <a16:creationId xmlns:a16="http://schemas.microsoft.com/office/drawing/2014/main" id="{87456306-20D6-7A85-A5C1-A96319ABD227}"/>
                </a:ext>
              </a:extLst>
            </p:cNvPr>
            <p:cNvSpPr/>
            <p:nvPr/>
          </p:nvSpPr>
          <p:spPr>
            <a:xfrm>
              <a:off x="4713597" y="37925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3" name="pt88">
              <a:extLst>
                <a:ext uri="{FF2B5EF4-FFF2-40B4-BE49-F238E27FC236}">
                  <a16:creationId xmlns:a16="http://schemas.microsoft.com/office/drawing/2014/main" id="{3E6258E2-E150-F79C-4437-097B9F8691A5}"/>
                </a:ext>
              </a:extLst>
            </p:cNvPr>
            <p:cNvSpPr/>
            <p:nvPr/>
          </p:nvSpPr>
          <p:spPr>
            <a:xfrm>
              <a:off x="4990545" y="36004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4" name="pt89">
              <a:extLst>
                <a:ext uri="{FF2B5EF4-FFF2-40B4-BE49-F238E27FC236}">
                  <a16:creationId xmlns:a16="http://schemas.microsoft.com/office/drawing/2014/main" id="{2FE13041-ABAF-1B76-196A-DFFB7A95F645}"/>
                </a:ext>
              </a:extLst>
            </p:cNvPr>
            <p:cNvSpPr/>
            <p:nvPr/>
          </p:nvSpPr>
          <p:spPr>
            <a:xfrm>
              <a:off x="4994186" y="25499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5" name="pt90">
              <a:extLst>
                <a:ext uri="{FF2B5EF4-FFF2-40B4-BE49-F238E27FC236}">
                  <a16:creationId xmlns:a16="http://schemas.microsoft.com/office/drawing/2014/main" id="{1AD394AF-FE1C-910B-D4E8-FAB22EE03ED1}"/>
                </a:ext>
              </a:extLst>
            </p:cNvPr>
            <p:cNvSpPr/>
            <p:nvPr/>
          </p:nvSpPr>
          <p:spPr>
            <a:xfrm>
              <a:off x="5505835" y="22370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6" name="pt91">
              <a:extLst>
                <a:ext uri="{FF2B5EF4-FFF2-40B4-BE49-F238E27FC236}">
                  <a16:creationId xmlns:a16="http://schemas.microsoft.com/office/drawing/2014/main" id="{25331A77-87AF-6594-F0B4-95BCDD772D90}"/>
                </a:ext>
              </a:extLst>
            </p:cNvPr>
            <p:cNvSpPr/>
            <p:nvPr/>
          </p:nvSpPr>
          <p:spPr>
            <a:xfrm>
              <a:off x="6508791" y="43071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7" name="pt92">
              <a:extLst>
                <a:ext uri="{FF2B5EF4-FFF2-40B4-BE49-F238E27FC236}">
                  <a16:creationId xmlns:a16="http://schemas.microsoft.com/office/drawing/2014/main" id="{3B264373-660A-B23E-8051-A04CA69ED6B5}"/>
                </a:ext>
              </a:extLst>
            </p:cNvPr>
            <p:cNvSpPr/>
            <p:nvPr/>
          </p:nvSpPr>
          <p:spPr>
            <a:xfrm>
              <a:off x="4863666" y="24909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8" name="pt93">
              <a:extLst>
                <a:ext uri="{FF2B5EF4-FFF2-40B4-BE49-F238E27FC236}">
                  <a16:creationId xmlns:a16="http://schemas.microsoft.com/office/drawing/2014/main" id="{4DE7111F-17A4-FEF8-DF5E-44EEB4F10304}"/>
                </a:ext>
              </a:extLst>
            </p:cNvPr>
            <p:cNvSpPr/>
            <p:nvPr/>
          </p:nvSpPr>
          <p:spPr>
            <a:xfrm>
              <a:off x="6392882" y="55306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89" name="pt94">
              <a:extLst>
                <a:ext uri="{FF2B5EF4-FFF2-40B4-BE49-F238E27FC236}">
                  <a16:creationId xmlns:a16="http://schemas.microsoft.com/office/drawing/2014/main" id="{DFB94360-B8A2-52A2-9FBA-8B429799A6F2}"/>
                </a:ext>
              </a:extLst>
            </p:cNvPr>
            <p:cNvSpPr/>
            <p:nvPr/>
          </p:nvSpPr>
          <p:spPr>
            <a:xfrm>
              <a:off x="5252615" y="34450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0" name="pt95">
              <a:extLst>
                <a:ext uri="{FF2B5EF4-FFF2-40B4-BE49-F238E27FC236}">
                  <a16:creationId xmlns:a16="http://schemas.microsoft.com/office/drawing/2014/main" id="{D5CDC0AA-D5C9-D9F9-31A7-16BA0FA61DD9}"/>
                </a:ext>
              </a:extLst>
            </p:cNvPr>
            <p:cNvSpPr/>
            <p:nvPr/>
          </p:nvSpPr>
          <p:spPr>
            <a:xfrm>
              <a:off x="6037347" y="51795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1" name="pt96">
              <a:extLst>
                <a:ext uri="{FF2B5EF4-FFF2-40B4-BE49-F238E27FC236}">
                  <a16:creationId xmlns:a16="http://schemas.microsoft.com/office/drawing/2014/main" id="{EA43504E-434A-FF0F-A7B3-1BB3BA726E01}"/>
                </a:ext>
              </a:extLst>
            </p:cNvPr>
            <p:cNvSpPr/>
            <p:nvPr/>
          </p:nvSpPr>
          <p:spPr>
            <a:xfrm>
              <a:off x="4949296" y="301553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2" name="pt97">
              <a:extLst>
                <a:ext uri="{FF2B5EF4-FFF2-40B4-BE49-F238E27FC236}">
                  <a16:creationId xmlns:a16="http://schemas.microsoft.com/office/drawing/2014/main" id="{3A95CD3B-F0C3-DD02-81BB-C47B16326B7D}"/>
                </a:ext>
              </a:extLst>
            </p:cNvPr>
            <p:cNvSpPr/>
            <p:nvPr/>
          </p:nvSpPr>
          <p:spPr>
            <a:xfrm>
              <a:off x="5894158" y="55685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3" name="pt98">
              <a:extLst>
                <a:ext uri="{FF2B5EF4-FFF2-40B4-BE49-F238E27FC236}">
                  <a16:creationId xmlns:a16="http://schemas.microsoft.com/office/drawing/2014/main" id="{98A23493-12EE-5DC7-B12D-F192F8B064F8}"/>
                </a:ext>
              </a:extLst>
            </p:cNvPr>
            <p:cNvSpPr/>
            <p:nvPr/>
          </p:nvSpPr>
          <p:spPr>
            <a:xfrm>
              <a:off x="4995679" y="27434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4" name="pt99">
              <a:extLst>
                <a:ext uri="{FF2B5EF4-FFF2-40B4-BE49-F238E27FC236}">
                  <a16:creationId xmlns:a16="http://schemas.microsoft.com/office/drawing/2014/main" id="{092FDFA0-D45C-1E9B-55C4-FBC7BDC36CF7}"/>
                </a:ext>
              </a:extLst>
            </p:cNvPr>
            <p:cNvSpPr/>
            <p:nvPr/>
          </p:nvSpPr>
          <p:spPr>
            <a:xfrm>
              <a:off x="4431125" y="21556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5" name="pt100">
              <a:extLst>
                <a:ext uri="{FF2B5EF4-FFF2-40B4-BE49-F238E27FC236}">
                  <a16:creationId xmlns:a16="http://schemas.microsoft.com/office/drawing/2014/main" id="{533BE96C-1DEA-FA9A-C4AF-50B163823868}"/>
                </a:ext>
              </a:extLst>
            </p:cNvPr>
            <p:cNvSpPr/>
            <p:nvPr/>
          </p:nvSpPr>
          <p:spPr>
            <a:xfrm>
              <a:off x="4937107" y="27306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6" name="pt101">
              <a:extLst>
                <a:ext uri="{FF2B5EF4-FFF2-40B4-BE49-F238E27FC236}">
                  <a16:creationId xmlns:a16="http://schemas.microsoft.com/office/drawing/2014/main" id="{ACE0FA73-0D5B-79D7-526B-646C43E6CD0A}"/>
                </a:ext>
              </a:extLst>
            </p:cNvPr>
            <p:cNvSpPr/>
            <p:nvPr/>
          </p:nvSpPr>
          <p:spPr>
            <a:xfrm>
              <a:off x="4318932" y="30794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7" name="pt102">
              <a:extLst>
                <a:ext uri="{FF2B5EF4-FFF2-40B4-BE49-F238E27FC236}">
                  <a16:creationId xmlns:a16="http://schemas.microsoft.com/office/drawing/2014/main" id="{43913DEC-8901-C993-14C9-78F0ADC908A6}"/>
                </a:ext>
              </a:extLst>
            </p:cNvPr>
            <p:cNvSpPr/>
            <p:nvPr/>
          </p:nvSpPr>
          <p:spPr>
            <a:xfrm>
              <a:off x="4164405" y="30759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8" name="pt103">
              <a:extLst>
                <a:ext uri="{FF2B5EF4-FFF2-40B4-BE49-F238E27FC236}">
                  <a16:creationId xmlns:a16="http://schemas.microsoft.com/office/drawing/2014/main" id="{B4321FA0-189F-DBC7-FDF7-89C6E51973F5}"/>
                </a:ext>
              </a:extLst>
            </p:cNvPr>
            <p:cNvSpPr/>
            <p:nvPr/>
          </p:nvSpPr>
          <p:spPr>
            <a:xfrm>
              <a:off x="4540675" y="22602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099" name="pt104">
              <a:extLst>
                <a:ext uri="{FF2B5EF4-FFF2-40B4-BE49-F238E27FC236}">
                  <a16:creationId xmlns:a16="http://schemas.microsoft.com/office/drawing/2014/main" id="{FAFB213E-4366-D576-8CD3-A48EF62722D1}"/>
                </a:ext>
              </a:extLst>
            </p:cNvPr>
            <p:cNvSpPr/>
            <p:nvPr/>
          </p:nvSpPr>
          <p:spPr>
            <a:xfrm>
              <a:off x="5090774" y="29780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0" name="pt105">
              <a:extLst>
                <a:ext uri="{FF2B5EF4-FFF2-40B4-BE49-F238E27FC236}">
                  <a16:creationId xmlns:a16="http://schemas.microsoft.com/office/drawing/2014/main" id="{1F02DF52-A6DD-D15B-7FCA-1B0165675DAD}"/>
                </a:ext>
              </a:extLst>
            </p:cNvPr>
            <p:cNvSpPr/>
            <p:nvPr/>
          </p:nvSpPr>
          <p:spPr>
            <a:xfrm>
              <a:off x="3750427" y="19054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1" name="pt106">
              <a:extLst>
                <a:ext uri="{FF2B5EF4-FFF2-40B4-BE49-F238E27FC236}">
                  <a16:creationId xmlns:a16="http://schemas.microsoft.com/office/drawing/2014/main" id="{FC35447A-0FB1-90DA-1F88-936A0B65573A}"/>
                </a:ext>
              </a:extLst>
            </p:cNvPr>
            <p:cNvSpPr/>
            <p:nvPr/>
          </p:nvSpPr>
          <p:spPr>
            <a:xfrm>
              <a:off x="4583148" y="23368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2" name="pt107">
              <a:extLst>
                <a:ext uri="{FF2B5EF4-FFF2-40B4-BE49-F238E27FC236}">
                  <a16:creationId xmlns:a16="http://schemas.microsoft.com/office/drawing/2014/main" id="{BE188014-F4C1-8FCB-3BE2-C5CDA9773BE7}"/>
                </a:ext>
              </a:extLst>
            </p:cNvPr>
            <p:cNvSpPr/>
            <p:nvPr/>
          </p:nvSpPr>
          <p:spPr>
            <a:xfrm>
              <a:off x="4952056" y="30459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3" name="pt108">
              <a:extLst>
                <a:ext uri="{FF2B5EF4-FFF2-40B4-BE49-F238E27FC236}">
                  <a16:creationId xmlns:a16="http://schemas.microsoft.com/office/drawing/2014/main" id="{175699FA-AD8B-2CF7-5153-90F9BD018CC9}"/>
                </a:ext>
              </a:extLst>
            </p:cNvPr>
            <p:cNvSpPr/>
            <p:nvPr/>
          </p:nvSpPr>
          <p:spPr>
            <a:xfrm>
              <a:off x="4854581" y="32070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4" name="pt109">
              <a:extLst>
                <a:ext uri="{FF2B5EF4-FFF2-40B4-BE49-F238E27FC236}">
                  <a16:creationId xmlns:a16="http://schemas.microsoft.com/office/drawing/2014/main" id="{9BF23A8B-3F31-980C-5AC1-C836A0374358}"/>
                </a:ext>
              </a:extLst>
            </p:cNvPr>
            <p:cNvSpPr/>
            <p:nvPr/>
          </p:nvSpPr>
          <p:spPr>
            <a:xfrm>
              <a:off x="4318080" y="24206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5" name="pt110">
              <a:extLst>
                <a:ext uri="{FF2B5EF4-FFF2-40B4-BE49-F238E27FC236}">
                  <a16:creationId xmlns:a16="http://schemas.microsoft.com/office/drawing/2014/main" id="{A0497211-2790-9F63-B795-C57C7F948561}"/>
                </a:ext>
              </a:extLst>
            </p:cNvPr>
            <p:cNvSpPr/>
            <p:nvPr/>
          </p:nvSpPr>
          <p:spPr>
            <a:xfrm>
              <a:off x="3979729" y="28177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6" name="pt111">
              <a:extLst>
                <a:ext uri="{FF2B5EF4-FFF2-40B4-BE49-F238E27FC236}">
                  <a16:creationId xmlns:a16="http://schemas.microsoft.com/office/drawing/2014/main" id="{610C0629-390B-16BC-78B6-E5E98F5271FF}"/>
                </a:ext>
              </a:extLst>
            </p:cNvPr>
            <p:cNvSpPr/>
            <p:nvPr/>
          </p:nvSpPr>
          <p:spPr>
            <a:xfrm>
              <a:off x="6138044" y="26298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7" name="pt112">
              <a:extLst>
                <a:ext uri="{FF2B5EF4-FFF2-40B4-BE49-F238E27FC236}">
                  <a16:creationId xmlns:a16="http://schemas.microsoft.com/office/drawing/2014/main" id="{450CC55F-44B2-1CE8-BD1A-EE0B46E76373}"/>
                </a:ext>
              </a:extLst>
            </p:cNvPr>
            <p:cNvSpPr/>
            <p:nvPr/>
          </p:nvSpPr>
          <p:spPr>
            <a:xfrm>
              <a:off x="4955497" y="39357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8" name="pt113">
              <a:extLst>
                <a:ext uri="{FF2B5EF4-FFF2-40B4-BE49-F238E27FC236}">
                  <a16:creationId xmlns:a16="http://schemas.microsoft.com/office/drawing/2014/main" id="{62CA5E28-5B1C-A636-C5A9-DEF1D0149207}"/>
                </a:ext>
              </a:extLst>
            </p:cNvPr>
            <p:cNvSpPr/>
            <p:nvPr/>
          </p:nvSpPr>
          <p:spPr>
            <a:xfrm>
              <a:off x="4851696" y="36679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09" name="pt114">
              <a:extLst>
                <a:ext uri="{FF2B5EF4-FFF2-40B4-BE49-F238E27FC236}">
                  <a16:creationId xmlns:a16="http://schemas.microsoft.com/office/drawing/2014/main" id="{EA7EA7F6-990C-3A81-EA49-E7351A519571}"/>
                </a:ext>
              </a:extLst>
            </p:cNvPr>
            <p:cNvSpPr/>
            <p:nvPr/>
          </p:nvSpPr>
          <p:spPr>
            <a:xfrm>
              <a:off x="5224225" y="23740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0" name="pt115">
              <a:extLst>
                <a:ext uri="{FF2B5EF4-FFF2-40B4-BE49-F238E27FC236}">
                  <a16:creationId xmlns:a16="http://schemas.microsoft.com/office/drawing/2014/main" id="{F6350F18-079D-2168-52B9-6A338AAE05B2}"/>
                </a:ext>
              </a:extLst>
            </p:cNvPr>
            <p:cNvSpPr/>
            <p:nvPr/>
          </p:nvSpPr>
          <p:spPr>
            <a:xfrm>
              <a:off x="4989089" y="40402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1" name="pt116">
              <a:extLst>
                <a:ext uri="{FF2B5EF4-FFF2-40B4-BE49-F238E27FC236}">
                  <a16:creationId xmlns:a16="http://schemas.microsoft.com/office/drawing/2014/main" id="{431248A0-FF43-1707-723F-97B9A8673E01}"/>
                </a:ext>
              </a:extLst>
            </p:cNvPr>
            <p:cNvSpPr/>
            <p:nvPr/>
          </p:nvSpPr>
          <p:spPr>
            <a:xfrm>
              <a:off x="5000117" y="41147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2" name="pt117">
              <a:extLst>
                <a:ext uri="{FF2B5EF4-FFF2-40B4-BE49-F238E27FC236}">
                  <a16:creationId xmlns:a16="http://schemas.microsoft.com/office/drawing/2014/main" id="{4380131E-BD39-BA6B-DEBD-44D95D7BD669}"/>
                </a:ext>
              </a:extLst>
            </p:cNvPr>
            <p:cNvSpPr/>
            <p:nvPr/>
          </p:nvSpPr>
          <p:spPr>
            <a:xfrm>
              <a:off x="4748547" y="44747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3" name="pt118">
              <a:extLst>
                <a:ext uri="{FF2B5EF4-FFF2-40B4-BE49-F238E27FC236}">
                  <a16:creationId xmlns:a16="http://schemas.microsoft.com/office/drawing/2014/main" id="{70A58E74-C185-0F28-85EB-CA349324DF87}"/>
                </a:ext>
              </a:extLst>
            </p:cNvPr>
            <p:cNvSpPr/>
            <p:nvPr/>
          </p:nvSpPr>
          <p:spPr>
            <a:xfrm>
              <a:off x="5112954" y="20653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4" name="pt119">
              <a:extLst>
                <a:ext uri="{FF2B5EF4-FFF2-40B4-BE49-F238E27FC236}">
                  <a16:creationId xmlns:a16="http://schemas.microsoft.com/office/drawing/2014/main" id="{984CBC6D-451F-BB88-805B-F550B59E73D4}"/>
                </a:ext>
              </a:extLst>
            </p:cNvPr>
            <p:cNvSpPr/>
            <p:nvPr/>
          </p:nvSpPr>
          <p:spPr>
            <a:xfrm>
              <a:off x="6018343" y="35329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5" name="pt120">
              <a:extLst>
                <a:ext uri="{FF2B5EF4-FFF2-40B4-BE49-F238E27FC236}">
                  <a16:creationId xmlns:a16="http://schemas.microsoft.com/office/drawing/2014/main" id="{D0CD32D0-A691-25FE-2DF0-29AED224E5B2}"/>
                </a:ext>
              </a:extLst>
            </p:cNvPr>
            <p:cNvSpPr/>
            <p:nvPr/>
          </p:nvSpPr>
          <p:spPr>
            <a:xfrm>
              <a:off x="6257380" y="53059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6" name="pt121">
              <a:extLst>
                <a:ext uri="{FF2B5EF4-FFF2-40B4-BE49-F238E27FC236}">
                  <a16:creationId xmlns:a16="http://schemas.microsoft.com/office/drawing/2014/main" id="{CFBC4149-DA9C-7256-9665-F0F1A718E6E7}"/>
                </a:ext>
              </a:extLst>
            </p:cNvPr>
            <p:cNvSpPr/>
            <p:nvPr/>
          </p:nvSpPr>
          <p:spPr>
            <a:xfrm>
              <a:off x="5018251" y="17762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7" name="pt122">
              <a:extLst>
                <a:ext uri="{FF2B5EF4-FFF2-40B4-BE49-F238E27FC236}">
                  <a16:creationId xmlns:a16="http://schemas.microsoft.com/office/drawing/2014/main" id="{B84875D9-5D7B-8AAE-B30F-F9BF66B287D9}"/>
                </a:ext>
              </a:extLst>
            </p:cNvPr>
            <p:cNvSpPr/>
            <p:nvPr/>
          </p:nvSpPr>
          <p:spPr>
            <a:xfrm>
              <a:off x="4532953" y="28161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8" name="pt123">
              <a:extLst>
                <a:ext uri="{FF2B5EF4-FFF2-40B4-BE49-F238E27FC236}">
                  <a16:creationId xmlns:a16="http://schemas.microsoft.com/office/drawing/2014/main" id="{2044913D-4D0B-7FFD-7848-D4FC55F408C6}"/>
                </a:ext>
              </a:extLst>
            </p:cNvPr>
            <p:cNvSpPr/>
            <p:nvPr/>
          </p:nvSpPr>
          <p:spPr>
            <a:xfrm>
              <a:off x="6129631" y="46152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19" name="pt124">
              <a:extLst>
                <a:ext uri="{FF2B5EF4-FFF2-40B4-BE49-F238E27FC236}">
                  <a16:creationId xmlns:a16="http://schemas.microsoft.com/office/drawing/2014/main" id="{56632D93-63B6-6756-FB11-BA2327899D79}"/>
                </a:ext>
              </a:extLst>
            </p:cNvPr>
            <p:cNvSpPr/>
            <p:nvPr/>
          </p:nvSpPr>
          <p:spPr>
            <a:xfrm>
              <a:off x="5193280" y="27921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0" name="pt125">
              <a:extLst>
                <a:ext uri="{FF2B5EF4-FFF2-40B4-BE49-F238E27FC236}">
                  <a16:creationId xmlns:a16="http://schemas.microsoft.com/office/drawing/2014/main" id="{4F96B119-AADE-AF67-4F13-7D081479E212}"/>
                </a:ext>
              </a:extLst>
            </p:cNvPr>
            <p:cNvSpPr/>
            <p:nvPr/>
          </p:nvSpPr>
          <p:spPr>
            <a:xfrm>
              <a:off x="5728543" y="54491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1" name="pt126">
              <a:extLst>
                <a:ext uri="{FF2B5EF4-FFF2-40B4-BE49-F238E27FC236}">
                  <a16:creationId xmlns:a16="http://schemas.microsoft.com/office/drawing/2014/main" id="{EBECE20D-4D0E-927E-EF5F-52CB9978C435}"/>
                </a:ext>
              </a:extLst>
            </p:cNvPr>
            <p:cNvSpPr/>
            <p:nvPr/>
          </p:nvSpPr>
          <p:spPr>
            <a:xfrm>
              <a:off x="5304691" y="379998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2" name="pt127">
              <a:extLst>
                <a:ext uri="{FF2B5EF4-FFF2-40B4-BE49-F238E27FC236}">
                  <a16:creationId xmlns:a16="http://schemas.microsoft.com/office/drawing/2014/main" id="{36EC82EB-5AD7-6DD5-2E3D-91088DFE9051}"/>
                </a:ext>
              </a:extLst>
            </p:cNvPr>
            <p:cNvSpPr/>
            <p:nvPr/>
          </p:nvSpPr>
          <p:spPr>
            <a:xfrm>
              <a:off x="5119208" y="28854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3" name="pt128">
              <a:extLst>
                <a:ext uri="{FF2B5EF4-FFF2-40B4-BE49-F238E27FC236}">
                  <a16:creationId xmlns:a16="http://schemas.microsoft.com/office/drawing/2014/main" id="{B16A809B-C438-3ED4-F16C-D1ADF11CC1AF}"/>
                </a:ext>
              </a:extLst>
            </p:cNvPr>
            <p:cNvSpPr/>
            <p:nvPr/>
          </p:nvSpPr>
          <p:spPr>
            <a:xfrm>
              <a:off x="5297599" y="296054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4" name="pt129">
              <a:extLst>
                <a:ext uri="{FF2B5EF4-FFF2-40B4-BE49-F238E27FC236}">
                  <a16:creationId xmlns:a16="http://schemas.microsoft.com/office/drawing/2014/main" id="{85EFC058-1EE2-EC27-C7EE-B6BAC047DD1B}"/>
                </a:ext>
              </a:extLst>
            </p:cNvPr>
            <p:cNvSpPr/>
            <p:nvPr/>
          </p:nvSpPr>
          <p:spPr>
            <a:xfrm>
              <a:off x="5085798" y="28492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5" name="pt130">
              <a:extLst>
                <a:ext uri="{FF2B5EF4-FFF2-40B4-BE49-F238E27FC236}">
                  <a16:creationId xmlns:a16="http://schemas.microsoft.com/office/drawing/2014/main" id="{56926B9A-ED22-F088-6D3F-23EB7AD43D83}"/>
                </a:ext>
              </a:extLst>
            </p:cNvPr>
            <p:cNvSpPr/>
            <p:nvPr/>
          </p:nvSpPr>
          <p:spPr>
            <a:xfrm>
              <a:off x="5717744" y="45294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6" name="pt131">
              <a:extLst>
                <a:ext uri="{FF2B5EF4-FFF2-40B4-BE49-F238E27FC236}">
                  <a16:creationId xmlns:a16="http://schemas.microsoft.com/office/drawing/2014/main" id="{6AC0AAB0-EE99-7463-9ED4-EC732BD2A334}"/>
                </a:ext>
              </a:extLst>
            </p:cNvPr>
            <p:cNvSpPr/>
            <p:nvPr/>
          </p:nvSpPr>
          <p:spPr>
            <a:xfrm>
              <a:off x="5005985" y="33450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7" name="pt132">
              <a:extLst>
                <a:ext uri="{FF2B5EF4-FFF2-40B4-BE49-F238E27FC236}">
                  <a16:creationId xmlns:a16="http://schemas.microsoft.com/office/drawing/2014/main" id="{09BC4639-D134-B4F3-FECE-2BC9FF857CBE}"/>
                </a:ext>
              </a:extLst>
            </p:cNvPr>
            <p:cNvSpPr/>
            <p:nvPr/>
          </p:nvSpPr>
          <p:spPr>
            <a:xfrm>
              <a:off x="4252107" y="15052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8" name="pt133">
              <a:extLst>
                <a:ext uri="{FF2B5EF4-FFF2-40B4-BE49-F238E27FC236}">
                  <a16:creationId xmlns:a16="http://schemas.microsoft.com/office/drawing/2014/main" id="{AFD1FF2F-1FC0-0A0E-660C-6F8F00AD0689}"/>
                </a:ext>
              </a:extLst>
            </p:cNvPr>
            <p:cNvSpPr/>
            <p:nvPr/>
          </p:nvSpPr>
          <p:spPr>
            <a:xfrm>
              <a:off x="4914362" y="22159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29" name="pt134">
              <a:extLst>
                <a:ext uri="{FF2B5EF4-FFF2-40B4-BE49-F238E27FC236}">
                  <a16:creationId xmlns:a16="http://schemas.microsoft.com/office/drawing/2014/main" id="{2F72F21B-4220-130B-3F68-0393579E691E}"/>
                </a:ext>
              </a:extLst>
            </p:cNvPr>
            <p:cNvSpPr/>
            <p:nvPr/>
          </p:nvSpPr>
          <p:spPr>
            <a:xfrm>
              <a:off x="4090558" y="12965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0" name="pt135">
              <a:extLst>
                <a:ext uri="{FF2B5EF4-FFF2-40B4-BE49-F238E27FC236}">
                  <a16:creationId xmlns:a16="http://schemas.microsoft.com/office/drawing/2014/main" id="{E4404DBE-49E6-9823-33A7-C8FA3904390C}"/>
                </a:ext>
              </a:extLst>
            </p:cNvPr>
            <p:cNvSpPr/>
            <p:nvPr/>
          </p:nvSpPr>
          <p:spPr>
            <a:xfrm>
              <a:off x="4750290" y="26290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1" name="pt136">
              <a:extLst>
                <a:ext uri="{FF2B5EF4-FFF2-40B4-BE49-F238E27FC236}">
                  <a16:creationId xmlns:a16="http://schemas.microsoft.com/office/drawing/2014/main" id="{D4D87897-54BB-F21E-92F1-7CAE6ACFA8C9}"/>
                </a:ext>
              </a:extLst>
            </p:cNvPr>
            <p:cNvSpPr/>
            <p:nvPr/>
          </p:nvSpPr>
          <p:spPr>
            <a:xfrm>
              <a:off x="5045348" y="26688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2" name="pt137">
              <a:extLst>
                <a:ext uri="{FF2B5EF4-FFF2-40B4-BE49-F238E27FC236}">
                  <a16:creationId xmlns:a16="http://schemas.microsoft.com/office/drawing/2014/main" id="{B8AB5C4F-A5E4-86BA-FEEE-D846F8844BC7}"/>
                </a:ext>
              </a:extLst>
            </p:cNvPr>
            <p:cNvSpPr/>
            <p:nvPr/>
          </p:nvSpPr>
          <p:spPr>
            <a:xfrm>
              <a:off x="5202852" y="29208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3" name="pt138">
              <a:extLst>
                <a:ext uri="{FF2B5EF4-FFF2-40B4-BE49-F238E27FC236}">
                  <a16:creationId xmlns:a16="http://schemas.microsoft.com/office/drawing/2014/main" id="{57918A5A-EBE7-B039-EDF3-C9C24AEC7C25}"/>
                </a:ext>
              </a:extLst>
            </p:cNvPr>
            <p:cNvSpPr/>
            <p:nvPr/>
          </p:nvSpPr>
          <p:spPr>
            <a:xfrm>
              <a:off x="5379556" y="21575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4" name="pt139">
              <a:extLst>
                <a:ext uri="{FF2B5EF4-FFF2-40B4-BE49-F238E27FC236}">
                  <a16:creationId xmlns:a16="http://schemas.microsoft.com/office/drawing/2014/main" id="{816B1163-6517-CFA7-1B4E-73FDA98A15E9}"/>
                </a:ext>
              </a:extLst>
            </p:cNvPr>
            <p:cNvSpPr/>
            <p:nvPr/>
          </p:nvSpPr>
          <p:spPr>
            <a:xfrm>
              <a:off x="5016163" y="36497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5" name="pt140">
              <a:extLst>
                <a:ext uri="{FF2B5EF4-FFF2-40B4-BE49-F238E27FC236}">
                  <a16:creationId xmlns:a16="http://schemas.microsoft.com/office/drawing/2014/main" id="{67D20C92-B74F-5A04-0D5B-FA67EF9BA75C}"/>
                </a:ext>
              </a:extLst>
            </p:cNvPr>
            <p:cNvSpPr/>
            <p:nvPr/>
          </p:nvSpPr>
          <p:spPr>
            <a:xfrm>
              <a:off x="4853595" y="31650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6" name="pt141">
              <a:extLst>
                <a:ext uri="{FF2B5EF4-FFF2-40B4-BE49-F238E27FC236}">
                  <a16:creationId xmlns:a16="http://schemas.microsoft.com/office/drawing/2014/main" id="{2E367AAD-C2DE-46B6-E2AC-0445343B4E36}"/>
                </a:ext>
              </a:extLst>
            </p:cNvPr>
            <p:cNvSpPr/>
            <p:nvPr/>
          </p:nvSpPr>
          <p:spPr>
            <a:xfrm>
              <a:off x="4725492" y="29670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7" name="pt142">
              <a:extLst>
                <a:ext uri="{FF2B5EF4-FFF2-40B4-BE49-F238E27FC236}">
                  <a16:creationId xmlns:a16="http://schemas.microsoft.com/office/drawing/2014/main" id="{3EA9D25C-6083-53E6-C797-087DEE4899C4}"/>
                </a:ext>
              </a:extLst>
            </p:cNvPr>
            <p:cNvSpPr/>
            <p:nvPr/>
          </p:nvSpPr>
          <p:spPr>
            <a:xfrm>
              <a:off x="5476184" y="44465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8" name="pt143">
              <a:extLst>
                <a:ext uri="{FF2B5EF4-FFF2-40B4-BE49-F238E27FC236}">
                  <a16:creationId xmlns:a16="http://schemas.microsoft.com/office/drawing/2014/main" id="{77EA6C15-9427-F385-0EB3-8AAA3E9B932D}"/>
                </a:ext>
              </a:extLst>
            </p:cNvPr>
            <p:cNvSpPr/>
            <p:nvPr/>
          </p:nvSpPr>
          <p:spPr>
            <a:xfrm>
              <a:off x="4478556" y="38008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39" name="pt144">
              <a:extLst>
                <a:ext uri="{FF2B5EF4-FFF2-40B4-BE49-F238E27FC236}">
                  <a16:creationId xmlns:a16="http://schemas.microsoft.com/office/drawing/2014/main" id="{C941AB56-0CBB-F76D-C148-F55BC643A643}"/>
                </a:ext>
              </a:extLst>
            </p:cNvPr>
            <p:cNvSpPr/>
            <p:nvPr/>
          </p:nvSpPr>
          <p:spPr>
            <a:xfrm>
              <a:off x="4948142" y="36174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0" name="pt145">
              <a:extLst>
                <a:ext uri="{FF2B5EF4-FFF2-40B4-BE49-F238E27FC236}">
                  <a16:creationId xmlns:a16="http://schemas.microsoft.com/office/drawing/2014/main" id="{39CCDEB2-8082-3BEF-2930-DF2671E42112}"/>
                </a:ext>
              </a:extLst>
            </p:cNvPr>
            <p:cNvSpPr/>
            <p:nvPr/>
          </p:nvSpPr>
          <p:spPr>
            <a:xfrm>
              <a:off x="3593178" y="16091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1" name="pt146">
              <a:extLst>
                <a:ext uri="{FF2B5EF4-FFF2-40B4-BE49-F238E27FC236}">
                  <a16:creationId xmlns:a16="http://schemas.microsoft.com/office/drawing/2014/main" id="{AF48583F-1155-CFAF-E3DF-40450F8922F0}"/>
                </a:ext>
              </a:extLst>
            </p:cNvPr>
            <p:cNvSpPr/>
            <p:nvPr/>
          </p:nvSpPr>
          <p:spPr>
            <a:xfrm>
              <a:off x="5178404" y="28379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2" name="pt147">
              <a:extLst>
                <a:ext uri="{FF2B5EF4-FFF2-40B4-BE49-F238E27FC236}">
                  <a16:creationId xmlns:a16="http://schemas.microsoft.com/office/drawing/2014/main" id="{C0D797A9-FC0D-15E1-4B62-5DF029E14156}"/>
                </a:ext>
              </a:extLst>
            </p:cNvPr>
            <p:cNvSpPr/>
            <p:nvPr/>
          </p:nvSpPr>
          <p:spPr>
            <a:xfrm>
              <a:off x="4861693" y="240477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3" name="pt148">
              <a:extLst>
                <a:ext uri="{FF2B5EF4-FFF2-40B4-BE49-F238E27FC236}">
                  <a16:creationId xmlns:a16="http://schemas.microsoft.com/office/drawing/2014/main" id="{DB2E5A58-907E-52D2-E942-87E73C3E72BA}"/>
                </a:ext>
              </a:extLst>
            </p:cNvPr>
            <p:cNvSpPr/>
            <p:nvPr/>
          </p:nvSpPr>
          <p:spPr>
            <a:xfrm>
              <a:off x="4842850" y="26579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4" name="pt149">
              <a:extLst>
                <a:ext uri="{FF2B5EF4-FFF2-40B4-BE49-F238E27FC236}">
                  <a16:creationId xmlns:a16="http://schemas.microsoft.com/office/drawing/2014/main" id="{D234DF7B-04C3-813B-6466-5C9FA7FB9ED2}"/>
                </a:ext>
              </a:extLst>
            </p:cNvPr>
            <p:cNvSpPr/>
            <p:nvPr/>
          </p:nvSpPr>
          <p:spPr>
            <a:xfrm>
              <a:off x="4348652" y="22969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5" name="pt150">
              <a:extLst>
                <a:ext uri="{FF2B5EF4-FFF2-40B4-BE49-F238E27FC236}">
                  <a16:creationId xmlns:a16="http://schemas.microsoft.com/office/drawing/2014/main" id="{A71E387B-C989-71AA-EA17-093A1DA45A02}"/>
                </a:ext>
              </a:extLst>
            </p:cNvPr>
            <p:cNvSpPr/>
            <p:nvPr/>
          </p:nvSpPr>
          <p:spPr>
            <a:xfrm>
              <a:off x="4841237" y="45070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6" name="pt151">
              <a:extLst>
                <a:ext uri="{FF2B5EF4-FFF2-40B4-BE49-F238E27FC236}">
                  <a16:creationId xmlns:a16="http://schemas.microsoft.com/office/drawing/2014/main" id="{769BD6C5-F5D2-8B5B-2438-469401A4E9DE}"/>
                </a:ext>
              </a:extLst>
            </p:cNvPr>
            <p:cNvSpPr/>
            <p:nvPr/>
          </p:nvSpPr>
          <p:spPr>
            <a:xfrm>
              <a:off x="4587748" y="26919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7" name="pt152">
              <a:extLst>
                <a:ext uri="{FF2B5EF4-FFF2-40B4-BE49-F238E27FC236}">
                  <a16:creationId xmlns:a16="http://schemas.microsoft.com/office/drawing/2014/main" id="{4DA91375-3092-BC00-307E-064FF4032D38}"/>
                </a:ext>
              </a:extLst>
            </p:cNvPr>
            <p:cNvSpPr/>
            <p:nvPr/>
          </p:nvSpPr>
          <p:spPr>
            <a:xfrm>
              <a:off x="5258281" y="27372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8" name="pt153">
              <a:extLst>
                <a:ext uri="{FF2B5EF4-FFF2-40B4-BE49-F238E27FC236}">
                  <a16:creationId xmlns:a16="http://schemas.microsoft.com/office/drawing/2014/main" id="{DE76BA52-5858-9D11-A080-FE0AE31E69B2}"/>
                </a:ext>
              </a:extLst>
            </p:cNvPr>
            <p:cNvSpPr/>
            <p:nvPr/>
          </p:nvSpPr>
          <p:spPr>
            <a:xfrm>
              <a:off x="3898128" y="14049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49" name="pt154">
              <a:extLst>
                <a:ext uri="{FF2B5EF4-FFF2-40B4-BE49-F238E27FC236}">
                  <a16:creationId xmlns:a16="http://schemas.microsoft.com/office/drawing/2014/main" id="{107A69C5-AB60-3DBB-FD9C-BF38F30845CE}"/>
                </a:ext>
              </a:extLst>
            </p:cNvPr>
            <p:cNvSpPr/>
            <p:nvPr/>
          </p:nvSpPr>
          <p:spPr>
            <a:xfrm>
              <a:off x="4249103" y="23533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0" name="pt155">
              <a:extLst>
                <a:ext uri="{FF2B5EF4-FFF2-40B4-BE49-F238E27FC236}">
                  <a16:creationId xmlns:a16="http://schemas.microsoft.com/office/drawing/2014/main" id="{AF11DA3E-6AFC-3CE2-CAF5-54AB45503373}"/>
                </a:ext>
              </a:extLst>
            </p:cNvPr>
            <p:cNvSpPr/>
            <p:nvPr/>
          </p:nvSpPr>
          <p:spPr>
            <a:xfrm>
              <a:off x="4648203" y="24218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1" name="pt156">
              <a:extLst>
                <a:ext uri="{FF2B5EF4-FFF2-40B4-BE49-F238E27FC236}">
                  <a16:creationId xmlns:a16="http://schemas.microsoft.com/office/drawing/2014/main" id="{F3CC3850-0522-7181-F3F6-96BD39A1132B}"/>
                </a:ext>
              </a:extLst>
            </p:cNvPr>
            <p:cNvSpPr/>
            <p:nvPr/>
          </p:nvSpPr>
          <p:spPr>
            <a:xfrm>
              <a:off x="4954917" y="30871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2" name="pt157">
              <a:extLst>
                <a:ext uri="{FF2B5EF4-FFF2-40B4-BE49-F238E27FC236}">
                  <a16:creationId xmlns:a16="http://schemas.microsoft.com/office/drawing/2014/main" id="{2752AE70-E3C4-7ADD-FD01-D909F62B9D38}"/>
                </a:ext>
              </a:extLst>
            </p:cNvPr>
            <p:cNvSpPr/>
            <p:nvPr/>
          </p:nvSpPr>
          <p:spPr>
            <a:xfrm>
              <a:off x="4458512" y="36640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3" name="pt158">
              <a:extLst>
                <a:ext uri="{FF2B5EF4-FFF2-40B4-BE49-F238E27FC236}">
                  <a16:creationId xmlns:a16="http://schemas.microsoft.com/office/drawing/2014/main" id="{ECC2F734-CA6B-9B3D-4EE7-9E100E081AC7}"/>
                </a:ext>
              </a:extLst>
            </p:cNvPr>
            <p:cNvSpPr/>
            <p:nvPr/>
          </p:nvSpPr>
          <p:spPr>
            <a:xfrm>
              <a:off x="4253405" y="24126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4" name="pt159">
              <a:extLst>
                <a:ext uri="{FF2B5EF4-FFF2-40B4-BE49-F238E27FC236}">
                  <a16:creationId xmlns:a16="http://schemas.microsoft.com/office/drawing/2014/main" id="{40ED1B8D-AAE9-172D-1321-2D5723962EFE}"/>
                </a:ext>
              </a:extLst>
            </p:cNvPr>
            <p:cNvSpPr/>
            <p:nvPr/>
          </p:nvSpPr>
          <p:spPr>
            <a:xfrm>
              <a:off x="4989600" y="29641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5" name="pt160">
              <a:extLst>
                <a:ext uri="{FF2B5EF4-FFF2-40B4-BE49-F238E27FC236}">
                  <a16:creationId xmlns:a16="http://schemas.microsoft.com/office/drawing/2014/main" id="{BAF107C7-06D4-1543-7393-B2E06218E8FF}"/>
                </a:ext>
              </a:extLst>
            </p:cNvPr>
            <p:cNvSpPr/>
            <p:nvPr/>
          </p:nvSpPr>
          <p:spPr>
            <a:xfrm>
              <a:off x="4658801" y="41686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6" name="pt161">
              <a:extLst>
                <a:ext uri="{FF2B5EF4-FFF2-40B4-BE49-F238E27FC236}">
                  <a16:creationId xmlns:a16="http://schemas.microsoft.com/office/drawing/2014/main" id="{85AB22F2-61D2-CB10-AE60-A131EBF9F705}"/>
                </a:ext>
              </a:extLst>
            </p:cNvPr>
            <p:cNvSpPr/>
            <p:nvPr/>
          </p:nvSpPr>
          <p:spPr>
            <a:xfrm>
              <a:off x="4717673" y="30384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7" name="pt162">
              <a:extLst>
                <a:ext uri="{FF2B5EF4-FFF2-40B4-BE49-F238E27FC236}">
                  <a16:creationId xmlns:a16="http://schemas.microsoft.com/office/drawing/2014/main" id="{8676BD48-E1A4-9580-B5AF-36C61C724E19}"/>
                </a:ext>
              </a:extLst>
            </p:cNvPr>
            <p:cNvSpPr/>
            <p:nvPr/>
          </p:nvSpPr>
          <p:spPr>
            <a:xfrm>
              <a:off x="4149018" y="2583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8" name="pt163">
              <a:extLst>
                <a:ext uri="{FF2B5EF4-FFF2-40B4-BE49-F238E27FC236}">
                  <a16:creationId xmlns:a16="http://schemas.microsoft.com/office/drawing/2014/main" id="{ED62749D-8D46-34F6-6E3A-EBD10C3906E5}"/>
                </a:ext>
              </a:extLst>
            </p:cNvPr>
            <p:cNvSpPr/>
            <p:nvPr/>
          </p:nvSpPr>
          <p:spPr>
            <a:xfrm>
              <a:off x="4708100" y="34147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59" name="pt164">
              <a:extLst>
                <a:ext uri="{FF2B5EF4-FFF2-40B4-BE49-F238E27FC236}">
                  <a16:creationId xmlns:a16="http://schemas.microsoft.com/office/drawing/2014/main" id="{B60E779A-CC6D-CBEC-BDD9-0A11F9A97F49}"/>
                </a:ext>
              </a:extLst>
            </p:cNvPr>
            <p:cNvSpPr/>
            <p:nvPr/>
          </p:nvSpPr>
          <p:spPr>
            <a:xfrm>
              <a:off x="4512162" y="29569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0" name="pt165">
              <a:extLst>
                <a:ext uri="{FF2B5EF4-FFF2-40B4-BE49-F238E27FC236}">
                  <a16:creationId xmlns:a16="http://schemas.microsoft.com/office/drawing/2014/main" id="{150EEBDC-6EE3-825B-7E65-6AD257A4CF1C}"/>
                </a:ext>
              </a:extLst>
            </p:cNvPr>
            <p:cNvSpPr/>
            <p:nvPr/>
          </p:nvSpPr>
          <p:spPr>
            <a:xfrm>
              <a:off x="4841725" y="26786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1" name="pt166">
              <a:extLst>
                <a:ext uri="{FF2B5EF4-FFF2-40B4-BE49-F238E27FC236}">
                  <a16:creationId xmlns:a16="http://schemas.microsoft.com/office/drawing/2014/main" id="{E44C43DD-C189-EAB8-0C64-DD1D31316676}"/>
                </a:ext>
              </a:extLst>
            </p:cNvPr>
            <p:cNvSpPr/>
            <p:nvPr/>
          </p:nvSpPr>
          <p:spPr>
            <a:xfrm>
              <a:off x="5240211" y="40283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2" name="pt167">
              <a:extLst>
                <a:ext uri="{FF2B5EF4-FFF2-40B4-BE49-F238E27FC236}">
                  <a16:creationId xmlns:a16="http://schemas.microsoft.com/office/drawing/2014/main" id="{E16EB4E0-8552-CF71-5057-BBE814B18577}"/>
                </a:ext>
              </a:extLst>
            </p:cNvPr>
            <p:cNvSpPr/>
            <p:nvPr/>
          </p:nvSpPr>
          <p:spPr>
            <a:xfrm>
              <a:off x="4490111" y="24381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3" name="pt168">
              <a:extLst>
                <a:ext uri="{FF2B5EF4-FFF2-40B4-BE49-F238E27FC236}">
                  <a16:creationId xmlns:a16="http://schemas.microsoft.com/office/drawing/2014/main" id="{C361DA95-00C9-5254-E27E-5B6AE3A22FB4}"/>
                </a:ext>
              </a:extLst>
            </p:cNvPr>
            <p:cNvSpPr/>
            <p:nvPr/>
          </p:nvSpPr>
          <p:spPr>
            <a:xfrm>
              <a:off x="5379353" y="35118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4" name="pt169">
              <a:extLst>
                <a:ext uri="{FF2B5EF4-FFF2-40B4-BE49-F238E27FC236}">
                  <a16:creationId xmlns:a16="http://schemas.microsoft.com/office/drawing/2014/main" id="{61FB46FB-67AA-0B6D-E116-33AAD99F34ED}"/>
                </a:ext>
              </a:extLst>
            </p:cNvPr>
            <p:cNvSpPr/>
            <p:nvPr/>
          </p:nvSpPr>
          <p:spPr>
            <a:xfrm>
              <a:off x="4747316" y="33898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5" name="pt170">
              <a:extLst>
                <a:ext uri="{FF2B5EF4-FFF2-40B4-BE49-F238E27FC236}">
                  <a16:creationId xmlns:a16="http://schemas.microsoft.com/office/drawing/2014/main" id="{98C0A972-B348-A4A5-7037-880B7E18A2AA}"/>
                </a:ext>
              </a:extLst>
            </p:cNvPr>
            <p:cNvSpPr/>
            <p:nvPr/>
          </p:nvSpPr>
          <p:spPr>
            <a:xfrm>
              <a:off x="5490210" y="30268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6" name="pt171">
              <a:extLst>
                <a:ext uri="{FF2B5EF4-FFF2-40B4-BE49-F238E27FC236}">
                  <a16:creationId xmlns:a16="http://schemas.microsoft.com/office/drawing/2014/main" id="{955514CC-2C52-4141-BB5B-CA9FB6B272ED}"/>
                </a:ext>
              </a:extLst>
            </p:cNvPr>
            <p:cNvSpPr/>
            <p:nvPr/>
          </p:nvSpPr>
          <p:spPr>
            <a:xfrm>
              <a:off x="5206398" y="40892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7" name="pt172">
              <a:extLst>
                <a:ext uri="{FF2B5EF4-FFF2-40B4-BE49-F238E27FC236}">
                  <a16:creationId xmlns:a16="http://schemas.microsoft.com/office/drawing/2014/main" id="{F122A267-CB79-4B1D-68AC-6DEC1E4F2BFA}"/>
                </a:ext>
              </a:extLst>
            </p:cNvPr>
            <p:cNvSpPr/>
            <p:nvPr/>
          </p:nvSpPr>
          <p:spPr>
            <a:xfrm>
              <a:off x="4716357" y="19713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8" name="pt173">
              <a:extLst>
                <a:ext uri="{FF2B5EF4-FFF2-40B4-BE49-F238E27FC236}">
                  <a16:creationId xmlns:a16="http://schemas.microsoft.com/office/drawing/2014/main" id="{D66F758C-E028-324D-2A7C-B76E15987389}"/>
                </a:ext>
              </a:extLst>
            </p:cNvPr>
            <p:cNvSpPr/>
            <p:nvPr/>
          </p:nvSpPr>
          <p:spPr>
            <a:xfrm>
              <a:off x="5345175" y="38729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69" name="pt174">
              <a:extLst>
                <a:ext uri="{FF2B5EF4-FFF2-40B4-BE49-F238E27FC236}">
                  <a16:creationId xmlns:a16="http://schemas.microsoft.com/office/drawing/2014/main" id="{E5D3393F-3D14-C957-180A-A90B971CBF4D}"/>
                </a:ext>
              </a:extLst>
            </p:cNvPr>
            <p:cNvSpPr/>
            <p:nvPr/>
          </p:nvSpPr>
          <p:spPr>
            <a:xfrm>
              <a:off x="5574100" y="29627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0" name="pt175">
              <a:extLst>
                <a:ext uri="{FF2B5EF4-FFF2-40B4-BE49-F238E27FC236}">
                  <a16:creationId xmlns:a16="http://schemas.microsoft.com/office/drawing/2014/main" id="{A6A9815C-B5B5-9F02-43A6-8BE128953F30}"/>
                </a:ext>
              </a:extLst>
            </p:cNvPr>
            <p:cNvSpPr/>
            <p:nvPr/>
          </p:nvSpPr>
          <p:spPr>
            <a:xfrm>
              <a:off x="5257427" y="29174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1" name="pt176">
              <a:extLst>
                <a:ext uri="{FF2B5EF4-FFF2-40B4-BE49-F238E27FC236}">
                  <a16:creationId xmlns:a16="http://schemas.microsoft.com/office/drawing/2014/main" id="{C1867232-509D-60E8-1BD5-0CB411129EAC}"/>
                </a:ext>
              </a:extLst>
            </p:cNvPr>
            <p:cNvSpPr/>
            <p:nvPr/>
          </p:nvSpPr>
          <p:spPr>
            <a:xfrm>
              <a:off x="5423206" y="24653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2" name="pt177">
              <a:extLst>
                <a:ext uri="{FF2B5EF4-FFF2-40B4-BE49-F238E27FC236}">
                  <a16:creationId xmlns:a16="http://schemas.microsoft.com/office/drawing/2014/main" id="{0F7C72C5-32BC-5B69-EFA8-9434F0E2625C}"/>
                </a:ext>
              </a:extLst>
            </p:cNvPr>
            <p:cNvSpPr/>
            <p:nvPr/>
          </p:nvSpPr>
          <p:spPr>
            <a:xfrm>
              <a:off x="5271119" y="38308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3" name="pt178">
              <a:extLst>
                <a:ext uri="{FF2B5EF4-FFF2-40B4-BE49-F238E27FC236}">
                  <a16:creationId xmlns:a16="http://schemas.microsoft.com/office/drawing/2014/main" id="{1ECCAAC3-B2C6-0257-762B-E794C63A281C}"/>
                </a:ext>
              </a:extLst>
            </p:cNvPr>
            <p:cNvSpPr/>
            <p:nvPr/>
          </p:nvSpPr>
          <p:spPr>
            <a:xfrm>
              <a:off x="4723326" y="22973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4" name="pt179">
              <a:extLst>
                <a:ext uri="{FF2B5EF4-FFF2-40B4-BE49-F238E27FC236}">
                  <a16:creationId xmlns:a16="http://schemas.microsoft.com/office/drawing/2014/main" id="{FA5C5301-F119-0E56-D1E5-7915688A054D}"/>
                </a:ext>
              </a:extLst>
            </p:cNvPr>
            <p:cNvSpPr/>
            <p:nvPr/>
          </p:nvSpPr>
          <p:spPr>
            <a:xfrm>
              <a:off x="4831382" y="237751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5" name="pt180">
              <a:extLst>
                <a:ext uri="{FF2B5EF4-FFF2-40B4-BE49-F238E27FC236}">
                  <a16:creationId xmlns:a16="http://schemas.microsoft.com/office/drawing/2014/main" id="{7DCCA9C1-65DD-A23C-445A-8F83707FB947}"/>
                </a:ext>
              </a:extLst>
            </p:cNvPr>
            <p:cNvSpPr/>
            <p:nvPr/>
          </p:nvSpPr>
          <p:spPr>
            <a:xfrm>
              <a:off x="4198008" y="36486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6" name="pt181">
              <a:extLst>
                <a:ext uri="{FF2B5EF4-FFF2-40B4-BE49-F238E27FC236}">
                  <a16:creationId xmlns:a16="http://schemas.microsoft.com/office/drawing/2014/main" id="{E596167F-C7E7-0A94-9387-6761D671719E}"/>
                </a:ext>
              </a:extLst>
            </p:cNvPr>
            <p:cNvSpPr/>
            <p:nvPr/>
          </p:nvSpPr>
          <p:spPr>
            <a:xfrm>
              <a:off x="4954170" y="25251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7" name="pt182">
              <a:extLst>
                <a:ext uri="{FF2B5EF4-FFF2-40B4-BE49-F238E27FC236}">
                  <a16:creationId xmlns:a16="http://schemas.microsoft.com/office/drawing/2014/main" id="{B42F33AA-CA32-F440-557C-5B8B53E9A77E}"/>
                </a:ext>
              </a:extLst>
            </p:cNvPr>
            <p:cNvSpPr/>
            <p:nvPr/>
          </p:nvSpPr>
          <p:spPr>
            <a:xfrm>
              <a:off x="5069105" y="24473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8" name="pt183">
              <a:extLst>
                <a:ext uri="{FF2B5EF4-FFF2-40B4-BE49-F238E27FC236}">
                  <a16:creationId xmlns:a16="http://schemas.microsoft.com/office/drawing/2014/main" id="{CAEAFECC-AD21-80A5-ADA3-E70372B07E2D}"/>
                </a:ext>
              </a:extLst>
            </p:cNvPr>
            <p:cNvSpPr/>
            <p:nvPr/>
          </p:nvSpPr>
          <p:spPr>
            <a:xfrm>
              <a:off x="5036707" y="277404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79" name="pt184">
              <a:extLst>
                <a:ext uri="{FF2B5EF4-FFF2-40B4-BE49-F238E27FC236}">
                  <a16:creationId xmlns:a16="http://schemas.microsoft.com/office/drawing/2014/main" id="{7133A085-8442-CB38-00E4-661EE91BC7CC}"/>
                </a:ext>
              </a:extLst>
            </p:cNvPr>
            <p:cNvSpPr/>
            <p:nvPr/>
          </p:nvSpPr>
          <p:spPr>
            <a:xfrm>
              <a:off x="5439891" y="22117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0" name="pt185">
              <a:extLst>
                <a:ext uri="{FF2B5EF4-FFF2-40B4-BE49-F238E27FC236}">
                  <a16:creationId xmlns:a16="http://schemas.microsoft.com/office/drawing/2014/main" id="{85756CFF-5FE1-B0F6-736F-A60B5DB17E05}"/>
                </a:ext>
              </a:extLst>
            </p:cNvPr>
            <p:cNvSpPr/>
            <p:nvPr/>
          </p:nvSpPr>
          <p:spPr>
            <a:xfrm>
              <a:off x="6077498" y="24973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1" name="pt186">
              <a:extLst>
                <a:ext uri="{FF2B5EF4-FFF2-40B4-BE49-F238E27FC236}">
                  <a16:creationId xmlns:a16="http://schemas.microsoft.com/office/drawing/2014/main" id="{A64CC6BA-1920-872F-B22F-55B68BB80B03}"/>
                </a:ext>
              </a:extLst>
            </p:cNvPr>
            <p:cNvSpPr/>
            <p:nvPr/>
          </p:nvSpPr>
          <p:spPr>
            <a:xfrm>
              <a:off x="4357391" y="19522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2" name="pt187">
              <a:extLst>
                <a:ext uri="{FF2B5EF4-FFF2-40B4-BE49-F238E27FC236}">
                  <a16:creationId xmlns:a16="http://schemas.microsoft.com/office/drawing/2014/main" id="{2F1F2387-29D4-0895-90A9-CD7305AAFD55}"/>
                </a:ext>
              </a:extLst>
            </p:cNvPr>
            <p:cNvSpPr/>
            <p:nvPr/>
          </p:nvSpPr>
          <p:spPr>
            <a:xfrm>
              <a:off x="4879451" y="31625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3" name="pt188">
              <a:extLst>
                <a:ext uri="{FF2B5EF4-FFF2-40B4-BE49-F238E27FC236}">
                  <a16:creationId xmlns:a16="http://schemas.microsoft.com/office/drawing/2014/main" id="{8A90AF1C-94B4-5D58-AEDF-FE5D378933ED}"/>
                </a:ext>
              </a:extLst>
            </p:cNvPr>
            <p:cNvSpPr/>
            <p:nvPr/>
          </p:nvSpPr>
          <p:spPr>
            <a:xfrm>
              <a:off x="4820705" y="29733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4" name="pt189">
              <a:extLst>
                <a:ext uri="{FF2B5EF4-FFF2-40B4-BE49-F238E27FC236}">
                  <a16:creationId xmlns:a16="http://schemas.microsoft.com/office/drawing/2014/main" id="{477E9AB9-9BF7-689C-E924-1FAA1938DCD8}"/>
                </a:ext>
              </a:extLst>
            </p:cNvPr>
            <p:cNvSpPr/>
            <p:nvPr/>
          </p:nvSpPr>
          <p:spPr>
            <a:xfrm>
              <a:off x="3886453" y="26442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5" name="pt190">
              <a:extLst>
                <a:ext uri="{FF2B5EF4-FFF2-40B4-BE49-F238E27FC236}">
                  <a16:creationId xmlns:a16="http://schemas.microsoft.com/office/drawing/2014/main" id="{3745B0B5-EFC3-471E-7EB1-73C0D93A1A54}"/>
                </a:ext>
              </a:extLst>
            </p:cNvPr>
            <p:cNvSpPr/>
            <p:nvPr/>
          </p:nvSpPr>
          <p:spPr>
            <a:xfrm>
              <a:off x="4542908" y="25546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6" name="pt191">
              <a:extLst>
                <a:ext uri="{FF2B5EF4-FFF2-40B4-BE49-F238E27FC236}">
                  <a16:creationId xmlns:a16="http://schemas.microsoft.com/office/drawing/2014/main" id="{F6A21E84-CC52-1E58-5502-99FB76FAD282}"/>
                </a:ext>
              </a:extLst>
            </p:cNvPr>
            <p:cNvSpPr/>
            <p:nvPr/>
          </p:nvSpPr>
          <p:spPr>
            <a:xfrm>
              <a:off x="4639268" y="47561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7" name="pt192">
              <a:extLst>
                <a:ext uri="{FF2B5EF4-FFF2-40B4-BE49-F238E27FC236}">
                  <a16:creationId xmlns:a16="http://schemas.microsoft.com/office/drawing/2014/main" id="{2B476136-2673-F2B4-18B0-7062FB48D15C}"/>
                </a:ext>
              </a:extLst>
            </p:cNvPr>
            <p:cNvSpPr/>
            <p:nvPr/>
          </p:nvSpPr>
          <p:spPr>
            <a:xfrm>
              <a:off x="5239042" y="23609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8" name="pt193">
              <a:extLst>
                <a:ext uri="{FF2B5EF4-FFF2-40B4-BE49-F238E27FC236}">
                  <a16:creationId xmlns:a16="http://schemas.microsoft.com/office/drawing/2014/main" id="{8D94071E-9248-A4A7-7CC4-3F9F5777C9E9}"/>
                </a:ext>
              </a:extLst>
            </p:cNvPr>
            <p:cNvSpPr/>
            <p:nvPr/>
          </p:nvSpPr>
          <p:spPr>
            <a:xfrm>
              <a:off x="4660859" y="33506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89" name="pt194">
              <a:extLst>
                <a:ext uri="{FF2B5EF4-FFF2-40B4-BE49-F238E27FC236}">
                  <a16:creationId xmlns:a16="http://schemas.microsoft.com/office/drawing/2014/main" id="{5B4D1D77-E161-520F-1DB8-2EFCC4CD9FC0}"/>
                </a:ext>
              </a:extLst>
            </p:cNvPr>
            <p:cNvSpPr/>
            <p:nvPr/>
          </p:nvSpPr>
          <p:spPr>
            <a:xfrm>
              <a:off x="4686535" y="34577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0" name="pt195">
              <a:extLst>
                <a:ext uri="{FF2B5EF4-FFF2-40B4-BE49-F238E27FC236}">
                  <a16:creationId xmlns:a16="http://schemas.microsoft.com/office/drawing/2014/main" id="{6E02D986-B9CE-AE19-4C4F-87DA9C9B1A2D}"/>
                </a:ext>
              </a:extLst>
            </p:cNvPr>
            <p:cNvSpPr/>
            <p:nvPr/>
          </p:nvSpPr>
          <p:spPr>
            <a:xfrm>
              <a:off x="4686489" y="28697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1" name="pt196">
              <a:extLst>
                <a:ext uri="{FF2B5EF4-FFF2-40B4-BE49-F238E27FC236}">
                  <a16:creationId xmlns:a16="http://schemas.microsoft.com/office/drawing/2014/main" id="{481E5918-319A-A312-04D8-72DEEBC669B3}"/>
                </a:ext>
              </a:extLst>
            </p:cNvPr>
            <p:cNvSpPr/>
            <p:nvPr/>
          </p:nvSpPr>
          <p:spPr>
            <a:xfrm>
              <a:off x="4490144" y="25391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2" name="pt197">
              <a:extLst>
                <a:ext uri="{FF2B5EF4-FFF2-40B4-BE49-F238E27FC236}">
                  <a16:creationId xmlns:a16="http://schemas.microsoft.com/office/drawing/2014/main" id="{EA14A454-E356-08BD-5EB4-BE26BDED9FF9}"/>
                </a:ext>
              </a:extLst>
            </p:cNvPr>
            <p:cNvSpPr/>
            <p:nvPr/>
          </p:nvSpPr>
          <p:spPr>
            <a:xfrm>
              <a:off x="4692845" y="32862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3" name="pt198">
              <a:extLst>
                <a:ext uri="{FF2B5EF4-FFF2-40B4-BE49-F238E27FC236}">
                  <a16:creationId xmlns:a16="http://schemas.microsoft.com/office/drawing/2014/main" id="{7B2E6E0C-30E1-60B1-5649-15614C61DBB7}"/>
                </a:ext>
              </a:extLst>
            </p:cNvPr>
            <p:cNvSpPr/>
            <p:nvPr/>
          </p:nvSpPr>
          <p:spPr>
            <a:xfrm>
              <a:off x="5336449" y="43906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4" name="pt199">
              <a:extLst>
                <a:ext uri="{FF2B5EF4-FFF2-40B4-BE49-F238E27FC236}">
                  <a16:creationId xmlns:a16="http://schemas.microsoft.com/office/drawing/2014/main" id="{37DDBE46-BF5F-4358-D2E1-1538EDA7ADD1}"/>
                </a:ext>
              </a:extLst>
            </p:cNvPr>
            <p:cNvSpPr/>
            <p:nvPr/>
          </p:nvSpPr>
          <p:spPr>
            <a:xfrm>
              <a:off x="4192409" y="26184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5" name="pt200">
              <a:extLst>
                <a:ext uri="{FF2B5EF4-FFF2-40B4-BE49-F238E27FC236}">
                  <a16:creationId xmlns:a16="http://schemas.microsoft.com/office/drawing/2014/main" id="{A1B7EB0C-8AE2-BFE2-8C06-FEC4883DE5F1}"/>
                </a:ext>
              </a:extLst>
            </p:cNvPr>
            <p:cNvSpPr/>
            <p:nvPr/>
          </p:nvSpPr>
          <p:spPr>
            <a:xfrm>
              <a:off x="4848098" y="28640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6" name="pt201">
              <a:extLst>
                <a:ext uri="{FF2B5EF4-FFF2-40B4-BE49-F238E27FC236}">
                  <a16:creationId xmlns:a16="http://schemas.microsoft.com/office/drawing/2014/main" id="{DE7E1E6E-BA94-4EBF-2F2B-41044EDBB3E6}"/>
                </a:ext>
              </a:extLst>
            </p:cNvPr>
            <p:cNvSpPr/>
            <p:nvPr/>
          </p:nvSpPr>
          <p:spPr>
            <a:xfrm>
              <a:off x="5090178" y="26502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7" name="pt202">
              <a:extLst>
                <a:ext uri="{FF2B5EF4-FFF2-40B4-BE49-F238E27FC236}">
                  <a16:creationId xmlns:a16="http://schemas.microsoft.com/office/drawing/2014/main" id="{0600A90B-C31F-A4F5-4760-8BAE362DF25C}"/>
                </a:ext>
              </a:extLst>
            </p:cNvPr>
            <p:cNvSpPr/>
            <p:nvPr/>
          </p:nvSpPr>
          <p:spPr>
            <a:xfrm>
              <a:off x="4950000" y="42442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8" name="pt203">
              <a:extLst>
                <a:ext uri="{FF2B5EF4-FFF2-40B4-BE49-F238E27FC236}">
                  <a16:creationId xmlns:a16="http://schemas.microsoft.com/office/drawing/2014/main" id="{4E0BA41B-12F9-9147-C7ED-9993ABF26FC3}"/>
                </a:ext>
              </a:extLst>
            </p:cNvPr>
            <p:cNvSpPr/>
            <p:nvPr/>
          </p:nvSpPr>
          <p:spPr>
            <a:xfrm>
              <a:off x="4960685" y="42495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199" name="pt204">
              <a:extLst>
                <a:ext uri="{FF2B5EF4-FFF2-40B4-BE49-F238E27FC236}">
                  <a16:creationId xmlns:a16="http://schemas.microsoft.com/office/drawing/2014/main" id="{D00C071E-1625-999D-FE95-30A9F29CD9CC}"/>
                </a:ext>
              </a:extLst>
            </p:cNvPr>
            <p:cNvSpPr/>
            <p:nvPr/>
          </p:nvSpPr>
          <p:spPr>
            <a:xfrm>
              <a:off x="4801221" y="33832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0" name="pt205">
              <a:extLst>
                <a:ext uri="{FF2B5EF4-FFF2-40B4-BE49-F238E27FC236}">
                  <a16:creationId xmlns:a16="http://schemas.microsoft.com/office/drawing/2014/main" id="{EF3926B7-C4E0-8871-C05C-D2F76BE6AAD3}"/>
                </a:ext>
              </a:extLst>
            </p:cNvPr>
            <p:cNvSpPr/>
            <p:nvPr/>
          </p:nvSpPr>
          <p:spPr>
            <a:xfrm>
              <a:off x="5234427" y="30958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1" name="pt206">
              <a:extLst>
                <a:ext uri="{FF2B5EF4-FFF2-40B4-BE49-F238E27FC236}">
                  <a16:creationId xmlns:a16="http://schemas.microsoft.com/office/drawing/2014/main" id="{6E704B96-DF1E-9B6A-CF06-2243E5B08B5E}"/>
                </a:ext>
              </a:extLst>
            </p:cNvPr>
            <p:cNvSpPr/>
            <p:nvPr/>
          </p:nvSpPr>
          <p:spPr>
            <a:xfrm>
              <a:off x="4800759" y="264852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2" name="pt207">
              <a:extLst>
                <a:ext uri="{FF2B5EF4-FFF2-40B4-BE49-F238E27FC236}">
                  <a16:creationId xmlns:a16="http://schemas.microsoft.com/office/drawing/2014/main" id="{B3810066-364A-209D-C847-58D41B34190E}"/>
                </a:ext>
              </a:extLst>
            </p:cNvPr>
            <p:cNvSpPr/>
            <p:nvPr/>
          </p:nvSpPr>
          <p:spPr>
            <a:xfrm>
              <a:off x="4648480" y="34092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3" name="pt208">
              <a:extLst>
                <a:ext uri="{FF2B5EF4-FFF2-40B4-BE49-F238E27FC236}">
                  <a16:creationId xmlns:a16="http://schemas.microsoft.com/office/drawing/2014/main" id="{B321D7A8-18AC-F150-544E-09E21CDF28E7}"/>
                </a:ext>
              </a:extLst>
            </p:cNvPr>
            <p:cNvSpPr/>
            <p:nvPr/>
          </p:nvSpPr>
          <p:spPr>
            <a:xfrm>
              <a:off x="6539723" y="27575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4" name="pt209">
              <a:extLst>
                <a:ext uri="{FF2B5EF4-FFF2-40B4-BE49-F238E27FC236}">
                  <a16:creationId xmlns:a16="http://schemas.microsoft.com/office/drawing/2014/main" id="{72A59D0F-8394-99B3-05F3-FF51ADCC5E6B}"/>
                </a:ext>
              </a:extLst>
            </p:cNvPr>
            <p:cNvSpPr/>
            <p:nvPr/>
          </p:nvSpPr>
          <p:spPr>
            <a:xfrm>
              <a:off x="4436341" y="27495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5" name="pt210">
              <a:extLst>
                <a:ext uri="{FF2B5EF4-FFF2-40B4-BE49-F238E27FC236}">
                  <a16:creationId xmlns:a16="http://schemas.microsoft.com/office/drawing/2014/main" id="{D79BD07A-3C5B-DFC9-6760-672EEEA5084A}"/>
                </a:ext>
              </a:extLst>
            </p:cNvPr>
            <p:cNvSpPr/>
            <p:nvPr/>
          </p:nvSpPr>
          <p:spPr>
            <a:xfrm>
              <a:off x="4448818" y="27261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6" name="pt211">
              <a:extLst>
                <a:ext uri="{FF2B5EF4-FFF2-40B4-BE49-F238E27FC236}">
                  <a16:creationId xmlns:a16="http://schemas.microsoft.com/office/drawing/2014/main" id="{469D8C38-0986-E50A-E8A8-742A2779F01E}"/>
                </a:ext>
              </a:extLst>
            </p:cNvPr>
            <p:cNvSpPr/>
            <p:nvPr/>
          </p:nvSpPr>
          <p:spPr>
            <a:xfrm>
              <a:off x="5044890" y="29746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7" name="pt212">
              <a:extLst>
                <a:ext uri="{FF2B5EF4-FFF2-40B4-BE49-F238E27FC236}">
                  <a16:creationId xmlns:a16="http://schemas.microsoft.com/office/drawing/2014/main" id="{08EB6EFF-ABB4-B595-C3EC-EEE75945F904}"/>
                </a:ext>
              </a:extLst>
            </p:cNvPr>
            <p:cNvSpPr/>
            <p:nvPr/>
          </p:nvSpPr>
          <p:spPr>
            <a:xfrm>
              <a:off x="4215911" y="28705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8" name="pt213">
              <a:extLst>
                <a:ext uri="{FF2B5EF4-FFF2-40B4-BE49-F238E27FC236}">
                  <a16:creationId xmlns:a16="http://schemas.microsoft.com/office/drawing/2014/main" id="{08FBEFA8-0386-8C63-3D17-125C6B1367C3}"/>
                </a:ext>
              </a:extLst>
            </p:cNvPr>
            <p:cNvSpPr/>
            <p:nvPr/>
          </p:nvSpPr>
          <p:spPr>
            <a:xfrm>
              <a:off x="5566709" y="43418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09" name="pt214">
              <a:extLst>
                <a:ext uri="{FF2B5EF4-FFF2-40B4-BE49-F238E27FC236}">
                  <a16:creationId xmlns:a16="http://schemas.microsoft.com/office/drawing/2014/main" id="{57DBA708-7FBF-464C-AF4D-A95D6D3BF43A}"/>
                </a:ext>
              </a:extLst>
            </p:cNvPr>
            <p:cNvSpPr/>
            <p:nvPr/>
          </p:nvSpPr>
          <p:spPr>
            <a:xfrm>
              <a:off x="5049366" y="45021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0" name="pt215">
              <a:extLst>
                <a:ext uri="{FF2B5EF4-FFF2-40B4-BE49-F238E27FC236}">
                  <a16:creationId xmlns:a16="http://schemas.microsoft.com/office/drawing/2014/main" id="{C93F12C5-77C7-B7C7-85FF-BA53B0BBEE37}"/>
                </a:ext>
              </a:extLst>
            </p:cNvPr>
            <p:cNvSpPr/>
            <p:nvPr/>
          </p:nvSpPr>
          <p:spPr>
            <a:xfrm>
              <a:off x="4446521" y="27817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1" name="pt216">
              <a:extLst>
                <a:ext uri="{FF2B5EF4-FFF2-40B4-BE49-F238E27FC236}">
                  <a16:creationId xmlns:a16="http://schemas.microsoft.com/office/drawing/2014/main" id="{85F7CC79-5DF8-5C7C-CBCF-5D44600C581A}"/>
                </a:ext>
              </a:extLst>
            </p:cNvPr>
            <p:cNvSpPr/>
            <p:nvPr/>
          </p:nvSpPr>
          <p:spPr>
            <a:xfrm>
              <a:off x="3852222" y="29638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2" name="pt217">
              <a:extLst>
                <a:ext uri="{FF2B5EF4-FFF2-40B4-BE49-F238E27FC236}">
                  <a16:creationId xmlns:a16="http://schemas.microsoft.com/office/drawing/2014/main" id="{3E81FAC1-0B90-5E47-21E6-8C9D96723EB1}"/>
                </a:ext>
              </a:extLst>
            </p:cNvPr>
            <p:cNvSpPr/>
            <p:nvPr/>
          </p:nvSpPr>
          <p:spPr>
            <a:xfrm>
              <a:off x="4766867" y="34589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3" name="pt218">
              <a:extLst>
                <a:ext uri="{FF2B5EF4-FFF2-40B4-BE49-F238E27FC236}">
                  <a16:creationId xmlns:a16="http://schemas.microsoft.com/office/drawing/2014/main" id="{2C18BA94-67F5-3450-CE2A-9A9BBF969518}"/>
                </a:ext>
              </a:extLst>
            </p:cNvPr>
            <p:cNvSpPr/>
            <p:nvPr/>
          </p:nvSpPr>
          <p:spPr>
            <a:xfrm>
              <a:off x="5224522" y="35444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4" name="pt219">
              <a:extLst>
                <a:ext uri="{FF2B5EF4-FFF2-40B4-BE49-F238E27FC236}">
                  <a16:creationId xmlns:a16="http://schemas.microsoft.com/office/drawing/2014/main" id="{AB320C06-A79A-FFD1-2674-D088A927157F}"/>
                </a:ext>
              </a:extLst>
            </p:cNvPr>
            <p:cNvSpPr/>
            <p:nvPr/>
          </p:nvSpPr>
          <p:spPr>
            <a:xfrm>
              <a:off x="3937522" y="29137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5" name="pt220">
              <a:extLst>
                <a:ext uri="{FF2B5EF4-FFF2-40B4-BE49-F238E27FC236}">
                  <a16:creationId xmlns:a16="http://schemas.microsoft.com/office/drawing/2014/main" id="{ECAE9225-5865-5343-D52C-7972A6FA3A90}"/>
                </a:ext>
              </a:extLst>
            </p:cNvPr>
            <p:cNvSpPr/>
            <p:nvPr/>
          </p:nvSpPr>
          <p:spPr>
            <a:xfrm>
              <a:off x="5509183" y="36252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6" name="pt221">
              <a:extLst>
                <a:ext uri="{FF2B5EF4-FFF2-40B4-BE49-F238E27FC236}">
                  <a16:creationId xmlns:a16="http://schemas.microsoft.com/office/drawing/2014/main" id="{7A4A8DB8-5AFC-0EA3-EFDE-6F2F3FABB172}"/>
                </a:ext>
              </a:extLst>
            </p:cNvPr>
            <p:cNvSpPr/>
            <p:nvPr/>
          </p:nvSpPr>
          <p:spPr>
            <a:xfrm>
              <a:off x="5174924" y="32322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7" name="pt222">
              <a:extLst>
                <a:ext uri="{FF2B5EF4-FFF2-40B4-BE49-F238E27FC236}">
                  <a16:creationId xmlns:a16="http://schemas.microsoft.com/office/drawing/2014/main" id="{7800C939-E6FB-B902-95A8-6147FC8093B9}"/>
                </a:ext>
              </a:extLst>
            </p:cNvPr>
            <p:cNvSpPr/>
            <p:nvPr/>
          </p:nvSpPr>
          <p:spPr>
            <a:xfrm>
              <a:off x="4261027" y="28300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8" name="pt223">
              <a:extLst>
                <a:ext uri="{FF2B5EF4-FFF2-40B4-BE49-F238E27FC236}">
                  <a16:creationId xmlns:a16="http://schemas.microsoft.com/office/drawing/2014/main" id="{7A6689D4-BE71-F0DF-5B01-FCFEC662E6E3}"/>
                </a:ext>
              </a:extLst>
            </p:cNvPr>
            <p:cNvSpPr/>
            <p:nvPr/>
          </p:nvSpPr>
          <p:spPr>
            <a:xfrm>
              <a:off x="4620745" y="25653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19" name="pt224">
              <a:extLst>
                <a:ext uri="{FF2B5EF4-FFF2-40B4-BE49-F238E27FC236}">
                  <a16:creationId xmlns:a16="http://schemas.microsoft.com/office/drawing/2014/main" id="{7A26C46F-8E5E-9FEF-9867-2880A23FEFF4}"/>
                </a:ext>
              </a:extLst>
            </p:cNvPr>
            <p:cNvSpPr/>
            <p:nvPr/>
          </p:nvSpPr>
          <p:spPr>
            <a:xfrm>
              <a:off x="4758000" y="30033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0" name="pt225">
              <a:extLst>
                <a:ext uri="{FF2B5EF4-FFF2-40B4-BE49-F238E27FC236}">
                  <a16:creationId xmlns:a16="http://schemas.microsoft.com/office/drawing/2014/main" id="{B3FF59FE-EE4E-330C-7686-4B0D90DB0F38}"/>
                </a:ext>
              </a:extLst>
            </p:cNvPr>
            <p:cNvSpPr/>
            <p:nvPr/>
          </p:nvSpPr>
          <p:spPr>
            <a:xfrm>
              <a:off x="3998705" y="41093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1" name="pt226">
              <a:extLst>
                <a:ext uri="{FF2B5EF4-FFF2-40B4-BE49-F238E27FC236}">
                  <a16:creationId xmlns:a16="http://schemas.microsoft.com/office/drawing/2014/main" id="{F3D0B87F-5D34-C1F2-5AB3-1206BBA60278}"/>
                </a:ext>
              </a:extLst>
            </p:cNvPr>
            <p:cNvSpPr/>
            <p:nvPr/>
          </p:nvSpPr>
          <p:spPr>
            <a:xfrm>
              <a:off x="4831492" y="46046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2" name="pt227">
              <a:extLst>
                <a:ext uri="{FF2B5EF4-FFF2-40B4-BE49-F238E27FC236}">
                  <a16:creationId xmlns:a16="http://schemas.microsoft.com/office/drawing/2014/main" id="{1D91C06E-C60E-B720-4B28-A4444D6C4F1F}"/>
                </a:ext>
              </a:extLst>
            </p:cNvPr>
            <p:cNvSpPr/>
            <p:nvPr/>
          </p:nvSpPr>
          <p:spPr>
            <a:xfrm>
              <a:off x="4290341" y="230111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3" name="pt228">
              <a:extLst>
                <a:ext uri="{FF2B5EF4-FFF2-40B4-BE49-F238E27FC236}">
                  <a16:creationId xmlns:a16="http://schemas.microsoft.com/office/drawing/2014/main" id="{78D8C2F6-FD9E-708D-835C-7F0BEE897140}"/>
                </a:ext>
              </a:extLst>
            </p:cNvPr>
            <p:cNvSpPr/>
            <p:nvPr/>
          </p:nvSpPr>
          <p:spPr>
            <a:xfrm>
              <a:off x="4617649" y="27305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4" name="pt229">
              <a:extLst>
                <a:ext uri="{FF2B5EF4-FFF2-40B4-BE49-F238E27FC236}">
                  <a16:creationId xmlns:a16="http://schemas.microsoft.com/office/drawing/2014/main" id="{8D95516C-E0FB-52F8-B94B-2F29F3D35599}"/>
                </a:ext>
              </a:extLst>
            </p:cNvPr>
            <p:cNvSpPr/>
            <p:nvPr/>
          </p:nvSpPr>
          <p:spPr>
            <a:xfrm>
              <a:off x="4340196" y="20492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5" name="pt230">
              <a:extLst>
                <a:ext uri="{FF2B5EF4-FFF2-40B4-BE49-F238E27FC236}">
                  <a16:creationId xmlns:a16="http://schemas.microsoft.com/office/drawing/2014/main" id="{76E60640-B4C0-1E11-3CC8-BF0F486B2AE9}"/>
                </a:ext>
              </a:extLst>
            </p:cNvPr>
            <p:cNvSpPr/>
            <p:nvPr/>
          </p:nvSpPr>
          <p:spPr>
            <a:xfrm>
              <a:off x="4718871" y="35865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6" name="pt231">
              <a:extLst>
                <a:ext uri="{FF2B5EF4-FFF2-40B4-BE49-F238E27FC236}">
                  <a16:creationId xmlns:a16="http://schemas.microsoft.com/office/drawing/2014/main" id="{DB33E4B7-22EB-42BF-7E7B-4F72EA4C649C}"/>
                </a:ext>
              </a:extLst>
            </p:cNvPr>
            <p:cNvSpPr/>
            <p:nvPr/>
          </p:nvSpPr>
          <p:spPr>
            <a:xfrm>
              <a:off x="5032542" y="36387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7" name="pt232">
              <a:extLst>
                <a:ext uri="{FF2B5EF4-FFF2-40B4-BE49-F238E27FC236}">
                  <a16:creationId xmlns:a16="http://schemas.microsoft.com/office/drawing/2014/main" id="{267D822E-DE0B-9E06-1967-DA64237B9C1E}"/>
                </a:ext>
              </a:extLst>
            </p:cNvPr>
            <p:cNvSpPr/>
            <p:nvPr/>
          </p:nvSpPr>
          <p:spPr>
            <a:xfrm>
              <a:off x="4587855" y="26058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8" name="pt233">
              <a:extLst>
                <a:ext uri="{FF2B5EF4-FFF2-40B4-BE49-F238E27FC236}">
                  <a16:creationId xmlns:a16="http://schemas.microsoft.com/office/drawing/2014/main" id="{FE4BBCF9-4FAD-764A-3713-E290B61AF627}"/>
                </a:ext>
              </a:extLst>
            </p:cNvPr>
            <p:cNvSpPr/>
            <p:nvPr/>
          </p:nvSpPr>
          <p:spPr>
            <a:xfrm>
              <a:off x="4602221" y="44050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29" name="pt234">
              <a:extLst>
                <a:ext uri="{FF2B5EF4-FFF2-40B4-BE49-F238E27FC236}">
                  <a16:creationId xmlns:a16="http://schemas.microsoft.com/office/drawing/2014/main" id="{5CA4AEC2-C740-9991-E562-48A8B3FE3FAF}"/>
                </a:ext>
              </a:extLst>
            </p:cNvPr>
            <p:cNvSpPr/>
            <p:nvPr/>
          </p:nvSpPr>
          <p:spPr>
            <a:xfrm>
              <a:off x="4464664" y="41792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0" name="pt235">
              <a:extLst>
                <a:ext uri="{FF2B5EF4-FFF2-40B4-BE49-F238E27FC236}">
                  <a16:creationId xmlns:a16="http://schemas.microsoft.com/office/drawing/2014/main" id="{BE79E6DA-5024-64C4-889B-8A53919D4B92}"/>
                </a:ext>
              </a:extLst>
            </p:cNvPr>
            <p:cNvSpPr/>
            <p:nvPr/>
          </p:nvSpPr>
          <p:spPr>
            <a:xfrm>
              <a:off x="4509025" y="25118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1" name="pt236">
              <a:extLst>
                <a:ext uri="{FF2B5EF4-FFF2-40B4-BE49-F238E27FC236}">
                  <a16:creationId xmlns:a16="http://schemas.microsoft.com/office/drawing/2014/main" id="{DB15562E-D954-98C7-6B86-83AF2E3B928A}"/>
                </a:ext>
              </a:extLst>
            </p:cNvPr>
            <p:cNvSpPr/>
            <p:nvPr/>
          </p:nvSpPr>
          <p:spPr>
            <a:xfrm>
              <a:off x="4591664" y="28872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2" name="pt237">
              <a:extLst>
                <a:ext uri="{FF2B5EF4-FFF2-40B4-BE49-F238E27FC236}">
                  <a16:creationId xmlns:a16="http://schemas.microsoft.com/office/drawing/2014/main" id="{64F144E9-86FF-730F-84B9-280E0FFCAC00}"/>
                </a:ext>
              </a:extLst>
            </p:cNvPr>
            <p:cNvSpPr/>
            <p:nvPr/>
          </p:nvSpPr>
          <p:spPr>
            <a:xfrm>
              <a:off x="4091110" y="26646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3" name="pt238">
              <a:extLst>
                <a:ext uri="{FF2B5EF4-FFF2-40B4-BE49-F238E27FC236}">
                  <a16:creationId xmlns:a16="http://schemas.microsoft.com/office/drawing/2014/main" id="{E56C8D1A-C6E2-E0F7-A05D-5FA099FBD37B}"/>
                </a:ext>
              </a:extLst>
            </p:cNvPr>
            <p:cNvSpPr/>
            <p:nvPr/>
          </p:nvSpPr>
          <p:spPr>
            <a:xfrm>
              <a:off x="3731910" y="217572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4" name="pt239">
              <a:extLst>
                <a:ext uri="{FF2B5EF4-FFF2-40B4-BE49-F238E27FC236}">
                  <a16:creationId xmlns:a16="http://schemas.microsoft.com/office/drawing/2014/main" id="{865AB077-D7DB-2CA0-7736-25E28873370A}"/>
                </a:ext>
              </a:extLst>
            </p:cNvPr>
            <p:cNvSpPr/>
            <p:nvPr/>
          </p:nvSpPr>
          <p:spPr>
            <a:xfrm>
              <a:off x="4553621" y="39238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5" name="pt240">
              <a:extLst>
                <a:ext uri="{FF2B5EF4-FFF2-40B4-BE49-F238E27FC236}">
                  <a16:creationId xmlns:a16="http://schemas.microsoft.com/office/drawing/2014/main" id="{F9811AC8-3EC4-2470-0597-1EFC0334D701}"/>
                </a:ext>
              </a:extLst>
            </p:cNvPr>
            <p:cNvSpPr/>
            <p:nvPr/>
          </p:nvSpPr>
          <p:spPr>
            <a:xfrm>
              <a:off x="4092579" y="28581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6" name="pt241">
              <a:extLst>
                <a:ext uri="{FF2B5EF4-FFF2-40B4-BE49-F238E27FC236}">
                  <a16:creationId xmlns:a16="http://schemas.microsoft.com/office/drawing/2014/main" id="{62F3D522-2BD1-8196-D2A2-45B8E9FBC5F7}"/>
                </a:ext>
              </a:extLst>
            </p:cNvPr>
            <p:cNvSpPr/>
            <p:nvPr/>
          </p:nvSpPr>
          <p:spPr>
            <a:xfrm>
              <a:off x="4486439" y="40503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7" name="pt242">
              <a:extLst>
                <a:ext uri="{FF2B5EF4-FFF2-40B4-BE49-F238E27FC236}">
                  <a16:creationId xmlns:a16="http://schemas.microsoft.com/office/drawing/2014/main" id="{E50521D9-4E90-2385-0624-BC65E652489D}"/>
                </a:ext>
              </a:extLst>
            </p:cNvPr>
            <p:cNvSpPr/>
            <p:nvPr/>
          </p:nvSpPr>
          <p:spPr>
            <a:xfrm>
              <a:off x="3967078" y="309202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8" name="pt243">
              <a:extLst>
                <a:ext uri="{FF2B5EF4-FFF2-40B4-BE49-F238E27FC236}">
                  <a16:creationId xmlns:a16="http://schemas.microsoft.com/office/drawing/2014/main" id="{7FA8B3FD-A308-01D0-2CB8-493E94CEFB20}"/>
                </a:ext>
              </a:extLst>
            </p:cNvPr>
            <p:cNvSpPr/>
            <p:nvPr/>
          </p:nvSpPr>
          <p:spPr>
            <a:xfrm>
              <a:off x="4197605" y="33573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39" name="pt244">
              <a:extLst>
                <a:ext uri="{FF2B5EF4-FFF2-40B4-BE49-F238E27FC236}">
                  <a16:creationId xmlns:a16="http://schemas.microsoft.com/office/drawing/2014/main" id="{E2CAAB60-344F-785B-350A-2A0B8DD0A742}"/>
                </a:ext>
              </a:extLst>
            </p:cNvPr>
            <p:cNvSpPr/>
            <p:nvPr/>
          </p:nvSpPr>
          <p:spPr>
            <a:xfrm>
              <a:off x="5067216" y="3384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0" name="pt245">
              <a:extLst>
                <a:ext uri="{FF2B5EF4-FFF2-40B4-BE49-F238E27FC236}">
                  <a16:creationId xmlns:a16="http://schemas.microsoft.com/office/drawing/2014/main" id="{95331E70-FFBD-4E14-D75A-FD52F1995DE7}"/>
                </a:ext>
              </a:extLst>
            </p:cNvPr>
            <p:cNvSpPr/>
            <p:nvPr/>
          </p:nvSpPr>
          <p:spPr>
            <a:xfrm>
              <a:off x="4679008" y="32188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1" name="pt246">
              <a:extLst>
                <a:ext uri="{FF2B5EF4-FFF2-40B4-BE49-F238E27FC236}">
                  <a16:creationId xmlns:a16="http://schemas.microsoft.com/office/drawing/2014/main" id="{152A0885-0F13-1767-1683-B16741646237}"/>
                </a:ext>
              </a:extLst>
            </p:cNvPr>
            <p:cNvSpPr/>
            <p:nvPr/>
          </p:nvSpPr>
          <p:spPr>
            <a:xfrm>
              <a:off x="4372994" y="23974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2" name="pt247">
              <a:extLst>
                <a:ext uri="{FF2B5EF4-FFF2-40B4-BE49-F238E27FC236}">
                  <a16:creationId xmlns:a16="http://schemas.microsoft.com/office/drawing/2014/main" id="{97831D86-D46A-AFAE-FB90-2C8A1DEBB07E}"/>
                </a:ext>
              </a:extLst>
            </p:cNvPr>
            <p:cNvSpPr/>
            <p:nvPr/>
          </p:nvSpPr>
          <p:spPr>
            <a:xfrm>
              <a:off x="4679846" y="3035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3" name="pt248">
              <a:extLst>
                <a:ext uri="{FF2B5EF4-FFF2-40B4-BE49-F238E27FC236}">
                  <a16:creationId xmlns:a16="http://schemas.microsoft.com/office/drawing/2014/main" id="{4E813DB9-FB4F-3AD6-F3D5-B7D405DB6C62}"/>
                </a:ext>
              </a:extLst>
            </p:cNvPr>
            <p:cNvSpPr/>
            <p:nvPr/>
          </p:nvSpPr>
          <p:spPr>
            <a:xfrm>
              <a:off x="4893407" y="28096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4" name="pt249">
              <a:extLst>
                <a:ext uri="{FF2B5EF4-FFF2-40B4-BE49-F238E27FC236}">
                  <a16:creationId xmlns:a16="http://schemas.microsoft.com/office/drawing/2014/main" id="{3D72C357-6C8D-5590-C994-738B018359B5}"/>
                </a:ext>
              </a:extLst>
            </p:cNvPr>
            <p:cNvSpPr/>
            <p:nvPr/>
          </p:nvSpPr>
          <p:spPr>
            <a:xfrm>
              <a:off x="5009806" y="33726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5" name="pt250">
              <a:extLst>
                <a:ext uri="{FF2B5EF4-FFF2-40B4-BE49-F238E27FC236}">
                  <a16:creationId xmlns:a16="http://schemas.microsoft.com/office/drawing/2014/main" id="{1F672ED3-1DB3-1CB7-EF60-32D80475D667}"/>
                </a:ext>
              </a:extLst>
            </p:cNvPr>
            <p:cNvSpPr/>
            <p:nvPr/>
          </p:nvSpPr>
          <p:spPr>
            <a:xfrm>
              <a:off x="4497323" y="19641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6" name="pt251">
              <a:extLst>
                <a:ext uri="{FF2B5EF4-FFF2-40B4-BE49-F238E27FC236}">
                  <a16:creationId xmlns:a16="http://schemas.microsoft.com/office/drawing/2014/main" id="{5B01BF1B-103C-A244-07D0-8DF67F5A0B89}"/>
                </a:ext>
              </a:extLst>
            </p:cNvPr>
            <p:cNvSpPr/>
            <p:nvPr/>
          </p:nvSpPr>
          <p:spPr>
            <a:xfrm>
              <a:off x="4839490" y="25327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7" name="pt252">
              <a:extLst>
                <a:ext uri="{FF2B5EF4-FFF2-40B4-BE49-F238E27FC236}">
                  <a16:creationId xmlns:a16="http://schemas.microsoft.com/office/drawing/2014/main" id="{067528FE-A575-E65A-51EA-2CD6914C87E1}"/>
                </a:ext>
              </a:extLst>
            </p:cNvPr>
            <p:cNvSpPr/>
            <p:nvPr/>
          </p:nvSpPr>
          <p:spPr>
            <a:xfrm>
              <a:off x="4686796" y="36299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8" name="pt253">
              <a:extLst>
                <a:ext uri="{FF2B5EF4-FFF2-40B4-BE49-F238E27FC236}">
                  <a16:creationId xmlns:a16="http://schemas.microsoft.com/office/drawing/2014/main" id="{F8F89A2D-6FD1-DF11-0BFB-0BC32CB8FB0F}"/>
                </a:ext>
              </a:extLst>
            </p:cNvPr>
            <p:cNvSpPr/>
            <p:nvPr/>
          </p:nvSpPr>
          <p:spPr>
            <a:xfrm>
              <a:off x="4680627" y="24001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49" name="pt254">
              <a:extLst>
                <a:ext uri="{FF2B5EF4-FFF2-40B4-BE49-F238E27FC236}">
                  <a16:creationId xmlns:a16="http://schemas.microsoft.com/office/drawing/2014/main" id="{EFFD8DC1-6C47-775C-50C4-4067A2C41DEE}"/>
                </a:ext>
              </a:extLst>
            </p:cNvPr>
            <p:cNvSpPr/>
            <p:nvPr/>
          </p:nvSpPr>
          <p:spPr>
            <a:xfrm>
              <a:off x="5015873" y="28947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0" name="pt255">
              <a:extLst>
                <a:ext uri="{FF2B5EF4-FFF2-40B4-BE49-F238E27FC236}">
                  <a16:creationId xmlns:a16="http://schemas.microsoft.com/office/drawing/2014/main" id="{908DD66F-DADF-26BA-5105-1427CBB4F785}"/>
                </a:ext>
              </a:extLst>
            </p:cNvPr>
            <p:cNvSpPr/>
            <p:nvPr/>
          </p:nvSpPr>
          <p:spPr>
            <a:xfrm>
              <a:off x="4545449" y="31267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1" name="pt256">
              <a:extLst>
                <a:ext uri="{FF2B5EF4-FFF2-40B4-BE49-F238E27FC236}">
                  <a16:creationId xmlns:a16="http://schemas.microsoft.com/office/drawing/2014/main" id="{DFAEB5FB-0320-DA54-D8A8-65A83348A1FF}"/>
                </a:ext>
              </a:extLst>
            </p:cNvPr>
            <p:cNvSpPr/>
            <p:nvPr/>
          </p:nvSpPr>
          <p:spPr>
            <a:xfrm>
              <a:off x="5096858" y="41505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2" name="pt257">
              <a:extLst>
                <a:ext uri="{FF2B5EF4-FFF2-40B4-BE49-F238E27FC236}">
                  <a16:creationId xmlns:a16="http://schemas.microsoft.com/office/drawing/2014/main" id="{F8A97061-2F50-AB62-FB58-2FDB929B5362}"/>
                </a:ext>
              </a:extLst>
            </p:cNvPr>
            <p:cNvSpPr/>
            <p:nvPr/>
          </p:nvSpPr>
          <p:spPr>
            <a:xfrm>
              <a:off x="5718253" y="29890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3" name="pt258">
              <a:extLst>
                <a:ext uri="{FF2B5EF4-FFF2-40B4-BE49-F238E27FC236}">
                  <a16:creationId xmlns:a16="http://schemas.microsoft.com/office/drawing/2014/main" id="{89819118-D87A-A431-ACCF-9354276A0583}"/>
                </a:ext>
              </a:extLst>
            </p:cNvPr>
            <p:cNvSpPr/>
            <p:nvPr/>
          </p:nvSpPr>
          <p:spPr>
            <a:xfrm>
              <a:off x="5062450" y="38007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4" name="pt259">
              <a:extLst>
                <a:ext uri="{FF2B5EF4-FFF2-40B4-BE49-F238E27FC236}">
                  <a16:creationId xmlns:a16="http://schemas.microsoft.com/office/drawing/2014/main" id="{5B43DE69-AC96-6741-4F89-37B7575D5F7C}"/>
                </a:ext>
              </a:extLst>
            </p:cNvPr>
            <p:cNvSpPr/>
            <p:nvPr/>
          </p:nvSpPr>
          <p:spPr>
            <a:xfrm>
              <a:off x="5751234" y="40716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5" name="pt260">
              <a:extLst>
                <a:ext uri="{FF2B5EF4-FFF2-40B4-BE49-F238E27FC236}">
                  <a16:creationId xmlns:a16="http://schemas.microsoft.com/office/drawing/2014/main" id="{F4BAE5BE-818C-8BB9-DCB0-748ADA027F9E}"/>
                </a:ext>
              </a:extLst>
            </p:cNvPr>
            <p:cNvSpPr/>
            <p:nvPr/>
          </p:nvSpPr>
          <p:spPr>
            <a:xfrm>
              <a:off x="5647399" y="28205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6" name="pt261">
              <a:extLst>
                <a:ext uri="{FF2B5EF4-FFF2-40B4-BE49-F238E27FC236}">
                  <a16:creationId xmlns:a16="http://schemas.microsoft.com/office/drawing/2014/main" id="{1987A9B5-9AE4-D53D-93C1-DDF2BA161F7C}"/>
                </a:ext>
              </a:extLst>
            </p:cNvPr>
            <p:cNvSpPr/>
            <p:nvPr/>
          </p:nvSpPr>
          <p:spPr>
            <a:xfrm>
              <a:off x="4396111" y="26145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7" name="pt262">
              <a:extLst>
                <a:ext uri="{FF2B5EF4-FFF2-40B4-BE49-F238E27FC236}">
                  <a16:creationId xmlns:a16="http://schemas.microsoft.com/office/drawing/2014/main" id="{21B067C4-F246-4759-165D-EA92FDB4B762}"/>
                </a:ext>
              </a:extLst>
            </p:cNvPr>
            <p:cNvSpPr/>
            <p:nvPr/>
          </p:nvSpPr>
          <p:spPr>
            <a:xfrm>
              <a:off x="5309291" y="36793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8" name="pt263">
              <a:extLst>
                <a:ext uri="{FF2B5EF4-FFF2-40B4-BE49-F238E27FC236}">
                  <a16:creationId xmlns:a16="http://schemas.microsoft.com/office/drawing/2014/main" id="{9CF0BEA9-765E-5301-72EC-2D047D775770}"/>
                </a:ext>
              </a:extLst>
            </p:cNvPr>
            <p:cNvSpPr/>
            <p:nvPr/>
          </p:nvSpPr>
          <p:spPr>
            <a:xfrm>
              <a:off x="4490893" y="32304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59" name="pt264">
              <a:extLst>
                <a:ext uri="{FF2B5EF4-FFF2-40B4-BE49-F238E27FC236}">
                  <a16:creationId xmlns:a16="http://schemas.microsoft.com/office/drawing/2014/main" id="{09655346-3AEB-3F03-FF61-4A07F05B477D}"/>
                </a:ext>
              </a:extLst>
            </p:cNvPr>
            <p:cNvSpPr/>
            <p:nvPr/>
          </p:nvSpPr>
          <p:spPr>
            <a:xfrm>
              <a:off x="5237621" y="25879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0" name="pt265">
              <a:extLst>
                <a:ext uri="{FF2B5EF4-FFF2-40B4-BE49-F238E27FC236}">
                  <a16:creationId xmlns:a16="http://schemas.microsoft.com/office/drawing/2014/main" id="{644713ED-29DC-157E-9CF1-78DC2BF0ED82}"/>
                </a:ext>
              </a:extLst>
            </p:cNvPr>
            <p:cNvSpPr/>
            <p:nvPr/>
          </p:nvSpPr>
          <p:spPr>
            <a:xfrm>
              <a:off x="4838369" y="21419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1" name="pt266">
              <a:extLst>
                <a:ext uri="{FF2B5EF4-FFF2-40B4-BE49-F238E27FC236}">
                  <a16:creationId xmlns:a16="http://schemas.microsoft.com/office/drawing/2014/main" id="{8D9EA00A-1EE5-0E50-0395-BB4A0FEA24E3}"/>
                </a:ext>
              </a:extLst>
            </p:cNvPr>
            <p:cNvSpPr/>
            <p:nvPr/>
          </p:nvSpPr>
          <p:spPr>
            <a:xfrm>
              <a:off x="5407686" y="29993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2" name="pt267">
              <a:extLst>
                <a:ext uri="{FF2B5EF4-FFF2-40B4-BE49-F238E27FC236}">
                  <a16:creationId xmlns:a16="http://schemas.microsoft.com/office/drawing/2014/main" id="{8C6BD2B6-6C88-2D28-B8FD-DADCCD7AB57C}"/>
                </a:ext>
              </a:extLst>
            </p:cNvPr>
            <p:cNvSpPr/>
            <p:nvPr/>
          </p:nvSpPr>
          <p:spPr>
            <a:xfrm>
              <a:off x="5225646" y="29823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3" name="pt268">
              <a:extLst>
                <a:ext uri="{FF2B5EF4-FFF2-40B4-BE49-F238E27FC236}">
                  <a16:creationId xmlns:a16="http://schemas.microsoft.com/office/drawing/2014/main" id="{C86BC7FD-3D8C-EE1F-0EE1-1098B2C0C2AC}"/>
                </a:ext>
              </a:extLst>
            </p:cNvPr>
            <p:cNvSpPr/>
            <p:nvPr/>
          </p:nvSpPr>
          <p:spPr>
            <a:xfrm>
              <a:off x="4050645" y="31174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4" name="pt269">
              <a:extLst>
                <a:ext uri="{FF2B5EF4-FFF2-40B4-BE49-F238E27FC236}">
                  <a16:creationId xmlns:a16="http://schemas.microsoft.com/office/drawing/2014/main" id="{898FCCE0-64E7-44BA-19CC-AC139D5CA0DA}"/>
                </a:ext>
              </a:extLst>
            </p:cNvPr>
            <p:cNvSpPr/>
            <p:nvPr/>
          </p:nvSpPr>
          <p:spPr>
            <a:xfrm>
              <a:off x="4655744" y="30688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5" name="pt270">
              <a:extLst>
                <a:ext uri="{FF2B5EF4-FFF2-40B4-BE49-F238E27FC236}">
                  <a16:creationId xmlns:a16="http://schemas.microsoft.com/office/drawing/2014/main" id="{768307CB-FA66-C183-9648-74934E07D4D6}"/>
                </a:ext>
              </a:extLst>
            </p:cNvPr>
            <p:cNvSpPr/>
            <p:nvPr/>
          </p:nvSpPr>
          <p:spPr>
            <a:xfrm>
              <a:off x="4617071" y="37977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6" name="pt271">
              <a:extLst>
                <a:ext uri="{FF2B5EF4-FFF2-40B4-BE49-F238E27FC236}">
                  <a16:creationId xmlns:a16="http://schemas.microsoft.com/office/drawing/2014/main" id="{1674BB0B-4B9F-C541-644E-EE700A135897}"/>
                </a:ext>
              </a:extLst>
            </p:cNvPr>
            <p:cNvSpPr/>
            <p:nvPr/>
          </p:nvSpPr>
          <p:spPr>
            <a:xfrm>
              <a:off x="5212286" y="38615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7" name="pt272">
              <a:extLst>
                <a:ext uri="{FF2B5EF4-FFF2-40B4-BE49-F238E27FC236}">
                  <a16:creationId xmlns:a16="http://schemas.microsoft.com/office/drawing/2014/main" id="{71114743-C846-CD7D-A680-823DF4E91C8C}"/>
                </a:ext>
              </a:extLst>
            </p:cNvPr>
            <p:cNvSpPr/>
            <p:nvPr/>
          </p:nvSpPr>
          <p:spPr>
            <a:xfrm>
              <a:off x="4423395" y="27434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8" name="pt273">
              <a:extLst>
                <a:ext uri="{FF2B5EF4-FFF2-40B4-BE49-F238E27FC236}">
                  <a16:creationId xmlns:a16="http://schemas.microsoft.com/office/drawing/2014/main" id="{840CFCB6-7F43-CE61-1DBE-6A69329DBA18}"/>
                </a:ext>
              </a:extLst>
            </p:cNvPr>
            <p:cNvSpPr/>
            <p:nvPr/>
          </p:nvSpPr>
          <p:spPr>
            <a:xfrm>
              <a:off x="5043185" y="31993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69" name="pt274">
              <a:extLst>
                <a:ext uri="{FF2B5EF4-FFF2-40B4-BE49-F238E27FC236}">
                  <a16:creationId xmlns:a16="http://schemas.microsoft.com/office/drawing/2014/main" id="{CAFAB859-8BA1-CC55-0470-B11B5384C336}"/>
                </a:ext>
              </a:extLst>
            </p:cNvPr>
            <p:cNvSpPr/>
            <p:nvPr/>
          </p:nvSpPr>
          <p:spPr>
            <a:xfrm>
              <a:off x="5211090" y="32755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0" name="pt275">
              <a:extLst>
                <a:ext uri="{FF2B5EF4-FFF2-40B4-BE49-F238E27FC236}">
                  <a16:creationId xmlns:a16="http://schemas.microsoft.com/office/drawing/2014/main" id="{06967634-CFD3-ED67-D4FF-B555521F382F}"/>
                </a:ext>
              </a:extLst>
            </p:cNvPr>
            <p:cNvSpPr/>
            <p:nvPr/>
          </p:nvSpPr>
          <p:spPr>
            <a:xfrm>
              <a:off x="4594112" y="27750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1" name="pt276">
              <a:extLst>
                <a:ext uri="{FF2B5EF4-FFF2-40B4-BE49-F238E27FC236}">
                  <a16:creationId xmlns:a16="http://schemas.microsoft.com/office/drawing/2014/main" id="{16193E56-9CBF-A606-42CA-1EE4A3D7DC67}"/>
                </a:ext>
              </a:extLst>
            </p:cNvPr>
            <p:cNvSpPr/>
            <p:nvPr/>
          </p:nvSpPr>
          <p:spPr>
            <a:xfrm>
              <a:off x="5109508" y="36004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2" name="pt277">
              <a:extLst>
                <a:ext uri="{FF2B5EF4-FFF2-40B4-BE49-F238E27FC236}">
                  <a16:creationId xmlns:a16="http://schemas.microsoft.com/office/drawing/2014/main" id="{D77E783F-B313-147E-5D20-2B69EFFBDDA1}"/>
                </a:ext>
              </a:extLst>
            </p:cNvPr>
            <p:cNvSpPr/>
            <p:nvPr/>
          </p:nvSpPr>
          <p:spPr>
            <a:xfrm>
              <a:off x="5458595" y="27673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3" name="pt278">
              <a:extLst>
                <a:ext uri="{FF2B5EF4-FFF2-40B4-BE49-F238E27FC236}">
                  <a16:creationId xmlns:a16="http://schemas.microsoft.com/office/drawing/2014/main" id="{110DC6F5-3056-1B77-68B4-2300E7046DBB}"/>
                </a:ext>
              </a:extLst>
            </p:cNvPr>
            <p:cNvSpPr/>
            <p:nvPr/>
          </p:nvSpPr>
          <p:spPr>
            <a:xfrm>
              <a:off x="5091865" y="44887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4" name="pt279">
              <a:extLst>
                <a:ext uri="{FF2B5EF4-FFF2-40B4-BE49-F238E27FC236}">
                  <a16:creationId xmlns:a16="http://schemas.microsoft.com/office/drawing/2014/main" id="{61BF74E9-7777-9AA8-626C-62C27BD051BC}"/>
                </a:ext>
              </a:extLst>
            </p:cNvPr>
            <p:cNvSpPr/>
            <p:nvPr/>
          </p:nvSpPr>
          <p:spPr>
            <a:xfrm>
              <a:off x="4587939" y="29713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5" name="pt280">
              <a:extLst>
                <a:ext uri="{FF2B5EF4-FFF2-40B4-BE49-F238E27FC236}">
                  <a16:creationId xmlns:a16="http://schemas.microsoft.com/office/drawing/2014/main" id="{DF65FB49-F94C-7C30-4108-54CE08425517}"/>
                </a:ext>
              </a:extLst>
            </p:cNvPr>
            <p:cNvSpPr/>
            <p:nvPr/>
          </p:nvSpPr>
          <p:spPr>
            <a:xfrm>
              <a:off x="4451841" y="24404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6" name="pt281">
              <a:extLst>
                <a:ext uri="{FF2B5EF4-FFF2-40B4-BE49-F238E27FC236}">
                  <a16:creationId xmlns:a16="http://schemas.microsoft.com/office/drawing/2014/main" id="{C1A87615-BEE7-AE8E-4AB7-D1B1C6803EAF}"/>
                </a:ext>
              </a:extLst>
            </p:cNvPr>
            <p:cNvSpPr/>
            <p:nvPr/>
          </p:nvSpPr>
          <p:spPr>
            <a:xfrm>
              <a:off x="4604798" y="33106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7" name="pt282">
              <a:extLst>
                <a:ext uri="{FF2B5EF4-FFF2-40B4-BE49-F238E27FC236}">
                  <a16:creationId xmlns:a16="http://schemas.microsoft.com/office/drawing/2014/main" id="{2D8F8646-5393-7818-3E9D-A73B9A124E22}"/>
                </a:ext>
              </a:extLst>
            </p:cNvPr>
            <p:cNvSpPr/>
            <p:nvPr/>
          </p:nvSpPr>
          <p:spPr>
            <a:xfrm>
              <a:off x="4570289" y="25019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8" name="pt283">
              <a:extLst>
                <a:ext uri="{FF2B5EF4-FFF2-40B4-BE49-F238E27FC236}">
                  <a16:creationId xmlns:a16="http://schemas.microsoft.com/office/drawing/2014/main" id="{49CCAF65-E435-9DE6-DD18-9B53F59DAF08}"/>
                </a:ext>
              </a:extLst>
            </p:cNvPr>
            <p:cNvSpPr/>
            <p:nvPr/>
          </p:nvSpPr>
          <p:spPr>
            <a:xfrm>
              <a:off x="5129095" y="31106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79" name="pt284">
              <a:extLst>
                <a:ext uri="{FF2B5EF4-FFF2-40B4-BE49-F238E27FC236}">
                  <a16:creationId xmlns:a16="http://schemas.microsoft.com/office/drawing/2014/main" id="{82E42969-5DF0-D151-122F-BFA5F4D43D83}"/>
                </a:ext>
              </a:extLst>
            </p:cNvPr>
            <p:cNvSpPr/>
            <p:nvPr/>
          </p:nvSpPr>
          <p:spPr>
            <a:xfrm>
              <a:off x="5448758" y="4647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0" name="pt285">
              <a:extLst>
                <a:ext uri="{FF2B5EF4-FFF2-40B4-BE49-F238E27FC236}">
                  <a16:creationId xmlns:a16="http://schemas.microsoft.com/office/drawing/2014/main" id="{580EFECD-F5AE-7742-EBBB-72FDEED6914A}"/>
                </a:ext>
              </a:extLst>
            </p:cNvPr>
            <p:cNvSpPr/>
            <p:nvPr/>
          </p:nvSpPr>
          <p:spPr>
            <a:xfrm>
              <a:off x="4612616" y="33019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1" name="pt286">
              <a:extLst>
                <a:ext uri="{FF2B5EF4-FFF2-40B4-BE49-F238E27FC236}">
                  <a16:creationId xmlns:a16="http://schemas.microsoft.com/office/drawing/2014/main" id="{BE6277BE-B190-E2BD-2235-E3D119CFBFEA}"/>
                </a:ext>
              </a:extLst>
            </p:cNvPr>
            <p:cNvSpPr/>
            <p:nvPr/>
          </p:nvSpPr>
          <p:spPr>
            <a:xfrm>
              <a:off x="5402723" y="42249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2" name="pt287">
              <a:extLst>
                <a:ext uri="{FF2B5EF4-FFF2-40B4-BE49-F238E27FC236}">
                  <a16:creationId xmlns:a16="http://schemas.microsoft.com/office/drawing/2014/main" id="{775E7FBE-5970-10ED-42A3-777C307656D8}"/>
                </a:ext>
              </a:extLst>
            </p:cNvPr>
            <p:cNvSpPr/>
            <p:nvPr/>
          </p:nvSpPr>
          <p:spPr>
            <a:xfrm>
              <a:off x="5395063" y="27415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3" name="pt288">
              <a:extLst>
                <a:ext uri="{FF2B5EF4-FFF2-40B4-BE49-F238E27FC236}">
                  <a16:creationId xmlns:a16="http://schemas.microsoft.com/office/drawing/2014/main" id="{9487FBDD-73A6-AFB5-BA2C-0C8A707D7DC0}"/>
                </a:ext>
              </a:extLst>
            </p:cNvPr>
            <p:cNvSpPr/>
            <p:nvPr/>
          </p:nvSpPr>
          <p:spPr>
            <a:xfrm>
              <a:off x="4998722" y="46814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4" name="pt289">
              <a:extLst>
                <a:ext uri="{FF2B5EF4-FFF2-40B4-BE49-F238E27FC236}">
                  <a16:creationId xmlns:a16="http://schemas.microsoft.com/office/drawing/2014/main" id="{32CC7482-D190-C0A7-CB32-F747D9FD96BE}"/>
                </a:ext>
              </a:extLst>
            </p:cNvPr>
            <p:cNvSpPr/>
            <p:nvPr/>
          </p:nvSpPr>
          <p:spPr>
            <a:xfrm>
              <a:off x="5028852" y="23349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5" name="pt290">
              <a:extLst>
                <a:ext uri="{FF2B5EF4-FFF2-40B4-BE49-F238E27FC236}">
                  <a16:creationId xmlns:a16="http://schemas.microsoft.com/office/drawing/2014/main" id="{02B360E2-4322-821A-EB8F-80F67D5621C8}"/>
                </a:ext>
              </a:extLst>
            </p:cNvPr>
            <p:cNvSpPr/>
            <p:nvPr/>
          </p:nvSpPr>
          <p:spPr>
            <a:xfrm>
              <a:off x="4984317" y="21727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6" name="pt291">
              <a:extLst>
                <a:ext uri="{FF2B5EF4-FFF2-40B4-BE49-F238E27FC236}">
                  <a16:creationId xmlns:a16="http://schemas.microsoft.com/office/drawing/2014/main" id="{CFE81003-8952-274B-273D-BABD7B03962C}"/>
                </a:ext>
              </a:extLst>
            </p:cNvPr>
            <p:cNvSpPr/>
            <p:nvPr/>
          </p:nvSpPr>
          <p:spPr>
            <a:xfrm>
              <a:off x="5066373" y="38984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7" name="pt292">
              <a:extLst>
                <a:ext uri="{FF2B5EF4-FFF2-40B4-BE49-F238E27FC236}">
                  <a16:creationId xmlns:a16="http://schemas.microsoft.com/office/drawing/2014/main" id="{C11D9FF6-BAB2-1C19-3E47-07AA3B1264D0}"/>
                </a:ext>
              </a:extLst>
            </p:cNvPr>
            <p:cNvSpPr/>
            <p:nvPr/>
          </p:nvSpPr>
          <p:spPr>
            <a:xfrm>
              <a:off x="4249661" y="23338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8" name="pt293">
              <a:extLst>
                <a:ext uri="{FF2B5EF4-FFF2-40B4-BE49-F238E27FC236}">
                  <a16:creationId xmlns:a16="http://schemas.microsoft.com/office/drawing/2014/main" id="{8F2F4C33-2069-D863-E495-37BC408BC2B7}"/>
                </a:ext>
              </a:extLst>
            </p:cNvPr>
            <p:cNvSpPr/>
            <p:nvPr/>
          </p:nvSpPr>
          <p:spPr>
            <a:xfrm>
              <a:off x="4947509" y="42729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89" name="pt294">
              <a:extLst>
                <a:ext uri="{FF2B5EF4-FFF2-40B4-BE49-F238E27FC236}">
                  <a16:creationId xmlns:a16="http://schemas.microsoft.com/office/drawing/2014/main" id="{1BE330B2-D331-2D9C-0248-D1BE896E392B}"/>
                </a:ext>
              </a:extLst>
            </p:cNvPr>
            <p:cNvSpPr/>
            <p:nvPr/>
          </p:nvSpPr>
          <p:spPr>
            <a:xfrm>
              <a:off x="4119723" y="19199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0" name="pt295">
              <a:extLst>
                <a:ext uri="{FF2B5EF4-FFF2-40B4-BE49-F238E27FC236}">
                  <a16:creationId xmlns:a16="http://schemas.microsoft.com/office/drawing/2014/main" id="{FD212C6B-F234-2FA0-17AF-F5AE561B4463}"/>
                </a:ext>
              </a:extLst>
            </p:cNvPr>
            <p:cNvSpPr/>
            <p:nvPr/>
          </p:nvSpPr>
          <p:spPr>
            <a:xfrm>
              <a:off x="4841921" y="44625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1" name="pt296">
              <a:extLst>
                <a:ext uri="{FF2B5EF4-FFF2-40B4-BE49-F238E27FC236}">
                  <a16:creationId xmlns:a16="http://schemas.microsoft.com/office/drawing/2014/main" id="{1C22ADD3-0AB8-74C6-AA8E-63B89CD6CB5E}"/>
                </a:ext>
              </a:extLst>
            </p:cNvPr>
            <p:cNvSpPr/>
            <p:nvPr/>
          </p:nvSpPr>
          <p:spPr>
            <a:xfrm>
              <a:off x="4415562" y="30113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2" name="pt297">
              <a:extLst>
                <a:ext uri="{FF2B5EF4-FFF2-40B4-BE49-F238E27FC236}">
                  <a16:creationId xmlns:a16="http://schemas.microsoft.com/office/drawing/2014/main" id="{C9E02E23-1C93-1B8F-4D3B-CF06B85B99B1}"/>
                </a:ext>
              </a:extLst>
            </p:cNvPr>
            <p:cNvSpPr/>
            <p:nvPr/>
          </p:nvSpPr>
          <p:spPr>
            <a:xfrm>
              <a:off x="4687082" y="24918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3" name="pt298">
              <a:extLst>
                <a:ext uri="{FF2B5EF4-FFF2-40B4-BE49-F238E27FC236}">
                  <a16:creationId xmlns:a16="http://schemas.microsoft.com/office/drawing/2014/main" id="{2D327BB7-FB93-BEFB-5372-B56B8BF7E48E}"/>
                </a:ext>
              </a:extLst>
            </p:cNvPr>
            <p:cNvSpPr/>
            <p:nvPr/>
          </p:nvSpPr>
          <p:spPr>
            <a:xfrm>
              <a:off x="5196601" y="24969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4" name="pt299">
              <a:extLst>
                <a:ext uri="{FF2B5EF4-FFF2-40B4-BE49-F238E27FC236}">
                  <a16:creationId xmlns:a16="http://schemas.microsoft.com/office/drawing/2014/main" id="{224D00CC-7F49-9F29-D097-4C55D9E30761}"/>
                </a:ext>
              </a:extLst>
            </p:cNvPr>
            <p:cNvSpPr/>
            <p:nvPr/>
          </p:nvSpPr>
          <p:spPr>
            <a:xfrm>
              <a:off x="5101382" y="26316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5" name="pt300">
              <a:extLst>
                <a:ext uri="{FF2B5EF4-FFF2-40B4-BE49-F238E27FC236}">
                  <a16:creationId xmlns:a16="http://schemas.microsoft.com/office/drawing/2014/main" id="{53431B8F-5A3B-4FB8-B9E7-734D23201DC9}"/>
                </a:ext>
              </a:extLst>
            </p:cNvPr>
            <p:cNvSpPr/>
            <p:nvPr/>
          </p:nvSpPr>
          <p:spPr>
            <a:xfrm>
              <a:off x="4893577" y="27853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6" name="pt301">
              <a:extLst>
                <a:ext uri="{FF2B5EF4-FFF2-40B4-BE49-F238E27FC236}">
                  <a16:creationId xmlns:a16="http://schemas.microsoft.com/office/drawing/2014/main" id="{9263DA55-2474-274F-7064-ACFC64D2A211}"/>
                </a:ext>
              </a:extLst>
            </p:cNvPr>
            <p:cNvSpPr/>
            <p:nvPr/>
          </p:nvSpPr>
          <p:spPr>
            <a:xfrm>
              <a:off x="4840171" y="36889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7" name="pt302">
              <a:extLst>
                <a:ext uri="{FF2B5EF4-FFF2-40B4-BE49-F238E27FC236}">
                  <a16:creationId xmlns:a16="http://schemas.microsoft.com/office/drawing/2014/main" id="{DEC36106-D947-0F93-425C-FC217256F5ED}"/>
                </a:ext>
              </a:extLst>
            </p:cNvPr>
            <p:cNvSpPr/>
            <p:nvPr/>
          </p:nvSpPr>
          <p:spPr>
            <a:xfrm>
              <a:off x="4819811" y="22738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8" name="pt303">
              <a:extLst>
                <a:ext uri="{FF2B5EF4-FFF2-40B4-BE49-F238E27FC236}">
                  <a16:creationId xmlns:a16="http://schemas.microsoft.com/office/drawing/2014/main" id="{E5187067-868F-D7DA-EBB1-C57DA11D12A2}"/>
                </a:ext>
              </a:extLst>
            </p:cNvPr>
            <p:cNvSpPr/>
            <p:nvPr/>
          </p:nvSpPr>
          <p:spPr>
            <a:xfrm>
              <a:off x="5090976" y="35726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299" name="pt304">
              <a:extLst>
                <a:ext uri="{FF2B5EF4-FFF2-40B4-BE49-F238E27FC236}">
                  <a16:creationId xmlns:a16="http://schemas.microsoft.com/office/drawing/2014/main" id="{E995CC8A-15C5-3A46-3B80-01DD0D324B53}"/>
                </a:ext>
              </a:extLst>
            </p:cNvPr>
            <p:cNvSpPr/>
            <p:nvPr/>
          </p:nvSpPr>
          <p:spPr>
            <a:xfrm>
              <a:off x="4245773" y="29704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0" name="pt305">
              <a:extLst>
                <a:ext uri="{FF2B5EF4-FFF2-40B4-BE49-F238E27FC236}">
                  <a16:creationId xmlns:a16="http://schemas.microsoft.com/office/drawing/2014/main" id="{6FA5DA4F-6B8F-C1CC-448F-FDC8FDC98EB5}"/>
                </a:ext>
              </a:extLst>
            </p:cNvPr>
            <p:cNvSpPr/>
            <p:nvPr/>
          </p:nvSpPr>
          <p:spPr>
            <a:xfrm>
              <a:off x="5092458" y="24009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1" name="pt306">
              <a:extLst>
                <a:ext uri="{FF2B5EF4-FFF2-40B4-BE49-F238E27FC236}">
                  <a16:creationId xmlns:a16="http://schemas.microsoft.com/office/drawing/2014/main" id="{89F6F7DD-7D5A-C301-A283-9A6DB490BD94}"/>
                </a:ext>
              </a:extLst>
            </p:cNvPr>
            <p:cNvSpPr/>
            <p:nvPr/>
          </p:nvSpPr>
          <p:spPr>
            <a:xfrm>
              <a:off x="4515312" y="157498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2" name="pt307">
              <a:extLst>
                <a:ext uri="{FF2B5EF4-FFF2-40B4-BE49-F238E27FC236}">
                  <a16:creationId xmlns:a16="http://schemas.microsoft.com/office/drawing/2014/main" id="{918302A5-30FF-D564-3E6C-56F98361F542}"/>
                </a:ext>
              </a:extLst>
            </p:cNvPr>
            <p:cNvSpPr/>
            <p:nvPr/>
          </p:nvSpPr>
          <p:spPr>
            <a:xfrm>
              <a:off x="5407974" y="43931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3" name="pt308">
              <a:extLst>
                <a:ext uri="{FF2B5EF4-FFF2-40B4-BE49-F238E27FC236}">
                  <a16:creationId xmlns:a16="http://schemas.microsoft.com/office/drawing/2014/main" id="{25A181C8-B8D3-FCFB-7232-96284A5FD1DA}"/>
                </a:ext>
              </a:extLst>
            </p:cNvPr>
            <p:cNvSpPr/>
            <p:nvPr/>
          </p:nvSpPr>
          <p:spPr>
            <a:xfrm>
              <a:off x="4269863" y="30921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4" name="pt309">
              <a:extLst>
                <a:ext uri="{FF2B5EF4-FFF2-40B4-BE49-F238E27FC236}">
                  <a16:creationId xmlns:a16="http://schemas.microsoft.com/office/drawing/2014/main" id="{014BFF84-4DCA-2B88-E1B8-48022FC9AD99}"/>
                </a:ext>
              </a:extLst>
            </p:cNvPr>
            <p:cNvSpPr/>
            <p:nvPr/>
          </p:nvSpPr>
          <p:spPr>
            <a:xfrm>
              <a:off x="5138155" y="24768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5" name="pt310">
              <a:extLst>
                <a:ext uri="{FF2B5EF4-FFF2-40B4-BE49-F238E27FC236}">
                  <a16:creationId xmlns:a16="http://schemas.microsoft.com/office/drawing/2014/main" id="{D63A3C69-5879-2BC3-24AA-5D00FB84C44C}"/>
                </a:ext>
              </a:extLst>
            </p:cNvPr>
            <p:cNvSpPr/>
            <p:nvPr/>
          </p:nvSpPr>
          <p:spPr>
            <a:xfrm>
              <a:off x="5198831" y="24410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6" name="pt311">
              <a:extLst>
                <a:ext uri="{FF2B5EF4-FFF2-40B4-BE49-F238E27FC236}">
                  <a16:creationId xmlns:a16="http://schemas.microsoft.com/office/drawing/2014/main" id="{AE2D89F8-6107-F75A-5DF9-119ED96FBF4A}"/>
                </a:ext>
              </a:extLst>
            </p:cNvPr>
            <p:cNvSpPr/>
            <p:nvPr/>
          </p:nvSpPr>
          <p:spPr>
            <a:xfrm>
              <a:off x="4394736" y="39919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7" name="pt312">
              <a:extLst>
                <a:ext uri="{FF2B5EF4-FFF2-40B4-BE49-F238E27FC236}">
                  <a16:creationId xmlns:a16="http://schemas.microsoft.com/office/drawing/2014/main" id="{3160CA1F-9278-344F-D8AC-841E4D03A4CE}"/>
                </a:ext>
              </a:extLst>
            </p:cNvPr>
            <p:cNvSpPr/>
            <p:nvPr/>
          </p:nvSpPr>
          <p:spPr>
            <a:xfrm>
              <a:off x="5843594" y="39993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8" name="pt313">
              <a:extLst>
                <a:ext uri="{FF2B5EF4-FFF2-40B4-BE49-F238E27FC236}">
                  <a16:creationId xmlns:a16="http://schemas.microsoft.com/office/drawing/2014/main" id="{7F6A14A5-8454-0361-6E8C-21817F897990}"/>
                </a:ext>
              </a:extLst>
            </p:cNvPr>
            <p:cNvSpPr/>
            <p:nvPr/>
          </p:nvSpPr>
          <p:spPr>
            <a:xfrm>
              <a:off x="4586731" y="52247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09" name="pt314">
              <a:extLst>
                <a:ext uri="{FF2B5EF4-FFF2-40B4-BE49-F238E27FC236}">
                  <a16:creationId xmlns:a16="http://schemas.microsoft.com/office/drawing/2014/main" id="{8391CC30-E66D-A15C-8D25-2B27DED58D9B}"/>
                </a:ext>
              </a:extLst>
            </p:cNvPr>
            <p:cNvSpPr/>
            <p:nvPr/>
          </p:nvSpPr>
          <p:spPr>
            <a:xfrm>
              <a:off x="4609986" y="300546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0" name="pt315">
              <a:extLst>
                <a:ext uri="{FF2B5EF4-FFF2-40B4-BE49-F238E27FC236}">
                  <a16:creationId xmlns:a16="http://schemas.microsoft.com/office/drawing/2014/main" id="{E8168917-27E3-1415-44FD-1B5E7EFCE0FC}"/>
                </a:ext>
              </a:extLst>
            </p:cNvPr>
            <p:cNvSpPr/>
            <p:nvPr/>
          </p:nvSpPr>
          <p:spPr>
            <a:xfrm>
              <a:off x="4849443" y="48273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1" name="pt316">
              <a:extLst>
                <a:ext uri="{FF2B5EF4-FFF2-40B4-BE49-F238E27FC236}">
                  <a16:creationId xmlns:a16="http://schemas.microsoft.com/office/drawing/2014/main" id="{6C86AC9C-A37A-269C-4AB5-5FBFE4EC89EB}"/>
                </a:ext>
              </a:extLst>
            </p:cNvPr>
            <p:cNvSpPr/>
            <p:nvPr/>
          </p:nvSpPr>
          <p:spPr>
            <a:xfrm>
              <a:off x="4844991" y="260756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2" name="pt317">
              <a:extLst>
                <a:ext uri="{FF2B5EF4-FFF2-40B4-BE49-F238E27FC236}">
                  <a16:creationId xmlns:a16="http://schemas.microsoft.com/office/drawing/2014/main" id="{1144D86E-819E-6CAA-2406-149AF65B1CF8}"/>
                </a:ext>
              </a:extLst>
            </p:cNvPr>
            <p:cNvSpPr/>
            <p:nvPr/>
          </p:nvSpPr>
          <p:spPr>
            <a:xfrm>
              <a:off x="5101316" y="248750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3" name="pt318">
              <a:extLst>
                <a:ext uri="{FF2B5EF4-FFF2-40B4-BE49-F238E27FC236}">
                  <a16:creationId xmlns:a16="http://schemas.microsoft.com/office/drawing/2014/main" id="{6CB91910-6BE3-FF55-C7B0-F4043D66AFFE}"/>
                </a:ext>
              </a:extLst>
            </p:cNvPr>
            <p:cNvSpPr/>
            <p:nvPr/>
          </p:nvSpPr>
          <p:spPr>
            <a:xfrm>
              <a:off x="4177275" y="19408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4" name="pt319">
              <a:extLst>
                <a:ext uri="{FF2B5EF4-FFF2-40B4-BE49-F238E27FC236}">
                  <a16:creationId xmlns:a16="http://schemas.microsoft.com/office/drawing/2014/main" id="{4D4D067D-10DF-72AE-5A84-472B6C1270E3}"/>
                </a:ext>
              </a:extLst>
            </p:cNvPr>
            <p:cNvSpPr/>
            <p:nvPr/>
          </p:nvSpPr>
          <p:spPr>
            <a:xfrm>
              <a:off x="4855128" y="43366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5" name="pt320">
              <a:extLst>
                <a:ext uri="{FF2B5EF4-FFF2-40B4-BE49-F238E27FC236}">
                  <a16:creationId xmlns:a16="http://schemas.microsoft.com/office/drawing/2014/main" id="{A0FB618D-EE4F-2F01-C5D5-84DE6795BC41}"/>
                </a:ext>
              </a:extLst>
            </p:cNvPr>
            <p:cNvSpPr/>
            <p:nvPr/>
          </p:nvSpPr>
          <p:spPr>
            <a:xfrm>
              <a:off x="4947494" y="37657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6" name="pt321">
              <a:extLst>
                <a:ext uri="{FF2B5EF4-FFF2-40B4-BE49-F238E27FC236}">
                  <a16:creationId xmlns:a16="http://schemas.microsoft.com/office/drawing/2014/main" id="{D0201F06-23F8-7CEC-AE88-9BD6FE77DE1B}"/>
                </a:ext>
              </a:extLst>
            </p:cNvPr>
            <p:cNvSpPr/>
            <p:nvPr/>
          </p:nvSpPr>
          <p:spPr>
            <a:xfrm>
              <a:off x="5049611" y="41092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7" name="pt322">
              <a:extLst>
                <a:ext uri="{FF2B5EF4-FFF2-40B4-BE49-F238E27FC236}">
                  <a16:creationId xmlns:a16="http://schemas.microsoft.com/office/drawing/2014/main" id="{D69601AB-388E-B702-BB4C-7AA5DC063582}"/>
                </a:ext>
              </a:extLst>
            </p:cNvPr>
            <p:cNvSpPr/>
            <p:nvPr/>
          </p:nvSpPr>
          <p:spPr>
            <a:xfrm>
              <a:off x="5470044" y="22197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8" name="pt323">
              <a:extLst>
                <a:ext uri="{FF2B5EF4-FFF2-40B4-BE49-F238E27FC236}">
                  <a16:creationId xmlns:a16="http://schemas.microsoft.com/office/drawing/2014/main" id="{79B53C23-25B0-19A5-3219-76D1D2CFDBA5}"/>
                </a:ext>
              </a:extLst>
            </p:cNvPr>
            <p:cNvSpPr/>
            <p:nvPr/>
          </p:nvSpPr>
          <p:spPr>
            <a:xfrm>
              <a:off x="5047077" y="37491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19" name="pt324">
              <a:extLst>
                <a:ext uri="{FF2B5EF4-FFF2-40B4-BE49-F238E27FC236}">
                  <a16:creationId xmlns:a16="http://schemas.microsoft.com/office/drawing/2014/main" id="{24E5B4FC-B1F4-9E39-1E84-3E3ECD925C4E}"/>
                </a:ext>
              </a:extLst>
            </p:cNvPr>
            <p:cNvSpPr/>
            <p:nvPr/>
          </p:nvSpPr>
          <p:spPr>
            <a:xfrm>
              <a:off x="5035824" y="27986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0" name="pt325">
              <a:extLst>
                <a:ext uri="{FF2B5EF4-FFF2-40B4-BE49-F238E27FC236}">
                  <a16:creationId xmlns:a16="http://schemas.microsoft.com/office/drawing/2014/main" id="{67890A4C-469A-FD96-3B86-B087D5F0F96F}"/>
                </a:ext>
              </a:extLst>
            </p:cNvPr>
            <p:cNvSpPr/>
            <p:nvPr/>
          </p:nvSpPr>
          <p:spPr>
            <a:xfrm>
              <a:off x="4293862" y="385069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1" name="pt326">
              <a:extLst>
                <a:ext uri="{FF2B5EF4-FFF2-40B4-BE49-F238E27FC236}">
                  <a16:creationId xmlns:a16="http://schemas.microsoft.com/office/drawing/2014/main" id="{E6C7DFE5-F975-FC0D-7838-C89FE08765B6}"/>
                </a:ext>
              </a:extLst>
            </p:cNvPr>
            <p:cNvSpPr/>
            <p:nvPr/>
          </p:nvSpPr>
          <p:spPr>
            <a:xfrm>
              <a:off x="4652295" y="26997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2" name="pt327">
              <a:extLst>
                <a:ext uri="{FF2B5EF4-FFF2-40B4-BE49-F238E27FC236}">
                  <a16:creationId xmlns:a16="http://schemas.microsoft.com/office/drawing/2014/main" id="{58EF1E35-7BDF-CDB4-BD8E-6096C5E12762}"/>
                </a:ext>
              </a:extLst>
            </p:cNvPr>
            <p:cNvSpPr/>
            <p:nvPr/>
          </p:nvSpPr>
          <p:spPr>
            <a:xfrm>
              <a:off x="4615131" y="26413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3" name="pt328">
              <a:extLst>
                <a:ext uri="{FF2B5EF4-FFF2-40B4-BE49-F238E27FC236}">
                  <a16:creationId xmlns:a16="http://schemas.microsoft.com/office/drawing/2014/main" id="{565989D4-BD41-5011-F864-7A016FCED597}"/>
                </a:ext>
              </a:extLst>
            </p:cNvPr>
            <p:cNvSpPr/>
            <p:nvPr/>
          </p:nvSpPr>
          <p:spPr>
            <a:xfrm>
              <a:off x="4914345" y="311376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4" name="pt329">
              <a:extLst>
                <a:ext uri="{FF2B5EF4-FFF2-40B4-BE49-F238E27FC236}">
                  <a16:creationId xmlns:a16="http://schemas.microsoft.com/office/drawing/2014/main" id="{0A65B404-A467-C89C-7A33-B26CEA86A463}"/>
                </a:ext>
              </a:extLst>
            </p:cNvPr>
            <p:cNvSpPr/>
            <p:nvPr/>
          </p:nvSpPr>
          <p:spPr>
            <a:xfrm>
              <a:off x="4249043" y="27797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5" name="pt330">
              <a:extLst>
                <a:ext uri="{FF2B5EF4-FFF2-40B4-BE49-F238E27FC236}">
                  <a16:creationId xmlns:a16="http://schemas.microsoft.com/office/drawing/2014/main" id="{9E2945C5-4A3E-A02D-D893-537E4BC47804}"/>
                </a:ext>
              </a:extLst>
            </p:cNvPr>
            <p:cNvSpPr/>
            <p:nvPr/>
          </p:nvSpPr>
          <p:spPr>
            <a:xfrm>
              <a:off x="4243212" y="218439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6" name="pt331">
              <a:extLst>
                <a:ext uri="{FF2B5EF4-FFF2-40B4-BE49-F238E27FC236}">
                  <a16:creationId xmlns:a16="http://schemas.microsoft.com/office/drawing/2014/main" id="{34890CC3-C1C5-8213-B06F-9DBEEAAD54D7}"/>
                </a:ext>
              </a:extLst>
            </p:cNvPr>
            <p:cNvSpPr/>
            <p:nvPr/>
          </p:nvSpPr>
          <p:spPr>
            <a:xfrm>
              <a:off x="4721461" y="22545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7" name="pt332">
              <a:extLst>
                <a:ext uri="{FF2B5EF4-FFF2-40B4-BE49-F238E27FC236}">
                  <a16:creationId xmlns:a16="http://schemas.microsoft.com/office/drawing/2014/main" id="{5ABEB5A5-9B1B-9125-8FFD-8EB83A029CFB}"/>
                </a:ext>
              </a:extLst>
            </p:cNvPr>
            <p:cNvSpPr/>
            <p:nvPr/>
          </p:nvSpPr>
          <p:spPr>
            <a:xfrm>
              <a:off x="4742018" y="25512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8" name="pt333">
              <a:extLst>
                <a:ext uri="{FF2B5EF4-FFF2-40B4-BE49-F238E27FC236}">
                  <a16:creationId xmlns:a16="http://schemas.microsoft.com/office/drawing/2014/main" id="{696EB46D-E2BB-AA87-08DD-3273FAB177C0}"/>
                </a:ext>
              </a:extLst>
            </p:cNvPr>
            <p:cNvSpPr/>
            <p:nvPr/>
          </p:nvSpPr>
          <p:spPr>
            <a:xfrm>
              <a:off x="4379026" y="324167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29" name="pt334">
              <a:extLst>
                <a:ext uri="{FF2B5EF4-FFF2-40B4-BE49-F238E27FC236}">
                  <a16:creationId xmlns:a16="http://schemas.microsoft.com/office/drawing/2014/main" id="{A9DA09AD-074F-4B7B-D5E2-069442484B48}"/>
                </a:ext>
              </a:extLst>
            </p:cNvPr>
            <p:cNvSpPr/>
            <p:nvPr/>
          </p:nvSpPr>
          <p:spPr>
            <a:xfrm>
              <a:off x="4899082" y="19837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0" name="pt335">
              <a:extLst>
                <a:ext uri="{FF2B5EF4-FFF2-40B4-BE49-F238E27FC236}">
                  <a16:creationId xmlns:a16="http://schemas.microsoft.com/office/drawing/2014/main" id="{4D1D3154-286B-FFEB-150A-3F0BBADD81EE}"/>
                </a:ext>
              </a:extLst>
            </p:cNvPr>
            <p:cNvSpPr/>
            <p:nvPr/>
          </p:nvSpPr>
          <p:spPr>
            <a:xfrm>
              <a:off x="4604483" y="30796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1" name="pt336">
              <a:extLst>
                <a:ext uri="{FF2B5EF4-FFF2-40B4-BE49-F238E27FC236}">
                  <a16:creationId xmlns:a16="http://schemas.microsoft.com/office/drawing/2014/main" id="{EE28E592-E2CD-87F6-37D9-2E18BC89A7F9}"/>
                </a:ext>
              </a:extLst>
            </p:cNvPr>
            <p:cNvSpPr/>
            <p:nvPr/>
          </p:nvSpPr>
          <p:spPr>
            <a:xfrm>
              <a:off x="4617208" y="238406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2" name="pt337">
              <a:extLst>
                <a:ext uri="{FF2B5EF4-FFF2-40B4-BE49-F238E27FC236}">
                  <a16:creationId xmlns:a16="http://schemas.microsoft.com/office/drawing/2014/main" id="{5E587EA8-11B4-7E3C-949F-B5E6A9115F7F}"/>
                </a:ext>
              </a:extLst>
            </p:cNvPr>
            <p:cNvSpPr/>
            <p:nvPr/>
          </p:nvSpPr>
          <p:spPr>
            <a:xfrm>
              <a:off x="4896220" y="369350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3" name="pt338">
              <a:extLst>
                <a:ext uri="{FF2B5EF4-FFF2-40B4-BE49-F238E27FC236}">
                  <a16:creationId xmlns:a16="http://schemas.microsoft.com/office/drawing/2014/main" id="{D3C32033-BDEB-146C-02D3-7FD42013D383}"/>
                </a:ext>
              </a:extLst>
            </p:cNvPr>
            <p:cNvSpPr/>
            <p:nvPr/>
          </p:nvSpPr>
          <p:spPr>
            <a:xfrm>
              <a:off x="4494767" y="202086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4" name="pt339">
              <a:extLst>
                <a:ext uri="{FF2B5EF4-FFF2-40B4-BE49-F238E27FC236}">
                  <a16:creationId xmlns:a16="http://schemas.microsoft.com/office/drawing/2014/main" id="{3D78944C-1A19-A089-75BD-CDA5AAAEB2A5}"/>
                </a:ext>
              </a:extLst>
            </p:cNvPr>
            <p:cNvSpPr/>
            <p:nvPr/>
          </p:nvSpPr>
          <p:spPr>
            <a:xfrm>
              <a:off x="4580581" y="273668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5" name="pt340">
              <a:extLst>
                <a:ext uri="{FF2B5EF4-FFF2-40B4-BE49-F238E27FC236}">
                  <a16:creationId xmlns:a16="http://schemas.microsoft.com/office/drawing/2014/main" id="{25551E15-BBBD-4729-B39F-A72B86AC5100}"/>
                </a:ext>
              </a:extLst>
            </p:cNvPr>
            <p:cNvSpPr/>
            <p:nvPr/>
          </p:nvSpPr>
          <p:spPr>
            <a:xfrm>
              <a:off x="4040864" y="27048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6" name="pt341">
              <a:extLst>
                <a:ext uri="{FF2B5EF4-FFF2-40B4-BE49-F238E27FC236}">
                  <a16:creationId xmlns:a16="http://schemas.microsoft.com/office/drawing/2014/main" id="{BB33D2F0-DA81-52B4-EB1A-21C9AE50190A}"/>
                </a:ext>
              </a:extLst>
            </p:cNvPr>
            <p:cNvSpPr/>
            <p:nvPr/>
          </p:nvSpPr>
          <p:spPr>
            <a:xfrm>
              <a:off x="4270168" y="17634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7" name="pt342">
              <a:extLst>
                <a:ext uri="{FF2B5EF4-FFF2-40B4-BE49-F238E27FC236}">
                  <a16:creationId xmlns:a16="http://schemas.microsoft.com/office/drawing/2014/main" id="{2A86FE34-24C9-4520-121C-1679D9A6535C}"/>
                </a:ext>
              </a:extLst>
            </p:cNvPr>
            <p:cNvSpPr/>
            <p:nvPr/>
          </p:nvSpPr>
          <p:spPr>
            <a:xfrm>
              <a:off x="4795376" y="28067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8" name="pt343">
              <a:extLst>
                <a:ext uri="{FF2B5EF4-FFF2-40B4-BE49-F238E27FC236}">
                  <a16:creationId xmlns:a16="http://schemas.microsoft.com/office/drawing/2014/main" id="{41AE3222-1394-755A-743E-474392CE15D5}"/>
                </a:ext>
              </a:extLst>
            </p:cNvPr>
            <p:cNvSpPr/>
            <p:nvPr/>
          </p:nvSpPr>
          <p:spPr>
            <a:xfrm>
              <a:off x="5047158" y="39826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39" name="pt344">
              <a:extLst>
                <a:ext uri="{FF2B5EF4-FFF2-40B4-BE49-F238E27FC236}">
                  <a16:creationId xmlns:a16="http://schemas.microsoft.com/office/drawing/2014/main" id="{8B96A450-40F1-361B-BD41-41084F4E8AAD}"/>
                </a:ext>
              </a:extLst>
            </p:cNvPr>
            <p:cNvSpPr/>
            <p:nvPr/>
          </p:nvSpPr>
          <p:spPr>
            <a:xfrm>
              <a:off x="5360084" y="29423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0" name="pt345">
              <a:extLst>
                <a:ext uri="{FF2B5EF4-FFF2-40B4-BE49-F238E27FC236}">
                  <a16:creationId xmlns:a16="http://schemas.microsoft.com/office/drawing/2014/main" id="{1B37FF50-C22D-E4DA-EE91-202E7BFCC017}"/>
                </a:ext>
              </a:extLst>
            </p:cNvPr>
            <p:cNvSpPr/>
            <p:nvPr/>
          </p:nvSpPr>
          <p:spPr>
            <a:xfrm>
              <a:off x="4751005" y="27292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1" name="pt346">
              <a:extLst>
                <a:ext uri="{FF2B5EF4-FFF2-40B4-BE49-F238E27FC236}">
                  <a16:creationId xmlns:a16="http://schemas.microsoft.com/office/drawing/2014/main" id="{AA7C8579-F0B3-749A-C018-7A9A2552F07F}"/>
                </a:ext>
              </a:extLst>
            </p:cNvPr>
            <p:cNvSpPr/>
            <p:nvPr/>
          </p:nvSpPr>
          <p:spPr>
            <a:xfrm>
              <a:off x="4311393" y="28114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2" name="pt347">
              <a:extLst>
                <a:ext uri="{FF2B5EF4-FFF2-40B4-BE49-F238E27FC236}">
                  <a16:creationId xmlns:a16="http://schemas.microsoft.com/office/drawing/2014/main" id="{BDFD7BE5-5FB0-5384-DD6B-9B928DCF414F}"/>
                </a:ext>
              </a:extLst>
            </p:cNvPr>
            <p:cNvSpPr/>
            <p:nvPr/>
          </p:nvSpPr>
          <p:spPr>
            <a:xfrm>
              <a:off x="4798996" y="37937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3" name="pt348">
              <a:extLst>
                <a:ext uri="{FF2B5EF4-FFF2-40B4-BE49-F238E27FC236}">
                  <a16:creationId xmlns:a16="http://schemas.microsoft.com/office/drawing/2014/main" id="{EB0E6291-2A39-28AA-9210-E5DE1FB5C035}"/>
                </a:ext>
              </a:extLst>
            </p:cNvPr>
            <p:cNvSpPr/>
            <p:nvPr/>
          </p:nvSpPr>
          <p:spPr>
            <a:xfrm>
              <a:off x="4567727" y="34682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4" name="pt349">
              <a:extLst>
                <a:ext uri="{FF2B5EF4-FFF2-40B4-BE49-F238E27FC236}">
                  <a16:creationId xmlns:a16="http://schemas.microsoft.com/office/drawing/2014/main" id="{162C639F-593B-09D8-681A-9F8F8D5E7AF9}"/>
                </a:ext>
              </a:extLst>
            </p:cNvPr>
            <p:cNvSpPr/>
            <p:nvPr/>
          </p:nvSpPr>
          <p:spPr>
            <a:xfrm>
              <a:off x="4440812" y="307153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5" name="pt350">
              <a:extLst>
                <a:ext uri="{FF2B5EF4-FFF2-40B4-BE49-F238E27FC236}">
                  <a16:creationId xmlns:a16="http://schemas.microsoft.com/office/drawing/2014/main" id="{71BF0F91-DE8E-9E53-B13E-4E9450EF0A1A}"/>
                </a:ext>
              </a:extLst>
            </p:cNvPr>
            <p:cNvSpPr/>
            <p:nvPr/>
          </p:nvSpPr>
          <p:spPr>
            <a:xfrm>
              <a:off x="4967516" y="34875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6" name="pt351">
              <a:extLst>
                <a:ext uri="{FF2B5EF4-FFF2-40B4-BE49-F238E27FC236}">
                  <a16:creationId xmlns:a16="http://schemas.microsoft.com/office/drawing/2014/main" id="{471C88A1-D1D9-3CDB-095D-C51C87BB8A75}"/>
                </a:ext>
              </a:extLst>
            </p:cNvPr>
            <p:cNvSpPr/>
            <p:nvPr/>
          </p:nvSpPr>
          <p:spPr>
            <a:xfrm>
              <a:off x="4439982" y="38046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7" name="pt352">
              <a:extLst>
                <a:ext uri="{FF2B5EF4-FFF2-40B4-BE49-F238E27FC236}">
                  <a16:creationId xmlns:a16="http://schemas.microsoft.com/office/drawing/2014/main" id="{B1CF1702-50B7-745C-8CD0-218D4D38776B}"/>
                </a:ext>
              </a:extLst>
            </p:cNvPr>
            <p:cNvSpPr/>
            <p:nvPr/>
          </p:nvSpPr>
          <p:spPr>
            <a:xfrm>
              <a:off x="3770533" y="35409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8" name="pt353">
              <a:extLst>
                <a:ext uri="{FF2B5EF4-FFF2-40B4-BE49-F238E27FC236}">
                  <a16:creationId xmlns:a16="http://schemas.microsoft.com/office/drawing/2014/main" id="{E6E405F1-D072-CDF1-41FF-7D8DEB297665}"/>
                </a:ext>
              </a:extLst>
            </p:cNvPr>
            <p:cNvSpPr/>
            <p:nvPr/>
          </p:nvSpPr>
          <p:spPr>
            <a:xfrm>
              <a:off x="4941037" y="27183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49" name="pt354">
              <a:extLst>
                <a:ext uri="{FF2B5EF4-FFF2-40B4-BE49-F238E27FC236}">
                  <a16:creationId xmlns:a16="http://schemas.microsoft.com/office/drawing/2014/main" id="{3B7BF139-7E7C-34DB-4B23-19AF0B18C02F}"/>
                </a:ext>
              </a:extLst>
            </p:cNvPr>
            <p:cNvSpPr/>
            <p:nvPr/>
          </p:nvSpPr>
          <p:spPr>
            <a:xfrm>
              <a:off x="4861771" y="38038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0" name="pt355">
              <a:extLst>
                <a:ext uri="{FF2B5EF4-FFF2-40B4-BE49-F238E27FC236}">
                  <a16:creationId xmlns:a16="http://schemas.microsoft.com/office/drawing/2014/main" id="{860ABB14-00ED-2602-8A45-5940C3AB0622}"/>
                </a:ext>
              </a:extLst>
            </p:cNvPr>
            <p:cNvSpPr/>
            <p:nvPr/>
          </p:nvSpPr>
          <p:spPr>
            <a:xfrm>
              <a:off x="4214509" y="37605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1" name="pt356">
              <a:extLst>
                <a:ext uri="{FF2B5EF4-FFF2-40B4-BE49-F238E27FC236}">
                  <a16:creationId xmlns:a16="http://schemas.microsoft.com/office/drawing/2014/main" id="{EB44FC26-C779-E3FF-BADC-B3DA1CA904CD}"/>
                </a:ext>
              </a:extLst>
            </p:cNvPr>
            <p:cNvSpPr/>
            <p:nvPr/>
          </p:nvSpPr>
          <p:spPr>
            <a:xfrm>
              <a:off x="5056565" y="36345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2" name="pt357">
              <a:extLst>
                <a:ext uri="{FF2B5EF4-FFF2-40B4-BE49-F238E27FC236}">
                  <a16:creationId xmlns:a16="http://schemas.microsoft.com/office/drawing/2014/main" id="{89654456-FB06-F3AD-C50A-EC4DE889A8D2}"/>
                </a:ext>
              </a:extLst>
            </p:cNvPr>
            <p:cNvSpPr/>
            <p:nvPr/>
          </p:nvSpPr>
          <p:spPr>
            <a:xfrm>
              <a:off x="4765892" y="30206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3" name="pt358">
              <a:extLst>
                <a:ext uri="{FF2B5EF4-FFF2-40B4-BE49-F238E27FC236}">
                  <a16:creationId xmlns:a16="http://schemas.microsoft.com/office/drawing/2014/main" id="{F266D8AA-48AD-523E-0FB3-5E86C0C01C56}"/>
                </a:ext>
              </a:extLst>
            </p:cNvPr>
            <p:cNvSpPr/>
            <p:nvPr/>
          </p:nvSpPr>
          <p:spPr>
            <a:xfrm>
              <a:off x="4423150" y="271931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4" name="pt359">
              <a:extLst>
                <a:ext uri="{FF2B5EF4-FFF2-40B4-BE49-F238E27FC236}">
                  <a16:creationId xmlns:a16="http://schemas.microsoft.com/office/drawing/2014/main" id="{7333FA2E-4A0D-C3F2-9245-2D5A2F4E8421}"/>
                </a:ext>
              </a:extLst>
            </p:cNvPr>
            <p:cNvSpPr/>
            <p:nvPr/>
          </p:nvSpPr>
          <p:spPr>
            <a:xfrm>
              <a:off x="4402637" y="32157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5" name="pt360">
              <a:extLst>
                <a:ext uri="{FF2B5EF4-FFF2-40B4-BE49-F238E27FC236}">
                  <a16:creationId xmlns:a16="http://schemas.microsoft.com/office/drawing/2014/main" id="{7EFDA843-7D6F-94B2-D27E-F030046733F8}"/>
                </a:ext>
              </a:extLst>
            </p:cNvPr>
            <p:cNvSpPr/>
            <p:nvPr/>
          </p:nvSpPr>
          <p:spPr>
            <a:xfrm>
              <a:off x="4933005" y="40013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6" name="pt361">
              <a:extLst>
                <a:ext uri="{FF2B5EF4-FFF2-40B4-BE49-F238E27FC236}">
                  <a16:creationId xmlns:a16="http://schemas.microsoft.com/office/drawing/2014/main" id="{6173C294-1002-8633-BFC9-AFFA951DF592}"/>
                </a:ext>
              </a:extLst>
            </p:cNvPr>
            <p:cNvSpPr/>
            <p:nvPr/>
          </p:nvSpPr>
          <p:spPr>
            <a:xfrm>
              <a:off x="3622729" y="181486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7" name="pt362">
              <a:extLst>
                <a:ext uri="{FF2B5EF4-FFF2-40B4-BE49-F238E27FC236}">
                  <a16:creationId xmlns:a16="http://schemas.microsoft.com/office/drawing/2014/main" id="{1A54D00C-DAFF-E31F-A6D6-E9D27BE79DC5}"/>
                </a:ext>
              </a:extLst>
            </p:cNvPr>
            <p:cNvSpPr/>
            <p:nvPr/>
          </p:nvSpPr>
          <p:spPr>
            <a:xfrm>
              <a:off x="5445441" y="22771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8" name="pt363">
              <a:extLst>
                <a:ext uri="{FF2B5EF4-FFF2-40B4-BE49-F238E27FC236}">
                  <a16:creationId xmlns:a16="http://schemas.microsoft.com/office/drawing/2014/main" id="{CD1F0B7A-A600-FC59-3BB7-C20A83D09BEE}"/>
                </a:ext>
              </a:extLst>
            </p:cNvPr>
            <p:cNvSpPr/>
            <p:nvPr/>
          </p:nvSpPr>
          <p:spPr>
            <a:xfrm>
              <a:off x="5068279" y="303537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59" name="pt364">
              <a:extLst>
                <a:ext uri="{FF2B5EF4-FFF2-40B4-BE49-F238E27FC236}">
                  <a16:creationId xmlns:a16="http://schemas.microsoft.com/office/drawing/2014/main" id="{41162440-CFCC-C01B-8773-60EF6A70CBDE}"/>
                </a:ext>
              </a:extLst>
            </p:cNvPr>
            <p:cNvSpPr/>
            <p:nvPr/>
          </p:nvSpPr>
          <p:spPr>
            <a:xfrm>
              <a:off x="4760976" y="28711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0" name="pt365">
              <a:extLst>
                <a:ext uri="{FF2B5EF4-FFF2-40B4-BE49-F238E27FC236}">
                  <a16:creationId xmlns:a16="http://schemas.microsoft.com/office/drawing/2014/main" id="{9A311B12-5A63-3E1F-E1B5-3D2FC136738D}"/>
                </a:ext>
              </a:extLst>
            </p:cNvPr>
            <p:cNvSpPr/>
            <p:nvPr/>
          </p:nvSpPr>
          <p:spPr>
            <a:xfrm>
              <a:off x="4904866" y="24008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1" name="pt366">
              <a:extLst>
                <a:ext uri="{FF2B5EF4-FFF2-40B4-BE49-F238E27FC236}">
                  <a16:creationId xmlns:a16="http://schemas.microsoft.com/office/drawing/2014/main" id="{9FE7C4DE-E6AF-BC44-0311-9DA24E7CDFBA}"/>
                </a:ext>
              </a:extLst>
            </p:cNvPr>
            <p:cNvSpPr/>
            <p:nvPr/>
          </p:nvSpPr>
          <p:spPr>
            <a:xfrm>
              <a:off x="5096330" y="32788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2" name="pt367">
              <a:extLst>
                <a:ext uri="{FF2B5EF4-FFF2-40B4-BE49-F238E27FC236}">
                  <a16:creationId xmlns:a16="http://schemas.microsoft.com/office/drawing/2014/main" id="{A7E42498-4C2B-8358-963F-C8E8D30C8C68}"/>
                </a:ext>
              </a:extLst>
            </p:cNvPr>
            <p:cNvSpPr/>
            <p:nvPr/>
          </p:nvSpPr>
          <p:spPr>
            <a:xfrm>
              <a:off x="4561655" y="178579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3" name="pt368">
              <a:extLst>
                <a:ext uri="{FF2B5EF4-FFF2-40B4-BE49-F238E27FC236}">
                  <a16:creationId xmlns:a16="http://schemas.microsoft.com/office/drawing/2014/main" id="{232A5F35-E069-9186-E53D-EE6FCAF64997}"/>
                </a:ext>
              </a:extLst>
            </p:cNvPr>
            <p:cNvSpPr/>
            <p:nvPr/>
          </p:nvSpPr>
          <p:spPr>
            <a:xfrm>
              <a:off x="5121987" y="29067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4" name="pt369">
              <a:extLst>
                <a:ext uri="{FF2B5EF4-FFF2-40B4-BE49-F238E27FC236}">
                  <a16:creationId xmlns:a16="http://schemas.microsoft.com/office/drawing/2014/main" id="{A3236821-F592-6D17-71CD-8C5447EE5868}"/>
                </a:ext>
              </a:extLst>
            </p:cNvPr>
            <p:cNvSpPr/>
            <p:nvPr/>
          </p:nvSpPr>
          <p:spPr>
            <a:xfrm>
              <a:off x="6193876" y="429581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5" name="pt370">
              <a:extLst>
                <a:ext uri="{FF2B5EF4-FFF2-40B4-BE49-F238E27FC236}">
                  <a16:creationId xmlns:a16="http://schemas.microsoft.com/office/drawing/2014/main" id="{04016A4C-0EE1-F17F-A17E-275186689F27}"/>
                </a:ext>
              </a:extLst>
            </p:cNvPr>
            <p:cNvSpPr/>
            <p:nvPr/>
          </p:nvSpPr>
          <p:spPr>
            <a:xfrm>
              <a:off x="5291271" y="19846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6" name="pt371">
              <a:extLst>
                <a:ext uri="{FF2B5EF4-FFF2-40B4-BE49-F238E27FC236}">
                  <a16:creationId xmlns:a16="http://schemas.microsoft.com/office/drawing/2014/main" id="{C442D822-B336-1F06-FF7A-9FFDB29A0B88}"/>
                </a:ext>
              </a:extLst>
            </p:cNvPr>
            <p:cNvSpPr/>
            <p:nvPr/>
          </p:nvSpPr>
          <p:spPr>
            <a:xfrm>
              <a:off x="5382513" y="527278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7" name="pt372">
              <a:extLst>
                <a:ext uri="{FF2B5EF4-FFF2-40B4-BE49-F238E27FC236}">
                  <a16:creationId xmlns:a16="http://schemas.microsoft.com/office/drawing/2014/main" id="{273D47E2-C33D-8EC5-E2DB-A48CCB94458D}"/>
                </a:ext>
              </a:extLst>
            </p:cNvPr>
            <p:cNvSpPr/>
            <p:nvPr/>
          </p:nvSpPr>
          <p:spPr>
            <a:xfrm>
              <a:off x="4318690" y="263284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8" name="pt373">
              <a:extLst>
                <a:ext uri="{FF2B5EF4-FFF2-40B4-BE49-F238E27FC236}">
                  <a16:creationId xmlns:a16="http://schemas.microsoft.com/office/drawing/2014/main" id="{A4FDB508-34C9-2742-9E68-87A0F9A607DF}"/>
                </a:ext>
              </a:extLst>
            </p:cNvPr>
            <p:cNvSpPr/>
            <p:nvPr/>
          </p:nvSpPr>
          <p:spPr>
            <a:xfrm>
              <a:off x="3798699" y="20023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69" name="pt374">
              <a:extLst>
                <a:ext uri="{FF2B5EF4-FFF2-40B4-BE49-F238E27FC236}">
                  <a16:creationId xmlns:a16="http://schemas.microsoft.com/office/drawing/2014/main" id="{3D9FED9E-0649-08C2-3029-A80EC9CCF05D}"/>
                </a:ext>
              </a:extLst>
            </p:cNvPr>
            <p:cNvSpPr/>
            <p:nvPr/>
          </p:nvSpPr>
          <p:spPr>
            <a:xfrm>
              <a:off x="4967067" y="26208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0" name="pt375">
              <a:extLst>
                <a:ext uri="{FF2B5EF4-FFF2-40B4-BE49-F238E27FC236}">
                  <a16:creationId xmlns:a16="http://schemas.microsoft.com/office/drawing/2014/main" id="{968E411D-9CE9-D087-F855-04CB6B312A8E}"/>
                </a:ext>
              </a:extLst>
            </p:cNvPr>
            <p:cNvSpPr/>
            <p:nvPr/>
          </p:nvSpPr>
          <p:spPr>
            <a:xfrm>
              <a:off x="4873147" y="46487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1" name="pt376">
              <a:extLst>
                <a:ext uri="{FF2B5EF4-FFF2-40B4-BE49-F238E27FC236}">
                  <a16:creationId xmlns:a16="http://schemas.microsoft.com/office/drawing/2014/main" id="{C6C249A2-B941-958E-0874-EBE76784D184}"/>
                </a:ext>
              </a:extLst>
            </p:cNvPr>
            <p:cNvSpPr/>
            <p:nvPr/>
          </p:nvSpPr>
          <p:spPr>
            <a:xfrm>
              <a:off x="4964816" y="363057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2" name="pt377">
              <a:extLst>
                <a:ext uri="{FF2B5EF4-FFF2-40B4-BE49-F238E27FC236}">
                  <a16:creationId xmlns:a16="http://schemas.microsoft.com/office/drawing/2014/main" id="{3F23CF0A-DC29-18CC-B117-0F253A98E233}"/>
                </a:ext>
              </a:extLst>
            </p:cNvPr>
            <p:cNvSpPr/>
            <p:nvPr/>
          </p:nvSpPr>
          <p:spPr>
            <a:xfrm>
              <a:off x="5175841" y="54255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3" name="pt378">
              <a:extLst>
                <a:ext uri="{FF2B5EF4-FFF2-40B4-BE49-F238E27FC236}">
                  <a16:creationId xmlns:a16="http://schemas.microsoft.com/office/drawing/2014/main" id="{636E29C0-9324-14E9-7CA4-11E1299453A7}"/>
                </a:ext>
              </a:extLst>
            </p:cNvPr>
            <p:cNvSpPr/>
            <p:nvPr/>
          </p:nvSpPr>
          <p:spPr>
            <a:xfrm>
              <a:off x="5386085" y="446833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4" name="pt379">
              <a:extLst>
                <a:ext uri="{FF2B5EF4-FFF2-40B4-BE49-F238E27FC236}">
                  <a16:creationId xmlns:a16="http://schemas.microsoft.com/office/drawing/2014/main" id="{BBC46FB1-C6E5-D2C6-80D4-A33B8F4D123E}"/>
                </a:ext>
              </a:extLst>
            </p:cNvPr>
            <p:cNvSpPr/>
            <p:nvPr/>
          </p:nvSpPr>
          <p:spPr>
            <a:xfrm>
              <a:off x="5580830" y="23554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5" name="pt380">
              <a:extLst>
                <a:ext uri="{FF2B5EF4-FFF2-40B4-BE49-F238E27FC236}">
                  <a16:creationId xmlns:a16="http://schemas.microsoft.com/office/drawing/2014/main" id="{A95759CF-0D77-32B9-B5E9-0A875896372B}"/>
                </a:ext>
              </a:extLst>
            </p:cNvPr>
            <p:cNvSpPr/>
            <p:nvPr/>
          </p:nvSpPr>
          <p:spPr>
            <a:xfrm>
              <a:off x="4459724" y="282561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6" name="pt381">
              <a:extLst>
                <a:ext uri="{FF2B5EF4-FFF2-40B4-BE49-F238E27FC236}">
                  <a16:creationId xmlns:a16="http://schemas.microsoft.com/office/drawing/2014/main" id="{28649F1E-3126-2578-346D-AEB4205D21F4}"/>
                </a:ext>
              </a:extLst>
            </p:cNvPr>
            <p:cNvSpPr/>
            <p:nvPr/>
          </p:nvSpPr>
          <p:spPr>
            <a:xfrm>
              <a:off x="4561360" y="46983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7" name="pt382">
              <a:extLst>
                <a:ext uri="{FF2B5EF4-FFF2-40B4-BE49-F238E27FC236}">
                  <a16:creationId xmlns:a16="http://schemas.microsoft.com/office/drawing/2014/main" id="{113ED561-5249-6B2F-BA91-8FAE9B90F63A}"/>
                </a:ext>
              </a:extLst>
            </p:cNvPr>
            <p:cNvSpPr/>
            <p:nvPr/>
          </p:nvSpPr>
          <p:spPr>
            <a:xfrm>
              <a:off x="4916130" y="37433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8" name="pt383">
              <a:extLst>
                <a:ext uri="{FF2B5EF4-FFF2-40B4-BE49-F238E27FC236}">
                  <a16:creationId xmlns:a16="http://schemas.microsoft.com/office/drawing/2014/main" id="{AFC91EA1-3407-96DA-C491-1E8D059D97D7}"/>
                </a:ext>
              </a:extLst>
            </p:cNvPr>
            <p:cNvSpPr/>
            <p:nvPr/>
          </p:nvSpPr>
          <p:spPr>
            <a:xfrm>
              <a:off x="4660352" y="35445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79" name="pt384">
              <a:extLst>
                <a:ext uri="{FF2B5EF4-FFF2-40B4-BE49-F238E27FC236}">
                  <a16:creationId xmlns:a16="http://schemas.microsoft.com/office/drawing/2014/main" id="{DE0C194D-AC91-484E-3920-D2D1E1AE58CA}"/>
                </a:ext>
              </a:extLst>
            </p:cNvPr>
            <p:cNvSpPr/>
            <p:nvPr/>
          </p:nvSpPr>
          <p:spPr>
            <a:xfrm>
              <a:off x="4421663" y="255847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0" name="pt385">
              <a:extLst>
                <a:ext uri="{FF2B5EF4-FFF2-40B4-BE49-F238E27FC236}">
                  <a16:creationId xmlns:a16="http://schemas.microsoft.com/office/drawing/2014/main" id="{2BB4DBC7-F90C-9AA7-6B6C-B30AE8F2B731}"/>
                </a:ext>
              </a:extLst>
            </p:cNvPr>
            <p:cNvSpPr/>
            <p:nvPr/>
          </p:nvSpPr>
          <p:spPr>
            <a:xfrm>
              <a:off x="4444059" y="24399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1" name="pt386">
              <a:extLst>
                <a:ext uri="{FF2B5EF4-FFF2-40B4-BE49-F238E27FC236}">
                  <a16:creationId xmlns:a16="http://schemas.microsoft.com/office/drawing/2014/main" id="{B273E74A-331D-9008-0AFF-67444A4D08D1}"/>
                </a:ext>
              </a:extLst>
            </p:cNvPr>
            <p:cNvSpPr/>
            <p:nvPr/>
          </p:nvSpPr>
          <p:spPr>
            <a:xfrm>
              <a:off x="4206681" y="332914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2" name="pt387">
              <a:extLst>
                <a:ext uri="{FF2B5EF4-FFF2-40B4-BE49-F238E27FC236}">
                  <a16:creationId xmlns:a16="http://schemas.microsoft.com/office/drawing/2014/main" id="{83EE25F1-9AE2-BF31-0C15-6075CC3FE16B}"/>
                </a:ext>
              </a:extLst>
            </p:cNvPr>
            <p:cNvSpPr/>
            <p:nvPr/>
          </p:nvSpPr>
          <p:spPr>
            <a:xfrm>
              <a:off x="5952834" y="290908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3" name="pt388">
              <a:extLst>
                <a:ext uri="{FF2B5EF4-FFF2-40B4-BE49-F238E27FC236}">
                  <a16:creationId xmlns:a16="http://schemas.microsoft.com/office/drawing/2014/main" id="{CBDC8328-14B2-10E7-80E3-0E3AD39DB032}"/>
                </a:ext>
              </a:extLst>
            </p:cNvPr>
            <p:cNvSpPr/>
            <p:nvPr/>
          </p:nvSpPr>
          <p:spPr>
            <a:xfrm>
              <a:off x="4560049" y="277555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4" name="pt389">
              <a:extLst>
                <a:ext uri="{FF2B5EF4-FFF2-40B4-BE49-F238E27FC236}">
                  <a16:creationId xmlns:a16="http://schemas.microsoft.com/office/drawing/2014/main" id="{ABB67EC1-CE20-D077-E808-7935BD9931F8}"/>
                </a:ext>
              </a:extLst>
            </p:cNvPr>
            <p:cNvSpPr/>
            <p:nvPr/>
          </p:nvSpPr>
          <p:spPr>
            <a:xfrm>
              <a:off x="4799374" y="285905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5" name="pt390">
              <a:extLst>
                <a:ext uri="{FF2B5EF4-FFF2-40B4-BE49-F238E27FC236}">
                  <a16:creationId xmlns:a16="http://schemas.microsoft.com/office/drawing/2014/main" id="{EB296508-D9AA-084C-BA27-07C246D1EE60}"/>
                </a:ext>
              </a:extLst>
            </p:cNvPr>
            <p:cNvSpPr/>
            <p:nvPr/>
          </p:nvSpPr>
          <p:spPr>
            <a:xfrm>
              <a:off x="5054785" y="28075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6" name="pt391">
              <a:extLst>
                <a:ext uri="{FF2B5EF4-FFF2-40B4-BE49-F238E27FC236}">
                  <a16:creationId xmlns:a16="http://schemas.microsoft.com/office/drawing/2014/main" id="{89D7BDA1-C0CD-A005-A7D8-CB3AA3144C56}"/>
                </a:ext>
              </a:extLst>
            </p:cNvPr>
            <p:cNvSpPr/>
            <p:nvPr/>
          </p:nvSpPr>
          <p:spPr>
            <a:xfrm>
              <a:off x="4161455" y="24099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7" name="pt392">
              <a:extLst>
                <a:ext uri="{FF2B5EF4-FFF2-40B4-BE49-F238E27FC236}">
                  <a16:creationId xmlns:a16="http://schemas.microsoft.com/office/drawing/2014/main" id="{58A72C1D-6AA9-E68B-A8FB-5293EF503EDE}"/>
                </a:ext>
              </a:extLst>
            </p:cNvPr>
            <p:cNvSpPr/>
            <p:nvPr/>
          </p:nvSpPr>
          <p:spPr>
            <a:xfrm>
              <a:off x="4575476" y="238740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8" name="pt393">
              <a:extLst>
                <a:ext uri="{FF2B5EF4-FFF2-40B4-BE49-F238E27FC236}">
                  <a16:creationId xmlns:a16="http://schemas.microsoft.com/office/drawing/2014/main" id="{E5081D63-5EF0-FB3B-E101-71D222456A3B}"/>
                </a:ext>
              </a:extLst>
            </p:cNvPr>
            <p:cNvSpPr/>
            <p:nvPr/>
          </p:nvSpPr>
          <p:spPr>
            <a:xfrm>
              <a:off x="4280450" y="259435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89" name="pt394">
              <a:extLst>
                <a:ext uri="{FF2B5EF4-FFF2-40B4-BE49-F238E27FC236}">
                  <a16:creationId xmlns:a16="http://schemas.microsoft.com/office/drawing/2014/main" id="{A2300C8E-2E87-E005-3B6B-70D8430B4206}"/>
                </a:ext>
              </a:extLst>
            </p:cNvPr>
            <p:cNvSpPr/>
            <p:nvPr/>
          </p:nvSpPr>
          <p:spPr>
            <a:xfrm>
              <a:off x="4871508" y="21298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0" name="pt395">
              <a:extLst>
                <a:ext uri="{FF2B5EF4-FFF2-40B4-BE49-F238E27FC236}">
                  <a16:creationId xmlns:a16="http://schemas.microsoft.com/office/drawing/2014/main" id="{880ECADE-9139-446F-DF67-EE776B088401}"/>
                </a:ext>
              </a:extLst>
            </p:cNvPr>
            <p:cNvSpPr/>
            <p:nvPr/>
          </p:nvSpPr>
          <p:spPr>
            <a:xfrm>
              <a:off x="4472558" y="444622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1" name="pt396">
              <a:extLst>
                <a:ext uri="{FF2B5EF4-FFF2-40B4-BE49-F238E27FC236}">
                  <a16:creationId xmlns:a16="http://schemas.microsoft.com/office/drawing/2014/main" id="{B43DCD98-7910-5202-1D5A-79138F833341}"/>
                </a:ext>
              </a:extLst>
            </p:cNvPr>
            <p:cNvSpPr/>
            <p:nvPr/>
          </p:nvSpPr>
          <p:spPr>
            <a:xfrm>
              <a:off x="4619247" y="327804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2" name="pt397">
              <a:extLst>
                <a:ext uri="{FF2B5EF4-FFF2-40B4-BE49-F238E27FC236}">
                  <a16:creationId xmlns:a16="http://schemas.microsoft.com/office/drawing/2014/main" id="{DCE4CBB2-9958-1993-480C-542FC128BD82}"/>
                </a:ext>
              </a:extLst>
            </p:cNvPr>
            <p:cNvSpPr/>
            <p:nvPr/>
          </p:nvSpPr>
          <p:spPr>
            <a:xfrm>
              <a:off x="4682412" y="24907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3" name="pt398">
              <a:extLst>
                <a:ext uri="{FF2B5EF4-FFF2-40B4-BE49-F238E27FC236}">
                  <a16:creationId xmlns:a16="http://schemas.microsoft.com/office/drawing/2014/main" id="{A7E7D0E6-A87D-2EF3-3B99-048D0C876413}"/>
                </a:ext>
              </a:extLst>
            </p:cNvPr>
            <p:cNvSpPr/>
            <p:nvPr/>
          </p:nvSpPr>
          <p:spPr>
            <a:xfrm>
              <a:off x="4634596" y="311267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4" name="pt399">
              <a:extLst>
                <a:ext uri="{FF2B5EF4-FFF2-40B4-BE49-F238E27FC236}">
                  <a16:creationId xmlns:a16="http://schemas.microsoft.com/office/drawing/2014/main" id="{AB2F0898-89D5-AEC3-D2D0-9CBA1D274F82}"/>
                </a:ext>
              </a:extLst>
            </p:cNvPr>
            <p:cNvSpPr/>
            <p:nvPr/>
          </p:nvSpPr>
          <p:spPr>
            <a:xfrm>
              <a:off x="4789018" y="241391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5" name="pt400">
              <a:extLst>
                <a:ext uri="{FF2B5EF4-FFF2-40B4-BE49-F238E27FC236}">
                  <a16:creationId xmlns:a16="http://schemas.microsoft.com/office/drawing/2014/main" id="{3A58C8BC-E2C6-9ECA-39C2-C05686432F9E}"/>
                </a:ext>
              </a:extLst>
            </p:cNvPr>
            <p:cNvSpPr/>
            <p:nvPr/>
          </p:nvSpPr>
          <p:spPr>
            <a:xfrm>
              <a:off x="4914833" y="248925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6" name="pt401">
              <a:extLst>
                <a:ext uri="{FF2B5EF4-FFF2-40B4-BE49-F238E27FC236}">
                  <a16:creationId xmlns:a16="http://schemas.microsoft.com/office/drawing/2014/main" id="{6CE7E137-4065-A6E3-DBC3-629774D61A4D}"/>
                </a:ext>
              </a:extLst>
            </p:cNvPr>
            <p:cNvSpPr/>
            <p:nvPr/>
          </p:nvSpPr>
          <p:spPr>
            <a:xfrm>
              <a:off x="5721054" y="30376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7" name="pt402">
              <a:extLst>
                <a:ext uri="{FF2B5EF4-FFF2-40B4-BE49-F238E27FC236}">
                  <a16:creationId xmlns:a16="http://schemas.microsoft.com/office/drawing/2014/main" id="{FD138A34-EFF2-2932-820D-E3723450DA5C}"/>
                </a:ext>
              </a:extLst>
            </p:cNvPr>
            <p:cNvSpPr/>
            <p:nvPr/>
          </p:nvSpPr>
          <p:spPr>
            <a:xfrm>
              <a:off x="5423516" y="444947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8" name="pt403">
              <a:extLst>
                <a:ext uri="{FF2B5EF4-FFF2-40B4-BE49-F238E27FC236}">
                  <a16:creationId xmlns:a16="http://schemas.microsoft.com/office/drawing/2014/main" id="{14BBE94A-0038-67A3-BE0F-F00F8CF26A11}"/>
                </a:ext>
              </a:extLst>
            </p:cNvPr>
            <p:cNvSpPr/>
            <p:nvPr/>
          </p:nvSpPr>
          <p:spPr>
            <a:xfrm>
              <a:off x="5406822" y="376940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399" name="pt404">
              <a:extLst>
                <a:ext uri="{FF2B5EF4-FFF2-40B4-BE49-F238E27FC236}">
                  <a16:creationId xmlns:a16="http://schemas.microsoft.com/office/drawing/2014/main" id="{94A3C1CB-550D-E67B-99FE-B9CD1ADE6ED3}"/>
                </a:ext>
              </a:extLst>
            </p:cNvPr>
            <p:cNvSpPr/>
            <p:nvPr/>
          </p:nvSpPr>
          <p:spPr>
            <a:xfrm>
              <a:off x="5162211" y="29148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0" name="pt405">
              <a:extLst>
                <a:ext uri="{FF2B5EF4-FFF2-40B4-BE49-F238E27FC236}">
                  <a16:creationId xmlns:a16="http://schemas.microsoft.com/office/drawing/2014/main" id="{2147F4D8-8E78-3386-9C3E-D3CE337A0140}"/>
                </a:ext>
              </a:extLst>
            </p:cNvPr>
            <p:cNvSpPr/>
            <p:nvPr/>
          </p:nvSpPr>
          <p:spPr>
            <a:xfrm>
              <a:off x="5242131" y="277647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1" name="pt406">
              <a:extLst>
                <a:ext uri="{FF2B5EF4-FFF2-40B4-BE49-F238E27FC236}">
                  <a16:creationId xmlns:a16="http://schemas.microsoft.com/office/drawing/2014/main" id="{929C24CD-8A59-7F61-5EB1-9474AE5F0164}"/>
                </a:ext>
              </a:extLst>
            </p:cNvPr>
            <p:cNvSpPr/>
            <p:nvPr/>
          </p:nvSpPr>
          <p:spPr>
            <a:xfrm>
              <a:off x="5204453" y="278338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2" name="pt407">
              <a:extLst>
                <a:ext uri="{FF2B5EF4-FFF2-40B4-BE49-F238E27FC236}">
                  <a16:creationId xmlns:a16="http://schemas.microsoft.com/office/drawing/2014/main" id="{175C1B5A-DA73-97C7-3FC1-EB8BB763C4AE}"/>
                </a:ext>
              </a:extLst>
            </p:cNvPr>
            <p:cNvSpPr/>
            <p:nvPr/>
          </p:nvSpPr>
          <p:spPr>
            <a:xfrm>
              <a:off x="5260868" y="39473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3" name="pt408">
              <a:extLst>
                <a:ext uri="{FF2B5EF4-FFF2-40B4-BE49-F238E27FC236}">
                  <a16:creationId xmlns:a16="http://schemas.microsoft.com/office/drawing/2014/main" id="{EE4498D8-74C0-2221-F8C3-F31AE82AABBC}"/>
                </a:ext>
              </a:extLst>
            </p:cNvPr>
            <p:cNvSpPr/>
            <p:nvPr/>
          </p:nvSpPr>
          <p:spPr>
            <a:xfrm>
              <a:off x="5218508" y="437380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4" name="pt409">
              <a:extLst>
                <a:ext uri="{FF2B5EF4-FFF2-40B4-BE49-F238E27FC236}">
                  <a16:creationId xmlns:a16="http://schemas.microsoft.com/office/drawing/2014/main" id="{DD09595F-A93F-F86C-DA09-028157430233}"/>
                </a:ext>
              </a:extLst>
            </p:cNvPr>
            <p:cNvSpPr/>
            <p:nvPr/>
          </p:nvSpPr>
          <p:spPr>
            <a:xfrm>
              <a:off x="4122351" y="330426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5" name="pt410">
              <a:extLst>
                <a:ext uri="{FF2B5EF4-FFF2-40B4-BE49-F238E27FC236}">
                  <a16:creationId xmlns:a16="http://schemas.microsoft.com/office/drawing/2014/main" id="{FB387AF2-8FBC-4D7C-FD97-1276D6F85579}"/>
                </a:ext>
              </a:extLst>
            </p:cNvPr>
            <p:cNvSpPr/>
            <p:nvPr/>
          </p:nvSpPr>
          <p:spPr>
            <a:xfrm>
              <a:off x="5055505" y="42619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6" name="pt411">
              <a:extLst>
                <a:ext uri="{FF2B5EF4-FFF2-40B4-BE49-F238E27FC236}">
                  <a16:creationId xmlns:a16="http://schemas.microsoft.com/office/drawing/2014/main" id="{21D37CD0-B2A2-2C3E-111D-B3A61A983419}"/>
                </a:ext>
              </a:extLst>
            </p:cNvPr>
            <p:cNvSpPr/>
            <p:nvPr/>
          </p:nvSpPr>
          <p:spPr>
            <a:xfrm>
              <a:off x="4821882" y="426302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7" name="pt412">
              <a:extLst>
                <a:ext uri="{FF2B5EF4-FFF2-40B4-BE49-F238E27FC236}">
                  <a16:creationId xmlns:a16="http://schemas.microsoft.com/office/drawing/2014/main" id="{8EC75EB9-8585-557A-66A8-8C0CB724E799}"/>
                </a:ext>
              </a:extLst>
            </p:cNvPr>
            <p:cNvSpPr/>
            <p:nvPr/>
          </p:nvSpPr>
          <p:spPr>
            <a:xfrm>
              <a:off x="4610335" y="351966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8" name="pt413">
              <a:extLst>
                <a:ext uri="{FF2B5EF4-FFF2-40B4-BE49-F238E27FC236}">
                  <a16:creationId xmlns:a16="http://schemas.microsoft.com/office/drawing/2014/main" id="{D7C9D9C3-F272-E4A8-9C9C-76649A8C677B}"/>
                </a:ext>
              </a:extLst>
            </p:cNvPr>
            <p:cNvSpPr/>
            <p:nvPr/>
          </p:nvSpPr>
          <p:spPr>
            <a:xfrm>
              <a:off x="4506291" y="239713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09" name="pt414">
              <a:extLst>
                <a:ext uri="{FF2B5EF4-FFF2-40B4-BE49-F238E27FC236}">
                  <a16:creationId xmlns:a16="http://schemas.microsoft.com/office/drawing/2014/main" id="{EFCA6AED-80F7-B35A-7521-5303B0784326}"/>
                </a:ext>
              </a:extLst>
            </p:cNvPr>
            <p:cNvSpPr/>
            <p:nvPr/>
          </p:nvSpPr>
          <p:spPr>
            <a:xfrm>
              <a:off x="5072519" y="41090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0" name="pt415">
              <a:extLst>
                <a:ext uri="{FF2B5EF4-FFF2-40B4-BE49-F238E27FC236}">
                  <a16:creationId xmlns:a16="http://schemas.microsoft.com/office/drawing/2014/main" id="{C1E8B328-F5FB-6DFF-6FC8-7B90B26CBF89}"/>
                </a:ext>
              </a:extLst>
            </p:cNvPr>
            <p:cNvSpPr/>
            <p:nvPr/>
          </p:nvSpPr>
          <p:spPr>
            <a:xfrm>
              <a:off x="5136395" y="260830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1" name="pt416">
              <a:extLst>
                <a:ext uri="{FF2B5EF4-FFF2-40B4-BE49-F238E27FC236}">
                  <a16:creationId xmlns:a16="http://schemas.microsoft.com/office/drawing/2014/main" id="{CE6B2970-64DD-20F4-1401-DA27F1ECD541}"/>
                </a:ext>
              </a:extLst>
            </p:cNvPr>
            <p:cNvSpPr/>
            <p:nvPr/>
          </p:nvSpPr>
          <p:spPr>
            <a:xfrm>
              <a:off x="4197995" y="350129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2" name="pt417">
              <a:extLst>
                <a:ext uri="{FF2B5EF4-FFF2-40B4-BE49-F238E27FC236}">
                  <a16:creationId xmlns:a16="http://schemas.microsoft.com/office/drawing/2014/main" id="{5767A82D-C0A4-8BE1-DED2-B176EFF00E7D}"/>
                </a:ext>
              </a:extLst>
            </p:cNvPr>
            <p:cNvSpPr/>
            <p:nvPr/>
          </p:nvSpPr>
          <p:spPr>
            <a:xfrm>
              <a:off x="4954948" y="471092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3" name="pt418">
              <a:extLst>
                <a:ext uri="{FF2B5EF4-FFF2-40B4-BE49-F238E27FC236}">
                  <a16:creationId xmlns:a16="http://schemas.microsoft.com/office/drawing/2014/main" id="{ACA979AA-5398-715D-EBFE-3A6E7C5A76B3}"/>
                </a:ext>
              </a:extLst>
            </p:cNvPr>
            <p:cNvSpPr/>
            <p:nvPr/>
          </p:nvSpPr>
          <p:spPr>
            <a:xfrm>
              <a:off x="4589552" y="32363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4" name="pt419">
              <a:extLst>
                <a:ext uri="{FF2B5EF4-FFF2-40B4-BE49-F238E27FC236}">
                  <a16:creationId xmlns:a16="http://schemas.microsoft.com/office/drawing/2014/main" id="{7F52DBCC-8FF1-9875-BA2D-A29D7CD1B048}"/>
                </a:ext>
              </a:extLst>
            </p:cNvPr>
            <p:cNvSpPr/>
            <p:nvPr/>
          </p:nvSpPr>
          <p:spPr>
            <a:xfrm>
              <a:off x="4238721" y="371401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5" name="pt420">
              <a:extLst>
                <a:ext uri="{FF2B5EF4-FFF2-40B4-BE49-F238E27FC236}">
                  <a16:creationId xmlns:a16="http://schemas.microsoft.com/office/drawing/2014/main" id="{A4D899FE-D932-E4F7-6A2A-208A2253FF32}"/>
                </a:ext>
              </a:extLst>
            </p:cNvPr>
            <p:cNvSpPr/>
            <p:nvPr/>
          </p:nvSpPr>
          <p:spPr>
            <a:xfrm>
              <a:off x="5053265" y="469304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6" name="pt421">
              <a:extLst>
                <a:ext uri="{FF2B5EF4-FFF2-40B4-BE49-F238E27FC236}">
                  <a16:creationId xmlns:a16="http://schemas.microsoft.com/office/drawing/2014/main" id="{5637963A-2DA4-4AE2-5695-22F734D8C3D5}"/>
                </a:ext>
              </a:extLst>
            </p:cNvPr>
            <p:cNvSpPr/>
            <p:nvPr/>
          </p:nvSpPr>
          <p:spPr>
            <a:xfrm>
              <a:off x="4358817" y="38405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7" name="pt422">
              <a:extLst>
                <a:ext uri="{FF2B5EF4-FFF2-40B4-BE49-F238E27FC236}">
                  <a16:creationId xmlns:a16="http://schemas.microsoft.com/office/drawing/2014/main" id="{AE1865FE-ACD1-F3E0-643E-6E38F5BB232F}"/>
                </a:ext>
              </a:extLst>
            </p:cNvPr>
            <p:cNvSpPr/>
            <p:nvPr/>
          </p:nvSpPr>
          <p:spPr>
            <a:xfrm>
              <a:off x="5148578" y="343512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8" name="pt423">
              <a:extLst>
                <a:ext uri="{FF2B5EF4-FFF2-40B4-BE49-F238E27FC236}">
                  <a16:creationId xmlns:a16="http://schemas.microsoft.com/office/drawing/2014/main" id="{3C94BA55-A20C-FA47-E17C-EF5BB9BCDAA9}"/>
                </a:ext>
              </a:extLst>
            </p:cNvPr>
            <p:cNvSpPr/>
            <p:nvPr/>
          </p:nvSpPr>
          <p:spPr>
            <a:xfrm>
              <a:off x="4359762" y="367657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19" name="pt424">
              <a:extLst>
                <a:ext uri="{FF2B5EF4-FFF2-40B4-BE49-F238E27FC236}">
                  <a16:creationId xmlns:a16="http://schemas.microsoft.com/office/drawing/2014/main" id="{328A77A6-8537-A57E-C6C2-D30DE2CA33A5}"/>
                </a:ext>
              </a:extLst>
            </p:cNvPr>
            <p:cNvSpPr/>
            <p:nvPr/>
          </p:nvSpPr>
          <p:spPr>
            <a:xfrm>
              <a:off x="4460737" y="37046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0" name="pt425">
              <a:extLst>
                <a:ext uri="{FF2B5EF4-FFF2-40B4-BE49-F238E27FC236}">
                  <a16:creationId xmlns:a16="http://schemas.microsoft.com/office/drawing/2014/main" id="{A3BEE970-126C-DEEA-088F-F9E8A2AE8D6C}"/>
                </a:ext>
              </a:extLst>
            </p:cNvPr>
            <p:cNvSpPr/>
            <p:nvPr/>
          </p:nvSpPr>
          <p:spPr>
            <a:xfrm>
              <a:off x="5595119" y="32069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1" name="pt426">
              <a:extLst>
                <a:ext uri="{FF2B5EF4-FFF2-40B4-BE49-F238E27FC236}">
                  <a16:creationId xmlns:a16="http://schemas.microsoft.com/office/drawing/2014/main" id="{80359654-7F8F-9108-85E3-FF9C1AEFBA50}"/>
                </a:ext>
              </a:extLst>
            </p:cNvPr>
            <p:cNvSpPr/>
            <p:nvPr/>
          </p:nvSpPr>
          <p:spPr>
            <a:xfrm>
              <a:off x="4686996" y="32193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2" name="pt427">
              <a:extLst>
                <a:ext uri="{FF2B5EF4-FFF2-40B4-BE49-F238E27FC236}">
                  <a16:creationId xmlns:a16="http://schemas.microsoft.com/office/drawing/2014/main" id="{BFF95AE3-36C6-E93D-15ED-E80112AE7F14}"/>
                </a:ext>
              </a:extLst>
            </p:cNvPr>
            <p:cNvSpPr/>
            <p:nvPr/>
          </p:nvSpPr>
          <p:spPr>
            <a:xfrm>
              <a:off x="4523237" y="37831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3" name="pt428">
              <a:extLst>
                <a:ext uri="{FF2B5EF4-FFF2-40B4-BE49-F238E27FC236}">
                  <a16:creationId xmlns:a16="http://schemas.microsoft.com/office/drawing/2014/main" id="{F03B9434-062E-0069-AB95-1DBBAC7D7CED}"/>
                </a:ext>
              </a:extLst>
            </p:cNvPr>
            <p:cNvSpPr/>
            <p:nvPr/>
          </p:nvSpPr>
          <p:spPr>
            <a:xfrm>
              <a:off x="5187078" y="265941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4" name="pt429">
              <a:extLst>
                <a:ext uri="{FF2B5EF4-FFF2-40B4-BE49-F238E27FC236}">
                  <a16:creationId xmlns:a16="http://schemas.microsoft.com/office/drawing/2014/main" id="{0F61DAEA-A16A-F65B-1593-01D4D902317B}"/>
                </a:ext>
              </a:extLst>
            </p:cNvPr>
            <p:cNvSpPr/>
            <p:nvPr/>
          </p:nvSpPr>
          <p:spPr>
            <a:xfrm>
              <a:off x="5116045" y="244069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5" name="pt430">
              <a:extLst>
                <a:ext uri="{FF2B5EF4-FFF2-40B4-BE49-F238E27FC236}">
                  <a16:creationId xmlns:a16="http://schemas.microsoft.com/office/drawing/2014/main" id="{EBB329BF-4E4D-4FB3-3A82-0A824A311879}"/>
                </a:ext>
              </a:extLst>
            </p:cNvPr>
            <p:cNvSpPr/>
            <p:nvPr/>
          </p:nvSpPr>
          <p:spPr>
            <a:xfrm>
              <a:off x="5091393" y="413338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6" name="pt431">
              <a:extLst>
                <a:ext uri="{FF2B5EF4-FFF2-40B4-BE49-F238E27FC236}">
                  <a16:creationId xmlns:a16="http://schemas.microsoft.com/office/drawing/2014/main" id="{EE1B3654-ABD1-4639-9A75-94D24CEE08E9}"/>
                </a:ext>
              </a:extLst>
            </p:cNvPr>
            <p:cNvSpPr/>
            <p:nvPr/>
          </p:nvSpPr>
          <p:spPr>
            <a:xfrm>
              <a:off x="4431158" y="36946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7" name="pt432">
              <a:extLst>
                <a:ext uri="{FF2B5EF4-FFF2-40B4-BE49-F238E27FC236}">
                  <a16:creationId xmlns:a16="http://schemas.microsoft.com/office/drawing/2014/main" id="{57E37990-B919-E8C7-A3B8-C5F579771B17}"/>
                </a:ext>
              </a:extLst>
            </p:cNvPr>
            <p:cNvSpPr/>
            <p:nvPr/>
          </p:nvSpPr>
          <p:spPr>
            <a:xfrm>
              <a:off x="4493487" y="436714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8" name="pt433">
              <a:extLst>
                <a:ext uri="{FF2B5EF4-FFF2-40B4-BE49-F238E27FC236}">
                  <a16:creationId xmlns:a16="http://schemas.microsoft.com/office/drawing/2014/main" id="{2D60B9EE-4D6C-0C51-03F2-884B1C443792}"/>
                </a:ext>
              </a:extLst>
            </p:cNvPr>
            <p:cNvSpPr/>
            <p:nvPr/>
          </p:nvSpPr>
          <p:spPr>
            <a:xfrm>
              <a:off x="4542545" y="25720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29" name="pt434">
              <a:extLst>
                <a:ext uri="{FF2B5EF4-FFF2-40B4-BE49-F238E27FC236}">
                  <a16:creationId xmlns:a16="http://schemas.microsoft.com/office/drawing/2014/main" id="{403E92C9-14A5-517C-1ED4-E412EEF9D5BE}"/>
                </a:ext>
              </a:extLst>
            </p:cNvPr>
            <p:cNvSpPr/>
            <p:nvPr/>
          </p:nvSpPr>
          <p:spPr>
            <a:xfrm>
              <a:off x="5201443" y="350468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0" name="pt435">
              <a:extLst>
                <a:ext uri="{FF2B5EF4-FFF2-40B4-BE49-F238E27FC236}">
                  <a16:creationId xmlns:a16="http://schemas.microsoft.com/office/drawing/2014/main" id="{EA824EF6-1B7E-AAB5-9DBE-1EA49D3A16C0}"/>
                </a:ext>
              </a:extLst>
            </p:cNvPr>
            <p:cNvSpPr/>
            <p:nvPr/>
          </p:nvSpPr>
          <p:spPr>
            <a:xfrm>
              <a:off x="4553934" y="391099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1" name="pt436">
              <a:extLst>
                <a:ext uri="{FF2B5EF4-FFF2-40B4-BE49-F238E27FC236}">
                  <a16:creationId xmlns:a16="http://schemas.microsoft.com/office/drawing/2014/main" id="{888132FA-2B53-AC11-FFA0-C2BF873080D3}"/>
                </a:ext>
              </a:extLst>
            </p:cNvPr>
            <p:cNvSpPr/>
            <p:nvPr/>
          </p:nvSpPr>
          <p:spPr>
            <a:xfrm>
              <a:off x="4076421" y="243611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2" name="pt437">
              <a:extLst>
                <a:ext uri="{FF2B5EF4-FFF2-40B4-BE49-F238E27FC236}">
                  <a16:creationId xmlns:a16="http://schemas.microsoft.com/office/drawing/2014/main" id="{77B94D40-440A-DC48-6F22-2BB2A4F62191}"/>
                </a:ext>
              </a:extLst>
            </p:cNvPr>
            <p:cNvSpPr/>
            <p:nvPr/>
          </p:nvSpPr>
          <p:spPr>
            <a:xfrm>
              <a:off x="5406623" y="43651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3" name="pt438">
              <a:extLst>
                <a:ext uri="{FF2B5EF4-FFF2-40B4-BE49-F238E27FC236}">
                  <a16:creationId xmlns:a16="http://schemas.microsoft.com/office/drawing/2014/main" id="{5D78F21F-9F38-6DEC-2FDA-8DCD671F2D3E}"/>
                </a:ext>
              </a:extLst>
            </p:cNvPr>
            <p:cNvSpPr/>
            <p:nvPr/>
          </p:nvSpPr>
          <p:spPr>
            <a:xfrm>
              <a:off x="4751119" y="33942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4" name="pt439">
              <a:extLst>
                <a:ext uri="{FF2B5EF4-FFF2-40B4-BE49-F238E27FC236}">
                  <a16:creationId xmlns:a16="http://schemas.microsoft.com/office/drawing/2014/main" id="{CEA510C0-133B-182D-0A18-BD23163AE806}"/>
                </a:ext>
              </a:extLst>
            </p:cNvPr>
            <p:cNvSpPr/>
            <p:nvPr/>
          </p:nvSpPr>
          <p:spPr>
            <a:xfrm>
              <a:off x="4164608" y="33597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5" name="pt440">
              <a:extLst>
                <a:ext uri="{FF2B5EF4-FFF2-40B4-BE49-F238E27FC236}">
                  <a16:creationId xmlns:a16="http://schemas.microsoft.com/office/drawing/2014/main" id="{0C91EB1B-7401-57F3-2615-71952E79FB27}"/>
                </a:ext>
              </a:extLst>
            </p:cNvPr>
            <p:cNvSpPr/>
            <p:nvPr/>
          </p:nvSpPr>
          <p:spPr>
            <a:xfrm>
              <a:off x="4522371" y="3904243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6" name="pt441">
              <a:extLst>
                <a:ext uri="{FF2B5EF4-FFF2-40B4-BE49-F238E27FC236}">
                  <a16:creationId xmlns:a16="http://schemas.microsoft.com/office/drawing/2014/main" id="{530C6A01-8BB6-5ABA-C0BB-06AABD40078D}"/>
                </a:ext>
              </a:extLst>
            </p:cNvPr>
            <p:cNvSpPr/>
            <p:nvPr/>
          </p:nvSpPr>
          <p:spPr>
            <a:xfrm>
              <a:off x="4806099" y="24350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7" name="pt442">
              <a:extLst>
                <a:ext uri="{FF2B5EF4-FFF2-40B4-BE49-F238E27FC236}">
                  <a16:creationId xmlns:a16="http://schemas.microsoft.com/office/drawing/2014/main" id="{6869C7D6-BA7B-B671-2FB4-2D78CB59B449}"/>
                </a:ext>
              </a:extLst>
            </p:cNvPr>
            <p:cNvSpPr/>
            <p:nvPr/>
          </p:nvSpPr>
          <p:spPr>
            <a:xfrm>
              <a:off x="4971889" y="315185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8" name="pt443">
              <a:extLst>
                <a:ext uri="{FF2B5EF4-FFF2-40B4-BE49-F238E27FC236}">
                  <a16:creationId xmlns:a16="http://schemas.microsoft.com/office/drawing/2014/main" id="{AB068928-0822-FB72-D00B-F91B2812734D}"/>
                </a:ext>
              </a:extLst>
            </p:cNvPr>
            <p:cNvSpPr/>
            <p:nvPr/>
          </p:nvSpPr>
          <p:spPr>
            <a:xfrm>
              <a:off x="4582177" y="261226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39" name="pt444">
              <a:extLst>
                <a:ext uri="{FF2B5EF4-FFF2-40B4-BE49-F238E27FC236}">
                  <a16:creationId xmlns:a16="http://schemas.microsoft.com/office/drawing/2014/main" id="{CCF7AC8C-F00E-021B-3993-2F005E317E52}"/>
                </a:ext>
              </a:extLst>
            </p:cNvPr>
            <p:cNvSpPr/>
            <p:nvPr/>
          </p:nvSpPr>
          <p:spPr>
            <a:xfrm>
              <a:off x="4110773" y="26270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0" name="pt445">
              <a:extLst>
                <a:ext uri="{FF2B5EF4-FFF2-40B4-BE49-F238E27FC236}">
                  <a16:creationId xmlns:a16="http://schemas.microsoft.com/office/drawing/2014/main" id="{636CDCE2-FF26-9685-4E8B-959791680577}"/>
                </a:ext>
              </a:extLst>
            </p:cNvPr>
            <p:cNvSpPr/>
            <p:nvPr/>
          </p:nvSpPr>
          <p:spPr>
            <a:xfrm>
              <a:off x="4141196" y="269893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1" name="pt446">
              <a:extLst>
                <a:ext uri="{FF2B5EF4-FFF2-40B4-BE49-F238E27FC236}">
                  <a16:creationId xmlns:a16="http://schemas.microsoft.com/office/drawing/2014/main" id="{36E98BA5-E864-A514-AC03-503201E357AA}"/>
                </a:ext>
              </a:extLst>
            </p:cNvPr>
            <p:cNvSpPr/>
            <p:nvPr/>
          </p:nvSpPr>
          <p:spPr>
            <a:xfrm>
              <a:off x="4761842" y="364249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2" name="pt447">
              <a:extLst>
                <a:ext uri="{FF2B5EF4-FFF2-40B4-BE49-F238E27FC236}">
                  <a16:creationId xmlns:a16="http://schemas.microsoft.com/office/drawing/2014/main" id="{1016C2B6-73DE-1E7E-8BF8-3B34AB05BFEF}"/>
                </a:ext>
              </a:extLst>
            </p:cNvPr>
            <p:cNvSpPr/>
            <p:nvPr/>
          </p:nvSpPr>
          <p:spPr>
            <a:xfrm>
              <a:off x="4549964" y="285254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3" name="pt448">
              <a:extLst>
                <a:ext uri="{FF2B5EF4-FFF2-40B4-BE49-F238E27FC236}">
                  <a16:creationId xmlns:a16="http://schemas.microsoft.com/office/drawing/2014/main" id="{80BA3C4E-4191-44DC-1080-9EF8CD203A7E}"/>
                </a:ext>
              </a:extLst>
            </p:cNvPr>
            <p:cNvSpPr/>
            <p:nvPr/>
          </p:nvSpPr>
          <p:spPr>
            <a:xfrm>
              <a:off x="4455164" y="234130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4" name="pt449">
              <a:extLst>
                <a:ext uri="{FF2B5EF4-FFF2-40B4-BE49-F238E27FC236}">
                  <a16:creationId xmlns:a16="http://schemas.microsoft.com/office/drawing/2014/main" id="{0133FA2B-D385-DF0F-C3FD-AEE32A65B5D5}"/>
                </a:ext>
              </a:extLst>
            </p:cNvPr>
            <p:cNvSpPr/>
            <p:nvPr/>
          </p:nvSpPr>
          <p:spPr>
            <a:xfrm>
              <a:off x="4245513" y="320163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5" name="pt450">
              <a:extLst>
                <a:ext uri="{FF2B5EF4-FFF2-40B4-BE49-F238E27FC236}">
                  <a16:creationId xmlns:a16="http://schemas.microsoft.com/office/drawing/2014/main" id="{0652D1C5-880E-A0C5-E912-3F19A61EFAF0}"/>
                </a:ext>
              </a:extLst>
            </p:cNvPr>
            <p:cNvSpPr/>
            <p:nvPr/>
          </p:nvSpPr>
          <p:spPr>
            <a:xfrm>
              <a:off x="4325488" y="314303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6" name="pt451">
              <a:extLst>
                <a:ext uri="{FF2B5EF4-FFF2-40B4-BE49-F238E27FC236}">
                  <a16:creationId xmlns:a16="http://schemas.microsoft.com/office/drawing/2014/main" id="{57A3EEC8-A5B7-F152-9852-CE3A8114B812}"/>
                </a:ext>
              </a:extLst>
            </p:cNvPr>
            <p:cNvSpPr/>
            <p:nvPr/>
          </p:nvSpPr>
          <p:spPr>
            <a:xfrm>
              <a:off x="4365573" y="29376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7" name="pt452">
              <a:extLst>
                <a:ext uri="{FF2B5EF4-FFF2-40B4-BE49-F238E27FC236}">
                  <a16:creationId xmlns:a16="http://schemas.microsoft.com/office/drawing/2014/main" id="{7F406C62-4075-9AF4-94EF-54E3A503F48B}"/>
                </a:ext>
              </a:extLst>
            </p:cNvPr>
            <p:cNvSpPr/>
            <p:nvPr/>
          </p:nvSpPr>
          <p:spPr>
            <a:xfrm>
              <a:off x="4269848" y="37253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8" name="pt453">
              <a:extLst>
                <a:ext uri="{FF2B5EF4-FFF2-40B4-BE49-F238E27FC236}">
                  <a16:creationId xmlns:a16="http://schemas.microsoft.com/office/drawing/2014/main" id="{C739EF4B-5900-6D2F-19E7-354831AF04B1}"/>
                </a:ext>
              </a:extLst>
            </p:cNvPr>
            <p:cNvSpPr/>
            <p:nvPr/>
          </p:nvSpPr>
          <p:spPr>
            <a:xfrm>
              <a:off x="4690531" y="295932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49" name="pt454">
              <a:extLst>
                <a:ext uri="{FF2B5EF4-FFF2-40B4-BE49-F238E27FC236}">
                  <a16:creationId xmlns:a16="http://schemas.microsoft.com/office/drawing/2014/main" id="{6DB2146B-7C8E-4A23-B4B9-D49A92DB10BA}"/>
                </a:ext>
              </a:extLst>
            </p:cNvPr>
            <p:cNvSpPr/>
            <p:nvPr/>
          </p:nvSpPr>
          <p:spPr>
            <a:xfrm>
              <a:off x="3932744" y="284850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0" name="pt455">
              <a:extLst>
                <a:ext uri="{FF2B5EF4-FFF2-40B4-BE49-F238E27FC236}">
                  <a16:creationId xmlns:a16="http://schemas.microsoft.com/office/drawing/2014/main" id="{F6C4BD61-52ED-F03F-1591-A1B2704CDB01}"/>
                </a:ext>
              </a:extLst>
            </p:cNvPr>
            <p:cNvSpPr/>
            <p:nvPr/>
          </p:nvSpPr>
          <p:spPr>
            <a:xfrm>
              <a:off x="4942967" y="333580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1" name="pt456">
              <a:extLst>
                <a:ext uri="{FF2B5EF4-FFF2-40B4-BE49-F238E27FC236}">
                  <a16:creationId xmlns:a16="http://schemas.microsoft.com/office/drawing/2014/main" id="{F5D5EAD6-AD48-A7E0-6582-3A30A971C9F7}"/>
                </a:ext>
              </a:extLst>
            </p:cNvPr>
            <p:cNvSpPr/>
            <p:nvPr/>
          </p:nvSpPr>
          <p:spPr>
            <a:xfrm>
              <a:off x="4622965" y="282612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2" name="pt457">
              <a:extLst>
                <a:ext uri="{FF2B5EF4-FFF2-40B4-BE49-F238E27FC236}">
                  <a16:creationId xmlns:a16="http://schemas.microsoft.com/office/drawing/2014/main" id="{4821A1F5-8108-31A5-24CD-94C838181FED}"/>
                </a:ext>
              </a:extLst>
            </p:cNvPr>
            <p:cNvSpPr/>
            <p:nvPr/>
          </p:nvSpPr>
          <p:spPr>
            <a:xfrm>
              <a:off x="4258021" y="255108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3" name="pt458">
              <a:extLst>
                <a:ext uri="{FF2B5EF4-FFF2-40B4-BE49-F238E27FC236}">
                  <a16:creationId xmlns:a16="http://schemas.microsoft.com/office/drawing/2014/main" id="{53B673B4-F9A8-E9BA-093D-875E2D83AEC8}"/>
                </a:ext>
              </a:extLst>
            </p:cNvPr>
            <p:cNvSpPr/>
            <p:nvPr/>
          </p:nvSpPr>
          <p:spPr>
            <a:xfrm>
              <a:off x="4597936" y="308378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4" name="pt459">
              <a:extLst>
                <a:ext uri="{FF2B5EF4-FFF2-40B4-BE49-F238E27FC236}">
                  <a16:creationId xmlns:a16="http://schemas.microsoft.com/office/drawing/2014/main" id="{55F184AA-9BB3-5D81-D263-6DC77E931377}"/>
                </a:ext>
              </a:extLst>
            </p:cNvPr>
            <p:cNvSpPr/>
            <p:nvPr/>
          </p:nvSpPr>
          <p:spPr>
            <a:xfrm>
              <a:off x="3573133" y="266346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5" name="pt460">
              <a:extLst>
                <a:ext uri="{FF2B5EF4-FFF2-40B4-BE49-F238E27FC236}">
                  <a16:creationId xmlns:a16="http://schemas.microsoft.com/office/drawing/2014/main" id="{C08DCD4D-BF5D-30E4-F491-7AA5B08D52B6}"/>
                </a:ext>
              </a:extLst>
            </p:cNvPr>
            <p:cNvSpPr/>
            <p:nvPr/>
          </p:nvSpPr>
          <p:spPr>
            <a:xfrm>
              <a:off x="4647880" y="318249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6" name="pt461">
              <a:extLst>
                <a:ext uri="{FF2B5EF4-FFF2-40B4-BE49-F238E27FC236}">
                  <a16:creationId xmlns:a16="http://schemas.microsoft.com/office/drawing/2014/main" id="{FFC47DA5-34A4-FC05-C25B-E433F969D6E8}"/>
                </a:ext>
              </a:extLst>
            </p:cNvPr>
            <p:cNvSpPr/>
            <p:nvPr/>
          </p:nvSpPr>
          <p:spPr>
            <a:xfrm>
              <a:off x="4658661" y="44091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7" name="pt462">
              <a:extLst>
                <a:ext uri="{FF2B5EF4-FFF2-40B4-BE49-F238E27FC236}">
                  <a16:creationId xmlns:a16="http://schemas.microsoft.com/office/drawing/2014/main" id="{593E999F-4C11-1CF8-BA5C-6C9DAA7C1056}"/>
                </a:ext>
              </a:extLst>
            </p:cNvPr>
            <p:cNvSpPr/>
            <p:nvPr/>
          </p:nvSpPr>
          <p:spPr>
            <a:xfrm>
              <a:off x="4495183" y="31578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8" name="pt463">
              <a:extLst>
                <a:ext uri="{FF2B5EF4-FFF2-40B4-BE49-F238E27FC236}">
                  <a16:creationId xmlns:a16="http://schemas.microsoft.com/office/drawing/2014/main" id="{1613A98F-2B2D-3B74-08F5-A6C0812930E3}"/>
                </a:ext>
              </a:extLst>
            </p:cNvPr>
            <p:cNvSpPr/>
            <p:nvPr/>
          </p:nvSpPr>
          <p:spPr>
            <a:xfrm>
              <a:off x="4489445" y="280813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59" name="pt464">
              <a:extLst>
                <a:ext uri="{FF2B5EF4-FFF2-40B4-BE49-F238E27FC236}">
                  <a16:creationId xmlns:a16="http://schemas.microsoft.com/office/drawing/2014/main" id="{8875C94C-63A3-DD40-D9F2-CEAE36FF5378}"/>
                </a:ext>
              </a:extLst>
            </p:cNvPr>
            <p:cNvSpPr/>
            <p:nvPr/>
          </p:nvSpPr>
          <p:spPr>
            <a:xfrm>
              <a:off x="4231359" y="36283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0" name="pt465">
              <a:extLst>
                <a:ext uri="{FF2B5EF4-FFF2-40B4-BE49-F238E27FC236}">
                  <a16:creationId xmlns:a16="http://schemas.microsoft.com/office/drawing/2014/main" id="{27C74C22-A99B-C7D8-B345-7A2622C15542}"/>
                </a:ext>
              </a:extLst>
            </p:cNvPr>
            <p:cNvSpPr/>
            <p:nvPr/>
          </p:nvSpPr>
          <p:spPr>
            <a:xfrm>
              <a:off x="4674526" y="2981522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1" name="pt466">
              <a:extLst>
                <a:ext uri="{FF2B5EF4-FFF2-40B4-BE49-F238E27FC236}">
                  <a16:creationId xmlns:a16="http://schemas.microsoft.com/office/drawing/2014/main" id="{C90ED8F7-AE9F-DD31-D528-60E90E62EA49}"/>
                </a:ext>
              </a:extLst>
            </p:cNvPr>
            <p:cNvSpPr/>
            <p:nvPr/>
          </p:nvSpPr>
          <p:spPr>
            <a:xfrm>
              <a:off x="5022334" y="3645450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2" name="pt467">
              <a:extLst>
                <a:ext uri="{FF2B5EF4-FFF2-40B4-BE49-F238E27FC236}">
                  <a16:creationId xmlns:a16="http://schemas.microsoft.com/office/drawing/2014/main" id="{03F330B0-435D-8BD0-A78B-4458C30995DC}"/>
                </a:ext>
              </a:extLst>
            </p:cNvPr>
            <p:cNvSpPr/>
            <p:nvPr/>
          </p:nvSpPr>
          <p:spPr>
            <a:xfrm>
              <a:off x="4674641" y="3663859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3" name="pt468">
              <a:extLst>
                <a:ext uri="{FF2B5EF4-FFF2-40B4-BE49-F238E27FC236}">
                  <a16:creationId xmlns:a16="http://schemas.microsoft.com/office/drawing/2014/main" id="{338DFFD5-1DDE-5ACB-9CD7-20DE23AD1F56}"/>
                </a:ext>
              </a:extLst>
            </p:cNvPr>
            <p:cNvSpPr/>
            <p:nvPr/>
          </p:nvSpPr>
          <p:spPr>
            <a:xfrm>
              <a:off x="4360735" y="2741156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4" name="pt469">
              <a:extLst>
                <a:ext uri="{FF2B5EF4-FFF2-40B4-BE49-F238E27FC236}">
                  <a16:creationId xmlns:a16="http://schemas.microsoft.com/office/drawing/2014/main" id="{302A19FE-036B-4D2A-572F-88436F30AD25}"/>
                </a:ext>
              </a:extLst>
            </p:cNvPr>
            <p:cNvSpPr/>
            <p:nvPr/>
          </p:nvSpPr>
          <p:spPr>
            <a:xfrm>
              <a:off x="4301211" y="269193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5" name="pt470">
              <a:extLst>
                <a:ext uri="{FF2B5EF4-FFF2-40B4-BE49-F238E27FC236}">
                  <a16:creationId xmlns:a16="http://schemas.microsoft.com/office/drawing/2014/main" id="{0A6F6144-31D5-CF4F-D66A-8AA2EE9899F0}"/>
                </a:ext>
              </a:extLst>
            </p:cNvPr>
            <p:cNvSpPr/>
            <p:nvPr/>
          </p:nvSpPr>
          <p:spPr>
            <a:xfrm>
              <a:off x="5661319" y="379595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6" name="pt471">
              <a:extLst>
                <a:ext uri="{FF2B5EF4-FFF2-40B4-BE49-F238E27FC236}">
                  <a16:creationId xmlns:a16="http://schemas.microsoft.com/office/drawing/2014/main" id="{6E314FD9-7162-E288-5450-FD8CE8B02FA1}"/>
                </a:ext>
              </a:extLst>
            </p:cNvPr>
            <p:cNvSpPr/>
            <p:nvPr/>
          </p:nvSpPr>
          <p:spPr>
            <a:xfrm>
              <a:off x="5221599" y="3323894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7" name="pt472">
              <a:extLst>
                <a:ext uri="{FF2B5EF4-FFF2-40B4-BE49-F238E27FC236}">
                  <a16:creationId xmlns:a16="http://schemas.microsoft.com/office/drawing/2014/main" id="{59644E9B-33C5-3FA4-65D1-BA7631F1FE22}"/>
                </a:ext>
              </a:extLst>
            </p:cNvPr>
            <p:cNvSpPr/>
            <p:nvPr/>
          </p:nvSpPr>
          <p:spPr>
            <a:xfrm>
              <a:off x="5349608" y="2832047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8" name="pt473">
              <a:extLst>
                <a:ext uri="{FF2B5EF4-FFF2-40B4-BE49-F238E27FC236}">
                  <a16:creationId xmlns:a16="http://schemas.microsoft.com/office/drawing/2014/main" id="{8B06EF4A-F093-706E-CDD6-D06CD9D3AFAA}"/>
                </a:ext>
              </a:extLst>
            </p:cNvPr>
            <p:cNvSpPr/>
            <p:nvPr/>
          </p:nvSpPr>
          <p:spPr>
            <a:xfrm>
              <a:off x="4245840" y="4337098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69" name="pt474">
              <a:extLst>
                <a:ext uri="{FF2B5EF4-FFF2-40B4-BE49-F238E27FC236}">
                  <a16:creationId xmlns:a16="http://schemas.microsoft.com/office/drawing/2014/main" id="{E324A796-03D2-4C14-FF49-AF4215AAEA60}"/>
                </a:ext>
              </a:extLst>
            </p:cNvPr>
            <p:cNvSpPr/>
            <p:nvPr/>
          </p:nvSpPr>
          <p:spPr>
            <a:xfrm>
              <a:off x="4457193" y="3874271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70" name="pt475">
              <a:extLst>
                <a:ext uri="{FF2B5EF4-FFF2-40B4-BE49-F238E27FC236}">
                  <a16:creationId xmlns:a16="http://schemas.microsoft.com/office/drawing/2014/main" id="{FFE3B5F8-CE46-E6F6-7E3E-D31E17E62EAB}"/>
                </a:ext>
              </a:extLst>
            </p:cNvPr>
            <p:cNvSpPr/>
            <p:nvPr/>
          </p:nvSpPr>
          <p:spPr>
            <a:xfrm>
              <a:off x="4661036" y="4321015"/>
              <a:ext cx="49651" cy="49651"/>
            </a:xfrm>
            <a:prstGeom prst="ellipse">
              <a:avLst/>
            </a:prstGeom>
            <a:solidFill>
              <a:srgbClr val="000000">
                <a:alpha val="100000"/>
              </a:srgbClr>
            </a:solidFill>
            <a:ln w="9000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71" name="pg476">
              <a:extLst>
                <a:ext uri="{FF2B5EF4-FFF2-40B4-BE49-F238E27FC236}">
                  <a16:creationId xmlns:a16="http://schemas.microsoft.com/office/drawing/2014/main" id="{C4DCF898-1377-A146-6803-C9779B8D4CA4}"/>
                </a:ext>
              </a:extLst>
            </p:cNvPr>
            <p:cNvSpPr/>
            <p:nvPr/>
          </p:nvSpPr>
          <p:spPr>
            <a:xfrm>
              <a:off x="3597959" y="2362434"/>
              <a:ext cx="4214031" cy="2791773"/>
            </a:xfrm>
            <a:custGeom>
              <a:avLst/>
              <a:gdLst/>
              <a:ahLst/>
              <a:cxnLst/>
              <a:rect l="0" t="0" r="0" b="0"/>
              <a:pathLst>
                <a:path w="4214031" h="2791773">
                  <a:moveTo>
                    <a:pt x="0" y="0"/>
                  </a:moveTo>
                  <a:lnTo>
                    <a:pt x="53342" y="34484"/>
                  </a:lnTo>
                  <a:lnTo>
                    <a:pt x="106684" y="68924"/>
                  </a:lnTo>
                  <a:lnTo>
                    <a:pt x="160026" y="103314"/>
                  </a:lnTo>
                  <a:lnTo>
                    <a:pt x="213368" y="137648"/>
                  </a:lnTo>
                  <a:lnTo>
                    <a:pt x="266710" y="171920"/>
                  </a:lnTo>
                  <a:lnTo>
                    <a:pt x="320053" y="206121"/>
                  </a:lnTo>
                  <a:lnTo>
                    <a:pt x="373395" y="240244"/>
                  </a:lnTo>
                  <a:lnTo>
                    <a:pt x="426737" y="274277"/>
                  </a:lnTo>
                  <a:lnTo>
                    <a:pt x="480079" y="308209"/>
                  </a:lnTo>
                  <a:lnTo>
                    <a:pt x="533421" y="342026"/>
                  </a:lnTo>
                  <a:lnTo>
                    <a:pt x="586763" y="375711"/>
                  </a:lnTo>
                  <a:lnTo>
                    <a:pt x="640106" y="409246"/>
                  </a:lnTo>
                  <a:lnTo>
                    <a:pt x="693448" y="442609"/>
                  </a:lnTo>
                  <a:lnTo>
                    <a:pt x="746790" y="475775"/>
                  </a:lnTo>
                  <a:lnTo>
                    <a:pt x="800132" y="508715"/>
                  </a:lnTo>
                  <a:lnTo>
                    <a:pt x="853474" y="541396"/>
                  </a:lnTo>
                  <a:lnTo>
                    <a:pt x="906816" y="573782"/>
                  </a:lnTo>
                  <a:lnTo>
                    <a:pt x="960159" y="605833"/>
                  </a:lnTo>
                  <a:lnTo>
                    <a:pt x="1013501" y="637506"/>
                  </a:lnTo>
                  <a:lnTo>
                    <a:pt x="1066843" y="668755"/>
                  </a:lnTo>
                  <a:lnTo>
                    <a:pt x="1120185" y="699539"/>
                  </a:lnTo>
                  <a:lnTo>
                    <a:pt x="1173527" y="729818"/>
                  </a:lnTo>
                  <a:lnTo>
                    <a:pt x="1226869" y="759560"/>
                  </a:lnTo>
                  <a:lnTo>
                    <a:pt x="1280212" y="788744"/>
                  </a:lnTo>
                  <a:lnTo>
                    <a:pt x="1333554" y="817360"/>
                  </a:lnTo>
                  <a:lnTo>
                    <a:pt x="1386896" y="845414"/>
                  </a:lnTo>
                  <a:lnTo>
                    <a:pt x="1440238" y="872924"/>
                  </a:lnTo>
                  <a:lnTo>
                    <a:pt x="1493580" y="899920"/>
                  </a:lnTo>
                  <a:lnTo>
                    <a:pt x="1546922" y="926440"/>
                  </a:lnTo>
                  <a:lnTo>
                    <a:pt x="1600265" y="952526"/>
                  </a:lnTo>
                  <a:lnTo>
                    <a:pt x="1653607" y="978222"/>
                  </a:lnTo>
                  <a:lnTo>
                    <a:pt x="1706949" y="1003571"/>
                  </a:lnTo>
                  <a:lnTo>
                    <a:pt x="1760291" y="1028615"/>
                  </a:lnTo>
                  <a:lnTo>
                    <a:pt x="1813633" y="1053391"/>
                  </a:lnTo>
                  <a:lnTo>
                    <a:pt x="1866976" y="1077934"/>
                  </a:lnTo>
                  <a:lnTo>
                    <a:pt x="1920318" y="1102272"/>
                  </a:lnTo>
                  <a:lnTo>
                    <a:pt x="1973660" y="1126432"/>
                  </a:lnTo>
                  <a:lnTo>
                    <a:pt x="2027002" y="1150436"/>
                  </a:lnTo>
                  <a:lnTo>
                    <a:pt x="2080344" y="1174304"/>
                  </a:lnTo>
                  <a:lnTo>
                    <a:pt x="2133686" y="1198053"/>
                  </a:lnTo>
                  <a:lnTo>
                    <a:pt x="2187029" y="1221698"/>
                  </a:lnTo>
                  <a:lnTo>
                    <a:pt x="2240371" y="1245250"/>
                  </a:lnTo>
                  <a:lnTo>
                    <a:pt x="2293713" y="1268720"/>
                  </a:lnTo>
                  <a:lnTo>
                    <a:pt x="2347055" y="1292118"/>
                  </a:lnTo>
                  <a:lnTo>
                    <a:pt x="2400397" y="1315452"/>
                  </a:lnTo>
                  <a:lnTo>
                    <a:pt x="2453739" y="1338728"/>
                  </a:lnTo>
                  <a:lnTo>
                    <a:pt x="2507082" y="1361953"/>
                  </a:lnTo>
                  <a:lnTo>
                    <a:pt x="2560424" y="1385132"/>
                  </a:lnTo>
                  <a:lnTo>
                    <a:pt x="2613766" y="1408270"/>
                  </a:lnTo>
                  <a:lnTo>
                    <a:pt x="2667108" y="1431370"/>
                  </a:lnTo>
                  <a:lnTo>
                    <a:pt x="2720450" y="1454436"/>
                  </a:lnTo>
                  <a:lnTo>
                    <a:pt x="2773792" y="1477471"/>
                  </a:lnTo>
                  <a:lnTo>
                    <a:pt x="2827135" y="1500479"/>
                  </a:lnTo>
                  <a:lnTo>
                    <a:pt x="2880477" y="1523460"/>
                  </a:lnTo>
                  <a:lnTo>
                    <a:pt x="2933819" y="1546419"/>
                  </a:lnTo>
                  <a:lnTo>
                    <a:pt x="2987161" y="1569356"/>
                  </a:lnTo>
                  <a:lnTo>
                    <a:pt x="3040503" y="1592273"/>
                  </a:lnTo>
                  <a:lnTo>
                    <a:pt x="3093845" y="1615173"/>
                  </a:lnTo>
                  <a:lnTo>
                    <a:pt x="3147188" y="1638056"/>
                  </a:lnTo>
                  <a:lnTo>
                    <a:pt x="3200530" y="1660923"/>
                  </a:lnTo>
                  <a:lnTo>
                    <a:pt x="3253872" y="1683776"/>
                  </a:lnTo>
                  <a:lnTo>
                    <a:pt x="3307214" y="1706616"/>
                  </a:lnTo>
                  <a:lnTo>
                    <a:pt x="3360556" y="1729444"/>
                  </a:lnTo>
                  <a:lnTo>
                    <a:pt x="3413899" y="1752260"/>
                  </a:lnTo>
                  <a:lnTo>
                    <a:pt x="3467241" y="1775065"/>
                  </a:lnTo>
                  <a:lnTo>
                    <a:pt x="3520583" y="1797861"/>
                  </a:lnTo>
                  <a:lnTo>
                    <a:pt x="3573925" y="1820648"/>
                  </a:lnTo>
                  <a:lnTo>
                    <a:pt x="3627267" y="1843425"/>
                  </a:lnTo>
                  <a:lnTo>
                    <a:pt x="3680609" y="1866195"/>
                  </a:lnTo>
                  <a:lnTo>
                    <a:pt x="3733952" y="1888957"/>
                  </a:lnTo>
                  <a:lnTo>
                    <a:pt x="3787294" y="1911712"/>
                  </a:lnTo>
                  <a:lnTo>
                    <a:pt x="3840636" y="1934460"/>
                  </a:lnTo>
                  <a:lnTo>
                    <a:pt x="3893978" y="1957202"/>
                  </a:lnTo>
                  <a:lnTo>
                    <a:pt x="3947320" y="1979937"/>
                  </a:lnTo>
                  <a:lnTo>
                    <a:pt x="4000662" y="2002667"/>
                  </a:lnTo>
                  <a:lnTo>
                    <a:pt x="4054005" y="2025392"/>
                  </a:lnTo>
                  <a:lnTo>
                    <a:pt x="4107347" y="2048112"/>
                  </a:lnTo>
                  <a:lnTo>
                    <a:pt x="4160689" y="2070827"/>
                  </a:lnTo>
                  <a:lnTo>
                    <a:pt x="4214031" y="2093537"/>
                  </a:lnTo>
                  <a:lnTo>
                    <a:pt x="4214031" y="2791773"/>
                  </a:lnTo>
                  <a:lnTo>
                    <a:pt x="4160689" y="2756831"/>
                  </a:lnTo>
                  <a:lnTo>
                    <a:pt x="4107347" y="2721894"/>
                  </a:lnTo>
                  <a:lnTo>
                    <a:pt x="4054005" y="2686961"/>
                  </a:lnTo>
                  <a:lnTo>
                    <a:pt x="4000662" y="2652034"/>
                  </a:lnTo>
                  <a:lnTo>
                    <a:pt x="3947320" y="2617111"/>
                  </a:lnTo>
                  <a:lnTo>
                    <a:pt x="3893978" y="2582195"/>
                  </a:lnTo>
                  <a:lnTo>
                    <a:pt x="3840636" y="2547284"/>
                  </a:lnTo>
                  <a:lnTo>
                    <a:pt x="3787294" y="2512380"/>
                  </a:lnTo>
                  <a:lnTo>
                    <a:pt x="3733952" y="2477482"/>
                  </a:lnTo>
                  <a:lnTo>
                    <a:pt x="3680609" y="2442592"/>
                  </a:lnTo>
                  <a:lnTo>
                    <a:pt x="3627267" y="2407709"/>
                  </a:lnTo>
                  <a:lnTo>
                    <a:pt x="3573925" y="2372834"/>
                  </a:lnTo>
                  <a:lnTo>
                    <a:pt x="3520583" y="2337968"/>
                  </a:lnTo>
                  <a:lnTo>
                    <a:pt x="3467241" y="2303112"/>
                  </a:lnTo>
                  <a:lnTo>
                    <a:pt x="3413899" y="2268265"/>
                  </a:lnTo>
                  <a:lnTo>
                    <a:pt x="3360556" y="2233429"/>
                  </a:lnTo>
                  <a:lnTo>
                    <a:pt x="3307214" y="2198604"/>
                  </a:lnTo>
                  <a:lnTo>
                    <a:pt x="3253872" y="2163792"/>
                  </a:lnTo>
                  <a:lnTo>
                    <a:pt x="3200530" y="2128992"/>
                  </a:lnTo>
                  <a:lnTo>
                    <a:pt x="3147188" y="2094207"/>
                  </a:lnTo>
                  <a:lnTo>
                    <a:pt x="3093845" y="2059438"/>
                  </a:lnTo>
                  <a:lnTo>
                    <a:pt x="3040503" y="2024685"/>
                  </a:lnTo>
                  <a:lnTo>
                    <a:pt x="2987161" y="1989950"/>
                  </a:lnTo>
                  <a:lnTo>
                    <a:pt x="2933819" y="1955235"/>
                  </a:lnTo>
                  <a:lnTo>
                    <a:pt x="2880477" y="1920541"/>
                  </a:lnTo>
                  <a:lnTo>
                    <a:pt x="2827135" y="1885870"/>
                  </a:lnTo>
                  <a:lnTo>
                    <a:pt x="2773792" y="1851225"/>
                  </a:lnTo>
                  <a:lnTo>
                    <a:pt x="2720450" y="1816608"/>
                  </a:lnTo>
                  <a:lnTo>
                    <a:pt x="2667108" y="1782022"/>
                  </a:lnTo>
                  <a:lnTo>
                    <a:pt x="2613766" y="1747469"/>
                  </a:lnTo>
                  <a:lnTo>
                    <a:pt x="2560424" y="1712954"/>
                  </a:lnTo>
                  <a:lnTo>
                    <a:pt x="2507082" y="1678481"/>
                  </a:lnTo>
                  <a:lnTo>
                    <a:pt x="2453739" y="1644054"/>
                  </a:lnTo>
                  <a:lnTo>
                    <a:pt x="2400397" y="1609678"/>
                  </a:lnTo>
                  <a:lnTo>
                    <a:pt x="2347055" y="1575359"/>
                  </a:lnTo>
                  <a:lnTo>
                    <a:pt x="2293713" y="1541105"/>
                  </a:lnTo>
                  <a:lnTo>
                    <a:pt x="2240371" y="1506923"/>
                  </a:lnTo>
                  <a:lnTo>
                    <a:pt x="2187029" y="1472822"/>
                  </a:lnTo>
                  <a:lnTo>
                    <a:pt x="2133686" y="1438814"/>
                  </a:lnTo>
                  <a:lnTo>
                    <a:pt x="2080344" y="1404911"/>
                  </a:lnTo>
                  <a:lnTo>
                    <a:pt x="2027002" y="1371127"/>
                  </a:lnTo>
                  <a:lnTo>
                    <a:pt x="1973660" y="1337479"/>
                  </a:lnTo>
                  <a:lnTo>
                    <a:pt x="1920318" y="1303986"/>
                  </a:lnTo>
                  <a:lnTo>
                    <a:pt x="1866976" y="1270672"/>
                  </a:lnTo>
                  <a:lnTo>
                    <a:pt x="1813633" y="1237562"/>
                  </a:lnTo>
                  <a:lnTo>
                    <a:pt x="1760291" y="1204686"/>
                  </a:lnTo>
                  <a:lnTo>
                    <a:pt x="1706949" y="1172078"/>
                  </a:lnTo>
                  <a:lnTo>
                    <a:pt x="1653607" y="1139775"/>
                  </a:lnTo>
                  <a:lnTo>
                    <a:pt x="1600265" y="1107818"/>
                  </a:lnTo>
                  <a:lnTo>
                    <a:pt x="1546922" y="1076251"/>
                  </a:lnTo>
                  <a:lnTo>
                    <a:pt x="1493580" y="1045119"/>
                  </a:lnTo>
                  <a:lnTo>
                    <a:pt x="1440238" y="1014463"/>
                  </a:lnTo>
                  <a:lnTo>
                    <a:pt x="1386896" y="984321"/>
                  </a:lnTo>
                  <a:lnTo>
                    <a:pt x="1333554" y="954722"/>
                  </a:lnTo>
                  <a:lnTo>
                    <a:pt x="1280212" y="925686"/>
                  </a:lnTo>
                  <a:lnTo>
                    <a:pt x="1226869" y="897217"/>
                  </a:lnTo>
                  <a:lnTo>
                    <a:pt x="1173527" y="869307"/>
                  </a:lnTo>
                  <a:lnTo>
                    <a:pt x="1120185" y="841933"/>
                  </a:lnTo>
                  <a:lnTo>
                    <a:pt x="1066843" y="815065"/>
                  </a:lnTo>
                  <a:lnTo>
                    <a:pt x="1013501" y="788662"/>
                  </a:lnTo>
                  <a:lnTo>
                    <a:pt x="960159" y="762682"/>
                  </a:lnTo>
                  <a:lnTo>
                    <a:pt x="906816" y="737081"/>
                  </a:lnTo>
                  <a:lnTo>
                    <a:pt x="853474" y="711814"/>
                  </a:lnTo>
                  <a:lnTo>
                    <a:pt x="800132" y="686843"/>
                  </a:lnTo>
                  <a:lnTo>
                    <a:pt x="746790" y="662131"/>
                  </a:lnTo>
                  <a:lnTo>
                    <a:pt x="693448" y="637645"/>
                  </a:lnTo>
                  <a:lnTo>
                    <a:pt x="640106" y="613355"/>
                  </a:lnTo>
                  <a:lnTo>
                    <a:pt x="586763" y="589238"/>
                  </a:lnTo>
                  <a:lnTo>
                    <a:pt x="533421" y="565271"/>
                  </a:lnTo>
                  <a:lnTo>
                    <a:pt x="480079" y="541435"/>
                  </a:lnTo>
                  <a:lnTo>
                    <a:pt x="426737" y="517714"/>
                  </a:lnTo>
                  <a:lnTo>
                    <a:pt x="373395" y="494095"/>
                  </a:lnTo>
                  <a:lnTo>
                    <a:pt x="320053" y="470565"/>
                  </a:lnTo>
                  <a:lnTo>
                    <a:pt x="266710" y="447115"/>
                  </a:lnTo>
                  <a:lnTo>
                    <a:pt x="213368" y="423734"/>
                  </a:lnTo>
                  <a:lnTo>
                    <a:pt x="160026" y="400416"/>
                  </a:lnTo>
                  <a:lnTo>
                    <a:pt x="106684" y="377153"/>
                  </a:lnTo>
                  <a:lnTo>
                    <a:pt x="53342" y="353941"/>
                  </a:lnTo>
                  <a:lnTo>
                    <a:pt x="0" y="330773"/>
                  </a:lnTo>
                  <a:close/>
                </a:path>
              </a:pathLst>
            </a:custGeom>
            <a:solidFill>
              <a:srgbClr val="999999">
                <a:alpha val="40000"/>
              </a:srgbClr>
            </a:solidFill>
          </p:spPr>
          <p:txBody>
            <a:bodyPr/>
            <a:lstStyle/>
            <a:p>
              <a:endParaRPr sz="813"/>
            </a:p>
          </p:txBody>
        </p:sp>
        <p:sp>
          <p:nvSpPr>
            <p:cNvPr id="2472" name="pl477">
              <a:extLst>
                <a:ext uri="{FF2B5EF4-FFF2-40B4-BE49-F238E27FC236}">
                  <a16:creationId xmlns:a16="http://schemas.microsoft.com/office/drawing/2014/main" id="{6552FB8A-7A20-09D6-21BD-1881B3EC9E1A}"/>
                </a:ext>
              </a:extLst>
            </p:cNvPr>
            <p:cNvSpPr/>
            <p:nvPr/>
          </p:nvSpPr>
          <p:spPr>
            <a:xfrm>
              <a:off x="3597959" y="2362434"/>
              <a:ext cx="4214031" cy="2093537"/>
            </a:xfrm>
            <a:custGeom>
              <a:avLst/>
              <a:gdLst/>
              <a:ahLst/>
              <a:cxnLst/>
              <a:rect l="0" t="0" r="0" b="0"/>
              <a:pathLst>
                <a:path w="4214031" h="2093537">
                  <a:moveTo>
                    <a:pt x="0" y="0"/>
                  </a:moveTo>
                  <a:lnTo>
                    <a:pt x="53342" y="34484"/>
                  </a:lnTo>
                  <a:lnTo>
                    <a:pt x="106684" y="68924"/>
                  </a:lnTo>
                  <a:lnTo>
                    <a:pt x="160026" y="103314"/>
                  </a:lnTo>
                  <a:lnTo>
                    <a:pt x="213368" y="137648"/>
                  </a:lnTo>
                  <a:lnTo>
                    <a:pt x="266710" y="171920"/>
                  </a:lnTo>
                  <a:lnTo>
                    <a:pt x="320053" y="206121"/>
                  </a:lnTo>
                  <a:lnTo>
                    <a:pt x="373395" y="240244"/>
                  </a:lnTo>
                  <a:lnTo>
                    <a:pt x="426737" y="274277"/>
                  </a:lnTo>
                  <a:lnTo>
                    <a:pt x="480079" y="308209"/>
                  </a:lnTo>
                  <a:lnTo>
                    <a:pt x="533421" y="342026"/>
                  </a:lnTo>
                  <a:lnTo>
                    <a:pt x="586763" y="375711"/>
                  </a:lnTo>
                  <a:lnTo>
                    <a:pt x="640106" y="409246"/>
                  </a:lnTo>
                  <a:lnTo>
                    <a:pt x="693448" y="442609"/>
                  </a:lnTo>
                  <a:lnTo>
                    <a:pt x="746790" y="475775"/>
                  </a:lnTo>
                  <a:lnTo>
                    <a:pt x="800132" y="508715"/>
                  </a:lnTo>
                  <a:lnTo>
                    <a:pt x="853474" y="541396"/>
                  </a:lnTo>
                  <a:lnTo>
                    <a:pt x="906816" y="573782"/>
                  </a:lnTo>
                  <a:lnTo>
                    <a:pt x="960159" y="605833"/>
                  </a:lnTo>
                  <a:lnTo>
                    <a:pt x="1013501" y="637506"/>
                  </a:lnTo>
                  <a:lnTo>
                    <a:pt x="1066843" y="668755"/>
                  </a:lnTo>
                  <a:lnTo>
                    <a:pt x="1120185" y="699539"/>
                  </a:lnTo>
                  <a:lnTo>
                    <a:pt x="1173527" y="729818"/>
                  </a:lnTo>
                  <a:lnTo>
                    <a:pt x="1226869" y="759560"/>
                  </a:lnTo>
                  <a:lnTo>
                    <a:pt x="1280212" y="788744"/>
                  </a:lnTo>
                  <a:lnTo>
                    <a:pt x="1333554" y="817360"/>
                  </a:lnTo>
                  <a:lnTo>
                    <a:pt x="1386896" y="845414"/>
                  </a:lnTo>
                  <a:lnTo>
                    <a:pt x="1440238" y="872924"/>
                  </a:lnTo>
                  <a:lnTo>
                    <a:pt x="1493580" y="899920"/>
                  </a:lnTo>
                  <a:lnTo>
                    <a:pt x="1546922" y="926440"/>
                  </a:lnTo>
                  <a:lnTo>
                    <a:pt x="1600265" y="952526"/>
                  </a:lnTo>
                  <a:lnTo>
                    <a:pt x="1653607" y="978222"/>
                  </a:lnTo>
                  <a:lnTo>
                    <a:pt x="1706949" y="1003571"/>
                  </a:lnTo>
                  <a:lnTo>
                    <a:pt x="1760291" y="1028615"/>
                  </a:lnTo>
                  <a:lnTo>
                    <a:pt x="1813633" y="1053391"/>
                  </a:lnTo>
                  <a:lnTo>
                    <a:pt x="1866976" y="1077934"/>
                  </a:lnTo>
                  <a:lnTo>
                    <a:pt x="1920318" y="1102272"/>
                  </a:lnTo>
                  <a:lnTo>
                    <a:pt x="1973660" y="1126432"/>
                  </a:lnTo>
                  <a:lnTo>
                    <a:pt x="2027002" y="1150436"/>
                  </a:lnTo>
                  <a:lnTo>
                    <a:pt x="2080344" y="1174304"/>
                  </a:lnTo>
                  <a:lnTo>
                    <a:pt x="2133686" y="1198053"/>
                  </a:lnTo>
                  <a:lnTo>
                    <a:pt x="2187029" y="1221698"/>
                  </a:lnTo>
                  <a:lnTo>
                    <a:pt x="2240371" y="1245250"/>
                  </a:lnTo>
                  <a:lnTo>
                    <a:pt x="2293713" y="1268720"/>
                  </a:lnTo>
                  <a:lnTo>
                    <a:pt x="2347055" y="1292118"/>
                  </a:lnTo>
                  <a:lnTo>
                    <a:pt x="2400397" y="1315452"/>
                  </a:lnTo>
                  <a:lnTo>
                    <a:pt x="2453739" y="1338728"/>
                  </a:lnTo>
                  <a:lnTo>
                    <a:pt x="2507082" y="1361953"/>
                  </a:lnTo>
                  <a:lnTo>
                    <a:pt x="2560424" y="1385132"/>
                  </a:lnTo>
                  <a:lnTo>
                    <a:pt x="2613766" y="1408270"/>
                  </a:lnTo>
                  <a:lnTo>
                    <a:pt x="2667108" y="1431370"/>
                  </a:lnTo>
                  <a:lnTo>
                    <a:pt x="2720450" y="1454436"/>
                  </a:lnTo>
                  <a:lnTo>
                    <a:pt x="2773792" y="1477471"/>
                  </a:lnTo>
                  <a:lnTo>
                    <a:pt x="2827135" y="1500479"/>
                  </a:lnTo>
                  <a:lnTo>
                    <a:pt x="2880477" y="1523460"/>
                  </a:lnTo>
                  <a:lnTo>
                    <a:pt x="2933819" y="1546419"/>
                  </a:lnTo>
                  <a:lnTo>
                    <a:pt x="2987161" y="1569356"/>
                  </a:lnTo>
                  <a:lnTo>
                    <a:pt x="3040503" y="1592273"/>
                  </a:lnTo>
                  <a:lnTo>
                    <a:pt x="3093845" y="1615173"/>
                  </a:lnTo>
                  <a:lnTo>
                    <a:pt x="3147188" y="1638056"/>
                  </a:lnTo>
                  <a:lnTo>
                    <a:pt x="3200530" y="1660923"/>
                  </a:lnTo>
                  <a:lnTo>
                    <a:pt x="3253872" y="1683776"/>
                  </a:lnTo>
                  <a:lnTo>
                    <a:pt x="3307214" y="1706616"/>
                  </a:lnTo>
                  <a:lnTo>
                    <a:pt x="3360556" y="1729444"/>
                  </a:lnTo>
                  <a:lnTo>
                    <a:pt x="3413899" y="1752260"/>
                  </a:lnTo>
                  <a:lnTo>
                    <a:pt x="3467241" y="1775065"/>
                  </a:lnTo>
                  <a:lnTo>
                    <a:pt x="3520583" y="1797861"/>
                  </a:lnTo>
                  <a:lnTo>
                    <a:pt x="3573925" y="1820648"/>
                  </a:lnTo>
                  <a:lnTo>
                    <a:pt x="3627267" y="1843425"/>
                  </a:lnTo>
                  <a:lnTo>
                    <a:pt x="3680609" y="1866195"/>
                  </a:lnTo>
                  <a:lnTo>
                    <a:pt x="3733952" y="1888957"/>
                  </a:lnTo>
                  <a:lnTo>
                    <a:pt x="3787294" y="1911712"/>
                  </a:lnTo>
                  <a:lnTo>
                    <a:pt x="3840636" y="1934460"/>
                  </a:lnTo>
                  <a:lnTo>
                    <a:pt x="3893978" y="1957202"/>
                  </a:lnTo>
                  <a:lnTo>
                    <a:pt x="3947320" y="1979937"/>
                  </a:lnTo>
                  <a:lnTo>
                    <a:pt x="4000662" y="2002667"/>
                  </a:lnTo>
                  <a:lnTo>
                    <a:pt x="4054005" y="2025392"/>
                  </a:lnTo>
                  <a:lnTo>
                    <a:pt x="4107347" y="2048112"/>
                  </a:lnTo>
                  <a:lnTo>
                    <a:pt x="4160689" y="2070827"/>
                  </a:lnTo>
                  <a:lnTo>
                    <a:pt x="4214031" y="2093537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2473" name="pl478">
              <a:extLst>
                <a:ext uri="{FF2B5EF4-FFF2-40B4-BE49-F238E27FC236}">
                  <a16:creationId xmlns:a16="http://schemas.microsoft.com/office/drawing/2014/main" id="{C57EFC90-7207-5C02-9CDF-6B21F60A677C}"/>
                </a:ext>
              </a:extLst>
            </p:cNvPr>
            <p:cNvSpPr/>
            <p:nvPr/>
          </p:nvSpPr>
          <p:spPr>
            <a:xfrm>
              <a:off x="3597959" y="2693207"/>
              <a:ext cx="4214031" cy="2461000"/>
            </a:xfrm>
            <a:custGeom>
              <a:avLst/>
              <a:gdLst/>
              <a:ahLst/>
              <a:cxnLst/>
              <a:rect l="0" t="0" r="0" b="0"/>
              <a:pathLst>
                <a:path w="4214031" h="2461000">
                  <a:moveTo>
                    <a:pt x="4214031" y="2461000"/>
                  </a:moveTo>
                  <a:lnTo>
                    <a:pt x="4160689" y="2426058"/>
                  </a:lnTo>
                  <a:lnTo>
                    <a:pt x="4107347" y="2391120"/>
                  </a:lnTo>
                  <a:lnTo>
                    <a:pt x="4054005" y="2356188"/>
                  </a:lnTo>
                  <a:lnTo>
                    <a:pt x="4000662" y="2321260"/>
                  </a:lnTo>
                  <a:lnTo>
                    <a:pt x="3947320" y="2286338"/>
                  </a:lnTo>
                  <a:lnTo>
                    <a:pt x="3893978" y="2251421"/>
                  </a:lnTo>
                  <a:lnTo>
                    <a:pt x="3840636" y="2216510"/>
                  </a:lnTo>
                  <a:lnTo>
                    <a:pt x="3787294" y="2181606"/>
                  </a:lnTo>
                  <a:lnTo>
                    <a:pt x="3733952" y="2146709"/>
                  </a:lnTo>
                  <a:lnTo>
                    <a:pt x="3680609" y="2111818"/>
                  </a:lnTo>
                  <a:lnTo>
                    <a:pt x="3627267" y="2076935"/>
                  </a:lnTo>
                  <a:lnTo>
                    <a:pt x="3573925" y="2042061"/>
                  </a:lnTo>
                  <a:lnTo>
                    <a:pt x="3520583" y="2007195"/>
                  </a:lnTo>
                  <a:lnTo>
                    <a:pt x="3467241" y="1972338"/>
                  </a:lnTo>
                  <a:lnTo>
                    <a:pt x="3413899" y="1937491"/>
                  </a:lnTo>
                  <a:lnTo>
                    <a:pt x="3360556" y="1902655"/>
                  </a:lnTo>
                  <a:lnTo>
                    <a:pt x="3307214" y="1867830"/>
                  </a:lnTo>
                  <a:lnTo>
                    <a:pt x="3253872" y="1833018"/>
                  </a:lnTo>
                  <a:lnTo>
                    <a:pt x="3200530" y="1798219"/>
                  </a:lnTo>
                  <a:lnTo>
                    <a:pt x="3147188" y="1763434"/>
                  </a:lnTo>
                  <a:lnTo>
                    <a:pt x="3093845" y="1728664"/>
                  </a:lnTo>
                  <a:lnTo>
                    <a:pt x="3040503" y="1693911"/>
                  </a:lnTo>
                  <a:lnTo>
                    <a:pt x="2987161" y="1659176"/>
                  </a:lnTo>
                  <a:lnTo>
                    <a:pt x="2933819" y="1624461"/>
                  </a:lnTo>
                  <a:lnTo>
                    <a:pt x="2880477" y="1589767"/>
                  </a:lnTo>
                  <a:lnTo>
                    <a:pt x="2827135" y="1555097"/>
                  </a:lnTo>
                  <a:lnTo>
                    <a:pt x="2773792" y="1520452"/>
                  </a:lnTo>
                  <a:lnTo>
                    <a:pt x="2720450" y="1485834"/>
                  </a:lnTo>
                  <a:lnTo>
                    <a:pt x="2667108" y="1451248"/>
                  </a:lnTo>
                  <a:lnTo>
                    <a:pt x="2613766" y="1416696"/>
                  </a:lnTo>
                  <a:lnTo>
                    <a:pt x="2560424" y="1382181"/>
                  </a:lnTo>
                  <a:lnTo>
                    <a:pt x="2507082" y="1347707"/>
                  </a:lnTo>
                  <a:lnTo>
                    <a:pt x="2453739" y="1313280"/>
                  </a:lnTo>
                  <a:lnTo>
                    <a:pt x="2400397" y="1278904"/>
                  </a:lnTo>
                  <a:lnTo>
                    <a:pt x="2347055" y="1244585"/>
                  </a:lnTo>
                  <a:lnTo>
                    <a:pt x="2293713" y="1210331"/>
                  </a:lnTo>
                  <a:lnTo>
                    <a:pt x="2240371" y="1176149"/>
                  </a:lnTo>
                  <a:lnTo>
                    <a:pt x="2187029" y="1142049"/>
                  </a:lnTo>
                  <a:lnTo>
                    <a:pt x="2133686" y="1108041"/>
                  </a:lnTo>
                  <a:lnTo>
                    <a:pt x="2080344" y="1074137"/>
                  </a:lnTo>
                  <a:lnTo>
                    <a:pt x="2027002" y="1040353"/>
                  </a:lnTo>
                  <a:lnTo>
                    <a:pt x="1973660" y="1006705"/>
                  </a:lnTo>
                  <a:lnTo>
                    <a:pt x="1920318" y="973213"/>
                  </a:lnTo>
                  <a:lnTo>
                    <a:pt x="1866976" y="939899"/>
                  </a:lnTo>
                  <a:lnTo>
                    <a:pt x="1813633" y="906788"/>
                  </a:lnTo>
                  <a:lnTo>
                    <a:pt x="1760291" y="873912"/>
                  </a:lnTo>
                  <a:lnTo>
                    <a:pt x="1706949" y="841304"/>
                  </a:lnTo>
                  <a:lnTo>
                    <a:pt x="1653607" y="809001"/>
                  </a:lnTo>
                  <a:lnTo>
                    <a:pt x="1600265" y="777044"/>
                  </a:lnTo>
                  <a:lnTo>
                    <a:pt x="1546922" y="745478"/>
                  </a:lnTo>
                  <a:lnTo>
                    <a:pt x="1493580" y="714345"/>
                  </a:lnTo>
                  <a:lnTo>
                    <a:pt x="1440238" y="683689"/>
                  </a:lnTo>
                  <a:lnTo>
                    <a:pt x="1386896" y="653547"/>
                  </a:lnTo>
                  <a:lnTo>
                    <a:pt x="1333554" y="623949"/>
                  </a:lnTo>
                  <a:lnTo>
                    <a:pt x="1280212" y="594913"/>
                  </a:lnTo>
                  <a:lnTo>
                    <a:pt x="1226869" y="566444"/>
                  </a:lnTo>
                  <a:lnTo>
                    <a:pt x="1173527" y="538533"/>
                  </a:lnTo>
                  <a:lnTo>
                    <a:pt x="1120185" y="511160"/>
                  </a:lnTo>
                  <a:lnTo>
                    <a:pt x="1066843" y="484291"/>
                  </a:lnTo>
                  <a:lnTo>
                    <a:pt x="1013501" y="457889"/>
                  </a:lnTo>
                  <a:lnTo>
                    <a:pt x="960159" y="431909"/>
                  </a:lnTo>
                  <a:lnTo>
                    <a:pt x="906816" y="406307"/>
                  </a:lnTo>
                  <a:lnTo>
                    <a:pt x="853474" y="381041"/>
                  </a:lnTo>
                  <a:lnTo>
                    <a:pt x="800132" y="356070"/>
                  </a:lnTo>
                  <a:lnTo>
                    <a:pt x="746790" y="331358"/>
                  </a:lnTo>
                  <a:lnTo>
                    <a:pt x="693448" y="306871"/>
                  </a:lnTo>
                  <a:lnTo>
                    <a:pt x="640106" y="282582"/>
                  </a:lnTo>
                  <a:lnTo>
                    <a:pt x="586763" y="258464"/>
                  </a:lnTo>
                  <a:lnTo>
                    <a:pt x="533421" y="234497"/>
                  </a:lnTo>
                  <a:lnTo>
                    <a:pt x="480079" y="210661"/>
                  </a:lnTo>
                  <a:lnTo>
                    <a:pt x="426737" y="186941"/>
                  </a:lnTo>
                  <a:lnTo>
                    <a:pt x="373395" y="163322"/>
                  </a:lnTo>
                  <a:lnTo>
                    <a:pt x="320053" y="139792"/>
                  </a:lnTo>
                  <a:lnTo>
                    <a:pt x="266710" y="116341"/>
                  </a:lnTo>
                  <a:lnTo>
                    <a:pt x="213368" y="92960"/>
                  </a:lnTo>
                  <a:lnTo>
                    <a:pt x="160026" y="69642"/>
                  </a:lnTo>
                  <a:lnTo>
                    <a:pt x="106684" y="46380"/>
                  </a:lnTo>
                  <a:lnTo>
                    <a:pt x="53342" y="23167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 sz="813"/>
            </a:p>
          </p:txBody>
        </p:sp>
        <p:sp>
          <p:nvSpPr>
            <p:cNvPr id="2474" name="pl479">
              <a:extLst>
                <a:ext uri="{FF2B5EF4-FFF2-40B4-BE49-F238E27FC236}">
                  <a16:creationId xmlns:a16="http://schemas.microsoft.com/office/drawing/2014/main" id="{99AF815D-C713-BE0A-BAA0-F2CC33230A1E}"/>
                </a:ext>
              </a:extLst>
            </p:cNvPr>
            <p:cNvSpPr/>
            <p:nvPr/>
          </p:nvSpPr>
          <p:spPr>
            <a:xfrm>
              <a:off x="3597959" y="2527820"/>
              <a:ext cx="4214031" cy="2277268"/>
            </a:xfrm>
            <a:custGeom>
              <a:avLst/>
              <a:gdLst/>
              <a:ahLst/>
              <a:cxnLst/>
              <a:rect l="0" t="0" r="0" b="0"/>
              <a:pathLst>
                <a:path w="4214031" h="2277268">
                  <a:moveTo>
                    <a:pt x="0" y="0"/>
                  </a:moveTo>
                  <a:lnTo>
                    <a:pt x="53342" y="28826"/>
                  </a:lnTo>
                  <a:lnTo>
                    <a:pt x="106684" y="57652"/>
                  </a:lnTo>
                  <a:lnTo>
                    <a:pt x="160026" y="86478"/>
                  </a:lnTo>
                  <a:lnTo>
                    <a:pt x="213368" y="115304"/>
                  </a:lnTo>
                  <a:lnTo>
                    <a:pt x="266710" y="144130"/>
                  </a:lnTo>
                  <a:lnTo>
                    <a:pt x="320053" y="172957"/>
                  </a:lnTo>
                  <a:lnTo>
                    <a:pt x="373395" y="201783"/>
                  </a:lnTo>
                  <a:lnTo>
                    <a:pt x="426737" y="230609"/>
                  </a:lnTo>
                  <a:lnTo>
                    <a:pt x="480079" y="259435"/>
                  </a:lnTo>
                  <a:lnTo>
                    <a:pt x="533421" y="288261"/>
                  </a:lnTo>
                  <a:lnTo>
                    <a:pt x="586763" y="317088"/>
                  </a:lnTo>
                  <a:lnTo>
                    <a:pt x="640106" y="345914"/>
                  </a:lnTo>
                  <a:lnTo>
                    <a:pt x="693448" y="374740"/>
                  </a:lnTo>
                  <a:lnTo>
                    <a:pt x="746790" y="403566"/>
                  </a:lnTo>
                  <a:lnTo>
                    <a:pt x="800132" y="432392"/>
                  </a:lnTo>
                  <a:lnTo>
                    <a:pt x="853474" y="461219"/>
                  </a:lnTo>
                  <a:lnTo>
                    <a:pt x="906816" y="490045"/>
                  </a:lnTo>
                  <a:lnTo>
                    <a:pt x="960159" y="518871"/>
                  </a:lnTo>
                  <a:lnTo>
                    <a:pt x="1013501" y="547697"/>
                  </a:lnTo>
                  <a:lnTo>
                    <a:pt x="1066843" y="576523"/>
                  </a:lnTo>
                  <a:lnTo>
                    <a:pt x="1120185" y="605349"/>
                  </a:lnTo>
                  <a:lnTo>
                    <a:pt x="1173527" y="634176"/>
                  </a:lnTo>
                  <a:lnTo>
                    <a:pt x="1226869" y="663002"/>
                  </a:lnTo>
                  <a:lnTo>
                    <a:pt x="1280212" y="691828"/>
                  </a:lnTo>
                  <a:lnTo>
                    <a:pt x="1333554" y="720654"/>
                  </a:lnTo>
                  <a:lnTo>
                    <a:pt x="1386896" y="749480"/>
                  </a:lnTo>
                  <a:lnTo>
                    <a:pt x="1440238" y="778307"/>
                  </a:lnTo>
                  <a:lnTo>
                    <a:pt x="1493580" y="807133"/>
                  </a:lnTo>
                  <a:lnTo>
                    <a:pt x="1546922" y="835959"/>
                  </a:lnTo>
                  <a:lnTo>
                    <a:pt x="1600265" y="864785"/>
                  </a:lnTo>
                  <a:lnTo>
                    <a:pt x="1653607" y="893611"/>
                  </a:lnTo>
                  <a:lnTo>
                    <a:pt x="1706949" y="922438"/>
                  </a:lnTo>
                  <a:lnTo>
                    <a:pt x="1760291" y="951264"/>
                  </a:lnTo>
                  <a:lnTo>
                    <a:pt x="1813633" y="980090"/>
                  </a:lnTo>
                  <a:lnTo>
                    <a:pt x="1866976" y="1008916"/>
                  </a:lnTo>
                  <a:lnTo>
                    <a:pt x="1920318" y="1037742"/>
                  </a:lnTo>
                  <a:lnTo>
                    <a:pt x="1973660" y="1066568"/>
                  </a:lnTo>
                  <a:lnTo>
                    <a:pt x="2027002" y="1095395"/>
                  </a:lnTo>
                  <a:lnTo>
                    <a:pt x="2080344" y="1124221"/>
                  </a:lnTo>
                  <a:lnTo>
                    <a:pt x="2133686" y="1153047"/>
                  </a:lnTo>
                  <a:lnTo>
                    <a:pt x="2187029" y="1181873"/>
                  </a:lnTo>
                  <a:lnTo>
                    <a:pt x="2240371" y="1210699"/>
                  </a:lnTo>
                  <a:lnTo>
                    <a:pt x="2293713" y="1239526"/>
                  </a:lnTo>
                  <a:lnTo>
                    <a:pt x="2347055" y="1268352"/>
                  </a:lnTo>
                  <a:lnTo>
                    <a:pt x="2400397" y="1297178"/>
                  </a:lnTo>
                  <a:lnTo>
                    <a:pt x="2453739" y="1326004"/>
                  </a:lnTo>
                  <a:lnTo>
                    <a:pt x="2507082" y="1354830"/>
                  </a:lnTo>
                  <a:lnTo>
                    <a:pt x="2560424" y="1383657"/>
                  </a:lnTo>
                  <a:lnTo>
                    <a:pt x="2613766" y="1412483"/>
                  </a:lnTo>
                  <a:lnTo>
                    <a:pt x="2667108" y="1441309"/>
                  </a:lnTo>
                  <a:lnTo>
                    <a:pt x="2720450" y="1470135"/>
                  </a:lnTo>
                  <a:lnTo>
                    <a:pt x="2773792" y="1498961"/>
                  </a:lnTo>
                  <a:lnTo>
                    <a:pt x="2827135" y="1527788"/>
                  </a:lnTo>
                  <a:lnTo>
                    <a:pt x="2880477" y="1556614"/>
                  </a:lnTo>
                  <a:lnTo>
                    <a:pt x="2933819" y="1585440"/>
                  </a:lnTo>
                  <a:lnTo>
                    <a:pt x="2987161" y="1614266"/>
                  </a:lnTo>
                  <a:lnTo>
                    <a:pt x="3040503" y="1643092"/>
                  </a:lnTo>
                  <a:lnTo>
                    <a:pt x="3093845" y="1671918"/>
                  </a:lnTo>
                  <a:lnTo>
                    <a:pt x="3147188" y="1700745"/>
                  </a:lnTo>
                  <a:lnTo>
                    <a:pt x="3200530" y="1729571"/>
                  </a:lnTo>
                  <a:lnTo>
                    <a:pt x="3253872" y="1758397"/>
                  </a:lnTo>
                  <a:lnTo>
                    <a:pt x="3307214" y="1787223"/>
                  </a:lnTo>
                  <a:lnTo>
                    <a:pt x="3360556" y="1816049"/>
                  </a:lnTo>
                  <a:lnTo>
                    <a:pt x="3413899" y="1844876"/>
                  </a:lnTo>
                  <a:lnTo>
                    <a:pt x="3467241" y="1873702"/>
                  </a:lnTo>
                  <a:lnTo>
                    <a:pt x="3520583" y="1902528"/>
                  </a:lnTo>
                  <a:lnTo>
                    <a:pt x="3573925" y="1931354"/>
                  </a:lnTo>
                  <a:lnTo>
                    <a:pt x="3627267" y="1960180"/>
                  </a:lnTo>
                  <a:lnTo>
                    <a:pt x="3680609" y="1989007"/>
                  </a:lnTo>
                  <a:lnTo>
                    <a:pt x="3733952" y="2017833"/>
                  </a:lnTo>
                  <a:lnTo>
                    <a:pt x="3787294" y="2046659"/>
                  </a:lnTo>
                  <a:lnTo>
                    <a:pt x="3840636" y="2075485"/>
                  </a:lnTo>
                  <a:lnTo>
                    <a:pt x="3893978" y="2104311"/>
                  </a:lnTo>
                  <a:lnTo>
                    <a:pt x="3947320" y="2133137"/>
                  </a:lnTo>
                  <a:lnTo>
                    <a:pt x="4000662" y="2161964"/>
                  </a:lnTo>
                  <a:lnTo>
                    <a:pt x="4054005" y="2190790"/>
                  </a:lnTo>
                  <a:lnTo>
                    <a:pt x="4107347" y="2219616"/>
                  </a:lnTo>
                  <a:lnTo>
                    <a:pt x="4160689" y="2248442"/>
                  </a:lnTo>
                  <a:lnTo>
                    <a:pt x="4214031" y="2277268"/>
                  </a:lnTo>
                </a:path>
              </a:pathLst>
            </a:custGeom>
            <a:ln w="27101" cap="flat">
              <a:solidFill>
                <a:srgbClr val="3366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75" name="tx480">
              <a:extLst>
                <a:ext uri="{FF2B5EF4-FFF2-40B4-BE49-F238E27FC236}">
                  <a16:creationId xmlns:a16="http://schemas.microsoft.com/office/drawing/2014/main" id="{E0057813-1BDD-5C50-9B73-9749CBF095D0}"/>
                </a:ext>
              </a:extLst>
            </p:cNvPr>
            <p:cNvSpPr/>
            <p:nvPr/>
          </p:nvSpPr>
          <p:spPr>
            <a:xfrm>
              <a:off x="3155112" y="4600769"/>
              <a:ext cx="169515" cy="215354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</a:t>
              </a:r>
            </a:p>
          </p:txBody>
        </p:sp>
        <p:sp>
          <p:nvSpPr>
            <p:cNvPr id="2476" name="tx481">
              <a:extLst>
                <a:ext uri="{FF2B5EF4-FFF2-40B4-BE49-F238E27FC236}">
                  <a16:creationId xmlns:a16="http://schemas.microsoft.com/office/drawing/2014/main" id="{BA3D9F8B-F655-6BD1-E408-5A50C8A90658}"/>
                </a:ext>
              </a:extLst>
            </p:cNvPr>
            <p:cNvSpPr/>
            <p:nvPr/>
          </p:nvSpPr>
          <p:spPr>
            <a:xfrm>
              <a:off x="3155112" y="3465346"/>
              <a:ext cx="169515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9</a:t>
              </a:r>
            </a:p>
          </p:txBody>
        </p:sp>
        <p:sp>
          <p:nvSpPr>
            <p:cNvPr id="2477" name="tx482">
              <a:extLst>
                <a:ext uri="{FF2B5EF4-FFF2-40B4-BE49-F238E27FC236}">
                  <a16:creationId xmlns:a16="http://schemas.microsoft.com/office/drawing/2014/main" id="{A6FFB3BF-B570-41DC-3D45-DAE53B236B4F}"/>
                </a:ext>
              </a:extLst>
            </p:cNvPr>
            <p:cNvSpPr/>
            <p:nvPr/>
          </p:nvSpPr>
          <p:spPr>
            <a:xfrm>
              <a:off x="2985597" y="2341084"/>
              <a:ext cx="339030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11</a:t>
              </a:r>
            </a:p>
          </p:txBody>
        </p:sp>
        <p:sp>
          <p:nvSpPr>
            <p:cNvPr id="2478" name="tx483">
              <a:extLst>
                <a:ext uri="{FF2B5EF4-FFF2-40B4-BE49-F238E27FC236}">
                  <a16:creationId xmlns:a16="http://schemas.microsoft.com/office/drawing/2014/main" id="{8E9B7F6D-F2F5-192B-25BC-8F85A617A4EF}"/>
                </a:ext>
              </a:extLst>
            </p:cNvPr>
            <p:cNvSpPr/>
            <p:nvPr/>
          </p:nvSpPr>
          <p:spPr>
            <a:xfrm>
              <a:off x="2985597" y="1209232"/>
              <a:ext cx="339030" cy="222944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13</a:t>
              </a:r>
            </a:p>
          </p:txBody>
        </p:sp>
        <p:sp>
          <p:nvSpPr>
            <p:cNvPr id="2479" name="pl484">
              <a:extLst>
                <a:ext uri="{FF2B5EF4-FFF2-40B4-BE49-F238E27FC236}">
                  <a16:creationId xmlns:a16="http://schemas.microsoft.com/office/drawing/2014/main" id="{EABC2D78-1E4D-A378-A3FA-E455FEE761CB}"/>
                </a:ext>
              </a:extLst>
            </p:cNvPr>
            <p:cNvSpPr/>
            <p:nvPr/>
          </p:nvSpPr>
          <p:spPr>
            <a:xfrm>
              <a:off x="3352463" y="4707033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0" name="pl485">
              <a:extLst>
                <a:ext uri="{FF2B5EF4-FFF2-40B4-BE49-F238E27FC236}">
                  <a16:creationId xmlns:a16="http://schemas.microsoft.com/office/drawing/2014/main" id="{1789C1E0-38CD-9396-1B51-9EFB8747F4C7}"/>
                </a:ext>
              </a:extLst>
            </p:cNvPr>
            <p:cNvSpPr/>
            <p:nvPr/>
          </p:nvSpPr>
          <p:spPr>
            <a:xfrm>
              <a:off x="3352463" y="3579050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1" name="pl486">
              <a:extLst>
                <a:ext uri="{FF2B5EF4-FFF2-40B4-BE49-F238E27FC236}">
                  <a16:creationId xmlns:a16="http://schemas.microsoft.com/office/drawing/2014/main" id="{37B5D19D-9909-1065-08B2-A056E906EADA}"/>
                </a:ext>
              </a:extLst>
            </p:cNvPr>
            <p:cNvSpPr/>
            <p:nvPr/>
          </p:nvSpPr>
          <p:spPr>
            <a:xfrm>
              <a:off x="3352463" y="2451068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2" name="pl487">
              <a:extLst>
                <a:ext uri="{FF2B5EF4-FFF2-40B4-BE49-F238E27FC236}">
                  <a16:creationId xmlns:a16="http://schemas.microsoft.com/office/drawing/2014/main" id="{23E01EB4-5024-9AF2-1B4D-2D68EEFF0B51}"/>
                </a:ext>
              </a:extLst>
            </p:cNvPr>
            <p:cNvSpPr/>
            <p:nvPr/>
          </p:nvSpPr>
          <p:spPr>
            <a:xfrm>
              <a:off x="3352463" y="1323086"/>
              <a:ext cx="34794" cy="0"/>
            </a:xfrm>
            <a:custGeom>
              <a:avLst/>
              <a:gdLst/>
              <a:ahLst/>
              <a:cxnLst/>
              <a:rect l="0" t="0" r="0" b="0"/>
              <a:pathLst>
                <a:path w="34794">
                  <a:moveTo>
                    <a:pt x="0" y="0"/>
                  </a:moveTo>
                  <a:lnTo>
                    <a:pt x="34794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3" name="pl488">
              <a:extLst>
                <a:ext uri="{FF2B5EF4-FFF2-40B4-BE49-F238E27FC236}">
                  <a16:creationId xmlns:a16="http://schemas.microsoft.com/office/drawing/2014/main" id="{65FDE98E-34CC-B26C-25D0-6A91229C3BB8}"/>
                </a:ext>
              </a:extLst>
            </p:cNvPr>
            <p:cNvSpPr/>
            <p:nvPr/>
          </p:nvSpPr>
          <p:spPr>
            <a:xfrm>
              <a:off x="4413490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4" name="pl489">
              <a:extLst>
                <a:ext uri="{FF2B5EF4-FFF2-40B4-BE49-F238E27FC236}">
                  <a16:creationId xmlns:a16="http://schemas.microsoft.com/office/drawing/2014/main" id="{BAA04AA6-E7C4-0CD8-EF91-DA3531F0A23D}"/>
                </a:ext>
              </a:extLst>
            </p:cNvPr>
            <p:cNvSpPr/>
            <p:nvPr/>
          </p:nvSpPr>
          <p:spPr>
            <a:xfrm>
              <a:off x="551496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5" name="pl490">
              <a:extLst>
                <a:ext uri="{FF2B5EF4-FFF2-40B4-BE49-F238E27FC236}">
                  <a16:creationId xmlns:a16="http://schemas.microsoft.com/office/drawing/2014/main" id="{3929771A-376D-3AB8-2250-83514A2DBED4}"/>
                </a:ext>
              </a:extLst>
            </p:cNvPr>
            <p:cNvSpPr/>
            <p:nvPr/>
          </p:nvSpPr>
          <p:spPr>
            <a:xfrm>
              <a:off x="661643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6" name="pl491">
              <a:extLst>
                <a:ext uri="{FF2B5EF4-FFF2-40B4-BE49-F238E27FC236}">
                  <a16:creationId xmlns:a16="http://schemas.microsoft.com/office/drawing/2014/main" id="{42FBB802-2771-F54B-D55F-7403BA213054}"/>
                </a:ext>
              </a:extLst>
            </p:cNvPr>
            <p:cNvSpPr/>
            <p:nvPr/>
          </p:nvSpPr>
          <p:spPr>
            <a:xfrm>
              <a:off x="7717901" y="5806947"/>
              <a:ext cx="0" cy="34794"/>
            </a:xfrm>
            <a:custGeom>
              <a:avLst/>
              <a:gdLst/>
              <a:ahLst/>
              <a:cxnLst/>
              <a:rect l="0" t="0" r="0" b="0"/>
              <a:pathLst>
                <a:path h="34794">
                  <a:moveTo>
                    <a:pt x="0" y="34794"/>
                  </a:moveTo>
                  <a:lnTo>
                    <a:pt x="0" y="0"/>
                  </a:lnTo>
                </a:path>
              </a:pathLst>
            </a:custGeom>
            <a:ln w="13550" cap="flat">
              <a:solidFill>
                <a:srgbClr val="333333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sz="813"/>
            </a:p>
          </p:txBody>
        </p:sp>
        <p:sp>
          <p:nvSpPr>
            <p:cNvPr id="2487" name="tx492">
              <a:extLst>
                <a:ext uri="{FF2B5EF4-FFF2-40B4-BE49-F238E27FC236}">
                  <a16:creationId xmlns:a16="http://schemas.microsoft.com/office/drawing/2014/main" id="{2136E64B-3173-942C-C21F-C25B7D13CDC3}"/>
                </a:ext>
              </a:extLst>
            </p:cNvPr>
            <p:cNvSpPr/>
            <p:nvPr/>
          </p:nvSpPr>
          <p:spPr>
            <a:xfrm>
              <a:off x="420163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2.5</a:t>
              </a:r>
            </a:p>
          </p:txBody>
        </p:sp>
        <p:sp>
          <p:nvSpPr>
            <p:cNvPr id="2488" name="tx493">
              <a:extLst>
                <a:ext uri="{FF2B5EF4-FFF2-40B4-BE49-F238E27FC236}">
                  <a16:creationId xmlns:a16="http://schemas.microsoft.com/office/drawing/2014/main" id="{EA336C08-9153-3B6B-C56C-9D967798461E}"/>
                </a:ext>
              </a:extLst>
            </p:cNvPr>
            <p:cNvSpPr/>
            <p:nvPr/>
          </p:nvSpPr>
          <p:spPr>
            <a:xfrm>
              <a:off x="5303104" y="5864963"/>
              <a:ext cx="423713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5.0</a:t>
              </a:r>
            </a:p>
          </p:txBody>
        </p:sp>
        <p:sp>
          <p:nvSpPr>
            <p:cNvPr id="2489" name="tx494">
              <a:extLst>
                <a:ext uri="{FF2B5EF4-FFF2-40B4-BE49-F238E27FC236}">
                  <a16:creationId xmlns:a16="http://schemas.microsoft.com/office/drawing/2014/main" id="{1C5973A1-ADB4-D75C-00B2-E573DFBF871E}"/>
                </a:ext>
              </a:extLst>
            </p:cNvPr>
            <p:cNvSpPr/>
            <p:nvPr/>
          </p:nvSpPr>
          <p:spPr>
            <a:xfrm>
              <a:off x="6404574" y="5868684"/>
              <a:ext cx="423713" cy="21907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7.5</a:t>
              </a:r>
            </a:p>
          </p:txBody>
        </p:sp>
        <p:sp>
          <p:nvSpPr>
            <p:cNvPr id="2490" name="tx495">
              <a:extLst>
                <a:ext uri="{FF2B5EF4-FFF2-40B4-BE49-F238E27FC236}">
                  <a16:creationId xmlns:a16="http://schemas.microsoft.com/office/drawing/2014/main" id="{D350985E-0D78-635A-330A-418EF88468D3}"/>
                </a:ext>
              </a:extLst>
            </p:cNvPr>
            <p:cNvSpPr/>
            <p:nvPr/>
          </p:nvSpPr>
          <p:spPr>
            <a:xfrm>
              <a:off x="7421286" y="5864963"/>
              <a:ext cx="593228" cy="222795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10.0</a:t>
              </a:r>
            </a:p>
          </p:txBody>
        </p:sp>
        <p:sp>
          <p:nvSpPr>
            <p:cNvPr id="2491" name="tx496">
              <a:extLst>
                <a:ext uri="{FF2B5EF4-FFF2-40B4-BE49-F238E27FC236}">
                  <a16:creationId xmlns:a16="http://schemas.microsoft.com/office/drawing/2014/main" id="{72279F7B-0B5E-94A0-9948-389177140527}"/>
                </a:ext>
              </a:extLst>
            </p:cNvPr>
            <p:cNvSpPr/>
            <p:nvPr/>
          </p:nvSpPr>
          <p:spPr>
            <a:xfrm>
              <a:off x="4637579" y="6118237"/>
              <a:ext cx="2134790" cy="279648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lang="en-US" altLang="ja-JP" sz="813" i="1" dirty="0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miR-139-3p</a:t>
              </a:r>
            </a:p>
          </p:txBody>
        </p:sp>
        <p:sp>
          <p:nvSpPr>
            <p:cNvPr id="2492" name="tx497">
              <a:extLst>
                <a:ext uri="{FF2B5EF4-FFF2-40B4-BE49-F238E27FC236}">
                  <a16:creationId xmlns:a16="http://schemas.microsoft.com/office/drawing/2014/main" id="{DDECAC4B-3E08-483C-6667-0D8EE75231DF}"/>
                </a:ext>
              </a:extLst>
            </p:cNvPr>
            <p:cNvSpPr/>
            <p:nvPr/>
          </p:nvSpPr>
          <p:spPr>
            <a:xfrm rot="-5400000">
              <a:off x="2264332" y="3344568"/>
              <a:ext cx="1033016" cy="225623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>
                <a:lnSpc>
                  <a:spcPts val="1950"/>
                </a:lnSpc>
              </a:pPr>
              <a:r>
                <a:rPr sz="813" i="1">
                  <a:solidFill>
                    <a:srgbClr val="000000">
                      <a:alpha val="100000"/>
                    </a:srgbClr>
                  </a:solidFill>
                  <a:latin typeface="Arial"/>
                  <a:cs typeface="Arial"/>
                </a:rPr>
                <a:t>CENPF</a:t>
              </a:r>
            </a:p>
          </p:txBody>
        </p:sp>
      </p:grpSp>
      <p:sp>
        <p:nvSpPr>
          <p:cNvPr id="2493" name="tx492">
            <a:extLst>
              <a:ext uri="{FF2B5EF4-FFF2-40B4-BE49-F238E27FC236}">
                <a16:creationId xmlns:a16="http://schemas.microsoft.com/office/drawing/2014/main" id="{465FF7DC-04D5-86FA-EA3F-F9CE8FEE786F}"/>
              </a:ext>
            </a:extLst>
          </p:cNvPr>
          <p:cNvSpPr/>
          <p:nvPr/>
        </p:nvSpPr>
        <p:spPr>
          <a:xfrm>
            <a:off x="1407067" y="1262547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-0.2887</a:t>
            </a:r>
          </a:p>
        </p:txBody>
      </p:sp>
      <p:sp>
        <p:nvSpPr>
          <p:cNvPr id="2494" name="tx492">
            <a:extLst>
              <a:ext uri="{FF2B5EF4-FFF2-40B4-BE49-F238E27FC236}">
                <a16:creationId xmlns:a16="http://schemas.microsoft.com/office/drawing/2014/main" id="{D020467D-996B-EF70-AC6C-8BB6A13C2849}"/>
              </a:ext>
            </a:extLst>
          </p:cNvPr>
          <p:cNvSpPr/>
          <p:nvPr/>
        </p:nvSpPr>
        <p:spPr>
          <a:xfrm>
            <a:off x="3967077" y="1262547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-0.3131</a:t>
            </a:r>
          </a:p>
        </p:txBody>
      </p:sp>
      <p:sp>
        <p:nvSpPr>
          <p:cNvPr id="2495" name="tx492">
            <a:extLst>
              <a:ext uri="{FF2B5EF4-FFF2-40B4-BE49-F238E27FC236}">
                <a16:creationId xmlns:a16="http://schemas.microsoft.com/office/drawing/2014/main" id="{3DAF3E0D-C511-8621-283B-C8BF25A5504E}"/>
              </a:ext>
            </a:extLst>
          </p:cNvPr>
          <p:cNvSpPr/>
          <p:nvPr/>
        </p:nvSpPr>
        <p:spPr>
          <a:xfrm>
            <a:off x="6527086" y="1262547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-0.1918</a:t>
            </a:r>
          </a:p>
        </p:txBody>
      </p:sp>
      <p:sp>
        <p:nvSpPr>
          <p:cNvPr id="2496" name="tx492">
            <a:extLst>
              <a:ext uri="{FF2B5EF4-FFF2-40B4-BE49-F238E27FC236}">
                <a16:creationId xmlns:a16="http://schemas.microsoft.com/office/drawing/2014/main" id="{D7CAB209-A567-6359-66E0-1A19DAF2D107}"/>
              </a:ext>
            </a:extLst>
          </p:cNvPr>
          <p:cNvSpPr/>
          <p:nvPr/>
        </p:nvSpPr>
        <p:spPr>
          <a:xfrm>
            <a:off x="9087096" y="1262547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&lt; 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= -0.4077</a:t>
            </a:r>
          </a:p>
        </p:txBody>
      </p:sp>
      <p:sp>
        <p:nvSpPr>
          <p:cNvPr id="2497" name="tx492">
            <a:extLst>
              <a:ext uri="{FF2B5EF4-FFF2-40B4-BE49-F238E27FC236}">
                <a16:creationId xmlns:a16="http://schemas.microsoft.com/office/drawing/2014/main" id="{3E4EB2FB-465F-D7A6-915D-C6C62BBDB596}"/>
              </a:ext>
            </a:extLst>
          </p:cNvPr>
          <p:cNvSpPr/>
          <p:nvPr/>
        </p:nvSpPr>
        <p:spPr>
          <a:xfrm>
            <a:off x="1407067" y="3770723"/>
            <a:ext cx="867258" cy="417065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algn="ctr">
              <a:lnSpc>
                <a:spcPts val="1950"/>
              </a:lnSpc>
            </a:pPr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p &lt;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0.0001</a:t>
            </a:r>
          </a:p>
          <a:p>
            <a:pPr algn="ctr"/>
            <a:r>
              <a:rPr lang="en-US" sz="813" i="1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r = </a:t>
            </a:r>
            <a:r>
              <a:rPr lang="en-US" sz="813" dirty="0">
                <a:solidFill>
                  <a:srgbClr val="000000">
                    <a:alpha val="100000"/>
                  </a:srgbClr>
                </a:solidFill>
                <a:latin typeface="Arial"/>
                <a:cs typeface="Arial"/>
              </a:rPr>
              <a:t>-0.3928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AF53876-C451-A51A-6772-00A2309A7156}"/>
              </a:ext>
            </a:extLst>
          </p:cNvPr>
          <p:cNvSpPr txBox="1"/>
          <p:nvPr/>
        </p:nvSpPr>
        <p:spPr>
          <a:xfrm>
            <a:off x="0" y="0"/>
            <a:ext cx="2382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S4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950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">
            <a:extLst>
              <a:ext uri="{FF2B5EF4-FFF2-40B4-BE49-F238E27FC236}">
                <a16:creationId xmlns:a16="http://schemas.microsoft.com/office/drawing/2014/main" id="{6D16CC8E-A22A-ABC6-F475-9A029E95B261}"/>
              </a:ext>
            </a:extLst>
          </p:cNvPr>
          <p:cNvSpPr txBox="1"/>
          <p:nvPr/>
        </p:nvSpPr>
        <p:spPr>
          <a:xfrm>
            <a:off x="1275710" y="521284"/>
            <a:ext cx="495650" cy="2423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A549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テキスト ボックス 1">
            <a:extLst>
              <a:ext uri="{FF2B5EF4-FFF2-40B4-BE49-F238E27FC236}">
                <a16:creationId xmlns:a16="http://schemas.microsoft.com/office/drawing/2014/main" id="{7223AC76-ECE0-9AA7-3B23-870065D573D6}"/>
              </a:ext>
            </a:extLst>
          </p:cNvPr>
          <p:cNvSpPr txBox="1"/>
          <p:nvPr/>
        </p:nvSpPr>
        <p:spPr>
          <a:xfrm>
            <a:off x="4704433" y="521284"/>
            <a:ext cx="606533" cy="2423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H1299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87E7091-0BCE-E883-D067-47E6FB59583D}"/>
              </a:ext>
            </a:extLst>
          </p:cNvPr>
          <p:cNvSpPr txBox="1"/>
          <p:nvPr/>
        </p:nvSpPr>
        <p:spPr>
          <a:xfrm rot="10800000">
            <a:off x="1784648" y="2874914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96BB262D-4332-69ED-D06F-6EE3F97E7AC7}"/>
              </a:ext>
            </a:extLst>
          </p:cNvPr>
          <p:cNvSpPr txBox="1"/>
          <p:nvPr/>
        </p:nvSpPr>
        <p:spPr>
          <a:xfrm rot="10800000">
            <a:off x="1977787" y="2874914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DA52090-7AD7-8312-42CA-DC96D4F3B485}"/>
              </a:ext>
            </a:extLst>
          </p:cNvPr>
          <p:cNvSpPr txBox="1"/>
          <p:nvPr/>
        </p:nvSpPr>
        <p:spPr>
          <a:xfrm rot="10800000">
            <a:off x="2170926" y="2874914"/>
            <a:ext cx="186438" cy="1045897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miR-139-3p</a:t>
            </a:r>
            <a:endParaRPr lang="ja-JP" altLang="en-US" sz="975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テキスト ボックス 1">
            <a:extLst>
              <a:ext uri="{FF2B5EF4-FFF2-40B4-BE49-F238E27FC236}">
                <a16:creationId xmlns:a16="http://schemas.microsoft.com/office/drawing/2014/main" id="{25827EE8-2A77-E8F6-C631-C2AA2C77EF00}"/>
              </a:ext>
            </a:extLst>
          </p:cNvPr>
          <p:cNvSpPr txBox="1"/>
          <p:nvPr/>
        </p:nvSpPr>
        <p:spPr>
          <a:xfrm>
            <a:off x="5950594" y="4846131"/>
            <a:ext cx="716400" cy="242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</p:txBody>
      </p:sp>
      <p:sp>
        <p:nvSpPr>
          <p:cNvPr id="104" name="テキスト ボックス 1">
            <a:extLst>
              <a:ext uri="{FF2B5EF4-FFF2-40B4-BE49-F238E27FC236}">
                <a16:creationId xmlns:a16="http://schemas.microsoft.com/office/drawing/2014/main" id="{72F9B5AD-B560-AC87-BB8F-81FF33347711}"/>
              </a:ext>
            </a:extLst>
          </p:cNvPr>
          <p:cNvSpPr txBox="1"/>
          <p:nvPr/>
        </p:nvSpPr>
        <p:spPr>
          <a:xfrm>
            <a:off x="2472336" y="1623162"/>
            <a:ext cx="714422" cy="3924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</a:p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49 </a:t>
            </a:r>
            <a:r>
              <a:rPr lang="en-US" altLang="ja-JP" sz="975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テキスト ボックス 1">
            <a:extLst>
              <a:ext uri="{FF2B5EF4-FFF2-40B4-BE49-F238E27FC236}">
                <a16:creationId xmlns:a16="http://schemas.microsoft.com/office/drawing/2014/main" id="{B99E9C06-9064-5140-715E-210D7ED6A13A}"/>
              </a:ext>
            </a:extLst>
          </p:cNvPr>
          <p:cNvSpPr txBox="1"/>
          <p:nvPr/>
        </p:nvSpPr>
        <p:spPr>
          <a:xfrm>
            <a:off x="2472336" y="4838313"/>
            <a:ext cx="714422" cy="2423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テキスト ボックス 1">
            <a:extLst>
              <a:ext uri="{FF2B5EF4-FFF2-40B4-BE49-F238E27FC236}">
                <a16:creationId xmlns:a16="http://schemas.microsoft.com/office/drawing/2014/main" id="{AC71E576-509F-BC0A-7610-5D242BCCDF79}"/>
              </a:ext>
            </a:extLst>
          </p:cNvPr>
          <p:cNvSpPr txBox="1"/>
          <p:nvPr/>
        </p:nvSpPr>
        <p:spPr>
          <a:xfrm>
            <a:off x="5949940" y="1625553"/>
            <a:ext cx="714422" cy="3924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</a:p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49 </a:t>
            </a:r>
            <a:r>
              <a:rPr lang="en-US" altLang="ja-JP" sz="975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81F49C3-80DC-41CF-25FF-FEB2E1D25E54}"/>
              </a:ext>
            </a:extLst>
          </p:cNvPr>
          <p:cNvSpPr txBox="1"/>
          <p:nvPr/>
        </p:nvSpPr>
        <p:spPr>
          <a:xfrm>
            <a:off x="80273" y="984448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35E0A40-11AE-AFDD-483F-58A58C043F19}"/>
              </a:ext>
            </a:extLst>
          </p:cNvPr>
          <p:cNvSpPr txBox="1"/>
          <p:nvPr/>
        </p:nvSpPr>
        <p:spPr>
          <a:xfrm>
            <a:off x="80273" y="1146386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7E75A4C-381C-FFA3-27BA-D94DD9BBDC3D}"/>
              </a:ext>
            </a:extLst>
          </p:cNvPr>
          <p:cNvSpPr txBox="1"/>
          <p:nvPr/>
        </p:nvSpPr>
        <p:spPr>
          <a:xfrm>
            <a:off x="80273" y="1303848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1C720C5-DCDF-9309-55B6-1C779F4BBDCF}"/>
              </a:ext>
            </a:extLst>
          </p:cNvPr>
          <p:cNvSpPr txBox="1"/>
          <p:nvPr/>
        </p:nvSpPr>
        <p:spPr>
          <a:xfrm>
            <a:off x="148278" y="1641441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2B5C814-E1EE-EE45-2438-109025540AAE}"/>
              </a:ext>
            </a:extLst>
          </p:cNvPr>
          <p:cNvSpPr txBox="1"/>
          <p:nvPr/>
        </p:nvSpPr>
        <p:spPr>
          <a:xfrm>
            <a:off x="148278" y="1416379"/>
            <a:ext cx="396000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A69B0FD-493D-71E8-2211-49DB320556B7}"/>
              </a:ext>
            </a:extLst>
          </p:cNvPr>
          <p:cNvSpPr txBox="1"/>
          <p:nvPr/>
        </p:nvSpPr>
        <p:spPr>
          <a:xfrm>
            <a:off x="148278" y="1813756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B122505-C35C-EDE3-0248-EE5906CD218C}"/>
              </a:ext>
            </a:extLst>
          </p:cNvPr>
          <p:cNvSpPr txBox="1"/>
          <p:nvPr/>
        </p:nvSpPr>
        <p:spPr>
          <a:xfrm>
            <a:off x="148278" y="2070740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734D21E-08A1-1F2B-3AF7-23E99BC3707E}"/>
              </a:ext>
            </a:extLst>
          </p:cNvPr>
          <p:cNvSpPr txBox="1"/>
          <p:nvPr/>
        </p:nvSpPr>
        <p:spPr>
          <a:xfrm>
            <a:off x="148278" y="2197973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F012E4F-481F-8737-970D-D2CA2A92FA30}"/>
              </a:ext>
            </a:extLst>
          </p:cNvPr>
          <p:cNvSpPr txBox="1"/>
          <p:nvPr/>
        </p:nvSpPr>
        <p:spPr>
          <a:xfrm>
            <a:off x="148278" y="2374577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3096909-E9E6-C95C-C7A4-C6FB1CE29E97}"/>
              </a:ext>
            </a:extLst>
          </p:cNvPr>
          <p:cNvSpPr txBox="1"/>
          <p:nvPr/>
        </p:nvSpPr>
        <p:spPr>
          <a:xfrm>
            <a:off x="148278" y="2512094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C0DBBE2-5511-9174-207E-0F3B2F36BA44}"/>
              </a:ext>
            </a:extLst>
          </p:cNvPr>
          <p:cNvSpPr txBox="1"/>
          <p:nvPr/>
        </p:nvSpPr>
        <p:spPr>
          <a:xfrm>
            <a:off x="81322" y="4031801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6BE7482C-3A47-EF78-9BB1-CDF6629F1F6F}"/>
              </a:ext>
            </a:extLst>
          </p:cNvPr>
          <p:cNvSpPr txBox="1"/>
          <p:nvPr/>
        </p:nvSpPr>
        <p:spPr>
          <a:xfrm>
            <a:off x="81322" y="4193739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18D69D43-DED0-6167-2525-1A43F429C8B0}"/>
              </a:ext>
            </a:extLst>
          </p:cNvPr>
          <p:cNvSpPr txBox="1"/>
          <p:nvPr/>
        </p:nvSpPr>
        <p:spPr>
          <a:xfrm>
            <a:off x="81322" y="4351201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08FF605F-593D-43B7-5C8F-EAD05508ED98}"/>
              </a:ext>
            </a:extLst>
          </p:cNvPr>
          <p:cNvSpPr txBox="1"/>
          <p:nvPr/>
        </p:nvSpPr>
        <p:spPr>
          <a:xfrm>
            <a:off x="149327" y="4688794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D6C81F80-D089-B3E3-2CBE-B244B1FC3A64}"/>
              </a:ext>
            </a:extLst>
          </p:cNvPr>
          <p:cNvSpPr txBox="1"/>
          <p:nvPr/>
        </p:nvSpPr>
        <p:spPr>
          <a:xfrm>
            <a:off x="149327" y="4463732"/>
            <a:ext cx="396000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F8CA257C-C66A-2653-57D3-28DB3A7E3559}"/>
              </a:ext>
            </a:extLst>
          </p:cNvPr>
          <p:cNvSpPr txBox="1"/>
          <p:nvPr/>
        </p:nvSpPr>
        <p:spPr>
          <a:xfrm>
            <a:off x="149327" y="4861109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6E9DAF7B-DB13-4CCD-16C9-29E4AA8E3908}"/>
              </a:ext>
            </a:extLst>
          </p:cNvPr>
          <p:cNvSpPr txBox="1"/>
          <p:nvPr/>
        </p:nvSpPr>
        <p:spPr>
          <a:xfrm>
            <a:off x="149327" y="5118093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8DDC58F1-FDB9-7826-DD58-71C7A7BAF26F}"/>
              </a:ext>
            </a:extLst>
          </p:cNvPr>
          <p:cNvSpPr txBox="1"/>
          <p:nvPr/>
        </p:nvSpPr>
        <p:spPr>
          <a:xfrm>
            <a:off x="149327" y="5245326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FFED2DF8-5297-C981-AA91-11DA2BBCEA8F}"/>
              </a:ext>
            </a:extLst>
          </p:cNvPr>
          <p:cNvSpPr txBox="1"/>
          <p:nvPr/>
        </p:nvSpPr>
        <p:spPr>
          <a:xfrm>
            <a:off x="149327" y="5421930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84C266F5-C459-08F3-DC9F-C3F18680FC16}"/>
              </a:ext>
            </a:extLst>
          </p:cNvPr>
          <p:cNvSpPr txBox="1"/>
          <p:nvPr/>
        </p:nvSpPr>
        <p:spPr>
          <a:xfrm>
            <a:off x="149327" y="5559447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F2CD04E5-6341-F2E7-6FBC-70663BC1E3DA}"/>
              </a:ext>
            </a:extLst>
          </p:cNvPr>
          <p:cNvSpPr txBox="1"/>
          <p:nvPr/>
        </p:nvSpPr>
        <p:spPr>
          <a:xfrm>
            <a:off x="3662676" y="935457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0D40A26A-7BDD-B8E4-3CC8-CA8DBD92F2E3}"/>
              </a:ext>
            </a:extLst>
          </p:cNvPr>
          <p:cNvSpPr txBox="1"/>
          <p:nvPr/>
        </p:nvSpPr>
        <p:spPr>
          <a:xfrm>
            <a:off x="3662676" y="1097395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766DC7A9-4E86-9AB8-AD21-DA094CCC6549}"/>
              </a:ext>
            </a:extLst>
          </p:cNvPr>
          <p:cNvSpPr txBox="1"/>
          <p:nvPr/>
        </p:nvSpPr>
        <p:spPr>
          <a:xfrm>
            <a:off x="3662676" y="1254857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6798B0AD-F477-E981-8CF5-B4B79B02B054}"/>
              </a:ext>
            </a:extLst>
          </p:cNvPr>
          <p:cNvSpPr txBox="1"/>
          <p:nvPr/>
        </p:nvSpPr>
        <p:spPr>
          <a:xfrm>
            <a:off x="3730681" y="1619557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CC6481B2-3C6F-E0B5-AEFF-E3E77E09CD09}"/>
              </a:ext>
            </a:extLst>
          </p:cNvPr>
          <p:cNvSpPr txBox="1"/>
          <p:nvPr/>
        </p:nvSpPr>
        <p:spPr>
          <a:xfrm>
            <a:off x="3730681" y="1367388"/>
            <a:ext cx="396000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2689E91F-B3F2-5532-3848-3CD89E510364}"/>
              </a:ext>
            </a:extLst>
          </p:cNvPr>
          <p:cNvSpPr txBox="1"/>
          <p:nvPr/>
        </p:nvSpPr>
        <p:spPr>
          <a:xfrm>
            <a:off x="3730681" y="1799577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D27F935-3F9A-6546-4A83-89B38619583B}"/>
              </a:ext>
            </a:extLst>
          </p:cNvPr>
          <p:cNvSpPr txBox="1"/>
          <p:nvPr/>
        </p:nvSpPr>
        <p:spPr>
          <a:xfrm>
            <a:off x="3730681" y="2078303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14ED44A3-B01D-1B08-3022-B500558347AC}"/>
              </a:ext>
            </a:extLst>
          </p:cNvPr>
          <p:cNvSpPr txBox="1"/>
          <p:nvPr/>
        </p:nvSpPr>
        <p:spPr>
          <a:xfrm>
            <a:off x="3730681" y="2205536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27EC5497-C0AE-1A8D-3646-F5C415F76D05}"/>
              </a:ext>
            </a:extLst>
          </p:cNvPr>
          <p:cNvSpPr txBox="1"/>
          <p:nvPr/>
        </p:nvSpPr>
        <p:spPr>
          <a:xfrm>
            <a:off x="3730681" y="2382140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35BD3F6F-3DA4-3A67-961A-685DAD4D55DC}"/>
              </a:ext>
            </a:extLst>
          </p:cNvPr>
          <p:cNvSpPr txBox="1"/>
          <p:nvPr/>
        </p:nvSpPr>
        <p:spPr>
          <a:xfrm>
            <a:off x="3730681" y="2555661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7083B0F4-FD5A-94B6-36A4-1ACF3C05B013}"/>
              </a:ext>
            </a:extLst>
          </p:cNvPr>
          <p:cNvSpPr txBox="1"/>
          <p:nvPr/>
        </p:nvSpPr>
        <p:spPr>
          <a:xfrm>
            <a:off x="3662756" y="3982011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ABEF9EF7-4282-1ACC-4B2B-41872D5DB103}"/>
              </a:ext>
            </a:extLst>
          </p:cNvPr>
          <p:cNvSpPr txBox="1"/>
          <p:nvPr/>
        </p:nvSpPr>
        <p:spPr>
          <a:xfrm>
            <a:off x="3662756" y="4143949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987A9BA9-AA34-C684-BC50-BE2859F17A22}"/>
              </a:ext>
            </a:extLst>
          </p:cNvPr>
          <p:cNvSpPr txBox="1"/>
          <p:nvPr/>
        </p:nvSpPr>
        <p:spPr>
          <a:xfrm>
            <a:off x="3662756" y="4301411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36384440-AE00-46AD-AF5F-0FD7A792691C}"/>
              </a:ext>
            </a:extLst>
          </p:cNvPr>
          <p:cNvSpPr txBox="1"/>
          <p:nvPr/>
        </p:nvSpPr>
        <p:spPr>
          <a:xfrm>
            <a:off x="3730761" y="4666111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5914E695-5394-B774-4423-C5C4041DDB7B}"/>
              </a:ext>
            </a:extLst>
          </p:cNvPr>
          <p:cNvSpPr txBox="1"/>
          <p:nvPr/>
        </p:nvSpPr>
        <p:spPr>
          <a:xfrm>
            <a:off x="3730761" y="4413942"/>
            <a:ext cx="396000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781FF67C-A60B-3944-052B-12193C24BB57}"/>
              </a:ext>
            </a:extLst>
          </p:cNvPr>
          <p:cNvSpPr txBox="1"/>
          <p:nvPr/>
        </p:nvSpPr>
        <p:spPr>
          <a:xfrm>
            <a:off x="3730761" y="4846131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D66E07E5-4D16-8AB8-D935-0E4C38FAEFD0}"/>
              </a:ext>
            </a:extLst>
          </p:cNvPr>
          <p:cNvSpPr txBox="1"/>
          <p:nvPr/>
        </p:nvSpPr>
        <p:spPr>
          <a:xfrm>
            <a:off x="3730761" y="5139144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674A52AB-2EB8-B0E9-AD2F-3FFEA7C2B8F5}"/>
              </a:ext>
            </a:extLst>
          </p:cNvPr>
          <p:cNvSpPr txBox="1"/>
          <p:nvPr/>
        </p:nvSpPr>
        <p:spPr>
          <a:xfrm>
            <a:off x="3730761" y="5266377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8C57D397-132B-E6AC-D401-B7922799E311}"/>
              </a:ext>
            </a:extLst>
          </p:cNvPr>
          <p:cNvSpPr txBox="1"/>
          <p:nvPr/>
        </p:nvSpPr>
        <p:spPr>
          <a:xfrm>
            <a:off x="3730761" y="5460345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BD157E76-1AFA-A167-D54C-C48AB2CCFCA8}"/>
              </a:ext>
            </a:extLst>
          </p:cNvPr>
          <p:cNvSpPr txBox="1"/>
          <p:nvPr/>
        </p:nvSpPr>
        <p:spPr>
          <a:xfrm>
            <a:off x="3730761" y="5633866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4413DB7-2854-32D3-7B99-162B9175752C}"/>
              </a:ext>
            </a:extLst>
          </p:cNvPr>
          <p:cNvSpPr txBox="1"/>
          <p:nvPr/>
        </p:nvSpPr>
        <p:spPr>
          <a:xfrm>
            <a:off x="7849558" y="2343816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D70FB83-5522-95A7-079B-F2B7AEFFCC39}"/>
              </a:ext>
            </a:extLst>
          </p:cNvPr>
          <p:cNvSpPr txBox="1"/>
          <p:nvPr/>
        </p:nvSpPr>
        <p:spPr>
          <a:xfrm>
            <a:off x="7775367" y="2637617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7CF2D6F7-1204-BE8C-4906-79F9168898D1}"/>
              </a:ext>
            </a:extLst>
          </p:cNvPr>
          <p:cNvSpPr txBox="1"/>
          <p:nvPr/>
        </p:nvSpPr>
        <p:spPr>
          <a:xfrm>
            <a:off x="7849558" y="2050013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B0C83546-891C-13C0-0703-61B63BB5166D}"/>
              </a:ext>
            </a:extLst>
          </p:cNvPr>
          <p:cNvSpPr txBox="1"/>
          <p:nvPr/>
        </p:nvSpPr>
        <p:spPr>
          <a:xfrm>
            <a:off x="7849558" y="1756210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E8B3249-EDF4-7BC7-AA2B-51C0D5C88B2A}"/>
              </a:ext>
            </a:extLst>
          </p:cNvPr>
          <p:cNvSpPr txBox="1"/>
          <p:nvPr/>
        </p:nvSpPr>
        <p:spPr>
          <a:xfrm>
            <a:off x="7849558" y="1462407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A0D0669-3E13-87CA-D142-9DCD55C86175}"/>
              </a:ext>
            </a:extLst>
          </p:cNvPr>
          <p:cNvSpPr txBox="1"/>
          <p:nvPr/>
        </p:nvSpPr>
        <p:spPr>
          <a:xfrm>
            <a:off x="7779921" y="1168604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07ED3040-E9B0-DE1C-E426-2AFA7699DFFD}"/>
              </a:ext>
            </a:extLst>
          </p:cNvPr>
          <p:cNvCxnSpPr>
            <a:cxnSpLocks/>
          </p:cNvCxnSpPr>
          <p:nvPr/>
        </p:nvCxnSpPr>
        <p:spPr>
          <a:xfrm>
            <a:off x="8165252" y="1130987"/>
            <a:ext cx="0" cy="162660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111DE8EA-F2B3-6765-609E-2013BBFDF35D}"/>
              </a:ext>
            </a:extLst>
          </p:cNvPr>
          <p:cNvCxnSpPr>
            <a:cxnSpLocks/>
          </p:cNvCxnSpPr>
          <p:nvPr/>
        </p:nvCxnSpPr>
        <p:spPr>
          <a:xfrm flipH="1">
            <a:off x="8104776" y="2757594"/>
            <a:ext cx="118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E1A244EE-D797-6B8F-4C41-7F0AA4F3B57F}"/>
              </a:ext>
            </a:extLst>
          </p:cNvPr>
          <p:cNvCxnSpPr/>
          <p:nvPr/>
        </p:nvCxnSpPr>
        <p:spPr>
          <a:xfrm>
            <a:off x="8104776" y="2463186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93C7CF2C-C1A2-9529-1DBA-D555DB661974}"/>
              </a:ext>
            </a:extLst>
          </p:cNvPr>
          <p:cNvCxnSpPr>
            <a:cxnSpLocks/>
          </p:cNvCxnSpPr>
          <p:nvPr/>
        </p:nvCxnSpPr>
        <p:spPr>
          <a:xfrm>
            <a:off x="8104776" y="2168776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3CBE0B2C-B9DA-DCBF-4CC9-DD1A9B77C21C}"/>
              </a:ext>
            </a:extLst>
          </p:cNvPr>
          <p:cNvCxnSpPr>
            <a:cxnSpLocks/>
          </p:cNvCxnSpPr>
          <p:nvPr/>
        </p:nvCxnSpPr>
        <p:spPr>
          <a:xfrm>
            <a:off x="8104776" y="1874366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4B120E7B-F287-C717-807A-37F8114DF218}"/>
              </a:ext>
            </a:extLst>
          </p:cNvPr>
          <p:cNvCxnSpPr>
            <a:cxnSpLocks/>
          </p:cNvCxnSpPr>
          <p:nvPr/>
        </p:nvCxnSpPr>
        <p:spPr>
          <a:xfrm>
            <a:off x="8104776" y="1579956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6F97DB37-A121-8BBE-0814-619737A34DD7}"/>
              </a:ext>
            </a:extLst>
          </p:cNvPr>
          <p:cNvCxnSpPr>
            <a:cxnSpLocks/>
          </p:cNvCxnSpPr>
          <p:nvPr/>
        </p:nvCxnSpPr>
        <p:spPr>
          <a:xfrm>
            <a:off x="8104776" y="1285546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181C7CE6-5BEE-38F8-5061-50801FB18C98}"/>
              </a:ext>
            </a:extLst>
          </p:cNvPr>
          <p:cNvSpPr/>
          <p:nvPr/>
        </p:nvSpPr>
        <p:spPr>
          <a:xfrm>
            <a:off x="8257168" y="1285543"/>
            <a:ext cx="231193" cy="1472036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2D105D7D-72E3-0579-4E72-D754A7CE8F37}"/>
              </a:ext>
            </a:extLst>
          </p:cNvPr>
          <p:cNvSpPr/>
          <p:nvPr/>
        </p:nvSpPr>
        <p:spPr>
          <a:xfrm>
            <a:off x="8585818" y="1153850"/>
            <a:ext cx="231193" cy="16037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1D4D6D10-EC9A-BD33-F0D1-665846DD7BC1}"/>
              </a:ext>
            </a:extLst>
          </p:cNvPr>
          <p:cNvSpPr/>
          <p:nvPr/>
        </p:nvSpPr>
        <p:spPr>
          <a:xfrm>
            <a:off x="8914469" y="1763586"/>
            <a:ext cx="231193" cy="99399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F7E1BE21-0923-EDC0-209E-FC97A8CE9129}"/>
              </a:ext>
            </a:extLst>
          </p:cNvPr>
          <p:cNvSpPr txBox="1"/>
          <p:nvPr/>
        </p:nvSpPr>
        <p:spPr>
          <a:xfrm>
            <a:off x="7791827" y="918429"/>
            <a:ext cx="407609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ja-JP" altLang="en-US" sz="975" dirty="0">
                <a:latin typeface="Arial" panose="020B0604020202020204" pitchFamily="34" charset="0"/>
                <a:cs typeface="Arial" panose="020B0604020202020204" pitchFamily="34" charset="0"/>
              </a:rPr>
              <a:t>％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B883CB5B-124D-A295-C0DD-14EC0C3C0ED5}"/>
              </a:ext>
            </a:extLst>
          </p:cNvPr>
          <p:cNvSpPr txBox="1"/>
          <p:nvPr/>
        </p:nvSpPr>
        <p:spPr>
          <a:xfrm rot="10800000">
            <a:off x="8278564" y="2756547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649E81F6-1663-6097-4482-7A8E5CA62D89}"/>
              </a:ext>
            </a:extLst>
          </p:cNvPr>
          <p:cNvSpPr txBox="1"/>
          <p:nvPr/>
        </p:nvSpPr>
        <p:spPr>
          <a:xfrm rot="10800000">
            <a:off x="8607703" y="2756547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348FBF65-CCD4-09EC-7450-D15360757978}"/>
              </a:ext>
            </a:extLst>
          </p:cNvPr>
          <p:cNvSpPr txBox="1"/>
          <p:nvPr/>
        </p:nvSpPr>
        <p:spPr>
          <a:xfrm rot="10800000">
            <a:off x="8936841" y="2771524"/>
            <a:ext cx="186438" cy="769890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miR-139-3p</a:t>
            </a:r>
            <a:endParaRPr lang="ja-JP" altLang="en-US" sz="975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1EDD4AF5-6D6F-A628-5CCE-45B4170CC283}"/>
              </a:ext>
            </a:extLst>
          </p:cNvPr>
          <p:cNvSpPr txBox="1"/>
          <p:nvPr/>
        </p:nvSpPr>
        <p:spPr>
          <a:xfrm rot="16200000">
            <a:off x="6954486" y="1733098"/>
            <a:ext cx="1550911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Expression of </a:t>
            </a:r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</a:p>
          <a:p>
            <a:pPr algn="ctr"/>
            <a:r>
              <a:rPr lang="ja-JP" altLang="en-US" sz="975" dirty="0"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relative to mock</a:t>
            </a:r>
            <a:r>
              <a:rPr lang="ja-JP" altLang="en-US" sz="975" dirty="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CBEA88C4-BC4D-86F4-E776-A10E441E0565}"/>
              </a:ext>
            </a:extLst>
          </p:cNvPr>
          <p:cNvSpPr txBox="1"/>
          <p:nvPr/>
        </p:nvSpPr>
        <p:spPr>
          <a:xfrm>
            <a:off x="7849558" y="5237839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392A5EF6-BFCE-640C-EA49-26ACE4B9362D}"/>
              </a:ext>
            </a:extLst>
          </p:cNvPr>
          <p:cNvSpPr txBox="1"/>
          <p:nvPr/>
        </p:nvSpPr>
        <p:spPr>
          <a:xfrm>
            <a:off x="7775367" y="5531640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4D7BF53D-B87F-C0DC-DFC2-1A34EB8ED2CD}"/>
              </a:ext>
            </a:extLst>
          </p:cNvPr>
          <p:cNvSpPr txBox="1"/>
          <p:nvPr/>
        </p:nvSpPr>
        <p:spPr>
          <a:xfrm>
            <a:off x="7849558" y="4944036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DE8C9D48-BF1E-5441-74F2-AA0EED493026}"/>
              </a:ext>
            </a:extLst>
          </p:cNvPr>
          <p:cNvSpPr txBox="1"/>
          <p:nvPr/>
        </p:nvSpPr>
        <p:spPr>
          <a:xfrm>
            <a:off x="7849558" y="4650233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テキスト ボックス 108">
            <a:extLst>
              <a:ext uri="{FF2B5EF4-FFF2-40B4-BE49-F238E27FC236}">
                <a16:creationId xmlns:a16="http://schemas.microsoft.com/office/drawing/2014/main" id="{1231AD82-1FAD-0D07-5251-EA301D92A81E}"/>
              </a:ext>
            </a:extLst>
          </p:cNvPr>
          <p:cNvSpPr txBox="1"/>
          <p:nvPr/>
        </p:nvSpPr>
        <p:spPr>
          <a:xfrm>
            <a:off x="7849558" y="4356430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テキスト ボックス 109">
            <a:extLst>
              <a:ext uri="{FF2B5EF4-FFF2-40B4-BE49-F238E27FC236}">
                <a16:creationId xmlns:a16="http://schemas.microsoft.com/office/drawing/2014/main" id="{29623608-6636-4536-A525-319D55C97C70}"/>
              </a:ext>
            </a:extLst>
          </p:cNvPr>
          <p:cNvSpPr txBox="1"/>
          <p:nvPr/>
        </p:nvSpPr>
        <p:spPr>
          <a:xfrm>
            <a:off x="7779921" y="4062627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8" name="直線コネクタ 117">
            <a:extLst>
              <a:ext uri="{FF2B5EF4-FFF2-40B4-BE49-F238E27FC236}">
                <a16:creationId xmlns:a16="http://schemas.microsoft.com/office/drawing/2014/main" id="{B7E60B15-4203-5D14-7386-C3C383648F36}"/>
              </a:ext>
            </a:extLst>
          </p:cNvPr>
          <p:cNvCxnSpPr>
            <a:cxnSpLocks/>
          </p:cNvCxnSpPr>
          <p:nvPr/>
        </p:nvCxnSpPr>
        <p:spPr>
          <a:xfrm>
            <a:off x="8165252" y="4025010"/>
            <a:ext cx="0" cy="162660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線コネクタ 118">
            <a:extLst>
              <a:ext uri="{FF2B5EF4-FFF2-40B4-BE49-F238E27FC236}">
                <a16:creationId xmlns:a16="http://schemas.microsoft.com/office/drawing/2014/main" id="{1D91A275-CEF3-F163-48A4-2F5ED07D7011}"/>
              </a:ext>
            </a:extLst>
          </p:cNvPr>
          <p:cNvCxnSpPr>
            <a:cxnSpLocks/>
          </p:cNvCxnSpPr>
          <p:nvPr/>
        </p:nvCxnSpPr>
        <p:spPr>
          <a:xfrm flipH="1">
            <a:off x="8104776" y="5651617"/>
            <a:ext cx="118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線コネクタ 119">
            <a:extLst>
              <a:ext uri="{FF2B5EF4-FFF2-40B4-BE49-F238E27FC236}">
                <a16:creationId xmlns:a16="http://schemas.microsoft.com/office/drawing/2014/main" id="{BCE3C6A5-97CE-8DE1-767B-D91A2C8468B8}"/>
              </a:ext>
            </a:extLst>
          </p:cNvPr>
          <p:cNvCxnSpPr/>
          <p:nvPr/>
        </p:nvCxnSpPr>
        <p:spPr>
          <a:xfrm>
            <a:off x="8104776" y="5357209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線コネクタ 120">
            <a:extLst>
              <a:ext uri="{FF2B5EF4-FFF2-40B4-BE49-F238E27FC236}">
                <a16:creationId xmlns:a16="http://schemas.microsoft.com/office/drawing/2014/main" id="{648CC689-7E34-D0F7-5C5D-213D4CD627E5}"/>
              </a:ext>
            </a:extLst>
          </p:cNvPr>
          <p:cNvCxnSpPr>
            <a:cxnSpLocks/>
          </p:cNvCxnSpPr>
          <p:nvPr/>
        </p:nvCxnSpPr>
        <p:spPr>
          <a:xfrm>
            <a:off x="8104776" y="5062799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線コネクタ 121">
            <a:extLst>
              <a:ext uri="{FF2B5EF4-FFF2-40B4-BE49-F238E27FC236}">
                <a16:creationId xmlns:a16="http://schemas.microsoft.com/office/drawing/2014/main" id="{AD46B6F3-7F02-6413-1F45-893C6E624AE2}"/>
              </a:ext>
            </a:extLst>
          </p:cNvPr>
          <p:cNvCxnSpPr>
            <a:cxnSpLocks/>
          </p:cNvCxnSpPr>
          <p:nvPr/>
        </p:nvCxnSpPr>
        <p:spPr>
          <a:xfrm>
            <a:off x="8104776" y="4768389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線コネクタ 122">
            <a:extLst>
              <a:ext uri="{FF2B5EF4-FFF2-40B4-BE49-F238E27FC236}">
                <a16:creationId xmlns:a16="http://schemas.microsoft.com/office/drawing/2014/main" id="{83D512FD-FB9C-A6D8-AC8B-C77137EE6FA2}"/>
              </a:ext>
            </a:extLst>
          </p:cNvPr>
          <p:cNvCxnSpPr>
            <a:cxnSpLocks/>
          </p:cNvCxnSpPr>
          <p:nvPr/>
        </p:nvCxnSpPr>
        <p:spPr>
          <a:xfrm>
            <a:off x="8104776" y="4473979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線コネクタ 123">
            <a:extLst>
              <a:ext uri="{FF2B5EF4-FFF2-40B4-BE49-F238E27FC236}">
                <a16:creationId xmlns:a16="http://schemas.microsoft.com/office/drawing/2014/main" id="{218F7098-C16C-1807-04FC-4AC124D2396D}"/>
              </a:ext>
            </a:extLst>
          </p:cNvPr>
          <p:cNvCxnSpPr>
            <a:cxnSpLocks/>
          </p:cNvCxnSpPr>
          <p:nvPr/>
        </p:nvCxnSpPr>
        <p:spPr>
          <a:xfrm>
            <a:off x="8104776" y="4179569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正方形/長方形 124">
            <a:extLst>
              <a:ext uri="{FF2B5EF4-FFF2-40B4-BE49-F238E27FC236}">
                <a16:creationId xmlns:a16="http://schemas.microsoft.com/office/drawing/2014/main" id="{BE29E93E-48CF-2A6D-D0A5-24FEA216EE1B}"/>
              </a:ext>
            </a:extLst>
          </p:cNvPr>
          <p:cNvSpPr/>
          <p:nvPr/>
        </p:nvSpPr>
        <p:spPr>
          <a:xfrm>
            <a:off x="8257168" y="4179566"/>
            <a:ext cx="231193" cy="1472036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正方形/長方形 125">
            <a:extLst>
              <a:ext uri="{FF2B5EF4-FFF2-40B4-BE49-F238E27FC236}">
                <a16:creationId xmlns:a16="http://schemas.microsoft.com/office/drawing/2014/main" id="{26795F75-0C43-912E-53F8-D6427BDBBB03}"/>
              </a:ext>
            </a:extLst>
          </p:cNvPr>
          <p:cNvSpPr/>
          <p:nvPr/>
        </p:nvSpPr>
        <p:spPr>
          <a:xfrm>
            <a:off x="8585818" y="4103562"/>
            <a:ext cx="231193" cy="154805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6B47BA3D-7D56-EA0D-566D-00DBEDCECF0B}"/>
              </a:ext>
            </a:extLst>
          </p:cNvPr>
          <p:cNvSpPr/>
          <p:nvPr/>
        </p:nvSpPr>
        <p:spPr>
          <a:xfrm>
            <a:off x="8914469" y="4643311"/>
            <a:ext cx="231193" cy="10082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916BD47C-D689-F383-B453-185AF80C0054}"/>
              </a:ext>
            </a:extLst>
          </p:cNvPr>
          <p:cNvSpPr txBox="1"/>
          <p:nvPr/>
        </p:nvSpPr>
        <p:spPr>
          <a:xfrm>
            <a:off x="7791827" y="3812452"/>
            <a:ext cx="407609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ja-JP" altLang="en-US" sz="975" dirty="0">
                <a:latin typeface="Arial" panose="020B0604020202020204" pitchFamily="34" charset="0"/>
                <a:cs typeface="Arial" panose="020B0604020202020204" pitchFamily="34" charset="0"/>
              </a:rPr>
              <a:t>％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テキスト ボックス 130">
            <a:extLst>
              <a:ext uri="{FF2B5EF4-FFF2-40B4-BE49-F238E27FC236}">
                <a16:creationId xmlns:a16="http://schemas.microsoft.com/office/drawing/2014/main" id="{C20D3738-61A3-F02B-DB9D-FA7C4F37B910}"/>
              </a:ext>
            </a:extLst>
          </p:cNvPr>
          <p:cNvSpPr txBox="1"/>
          <p:nvPr/>
        </p:nvSpPr>
        <p:spPr>
          <a:xfrm rot="10800000">
            <a:off x="8278564" y="5650570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テキスト ボックス 131">
            <a:extLst>
              <a:ext uri="{FF2B5EF4-FFF2-40B4-BE49-F238E27FC236}">
                <a16:creationId xmlns:a16="http://schemas.microsoft.com/office/drawing/2014/main" id="{A8FAFB29-99CE-4543-F633-92F0D5A1E949}"/>
              </a:ext>
            </a:extLst>
          </p:cNvPr>
          <p:cNvSpPr txBox="1"/>
          <p:nvPr/>
        </p:nvSpPr>
        <p:spPr>
          <a:xfrm rot="10800000">
            <a:off x="8607703" y="5650570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テキスト ボックス 141">
            <a:extLst>
              <a:ext uri="{FF2B5EF4-FFF2-40B4-BE49-F238E27FC236}">
                <a16:creationId xmlns:a16="http://schemas.microsoft.com/office/drawing/2014/main" id="{77960B42-BBE3-339E-2A74-9969CD9B92A0}"/>
              </a:ext>
            </a:extLst>
          </p:cNvPr>
          <p:cNvSpPr txBox="1"/>
          <p:nvPr/>
        </p:nvSpPr>
        <p:spPr>
          <a:xfrm rot="10800000">
            <a:off x="8936841" y="5665547"/>
            <a:ext cx="186438" cy="769890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miR-139-3p</a:t>
            </a:r>
            <a:endParaRPr lang="ja-JP" altLang="en-US" sz="975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テキスト ボックス 143">
            <a:extLst>
              <a:ext uri="{FF2B5EF4-FFF2-40B4-BE49-F238E27FC236}">
                <a16:creationId xmlns:a16="http://schemas.microsoft.com/office/drawing/2014/main" id="{B0F91256-7A88-1093-2FED-98D24B7DCF17}"/>
              </a:ext>
            </a:extLst>
          </p:cNvPr>
          <p:cNvSpPr txBox="1"/>
          <p:nvPr/>
        </p:nvSpPr>
        <p:spPr>
          <a:xfrm rot="16200000">
            <a:off x="6954486" y="4627121"/>
            <a:ext cx="1550911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Expression of </a:t>
            </a:r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  <a:r>
              <a:rPr lang="ja-JP" altLang="en-US" sz="975" dirty="0"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relative to mock</a:t>
            </a:r>
            <a:r>
              <a:rPr lang="ja-JP" altLang="en-US" sz="975" dirty="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</a:p>
        </p:txBody>
      </p:sp>
      <p:sp>
        <p:nvSpPr>
          <p:cNvPr id="147" name="テキスト ボックス 1">
            <a:extLst>
              <a:ext uri="{FF2B5EF4-FFF2-40B4-BE49-F238E27FC236}">
                <a16:creationId xmlns:a16="http://schemas.microsoft.com/office/drawing/2014/main" id="{4DE50A01-ADE6-4088-29D6-AFC3E561E5D2}"/>
              </a:ext>
            </a:extLst>
          </p:cNvPr>
          <p:cNvSpPr txBox="1"/>
          <p:nvPr/>
        </p:nvSpPr>
        <p:spPr>
          <a:xfrm>
            <a:off x="8585818" y="763658"/>
            <a:ext cx="474810" cy="242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A549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テキスト ボックス 1">
            <a:extLst>
              <a:ext uri="{FF2B5EF4-FFF2-40B4-BE49-F238E27FC236}">
                <a16:creationId xmlns:a16="http://schemas.microsoft.com/office/drawing/2014/main" id="{39DF5204-B46F-C2C9-A7EC-3CC23AFB3104}"/>
              </a:ext>
            </a:extLst>
          </p:cNvPr>
          <p:cNvSpPr txBox="1"/>
          <p:nvPr/>
        </p:nvSpPr>
        <p:spPr>
          <a:xfrm>
            <a:off x="8561239" y="3681415"/>
            <a:ext cx="550151" cy="242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H1299</a:t>
            </a:r>
          </a:p>
        </p:txBody>
      </p:sp>
      <p:pic>
        <p:nvPicPr>
          <p:cNvPr id="30" name="図 29" descr="グラフ が含まれている画像&#10;&#10;自動的に生成された説明">
            <a:extLst>
              <a:ext uri="{FF2B5EF4-FFF2-40B4-BE49-F238E27FC236}">
                <a16:creationId xmlns:a16="http://schemas.microsoft.com/office/drawing/2014/main" id="{E2750290-A13D-1E2F-C280-EE8332B440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91" t="44787" r="45322" b="6879"/>
          <a:stretch/>
        </p:blipFill>
        <p:spPr>
          <a:xfrm>
            <a:off x="5040168" y="902417"/>
            <a:ext cx="914263" cy="19152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32" name="図 31" descr="モニター画面に映る文字&#10;&#10;中程度の精度で自動的に生成された説明">
            <a:extLst>
              <a:ext uri="{FF2B5EF4-FFF2-40B4-BE49-F238E27FC236}">
                <a16:creationId xmlns:a16="http://schemas.microsoft.com/office/drawing/2014/main" id="{4D85D674-3B96-1F3C-D321-949B5058F34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28" t="44872" r="45344" b="6953"/>
          <a:stretch/>
        </p:blipFill>
        <p:spPr>
          <a:xfrm>
            <a:off x="4031450" y="902417"/>
            <a:ext cx="914263" cy="19152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3" name="図 72" descr="モニター画面に映る文字&#10;&#10;中程度の精度で自動的に生成された説明">
            <a:extLst>
              <a:ext uri="{FF2B5EF4-FFF2-40B4-BE49-F238E27FC236}">
                <a16:creationId xmlns:a16="http://schemas.microsoft.com/office/drawing/2014/main" id="{4D15E122-152E-7DA8-CC4F-6B1D6E20F3D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21" t="44542" r="45346" b="6472"/>
          <a:stretch/>
        </p:blipFill>
        <p:spPr>
          <a:xfrm>
            <a:off x="4031450" y="3931881"/>
            <a:ext cx="914263" cy="19152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5" name="図 74" descr="飛ぶ, 飛行機, 写真, ジェット が含まれている画像&#10;&#10;自動的に生成された説明">
            <a:extLst>
              <a:ext uri="{FF2B5EF4-FFF2-40B4-BE49-F238E27FC236}">
                <a16:creationId xmlns:a16="http://schemas.microsoft.com/office/drawing/2014/main" id="{43025A8D-A9B7-056E-D514-951B5AFDB1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57" t="35717" r="15704" b="16078"/>
          <a:stretch/>
        </p:blipFill>
        <p:spPr>
          <a:xfrm>
            <a:off x="5037055" y="3931881"/>
            <a:ext cx="914263" cy="19152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9" name="図 78" descr="散布図 が含まれている画像&#10;&#10;自動的に生成された説明">
            <a:extLst>
              <a:ext uri="{FF2B5EF4-FFF2-40B4-BE49-F238E27FC236}">
                <a16:creationId xmlns:a16="http://schemas.microsoft.com/office/drawing/2014/main" id="{E68BA06F-6B7D-FF44-2A8D-6B0F5C5E623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5" t="36028" r="66769" b="20567"/>
          <a:stretch/>
        </p:blipFill>
        <p:spPr>
          <a:xfrm>
            <a:off x="1523535" y="3933350"/>
            <a:ext cx="898816" cy="19152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86" name="図 85" descr="水, 男, テーブル, 民衆 が含まれている画像&#10;&#10;自動的に生成された説明">
            <a:extLst>
              <a:ext uri="{FF2B5EF4-FFF2-40B4-BE49-F238E27FC236}">
                <a16:creationId xmlns:a16="http://schemas.microsoft.com/office/drawing/2014/main" id="{6334A3F9-2D3F-4C01-6399-A08B451B468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02" t="37448" r="44671" b="19270"/>
          <a:stretch/>
        </p:blipFill>
        <p:spPr>
          <a:xfrm>
            <a:off x="1550107" y="902417"/>
            <a:ext cx="898816" cy="191323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12" name="図 111" descr="壁に貼ってあるポスター&#10;&#10;中程度の精度で自動的に生成された説明">
            <a:extLst>
              <a:ext uri="{FF2B5EF4-FFF2-40B4-BE49-F238E27FC236}">
                <a16:creationId xmlns:a16="http://schemas.microsoft.com/office/drawing/2014/main" id="{87E1C23F-CF95-5018-50F0-B9AFD0BFA36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0" t="45160" r="69300" b="11434"/>
          <a:stretch/>
        </p:blipFill>
        <p:spPr>
          <a:xfrm>
            <a:off x="460004" y="902417"/>
            <a:ext cx="970761" cy="1913239"/>
          </a:xfrm>
          <a:prstGeom prst="rect">
            <a:avLst/>
          </a:prstGeom>
          <a:ln w="28575" cap="sq">
            <a:solidFill>
              <a:srgbClr val="000000"/>
            </a:solidFill>
            <a:prstDash val="solid"/>
            <a:miter lim="800000"/>
          </a:ln>
          <a:effectLst/>
        </p:spPr>
      </p:pic>
      <p:pic>
        <p:nvPicPr>
          <p:cNvPr id="133" name="図 132" descr="壁に貼ってあるポスター&#10;&#10;中程度の精度で自動的に生成された説明">
            <a:extLst>
              <a:ext uri="{FF2B5EF4-FFF2-40B4-BE49-F238E27FC236}">
                <a16:creationId xmlns:a16="http://schemas.microsoft.com/office/drawing/2014/main" id="{1F8F6F03-CBAB-DA82-D2ED-A829782BFF0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2" t="45422" r="69248" b="11172"/>
          <a:stretch/>
        </p:blipFill>
        <p:spPr>
          <a:xfrm>
            <a:off x="460004" y="3933350"/>
            <a:ext cx="971755" cy="19152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8CD7ABCD-1C63-AB96-43AD-E814B1C69190}"/>
              </a:ext>
            </a:extLst>
          </p:cNvPr>
          <p:cNvSpPr txBox="1"/>
          <p:nvPr/>
        </p:nvSpPr>
        <p:spPr>
          <a:xfrm rot="10800000">
            <a:off x="5289502" y="2868696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テキスト ボックス 134">
            <a:extLst>
              <a:ext uri="{FF2B5EF4-FFF2-40B4-BE49-F238E27FC236}">
                <a16:creationId xmlns:a16="http://schemas.microsoft.com/office/drawing/2014/main" id="{C2CFF996-445B-5BFE-1478-7F96B1B62E4D}"/>
              </a:ext>
            </a:extLst>
          </p:cNvPr>
          <p:cNvSpPr txBox="1"/>
          <p:nvPr/>
        </p:nvSpPr>
        <p:spPr>
          <a:xfrm rot="10800000">
            <a:off x="5482641" y="2868696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テキスト ボックス 135">
            <a:extLst>
              <a:ext uri="{FF2B5EF4-FFF2-40B4-BE49-F238E27FC236}">
                <a16:creationId xmlns:a16="http://schemas.microsoft.com/office/drawing/2014/main" id="{655F4F11-B1E5-1FF2-32D2-773AAC663F0F}"/>
              </a:ext>
            </a:extLst>
          </p:cNvPr>
          <p:cNvSpPr txBox="1"/>
          <p:nvPr/>
        </p:nvSpPr>
        <p:spPr>
          <a:xfrm rot="10800000">
            <a:off x="5675780" y="2868696"/>
            <a:ext cx="186438" cy="1045897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miR-139-3p</a:t>
            </a:r>
            <a:endParaRPr lang="ja-JP" altLang="en-US" sz="975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テキスト ボックス 136">
            <a:extLst>
              <a:ext uri="{FF2B5EF4-FFF2-40B4-BE49-F238E27FC236}">
                <a16:creationId xmlns:a16="http://schemas.microsoft.com/office/drawing/2014/main" id="{57BF9ED9-0C73-EF86-9CD7-C7A0B62134BC}"/>
              </a:ext>
            </a:extLst>
          </p:cNvPr>
          <p:cNvSpPr txBox="1"/>
          <p:nvPr/>
        </p:nvSpPr>
        <p:spPr>
          <a:xfrm rot="10800000">
            <a:off x="1784648" y="5911494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66C0E9CA-89E5-41FB-DE24-AB638B4040E3}"/>
              </a:ext>
            </a:extLst>
          </p:cNvPr>
          <p:cNvSpPr txBox="1"/>
          <p:nvPr/>
        </p:nvSpPr>
        <p:spPr>
          <a:xfrm rot="10800000">
            <a:off x="1977787" y="5911494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07D15F9A-1215-7089-2DCF-016F19201484}"/>
              </a:ext>
            </a:extLst>
          </p:cNvPr>
          <p:cNvSpPr txBox="1"/>
          <p:nvPr/>
        </p:nvSpPr>
        <p:spPr>
          <a:xfrm rot="10800000">
            <a:off x="2170926" y="5911494"/>
            <a:ext cx="186438" cy="1045897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miR-139-3p</a:t>
            </a:r>
            <a:endParaRPr lang="ja-JP" altLang="en-US" sz="975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5044F5C2-D361-56F8-F503-DAB0DF4775C6}"/>
              </a:ext>
            </a:extLst>
          </p:cNvPr>
          <p:cNvSpPr txBox="1"/>
          <p:nvPr/>
        </p:nvSpPr>
        <p:spPr>
          <a:xfrm rot="10800000">
            <a:off x="5289502" y="5911494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テキスト ボックス 140">
            <a:extLst>
              <a:ext uri="{FF2B5EF4-FFF2-40B4-BE49-F238E27FC236}">
                <a16:creationId xmlns:a16="http://schemas.microsoft.com/office/drawing/2014/main" id="{07EC0FAF-0460-5127-9F30-65C283B47C34}"/>
              </a:ext>
            </a:extLst>
          </p:cNvPr>
          <p:cNvSpPr txBox="1"/>
          <p:nvPr/>
        </p:nvSpPr>
        <p:spPr>
          <a:xfrm rot="10800000">
            <a:off x="5482641" y="5911494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テキスト ボックス 144">
            <a:extLst>
              <a:ext uri="{FF2B5EF4-FFF2-40B4-BE49-F238E27FC236}">
                <a16:creationId xmlns:a16="http://schemas.microsoft.com/office/drawing/2014/main" id="{9C59C643-46E4-E3A2-29F3-1A2305097F52}"/>
              </a:ext>
            </a:extLst>
          </p:cNvPr>
          <p:cNvSpPr txBox="1"/>
          <p:nvPr/>
        </p:nvSpPr>
        <p:spPr>
          <a:xfrm rot="10800000">
            <a:off x="5675780" y="5911494"/>
            <a:ext cx="186438" cy="1045897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miR-139-3p</a:t>
            </a:r>
            <a:endParaRPr lang="ja-JP" altLang="en-US" sz="975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82D8F8D-F794-8B67-EA11-0D04D2F1983C}"/>
              </a:ext>
            </a:extLst>
          </p:cNvPr>
          <p:cNvSpPr txBox="1"/>
          <p:nvPr/>
        </p:nvSpPr>
        <p:spPr>
          <a:xfrm>
            <a:off x="0" y="0"/>
            <a:ext cx="2382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S5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67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">
            <a:extLst>
              <a:ext uri="{FF2B5EF4-FFF2-40B4-BE49-F238E27FC236}">
                <a16:creationId xmlns:a16="http://schemas.microsoft.com/office/drawing/2014/main" id="{6D16CC8E-A22A-ABC6-F475-9A029E95B261}"/>
              </a:ext>
            </a:extLst>
          </p:cNvPr>
          <p:cNvSpPr txBox="1"/>
          <p:nvPr/>
        </p:nvSpPr>
        <p:spPr>
          <a:xfrm>
            <a:off x="1343996" y="449277"/>
            <a:ext cx="495650" cy="2423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A549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テキスト ボックス 1">
            <a:extLst>
              <a:ext uri="{FF2B5EF4-FFF2-40B4-BE49-F238E27FC236}">
                <a16:creationId xmlns:a16="http://schemas.microsoft.com/office/drawing/2014/main" id="{7223AC76-ECE0-9AA7-3B23-870065D573D6}"/>
              </a:ext>
            </a:extLst>
          </p:cNvPr>
          <p:cNvSpPr txBox="1"/>
          <p:nvPr/>
        </p:nvSpPr>
        <p:spPr>
          <a:xfrm>
            <a:off x="4953000" y="449277"/>
            <a:ext cx="606533" cy="2423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H1299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87E7091-0BCE-E883-D067-47E6FB59583D}"/>
              </a:ext>
            </a:extLst>
          </p:cNvPr>
          <p:cNvSpPr txBox="1"/>
          <p:nvPr/>
        </p:nvSpPr>
        <p:spPr>
          <a:xfrm rot="10800000">
            <a:off x="1869787" y="2807666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96BB262D-4332-69ED-D06F-6EE3F97E7AC7}"/>
              </a:ext>
            </a:extLst>
          </p:cNvPr>
          <p:cNvSpPr txBox="1"/>
          <p:nvPr/>
        </p:nvSpPr>
        <p:spPr>
          <a:xfrm rot="10800000">
            <a:off x="2043291" y="2807666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DA52090-7AD7-8312-42CA-DC96D4F3B485}"/>
              </a:ext>
            </a:extLst>
          </p:cNvPr>
          <p:cNvSpPr txBox="1"/>
          <p:nvPr/>
        </p:nvSpPr>
        <p:spPr>
          <a:xfrm rot="10800000">
            <a:off x="2216795" y="2807666"/>
            <a:ext cx="186438" cy="1045897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si-</a:t>
            </a:r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43ABFE4-4934-08BF-F53A-3FCB40B117B4}"/>
              </a:ext>
            </a:extLst>
          </p:cNvPr>
          <p:cNvSpPr txBox="1"/>
          <p:nvPr/>
        </p:nvSpPr>
        <p:spPr>
          <a:xfrm rot="10800000">
            <a:off x="2390298" y="2807666"/>
            <a:ext cx="186438" cy="1045897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si-</a:t>
            </a:r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テキスト ボックス 1">
            <a:extLst>
              <a:ext uri="{FF2B5EF4-FFF2-40B4-BE49-F238E27FC236}">
                <a16:creationId xmlns:a16="http://schemas.microsoft.com/office/drawing/2014/main" id="{25827EE8-2A77-E8F6-C631-C2AA2C77EF00}"/>
              </a:ext>
            </a:extLst>
          </p:cNvPr>
          <p:cNvSpPr txBox="1"/>
          <p:nvPr/>
        </p:nvSpPr>
        <p:spPr>
          <a:xfrm>
            <a:off x="6472220" y="4760937"/>
            <a:ext cx="628698" cy="242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</p:txBody>
      </p:sp>
      <p:sp>
        <p:nvSpPr>
          <p:cNvPr id="104" name="テキスト ボックス 1">
            <a:extLst>
              <a:ext uri="{FF2B5EF4-FFF2-40B4-BE49-F238E27FC236}">
                <a16:creationId xmlns:a16="http://schemas.microsoft.com/office/drawing/2014/main" id="{72F9B5AD-B560-AC87-BB8F-81FF33347711}"/>
              </a:ext>
            </a:extLst>
          </p:cNvPr>
          <p:cNvSpPr txBox="1"/>
          <p:nvPr/>
        </p:nvSpPr>
        <p:spPr>
          <a:xfrm>
            <a:off x="2620353" y="1557139"/>
            <a:ext cx="714422" cy="3924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</a:p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49 </a:t>
            </a:r>
            <a:r>
              <a:rPr lang="en-US" altLang="ja-JP" sz="975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テキスト ボックス 1">
            <a:extLst>
              <a:ext uri="{FF2B5EF4-FFF2-40B4-BE49-F238E27FC236}">
                <a16:creationId xmlns:a16="http://schemas.microsoft.com/office/drawing/2014/main" id="{B99E9C06-9064-5140-715E-210D7ED6A13A}"/>
              </a:ext>
            </a:extLst>
          </p:cNvPr>
          <p:cNvSpPr txBox="1"/>
          <p:nvPr/>
        </p:nvSpPr>
        <p:spPr>
          <a:xfrm>
            <a:off x="2620353" y="4775915"/>
            <a:ext cx="714422" cy="2423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テキスト ボックス 1">
            <a:extLst>
              <a:ext uri="{FF2B5EF4-FFF2-40B4-BE49-F238E27FC236}">
                <a16:creationId xmlns:a16="http://schemas.microsoft.com/office/drawing/2014/main" id="{AC71E576-509F-BC0A-7610-5D242BCCDF79}"/>
              </a:ext>
            </a:extLst>
          </p:cNvPr>
          <p:cNvSpPr txBox="1"/>
          <p:nvPr/>
        </p:nvSpPr>
        <p:spPr>
          <a:xfrm>
            <a:off x="6472220" y="1557138"/>
            <a:ext cx="714422" cy="3924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</a:p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49 </a:t>
            </a:r>
            <a:r>
              <a:rPr lang="en-US" altLang="ja-JP" sz="975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81F49C3-80DC-41CF-25FF-FEB2E1D25E54}"/>
              </a:ext>
            </a:extLst>
          </p:cNvPr>
          <p:cNvSpPr txBox="1"/>
          <p:nvPr/>
        </p:nvSpPr>
        <p:spPr>
          <a:xfrm>
            <a:off x="80273" y="912441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35E0A40-11AE-AFDD-483F-58A58C043F19}"/>
              </a:ext>
            </a:extLst>
          </p:cNvPr>
          <p:cNvSpPr txBox="1"/>
          <p:nvPr/>
        </p:nvSpPr>
        <p:spPr>
          <a:xfrm>
            <a:off x="80273" y="1074379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7E75A4C-381C-FFA3-27BA-D94DD9BBDC3D}"/>
              </a:ext>
            </a:extLst>
          </p:cNvPr>
          <p:cNvSpPr txBox="1"/>
          <p:nvPr/>
        </p:nvSpPr>
        <p:spPr>
          <a:xfrm>
            <a:off x="80273" y="1231841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1C720C5-DCDF-9309-55B6-1C779F4BBDCF}"/>
              </a:ext>
            </a:extLst>
          </p:cNvPr>
          <p:cNvSpPr txBox="1"/>
          <p:nvPr/>
        </p:nvSpPr>
        <p:spPr>
          <a:xfrm>
            <a:off x="148278" y="1569434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2B5C814-E1EE-EE45-2438-109025540AAE}"/>
              </a:ext>
            </a:extLst>
          </p:cNvPr>
          <p:cNvSpPr txBox="1"/>
          <p:nvPr/>
        </p:nvSpPr>
        <p:spPr>
          <a:xfrm>
            <a:off x="148278" y="1344372"/>
            <a:ext cx="396000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A69B0FD-493D-71E8-2211-49DB320556B7}"/>
              </a:ext>
            </a:extLst>
          </p:cNvPr>
          <p:cNvSpPr txBox="1"/>
          <p:nvPr/>
        </p:nvSpPr>
        <p:spPr>
          <a:xfrm>
            <a:off x="148278" y="1741749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B122505-C35C-EDE3-0248-EE5906CD218C}"/>
              </a:ext>
            </a:extLst>
          </p:cNvPr>
          <p:cNvSpPr txBox="1"/>
          <p:nvPr/>
        </p:nvSpPr>
        <p:spPr>
          <a:xfrm>
            <a:off x="148278" y="1998733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734D21E-08A1-1F2B-3AF7-23E99BC3707E}"/>
              </a:ext>
            </a:extLst>
          </p:cNvPr>
          <p:cNvSpPr txBox="1"/>
          <p:nvPr/>
        </p:nvSpPr>
        <p:spPr>
          <a:xfrm>
            <a:off x="148278" y="2125966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F012E4F-481F-8737-970D-D2CA2A92FA30}"/>
              </a:ext>
            </a:extLst>
          </p:cNvPr>
          <p:cNvSpPr txBox="1"/>
          <p:nvPr/>
        </p:nvSpPr>
        <p:spPr>
          <a:xfrm>
            <a:off x="148278" y="2302570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3096909-E9E6-C95C-C7A4-C6FB1CE29E97}"/>
              </a:ext>
            </a:extLst>
          </p:cNvPr>
          <p:cNvSpPr txBox="1"/>
          <p:nvPr/>
        </p:nvSpPr>
        <p:spPr>
          <a:xfrm>
            <a:off x="148278" y="2440087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C0DBBE2-5511-9174-207E-0F3B2F36BA44}"/>
              </a:ext>
            </a:extLst>
          </p:cNvPr>
          <p:cNvSpPr txBox="1"/>
          <p:nvPr/>
        </p:nvSpPr>
        <p:spPr>
          <a:xfrm>
            <a:off x="81322" y="3959794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6BE7482C-3A47-EF78-9BB1-CDF6629F1F6F}"/>
              </a:ext>
            </a:extLst>
          </p:cNvPr>
          <p:cNvSpPr txBox="1"/>
          <p:nvPr/>
        </p:nvSpPr>
        <p:spPr>
          <a:xfrm>
            <a:off x="81322" y="4121732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18D69D43-DED0-6167-2525-1A43F429C8B0}"/>
              </a:ext>
            </a:extLst>
          </p:cNvPr>
          <p:cNvSpPr txBox="1"/>
          <p:nvPr/>
        </p:nvSpPr>
        <p:spPr>
          <a:xfrm>
            <a:off x="81322" y="4279194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08FF605F-593D-43B7-5C8F-EAD05508ED98}"/>
              </a:ext>
            </a:extLst>
          </p:cNvPr>
          <p:cNvSpPr txBox="1"/>
          <p:nvPr/>
        </p:nvSpPr>
        <p:spPr>
          <a:xfrm>
            <a:off x="149327" y="4616787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D6C81F80-D089-B3E3-2CBE-B244B1FC3A64}"/>
              </a:ext>
            </a:extLst>
          </p:cNvPr>
          <p:cNvSpPr txBox="1"/>
          <p:nvPr/>
        </p:nvSpPr>
        <p:spPr>
          <a:xfrm>
            <a:off x="149327" y="4391725"/>
            <a:ext cx="396000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F8CA257C-C66A-2653-57D3-28DB3A7E3559}"/>
              </a:ext>
            </a:extLst>
          </p:cNvPr>
          <p:cNvSpPr txBox="1"/>
          <p:nvPr/>
        </p:nvSpPr>
        <p:spPr>
          <a:xfrm>
            <a:off x="149327" y="4789102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6E9DAF7B-DB13-4CCD-16C9-29E4AA8E3908}"/>
              </a:ext>
            </a:extLst>
          </p:cNvPr>
          <p:cNvSpPr txBox="1"/>
          <p:nvPr/>
        </p:nvSpPr>
        <p:spPr>
          <a:xfrm>
            <a:off x="149327" y="5046086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8DDC58F1-FDB9-7826-DD58-71C7A7BAF26F}"/>
              </a:ext>
            </a:extLst>
          </p:cNvPr>
          <p:cNvSpPr txBox="1"/>
          <p:nvPr/>
        </p:nvSpPr>
        <p:spPr>
          <a:xfrm>
            <a:off x="149327" y="5173319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FFED2DF8-5297-C981-AA91-11DA2BBCEA8F}"/>
              </a:ext>
            </a:extLst>
          </p:cNvPr>
          <p:cNvSpPr txBox="1"/>
          <p:nvPr/>
        </p:nvSpPr>
        <p:spPr>
          <a:xfrm>
            <a:off x="149327" y="5349923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84C266F5-C459-08F3-DC9F-C3F18680FC16}"/>
              </a:ext>
            </a:extLst>
          </p:cNvPr>
          <p:cNvSpPr txBox="1"/>
          <p:nvPr/>
        </p:nvSpPr>
        <p:spPr>
          <a:xfrm>
            <a:off x="149327" y="5487440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F2CD04E5-6341-F2E7-6FBC-70663BC1E3DA}"/>
              </a:ext>
            </a:extLst>
          </p:cNvPr>
          <p:cNvSpPr txBox="1"/>
          <p:nvPr/>
        </p:nvSpPr>
        <p:spPr>
          <a:xfrm>
            <a:off x="3662676" y="913940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0D40A26A-7BDD-B8E4-3CC8-CA8DBD92F2E3}"/>
              </a:ext>
            </a:extLst>
          </p:cNvPr>
          <p:cNvSpPr txBox="1"/>
          <p:nvPr/>
        </p:nvSpPr>
        <p:spPr>
          <a:xfrm>
            <a:off x="3662676" y="1075878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766DC7A9-4E86-9AB8-AD21-DA094CCC6549}"/>
              </a:ext>
            </a:extLst>
          </p:cNvPr>
          <p:cNvSpPr txBox="1"/>
          <p:nvPr/>
        </p:nvSpPr>
        <p:spPr>
          <a:xfrm>
            <a:off x="3662676" y="1233340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6798B0AD-F477-E981-8CF5-B4B79B02B054}"/>
              </a:ext>
            </a:extLst>
          </p:cNvPr>
          <p:cNvSpPr txBox="1"/>
          <p:nvPr/>
        </p:nvSpPr>
        <p:spPr>
          <a:xfrm>
            <a:off x="3730681" y="1598040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CC6481B2-3C6F-E0B5-AEFF-E3E77E09CD09}"/>
              </a:ext>
            </a:extLst>
          </p:cNvPr>
          <p:cNvSpPr txBox="1"/>
          <p:nvPr/>
        </p:nvSpPr>
        <p:spPr>
          <a:xfrm>
            <a:off x="3730681" y="1345871"/>
            <a:ext cx="396000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2689E91F-B3F2-5532-3848-3CD89E510364}"/>
              </a:ext>
            </a:extLst>
          </p:cNvPr>
          <p:cNvSpPr txBox="1"/>
          <p:nvPr/>
        </p:nvSpPr>
        <p:spPr>
          <a:xfrm>
            <a:off x="3730681" y="1778060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D27F935-3F9A-6546-4A83-89B38619583B}"/>
              </a:ext>
            </a:extLst>
          </p:cNvPr>
          <p:cNvSpPr txBox="1"/>
          <p:nvPr/>
        </p:nvSpPr>
        <p:spPr>
          <a:xfrm>
            <a:off x="3730681" y="2056786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14ED44A3-B01D-1B08-3022-B500558347AC}"/>
              </a:ext>
            </a:extLst>
          </p:cNvPr>
          <p:cNvSpPr txBox="1"/>
          <p:nvPr/>
        </p:nvSpPr>
        <p:spPr>
          <a:xfrm>
            <a:off x="3730681" y="2184019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27EC5497-C0AE-1A8D-3646-F5C415F76D05}"/>
              </a:ext>
            </a:extLst>
          </p:cNvPr>
          <p:cNvSpPr txBox="1"/>
          <p:nvPr/>
        </p:nvSpPr>
        <p:spPr>
          <a:xfrm>
            <a:off x="3730681" y="2360623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35BD3F6F-3DA4-3A67-961A-685DAD4D55DC}"/>
              </a:ext>
            </a:extLst>
          </p:cNvPr>
          <p:cNvSpPr txBox="1"/>
          <p:nvPr/>
        </p:nvSpPr>
        <p:spPr>
          <a:xfrm>
            <a:off x="3730681" y="2534144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7083B0F4-FD5A-94B6-36A4-1ACF3C05B013}"/>
              </a:ext>
            </a:extLst>
          </p:cNvPr>
          <p:cNvSpPr txBox="1"/>
          <p:nvPr/>
        </p:nvSpPr>
        <p:spPr>
          <a:xfrm>
            <a:off x="3662756" y="3893174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ABEF9EF7-4282-1ACC-4B2B-41872D5DB103}"/>
              </a:ext>
            </a:extLst>
          </p:cNvPr>
          <p:cNvSpPr txBox="1"/>
          <p:nvPr/>
        </p:nvSpPr>
        <p:spPr>
          <a:xfrm>
            <a:off x="3662756" y="4055112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987A9BA9-AA34-C684-BC50-BE2859F17A22}"/>
              </a:ext>
            </a:extLst>
          </p:cNvPr>
          <p:cNvSpPr txBox="1"/>
          <p:nvPr/>
        </p:nvSpPr>
        <p:spPr>
          <a:xfrm>
            <a:off x="3662756" y="4212574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36384440-AE00-46AD-AF5F-0FD7A792691C}"/>
              </a:ext>
            </a:extLst>
          </p:cNvPr>
          <p:cNvSpPr txBox="1"/>
          <p:nvPr/>
        </p:nvSpPr>
        <p:spPr>
          <a:xfrm>
            <a:off x="3730761" y="4577274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5914E695-5394-B774-4423-C5C4041DDB7B}"/>
              </a:ext>
            </a:extLst>
          </p:cNvPr>
          <p:cNvSpPr txBox="1"/>
          <p:nvPr/>
        </p:nvSpPr>
        <p:spPr>
          <a:xfrm>
            <a:off x="3730761" y="4325105"/>
            <a:ext cx="396000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781FF67C-A60B-3944-052B-12193C24BB57}"/>
              </a:ext>
            </a:extLst>
          </p:cNvPr>
          <p:cNvSpPr txBox="1"/>
          <p:nvPr/>
        </p:nvSpPr>
        <p:spPr>
          <a:xfrm>
            <a:off x="3730761" y="4757294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D66E07E5-4D16-8AB8-D935-0E4C38FAEFD0}"/>
              </a:ext>
            </a:extLst>
          </p:cNvPr>
          <p:cNvSpPr txBox="1"/>
          <p:nvPr/>
        </p:nvSpPr>
        <p:spPr>
          <a:xfrm>
            <a:off x="3730761" y="5050307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674A52AB-2EB8-B0E9-AD2F-3FFEA7C2B8F5}"/>
              </a:ext>
            </a:extLst>
          </p:cNvPr>
          <p:cNvSpPr txBox="1"/>
          <p:nvPr/>
        </p:nvSpPr>
        <p:spPr>
          <a:xfrm>
            <a:off x="3730761" y="5177540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8C57D397-132B-E6AC-D401-B7922799E311}"/>
              </a:ext>
            </a:extLst>
          </p:cNvPr>
          <p:cNvSpPr txBox="1"/>
          <p:nvPr/>
        </p:nvSpPr>
        <p:spPr>
          <a:xfrm>
            <a:off x="3730761" y="5371508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BD157E76-1AFA-A167-D54C-C48AB2CCFCA8}"/>
              </a:ext>
            </a:extLst>
          </p:cNvPr>
          <p:cNvSpPr txBox="1"/>
          <p:nvPr/>
        </p:nvSpPr>
        <p:spPr>
          <a:xfrm>
            <a:off x="3730761" y="5545029"/>
            <a:ext cx="396000" cy="21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4413DB7-2854-32D3-7B99-162B9175752C}"/>
              </a:ext>
            </a:extLst>
          </p:cNvPr>
          <p:cNvSpPr txBox="1"/>
          <p:nvPr/>
        </p:nvSpPr>
        <p:spPr>
          <a:xfrm>
            <a:off x="7849558" y="2271809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D70FB83-5522-95A7-079B-F2B7AEFFCC39}"/>
              </a:ext>
            </a:extLst>
          </p:cNvPr>
          <p:cNvSpPr txBox="1"/>
          <p:nvPr/>
        </p:nvSpPr>
        <p:spPr>
          <a:xfrm>
            <a:off x="7775367" y="2565610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7CF2D6F7-1204-BE8C-4906-79F9168898D1}"/>
              </a:ext>
            </a:extLst>
          </p:cNvPr>
          <p:cNvSpPr txBox="1"/>
          <p:nvPr/>
        </p:nvSpPr>
        <p:spPr>
          <a:xfrm>
            <a:off x="7849558" y="1978006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B0C83546-891C-13C0-0703-61B63BB5166D}"/>
              </a:ext>
            </a:extLst>
          </p:cNvPr>
          <p:cNvSpPr txBox="1"/>
          <p:nvPr/>
        </p:nvSpPr>
        <p:spPr>
          <a:xfrm>
            <a:off x="7849558" y="1684203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E8B3249-EDF4-7BC7-AA2B-51C0D5C88B2A}"/>
              </a:ext>
            </a:extLst>
          </p:cNvPr>
          <p:cNvSpPr txBox="1"/>
          <p:nvPr/>
        </p:nvSpPr>
        <p:spPr>
          <a:xfrm>
            <a:off x="7849558" y="1390400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A0D0669-3E13-87CA-D142-9DCD55C86175}"/>
              </a:ext>
            </a:extLst>
          </p:cNvPr>
          <p:cNvSpPr txBox="1"/>
          <p:nvPr/>
        </p:nvSpPr>
        <p:spPr>
          <a:xfrm>
            <a:off x="7779921" y="1096597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07ED3040-E9B0-DE1C-E426-2AFA7699DFFD}"/>
              </a:ext>
            </a:extLst>
          </p:cNvPr>
          <p:cNvCxnSpPr>
            <a:cxnSpLocks/>
          </p:cNvCxnSpPr>
          <p:nvPr/>
        </p:nvCxnSpPr>
        <p:spPr>
          <a:xfrm>
            <a:off x="8165252" y="1058980"/>
            <a:ext cx="0" cy="162660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111DE8EA-F2B3-6765-609E-2013BBFDF35D}"/>
              </a:ext>
            </a:extLst>
          </p:cNvPr>
          <p:cNvCxnSpPr>
            <a:cxnSpLocks/>
          </p:cNvCxnSpPr>
          <p:nvPr/>
        </p:nvCxnSpPr>
        <p:spPr>
          <a:xfrm flipH="1">
            <a:off x="8104776" y="2685587"/>
            <a:ext cx="14520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E1A244EE-D797-6B8F-4C41-7F0AA4F3B57F}"/>
              </a:ext>
            </a:extLst>
          </p:cNvPr>
          <p:cNvCxnSpPr/>
          <p:nvPr/>
        </p:nvCxnSpPr>
        <p:spPr>
          <a:xfrm>
            <a:off x="8104776" y="2391179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93C7CF2C-C1A2-9529-1DBA-D555DB661974}"/>
              </a:ext>
            </a:extLst>
          </p:cNvPr>
          <p:cNvCxnSpPr>
            <a:cxnSpLocks/>
          </p:cNvCxnSpPr>
          <p:nvPr/>
        </p:nvCxnSpPr>
        <p:spPr>
          <a:xfrm>
            <a:off x="8104776" y="2096769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3CBE0B2C-B9DA-DCBF-4CC9-DD1A9B77C21C}"/>
              </a:ext>
            </a:extLst>
          </p:cNvPr>
          <p:cNvCxnSpPr>
            <a:cxnSpLocks/>
          </p:cNvCxnSpPr>
          <p:nvPr/>
        </p:nvCxnSpPr>
        <p:spPr>
          <a:xfrm>
            <a:off x="8104776" y="1802359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4B120E7B-F287-C717-807A-37F8114DF218}"/>
              </a:ext>
            </a:extLst>
          </p:cNvPr>
          <p:cNvCxnSpPr>
            <a:cxnSpLocks/>
          </p:cNvCxnSpPr>
          <p:nvPr/>
        </p:nvCxnSpPr>
        <p:spPr>
          <a:xfrm>
            <a:off x="8104776" y="1507949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6F97DB37-A121-8BBE-0814-619737A34DD7}"/>
              </a:ext>
            </a:extLst>
          </p:cNvPr>
          <p:cNvCxnSpPr>
            <a:cxnSpLocks/>
          </p:cNvCxnSpPr>
          <p:nvPr/>
        </p:nvCxnSpPr>
        <p:spPr>
          <a:xfrm>
            <a:off x="8104776" y="1213539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181C7CE6-5BEE-38F8-5061-50801FB18C98}"/>
              </a:ext>
            </a:extLst>
          </p:cNvPr>
          <p:cNvSpPr/>
          <p:nvPr/>
        </p:nvSpPr>
        <p:spPr>
          <a:xfrm>
            <a:off x="8257168" y="1213536"/>
            <a:ext cx="231193" cy="1472036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2D105D7D-72E3-0579-4E72-D754A7CE8F37}"/>
              </a:ext>
            </a:extLst>
          </p:cNvPr>
          <p:cNvSpPr/>
          <p:nvPr/>
        </p:nvSpPr>
        <p:spPr>
          <a:xfrm>
            <a:off x="8585818" y="1203305"/>
            <a:ext cx="231193" cy="148226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1D4D6D10-EC9A-BD33-F0D1-665846DD7BC1}"/>
              </a:ext>
            </a:extLst>
          </p:cNvPr>
          <p:cNvSpPr/>
          <p:nvPr/>
        </p:nvSpPr>
        <p:spPr>
          <a:xfrm>
            <a:off x="8914469" y="1907480"/>
            <a:ext cx="231193" cy="77809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11BE1C18-47D1-5CDA-B21F-DCB81C74EDE8}"/>
              </a:ext>
            </a:extLst>
          </p:cNvPr>
          <p:cNvSpPr/>
          <p:nvPr/>
        </p:nvSpPr>
        <p:spPr>
          <a:xfrm>
            <a:off x="9243120" y="2555178"/>
            <a:ext cx="231193" cy="1303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F7E1BE21-0923-EDC0-209E-FC97A8CE9129}"/>
              </a:ext>
            </a:extLst>
          </p:cNvPr>
          <p:cNvSpPr txBox="1"/>
          <p:nvPr/>
        </p:nvSpPr>
        <p:spPr>
          <a:xfrm>
            <a:off x="7791827" y="846422"/>
            <a:ext cx="407609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ja-JP" altLang="en-US" sz="975" dirty="0">
                <a:latin typeface="Arial" panose="020B0604020202020204" pitchFamily="34" charset="0"/>
                <a:cs typeface="Arial" panose="020B0604020202020204" pitchFamily="34" charset="0"/>
              </a:rPr>
              <a:t>％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B883CB5B-124D-A295-C0DD-14EC0C3C0ED5}"/>
              </a:ext>
            </a:extLst>
          </p:cNvPr>
          <p:cNvSpPr txBox="1"/>
          <p:nvPr/>
        </p:nvSpPr>
        <p:spPr>
          <a:xfrm rot="10800000">
            <a:off x="8278564" y="2684540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649E81F6-1663-6097-4482-7A8E5CA62D89}"/>
              </a:ext>
            </a:extLst>
          </p:cNvPr>
          <p:cNvSpPr txBox="1"/>
          <p:nvPr/>
        </p:nvSpPr>
        <p:spPr>
          <a:xfrm rot="10800000">
            <a:off x="8607703" y="2684540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348FBF65-CCD4-09EC-7450-D15360757978}"/>
              </a:ext>
            </a:extLst>
          </p:cNvPr>
          <p:cNvSpPr txBox="1"/>
          <p:nvPr/>
        </p:nvSpPr>
        <p:spPr>
          <a:xfrm rot="10800000">
            <a:off x="8936841" y="2699517"/>
            <a:ext cx="186438" cy="769890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si-</a:t>
            </a:r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15D30FDF-9482-A506-BFCF-447C76A85DF9}"/>
              </a:ext>
            </a:extLst>
          </p:cNvPr>
          <p:cNvSpPr txBox="1"/>
          <p:nvPr/>
        </p:nvSpPr>
        <p:spPr>
          <a:xfrm rot="10800000">
            <a:off x="9263253" y="2698525"/>
            <a:ext cx="186438" cy="769887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si-</a:t>
            </a:r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1EDD4AF5-6D6F-A628-5CCE-45B4170CC283}"/>
              </a:ext>
            </a:extLst>
          </p:cNvPr>
          <p:cNvSpPr txBox="1"/>
          <p:nvPr/>
        </p:nvSpPr>
        <p:spPr>
          <a:xfrm rot="16200000">
            <a:off x="6954486" y="1661091"/>
            <a:ext cx="1550911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Expression of </a:t>
            </a:r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</a:p>
          <a:p>
            <a:pPr algn="ctr"/>
            <a:r>
              <a:rPr lang="ja-JP" altLang="en-US" sz="975" dirty="0"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relative to mock</a:t>
            </a:r>
            <a:r>
              <a:rPr lang="ja-JP" altLang="en-US" sz="975" dirty="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CBEA88C4-BC4D-86F4-E776-A10E441E0565}"/>
              </a:ext>
            </a:extLst>
          </p:cNvPr>
          <p:cNvSpPr txBox="1"/>
          <p:nvPr/>
        </p:nvSpPr>
        <p:spPr>
          <a:xfrm>
            <a:off x="7849558" y="5165832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392A5EF6-BFCE-640C-EA49-26ACE4B9362D}"/>
              </a:ext>
            </a:extLst>
          </p:cNvPr>
          <p:cNvSpPr txBox="1"/>
          <p:nvPr/>
        </p:nvSpPr>
        <p:spPr>
          <a:xfrm>
            <a:off x="7775367" y="5459633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4D7BF53D-B87F-C0DC-DFC2-1A34EB8ED2CD}"/>
              </a:ext>
            </a:extLst>
          </p:cNvPr>
          <p:cNvSpPr txBox="1"/>
          <p:nvPr/>
        </p:nvSpPr>
        <p:spPr>
          <a:xfrm>
            <a:off x="7849558" y="4872029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DE8C9D48-BF1E-5441-74F2-AA0EED493026}"/>
              </a:ext>
            </a:extLst>
          </p:cNvPr>
          <p:cNvSpPr txBox="1"/>
          <p:nvPr/>
        </p:nvSpPr>
        <p:spPr>
          <a:xfrm>
            <a:off x="7849558" y="4578226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テキスト ボックス 108">
            <a:extLst>
              <a:ext uri="{FF2B5EF4-FFF2-40B4-BE49-F238E27FC236}">
                <a16:creationId xmlns:a16="http://schemas.microsoft.com/office/drawing/2014/main" id="{1231AD82-1FAD-0D07-5251-EA301D92A81E}"/>
              </a:ext>
            </a:extLst>
          </p:cNvPr>
          <p:cNvSpPr txBox="1"/>
          <p:nvPr/>
        </p:nvSpPr>
        <p:spPr>
          <a:xfrm>
            <a:off x="7849558" y="4284423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テキスト ボックス 109">
            <a:extLst>
              <a:ext uri="{FF2B5EF4-FFF2-40B4-BE49-F238E27FC236}">
                <a16:creationId xmlns:a16="http://schemas.microsoft.com/office/drawing/2014/main" id="{29623608-6636-4536-A525-319D55C97C70}"/>
              </a:ext>
            </a:extLst>
          </p:cNvPr>
          <p:cNvSpPr txBox="1"/>
          <p:nvPr/>
        </p:nvSpPr>
        <p:spPr>
          <a:xfrm>
            <a:off x="7779921" y="3990620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8" name="直線コネクタ 117">
            <a:extLst>
              <a:ext uri="{FF2B5EF4-FFF2-40B4-BE49-F238E27FC236}">
                <a16:creationId xmlns:a16="http://schemas.microsoft.com/office/drawing/2014/main" id="{B7E60B15-4203-5D14-7386-C3C383648F36}"/>
              </a:ext>
            </a:extLst>
          </p:cNvPr>
          <p:cNvCxnSpPr>
            <a:cxnSpLocks/>
          </p:cNvCxnSpPr>
          <p:nvPr/>
        </p:nvCxnSpPr>
        <p:spPr>
          <a:xfrm>
            <a:off x="8165252" y="3953003"/>
            <a:ext cx="0" cy="162660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線コネクタ 118">
            <a:extLst>
              <a:ext uri="{FF2B5EF4-FFF2-40B4-BE49-F238E27FC236}">
                <a16:creationId xmlns:a16="http://schemas.microsoft.com/office/drawing/2014/main" id="{1D91A275-CEF3-F163-48A4-2F5ED07D7011}"/>
              </a:ext>
            </a:extLst>
          </p:cNvPr>
          <p:cNvCxnSpPr>
            <a:cxnSpLocks/>
          </p:cNvCxnSpPr>
          <p:nvPr/>
        </p:nvCxnSpPr>
        <p:spPr>
          <a:xfrm flipH="1">
            <a:off x="8104776" y="5579610"/>
            <a:ext cx="14520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線コネクタ 119">
            <a:extLst>
              <a:ext uri="{FF2B5EF4-FFF2-40B4-BE49-F238E27FC236}">
                <a16:creationId xmlns:a16="http://schemas.microsoft.com/office/drawing/2014/main" id="{BCE3C6A5-97CE-8DE1-767B-D91A2C8468B8}"/>
              </a:ext>
            </a:extLst>
          </p:cNvPr>
          <p:cNvCxnSpPr/>
          <p:nvPr/>
        </p:nvCxnSpPr>
        <p:spPr>
          <a:xfrm>
            <a:off x="8104776" y="5285202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線コネクタ 120">
            <a:extLst>
              <a:ext uri="{FF2B5EF4-FFF2-40B4-BE49-F238E27FC236}">
                <a16:creationId xmlns:a16="http://schemas.microsoft.com/office/drawing/2014/main" id="{648CC689-7E34-D0F7-5C5D-213D4CD627E5}"/>
              </a:ext>
            </a:extLst>
          </p:cNvPr>
          <p:cNvCxnSpPr>
            <a:cxnSpLocks/>
          </p:cNvCxnSpPr>
          <p:nvPr/>
        </p:nvCxnSpPr>
        <p:spPr>
          <a:xfrm>
            <a:off x="8104776" y="4990792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線コネクタ 121">
            <a:extLst>
              <a:ext uri="{FF2B5EF4-FFF2-40B4-BE49-F238E27FC236}">
                <a16:creationId xmlns:a16="http://schemas.microsoft.com/office/drawing/2014/main" id="{AD46B6F3-7F02-6413-1F45-893C6E624AE2}"/>
              </a:ext>
            </a:extLst>
          </p:cNvPr>
          <p:cNvCxnSpPr>
            <a:cxnSpLocks/>
          </p:cNvCxnSpPr>
          <p:nvPr/>
        </p:nvCxnSpPr>
        <p:spPr>
          <a:xfrm>
            <a:off x="8104776" y="4696382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線コネクタ 122">
            <a:extLst>
              <a:ext uri="{FF2B5EF4-FFF2-40B4-BE49-F238E27FC236}">
                <a16:creationId xmlns:a16="http://schemas.microsoft.com/office/drawing/2014/main" id="{83D512FD-FB9C-A6D8-AC8B-C77137EE6FA2}"/>
              </a:ext>
            </a:extLst>
          </p:cNvPr>
          <p:cNvCxnSpPr>
            <a:cxnSpLocks/>
          </p:cNvCxnSpPr>
          <p:nvPr/>
        </p:nvCxnSpPr>
        <p:spPr>
          <a:xfrm>
            <a:off x="8104776" y="4401972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線コネクタ 123">
            <a:extLst>
              <a:ext uri="{FF2B5EF4-FFF2-40B4-BE49-F238E27FC236}">
                <a16:creationId xmlns:a16="http://schemas.microsoft.com/office/drawing/2014/main" id="{218F7098-C16C-1807-04FC-4AC124D2396D}"/>
              </a:ext>
            </a:extLst>
          </p:cNvPr>
          <p:cNvCxnSpPr>
            <a:cxnSpLocks/>
          </p:cNvCxnSpPr>
          <p:nvPr/>
        </p:nvCxnSpPr>
        <p:spPr>
          <a:xfrm>
            <a:off x="8104776" y="4107562"/>
            <a:ext cx="604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正方形/長方形 124">
            <a:extLst>
              <a:ext uri="{FF2B5EF4-FFF2-40B4-BE49-F238E27FC236}">
                <a16:creationId xmlns:a16="http://schemas.microsoft.com/office/drawing/2014/main" id="{BE29E93E-48CF-2A6D-D0A5-24FEA216EE1B}"/>
              </a:ext>
            </a:extLst>
          </p:cNvPr>
          <p:cNvSpPr/>
          <p:nvPr/>
        </p:nvSpPr>
        <p:spPr>
          <a:xfrm>
            <a:off x="8257168" y="4107559"/>
            <a:ext cx="231193" cy="1472036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正方形/長方形 125">
            <a:extLst>
              <a:ext uri="{FF2B5EF4-FFF2-40B4-BE49-F238E27FC236}">
                <a16:creationId xmlns:a16="http://schemas.microsoft.com/office/drawing/2014/main" id="{26795F75-0C43-912E-53F8-D6427BDBBB03}"/>
              </a:ext>
            </a:extLst>
          </p:cNvPr>
          <p:cNvSpPr/>
          <p:nvPr/>
        </p:nvSpPr>
        <p:spPr>
          <a:xfrm>
            <a:off x="8585818" y="3953003"/>
            <a:ext cx="231193" cy="162660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6B47BA3D-7D56-EA0D-566D-00DBEDCECF0B}"/>
              </a:ext>
            </a:extLst>
          </p:cNvPr>
          <p:cNvSpPr/>
          <p:nvPr/>
        </p:nvSpPr>
        <p:spPr>
          <a:xfrm>
            <a:off x="8914469" y="5399979"/>
            <a:ext cx="231193" cy="1796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正方形/長方形 128">
            <a:extLst>
              <a:ext uri="{FF2B5EF4-FFF2-40B4-BE49-F238E27FC236}">
                <a16:creationId xmlns:a16="http://schemas.microsoft.com/office/drawing/2014/main" id="{F8332787-6D46-EB5B-77F0-6A0F65E81DC6}"/>
              </a:ext>
            </a:extLst>
          </p:cNvPr>
          <p:cNvSpPr/>
          <p:nvPr/>
        </p:nvSpPr>
        <p:spPr>
          <a:xfrm>
            <a:off x="9243120" y="5363467"/>
            <a:ext cx="231193" cy="21612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916BD47C-D689-F383-B453-185AF80C0054}"/>
              </a:ext>
            </a:extLst>
          </p:cNvPr>
          <p:cNvSpPr txBox="1"/>
          <p:nvPr/>
        </p:nvSpPr>
        <p:spPr>
          <a:xfrm>
            <a:off x="7791827" y="3740445"/>
            <a:ext cx="407609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ja-JP" altLang="en-US" sz="975" dirty="0">
                <a:latin typeface="Arial" panose="020B0604020202020204" pitchFamily="34" charset="0"/>
                <a:cs typeface="Arial" panose="020B0604020202020204" pitchFamily="34" charset="0"/>
              </a:rPr>
              <a:t>％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テキスト ボックス 130">
            <a:extLst>
              <a:ext uri="{FF2B5EF4-FFF2-40B4-BE49-F238E27FC236}">
                <a16:creationId xmlns:a16="http://schemas.microsoft.com/office/drawing/2014/main" id="{C20D3738-61A3-F02B-DB9D-FA7C4F37B910}"/>
              </a:ext>
            </a:extLst>
          </p:cNvPr>
          <p:cNvSpPr txBox="1"/>
          <p:nvPr/>
        </p:nvSpPr>
        <p:spPr>
          <a:xfrm rot="10800000">
            <a:off x="8278564" y="5578563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テキスト ボックス 131">
            <a:extLst>
              <a:ext uri="{FF2B5EF4-FFF2-40B4-BE49-F238E27FC236}">
                <a16:creationId xmlns:a16="http://schemas.microsoft.com/office/drawing/2014/main" id="{A8FAFB29-99CE-4543-F633-92F0D5A1E949}"/>
              </a:ext>
            </a:extLst>
          </p:cNvPr>
          <p:cNvSpPr txBox="1"/>
          <p:nvPr/>
        </p:nvSpPr>
        <p:spPr>
          <a:xfrm rot="10800000">
            <a:off x="8607703" y="5578563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テキスト ボックス 141">
            <a:extLst>
              <a:ext uri="{FF2B5EF4-FFF2-40B4-BE49-F238E27FC236}">
                <a16:creationId xmlns:a16="http://schemas.microsoft.com/office/drawing/2014/main" id="{77960B42-BBE3-339E-2A74-9969CD9B92A0}"/>
              </a:ext>
            </a:extLst>
          </p:cNvPr>
          <p:cNvSpPr txBox="1"/>
          <p:nvPr/>
        </p:nvSpPr>
        <p:spPr>
          <a:xfrm rot="10800000">
            <a:off x="8936841" y="5593540"/>
            <a:ext cx="186438" cy="769890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si-</a:t>
            </a:r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テキスト ボックス 142">
            <a:extLst>
              <a:ext uri="{FF2B5EF4-FFF2-40B4-BE49-F238E27FC236}">
                <a16:creationId xmlns:a16="http://schemas.microsoft.com/office/drawing/2014/main" id="{0BE40FF2-8088-B9DD-C8DA-566635654480}"/>
              </a:ext>
            </a:extLst>
          </p:cNvPr>
          <p:cNvSpPr txBox="1"/>
          <p:nvPr/>
        </p:nvSpPr>
        <p:spPr>
          <a:xfrm rot="10800000">
            <a:off x="9263253" y="5592548"/>
            <a:ext cx="186438" cy="769887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si-</a:t>
            </a:r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テキスト ボックス 143">
            <a:extLst>
              <a:ext uri="{FF2B5EF4-FFF2-40B4-BE49-F238E27FC236}">
                <a16:creationId xmlns:a16="http://schemas.microsoft.com/office/drawing/2014/main" id="{B0F91256-7A88-1093-2FED-98D24B7DCF17}"/>
              </a:ext>
            </a:extLst>
          </p:cNvPr>
          <p:cNvSpPr txBox="1"/>
          <p:nvPr/>
        </p:nvSpPr>
        <p:spPr>
          <a:xfrm rot="16200000">
            <a:off x="6954486" y="4555114"/>
            <a:ext cx="1550911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Expression </a:t>
            </a:r>
            <a:r>
              <a:rPr lang="en-US" altLang="ja-JP" sz="975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altLang="ja-JP" sz="975" i="1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  <a:endParaRPr lang="en-US" altLang="ja-JP" sz="975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ja-JP" altLang="en-US" sz="975" dirty="0"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relative to mock</a:t>
            </a:r>
            <a:r>
              <a:rPr lang="ja-JP" altLang="en-US" sz="975" dirty="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</a:p>
        </p:txBody>
      </p:sp>
      <p:sp>
        <p:nvSpPr>
          <p:cNvPr id="147" name="テキスト ボックス 1">
            <a:extLst>
              <a:ext uri="{FF2B5EF4-FFF2-40B4-BE49-F238E27FC236}">
                <a16:creationId xmlns:a16="http://schemas.microsoft.com/office/drawing/2014/main" id="{4DE50A01-ADE6-4088-29D6-AFC3E561E5D2}"/>
              </a:ext>
            </a:extLst>
          </p:cNvPr>
          <p:cNvSpPr txBox="1"/>
          <p:nvPr/>
        </p:nvSpPr>
        <p:spPr>
          <a:xfrm>
            <a:off x="8585818" y="691651"/>
            <a:ext cx="474810" cy="242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A549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テキスト ボックス 1">
            <a:extLst>
              <a:ext uri="{FF2B5EF4-FFF2-40B4-BE49-F238E27FC236}">
                <a16:creationId xmlns:a16="http://schemas.microsoft.com/office/drawing/2014/main" id="{39DF5204-B46F-C2C9-A7EC-3CC23AFB3104}"/>
              </a:ext>
            </a:extLst>
          </p:cNvPr>
          <p:cNvSpPr txBox="1"/>
          <p:nvPr/>
        </p:nvSpPr>
        <p:spPr>
          <a:xfrm>
            <a:off x="8555701" y="3538569"/>
            <a:ext cx="550151" cy="2423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H1299</a:t>
            </a:r>
          </a:p>
        </p:txBody>
      </p:sp>
      <p:pic>
        <p:nvPicPr>
          <p:cNvPr id="30" name="図 29" descr="グラフ が含まれている画像&#10;&#10;自動的に生成された説明">
            <a:extLst>
              <a:ext uri="{FF2B5EF4-FFF2-40B4-BE49-F238E27FC236}">
                <a16:creationId xmlns:a16="http://schemas.microsoft.com/office/drawing/2014/main" id="{D0C2B894-D170-77C4-A0C9-BF1F730716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25" t="29244" r="11237" b="19487"/>
          <a:stretch/>
        </p:blipFill>
        <p:spPr>
          <a:xfrm>
            <a:off x="5320773" y="3817428"/>
            <a:ext cx="1151447" cy="194391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3" name="図 72" descr="壁に貼られた紙&#10;&#10;自動的に生成された説明">
            <a:extLst>
              <a:ext uri="{FF2B5EF4-FFF2-40B4-BE49-F238E27FC236}">
                <a16:creationId xmlns:a16="http://schemas.microsoft.com/office/drawing/2014/main" id="{73A91D21-D959-C2A4-0663-51E285DDC2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75" t="32487" r="12395" b="15150"/>
          <a:stretch/>
        </p:blipFill>
        <p:spPr>
          <a:xfrm>
            <a:off x="544978" y="3817428"/>
            <a:ext cx="987515" cy="198535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7" name="図 76" descr="壁に貼られた紙&#10;&#10;自動的に生成された説明">
            <a:extLst>
              <a:ext uri="{FF2B5EF4-FFF2-40B4-BE49-F238E27FC236}">
                <a16:creationId xmlns:a16="http://schemas.microsoft.com/office/drawing/2014/main" id="{F30C0E1E-12CB-8072-E97D-93CBB4FE17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6" t="44032" r="57245" b="6882"/>
          <a:stretch/>
        </p:blipFill>
        <p:spPr>
          <a:xfrm>
            <a:off x="4065106" y="843371"/>
            <a:ext cx="1155965" cy="194391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11" name="図 110" descr="輸送, 飛行機, 写真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45EB78F7-72C1-B49E-BE41-376A9133C4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4" t="40244" r="60577" b="10489"/>
          <a:stretch/>
        </p:blipFill>
        <p:spPr>
          <a:xfrm>
            <a:off x="1637801" y="800085"/>
            <a:ext cx="984464" cy="19872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12" name="図 111" descr="輸送, 飛行機, 写真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B242F56D-4E5B-398F-3F4A-A585D701BD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 t="35974" r="14883" b="11953"/>
          <a:stretch/>
        </p:blipFill>
        <p:spPr>
          <a:xfrm>
            <a:off x="5318022" y="843370"/>
            <a:ext cx="1154198" cy="194391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13" name="図 112" descr="壁に貼られた紙&#10;&#10;自動的に生成された説明">
            <a:extLst>
              <a:ext uri="{FF2B5EF4-FFF2-40B4-BE49-F238E27FC236}">
                <a16:creationId xmlns:a16="http://schemas.microsoft.com/office/drawing/2014/main" id="{1224E220-A35A-30E7-97D4-ED58800D88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6" t="44032" r="57245" b="6882"/>
          <a:stretch/>
        </p:blipFill>
        <p:spPr>
          <a:xfrm>
            <a:off x="4057611" y="3817428"/>
            <a:ext cx="1155965" cy="194391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33" name="図 132" descr="壁に貼られた紙&#10;&#10;自動的に生成された説明">
            <a:extLst>
              <a:ext uri="{FF2B5EF4-FFF2-40B4-BE49-F238E27FC236}">
                <a16:creationId xmlns:a16="http://schemas.microsoft.com/office/drawing/2014/main" id="{C0F01994-1092-BA66-1310-67EB2D8678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75" t="32487" r="12395" b="15150"/>
          <a:stretch/>
        </p:blipFill>
        <p:spPr>
          <a:xfrm>
            <a:off x="544978" y="801933"/>
            <a:ext cx="987515" cy="198535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34" name="図 133" descr="グラフ が含まれている画像&#10;&#10;自動的に生成された説明">
            <a:extLst>
              <a:ext uri="{FF2B5EF4-FFF2-40B4-BE49-F238E27FC236}">
                <a16:creationId xmlns:a16="http://schemas.microsoft.com/office/drawing/2014/main" id="{80887D0F-0D37-DE4C-7BBA-814E18046E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6" t="39836" r="65905" b="10898"/>
          <a:stretch/>
        </p:blipFill>
        <p:spPr>
          <a:xfrm>
            <a:off x="1629950" y="3817428"/>
            <a:ext cx="992315" cy="198535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35" name="テキスト ボックス 134">
            <a:extLst>
              <a:ext uri="{FF2B5EF4-FFF2-40B4-BE49-F238E27FC236}">
                <a16:creationId xmlns:a16="http://schemas.microsoft.com/office/drawing/2014/main" id="{08105444-C059-3CF5-6261-2EA66E905603}"/>
              </a:ext>
            </a:extLst>
          </p:cNvPr>
          <p:cNvSpPr txBox="1"/>
          <p:nvPr/>
        </p:nvSpPr>
        <p:spPr>
          <a:xfrm rot="10800000">
            <a:off x="5520039" y="2808294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テキスト ボックス 135">
            <a:extLst>
              <a:ext uri="{FF2B5EF4-FFF2-40B4-BE49-F238E27FC236}">
                <a16:creationId xmlns:a16="http://schemas.microsoft.com/office/drawing/2014/main" id="{8F79AD41-740F-91F2-BD0B-7A6BEB53EA07}"/>
              </a:ext>
            </a:extLst>
          </p:cNvPr>
          <p:cNvSpPr txBox="1"/>
          <p:nvPr/>
        </p:nvSpPr>
        <p:spPr>
          <a:xfrm rot="10800000">
            <a:off x="5693543" y="2808294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テキスト ボックス 136">
            <a:extLst>
              <a:ext uri="{FF2B5EF4-FFF2-40B4-BE49-F238E27FC236}">
                <a16:creationId xmlns:a16="http://schemas.microsoft.com/office/drawing/2014/main" id="{E93C6603-4CA0-11CD-1913-747507564E12}"/>
              </a:ext>
            </a:extLst>
          </p:cNvPr>
          <p:cNvSpPr txBox="1"/>
          <p:nvPr/>
        </p:nvSpPr>
        <p:spPr>
          <a:xfrm rot="10800000">
            <a:off x="5867047" y="2808294"/>
            <a:ext cx="186438" cy="1045897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si-</a:t>
            </a:r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0B31D619-E668-3973-B71C-9417D8DAFC64}"/>
              </a:ext>
            </a:extLst>
          </p:cNvPr>
          <p:cNvSpPr txBox="1"/>
          <p:nvPr/>
        </p:nvSpPr>
        <p:spPr>
          <a:xfrm rot="10800000">
            <a:off x="6040550" y="2808294"/>
            <a:ext cx="186438" cy="1045897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si-</a:t>
            </a:r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5797978E-B546-FA48-2931-FA7F105FD69F}"/>
              </a:ext>
            </a:extLst>
          </p:cNvPr>
          <p:cNvSpPr txBox="1"/>
          <p:nvPr/>
        </p:nvSpPr>
        <p:spPr>
          <a:xfrm rot="10800000">
            <a:off x="1864312" y="5839487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1EE800DF-C0F3-D997-C9AE-8376B59BE2ED}"/>
              </a:ext>
            </a:extLst>
          </p:cNvPr>
          <p:cNvSpPr txBox="1"/>
          <p:nvPr/>
        </p:nvSpPr>
        <p:spPr>
          <a:xfrm rot="10800000">
            <a:off x="2037816" y="5839487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テキスト ボックス 140">
            <a:extLst>
              <a:ext uri="{FF2B5EF4-FFF2-40B4-BE49-F238E27FC236}">
                <a16:creationId xmlns:a16="http://schemas.microsoft.com/office/drawing/2014/main" id="{6A4C60D0-8274-29F4-C40D-14900C39D697}"/>
              </a:ext>
            </a:extLst>
          </p:cNvPr>
          <p:cNvSpPr txBox="1"/>
          <p:nvPr/>
        </p:nvSpPr>
        <p:spPr>
          <a:xfrm rot="10800000">
            <a:off x="2211320" y="5839487"/>
            <a:ext cx="186438" cy="1045897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si-</a:t>
            </a:r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テキスト ボックス 144">
            <a:extLst>
              <a:ext uri="{FF2B5EF4-FFF2-40B4-BE49-F238E27FC236}">
                <a16:creationId xmlns:a16="http://schemas.microsoft.com/office/drawing/2014/main" id="{A54511F9-7932-26CA-037D-4B29BF118C77}"/>
              </a:ext>
            </a:extLst>
          </p:cNvPr>
          <p:cNvSpPr txBox="1"/>
          <p:nvPr/>
        </p:nvSpPr>
        <p:spPr>
          <a:xfrm rot="10800000">
            <a:off x="2384823" y="5839487"/>
            <a:ext cx="186438" cy="1045897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si-</a:t>
            </a:r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テキスト ボックス 145">
            <a:extLst>
              <a:ext uri="{FF2B5EF4-FFF2-40B4-BE49-F238E27FC236}">
                <a16:creationId xmlns:a16="http://schemas.microsoft.com/office/drawing/2014/main" id="{9493A028-3F45-43C4-5C4D-E52758CD28DC}"/>
              </a:ext>
            </a:extLst>
          </p:cNvPr>
          <p:cNvSpPr txBox="1"/>
          <p:nvPr/>
        </p:nvSpPr>
        <p:spPr>
          <a:xfrm rot="10800000">
            <a:off x="5519000" y="5833189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テキスト ボックス 148">
            <a:extLst>
              <a:ext uri="{FF2B5EF4-FFF2-40B4-BE49-F238E27FC236}">
                <a16:creationId xmlns:a16="http://schemas.microsoft.com/office/drawing/2014/main" id="{5E9FE248-727A-6B62-6A3F-ECA6E5EF6E00}"/>
              </a:ext>
            </a:extLst>
          </p:cNvPr>
          <p:cNvSpPr txBox="1"/>
          <p:nvPr/>
        </p:nvSpPr>
        <p:spPr>
          <a:xfrm rot="10800000">
            <a:off x="5692504" y="5833189"/>
            <a:ext cx="186438" cy="568822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テキスト ボックス 149">
            <a:extLst>
              <a:ext uri="{FF2B5EF4-FFF2-40B4-BE49-F238E27FC236}">
                <a16:creationId xmlns:a16="http://schemas.microsoft.com/office/drawing/2014/main" id="{5438FA64-755A-2DF4-9728-C94B4B0084B6}"/>
              </a:ext>
            </a:extLst>
          </p:cNvPr>
          <p:cNvSpPr txBox="1"/>
          <p:nvPr/>
        </p:nvSpPr>
        <p:spPr>
          <a:xfrm rot="10800000">
            <a:off x="5866008" y="5833189"/>
            <a:ext cx="186438" cy="1045897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si-</a:t>
            </a:r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テキスト ボックス 150">
            <a:extLst>
              <a:ext uri="{FF2B5EF4-FFF2-40B4-BE49-F238E27FC236}">
                <a16:creationId xmlns:a16="http://schemas.microsoft.com/office/drawing/2014/main" id="{66196EEB-BA31-0888-37CF-09D3CE91A245}"/>
              </a:ext>
            </a:extLst>
          </p:cNvPr>
          <p:cNvSpPr txBox="1"/>
          <p:nvPr/>
        </p:nvSpPr>
        <p:spPr>
          <a:xfrm rot="10800000">
            <a:off x="6039511" y="5833189"/>
            <a:ext cx="186438" cy="1045897"/>
          </a:xfrm>
          <a:prstGeom prst="rect">
            <a:avLst/>
          </a:prstGeom>
          <a:noFill/>
        </p:spPr>
        <p:txBody>
          <a:bodyPr vert="vert" wrap="square" rtlCol="0" anchor="ctr" anchorCtr="0">
            <a:noAutofit/>
          </a:bodyPr>
          <a:lstStyle/>
          <a:p>
            <a:pPr algn="r"/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si-</a:t>
            </a:r>
            <a:r>
              <a:rPr lang="en-US" altLang="ja-JP" sz="975" i="1" dirty="0"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  <a:r>
              <a:rPr lang="en-US" altLang="ja-JP" sz="975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ja-JP" altLang="en-US"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4C983DE-BFA6-C317-537D-6A08D658849D}"/>
              </a:ext>
            </a:extLst>
          </p:cNvPr>
          <p:cNvSpPr txBox="1"/>
          <p:nvPr/>
        </p:nvSpPr>
        <p:spPr>
          <a:xfrm>
            <a:off x="0" y="0"/>
            <a:ext cx="2382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S6</a:t>
            </a:r>
            <a:endParaRPr kumimoji="1"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525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3556</TotalTime>
  <Words>932</Words>
  <Application>Microsoft Office PowerPoint</Application>
  <PresentationFormat>A4 Paper (210x297 mm)</PresentationFormat>
  <Paragraphs>606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游ゴシック</vt:lpstr>
      <vt:lpstr>Arial</vt:lpstr>
      <vt:lpstr>Calibri</vt:lpstr>
      <vt:lpstr>Calibri Light</vt:lpstr>
      <vt:lpstr>Courier New</vt:lpstr>
      <vt:lpstr>Office テーマ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冨岡 勇也</dc:creator>
  <cp:lastModifiedBy>MDPI</cp:lastModifiedBy>
  <cp:revision>102</cp:revision>
  <cp:lastPrinted>2023-06-20T07:40:40Z</cp:lastPrinted>
  <dcterms:created xsi:type="dcterms:W3CDTF">2023-04-11T07:29:10Z</dcterms:created>
  <dcterms:modified xsi:type="dcterms:W3CDTF">2023-11-24T08:22:56Z</dcterms:modified>
</cp:coreProperties>
</file>