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6F3478-D13E-4DB7-0E62-295C179610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1D01EE2-84E3-AB0E-3BEB-075CDFCF1D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20B7A4D-FC93-E3A6-75B9-76A4D7ADE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749A-CE94-485F-B28F-267B9473694A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C210631-9483-73B3-5603-81A1289C2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79B031-29A6-DB96-4FBD-A4438BFE3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7C7C-1057-4BD1-BFB9-985EBD2B63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86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315E5E-10D4-F700-ED28-CD4BA7DB0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50D5475-325F-6E6C-1C6E-9D3A5B6940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FC76869-AE12-50A7-A598-1EA716923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749A-CE94-485F-B28F-267B9473694A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273D6D-0837-FFCD-54A1-B299EB29C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7960C6C-3630-F6AD-D29F-580B56011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7C7C-1057-4BD1-BFB9-985EBD2B63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818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4F9C404-5237-75EA-F2C5-D21EE96DE8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A3D7765-EC50-468B-9395-ADB6A1A943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88ABE08-C05D-93CC-AE62-FEB5789D9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749A-CE94-485F-B28F-267B9473694A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6BC411B-B286-E490-1104-310EB4AB9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7BFF543-13C3-15E1-8B31-B62D1BD91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7C7C-1057-4BD1-BFB9-985EBD2B63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647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956DC1-F9C5-A9D5-2932-33353617A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4949F88-0999-A453-0809-046583787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368B91-41B5-956F-2CC9-DFCA204A0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749A-CE94-485F-B28F-267B9473694A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1BFAF41-176A-D6F1-A9D4-9186411A6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BC50B7-1ABE-9C24-178F-5F69DD899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7C7C-1057-4BD1-BFB9-985EBD2B63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291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535A22-5D70-4EBE-10E6-E5AB6DA9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06EE670-7BF3-4F03-0F51-84C921AF1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F3C5C8C-989C-BA7F-E39B-9B6C8C087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749A-CE94-485F-B28F-267B9473694A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7B5E22-E7B9-1A25-0E57-E446486D2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6B20BE-ACE0-A2A8-C1D9-65A6815E8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7C7C-1057-4BD1-BFB9-985EBD2B63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296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164553-93C9-7132-C2CF-B6DFD210E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C91FA83-F869-854B-90F0-F64E2A4C97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ABAE954-8046-8505-06A0-89AACBBAA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080617C-4E1C-2C53-CF7C-E693276B2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749A-CE94-485F-B28F-267B9473694A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D02B173-8F06-C6EC-F5B9-761EA2435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BAED316-D4A6-EB75-9EF8-5928B6F17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7C7C-1057-4BD1-BFB9-985EBD2B63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AA2EF2-7A79-9616-E3A9-54423138D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519C6F3-E53F-DE97-F893-0CAC2F234F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0A72B2C-44F3-A7D6-AD49-EBC5F6E9A3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26AF0C0-115C-22A3-51EF-A68004307A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714D68D-44F7-8F29-C1A6-8BA3A7548B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B4A49BF-2768-BD65-3283-61DB97783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749A-CE94-485F-B28F-267B9473694A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41A3C32-3914-B986-9FD2-00A0EA8B5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1491E0B-F823-0F66-18E8-157EF07D9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7C7C-1057-4BD1-BFB9-985EBD2B63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733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7BB76B-D5F4-E1E1-6191-7C6415D18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9FCCD78-C74B-712B-D7EA-D6E13DB3A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749A-CE94-485F-B28F-267B9473694A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8454C7A-DB6B-6096-8C1F-CA357785F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52F9141-5DE0-E9E8-5905-2104EAA53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7C7C-1057-4BD1-BFB9-985EBD2B63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617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83432B8-1690-CE22-24EB-DFDF8BE26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749A-CE94-485F-B28F-267B9473694A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516BC37-6A2D-039A-84DD-88BD46EEC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80D7E7C-6ADF-F688-DBCE-F4DC4D41E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7C7C-1057-4BD1-BFB9-985EBD2B63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3640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9B6131-8632-2B8D-7417-77B703C85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D1669D9-0EA4-4104-F3CE-EE31A0A1BB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64BFA20-AD92-6768-B0E6-4BC10BFCF3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31E0283-B4F2-4EF7-6E36-0C2AAA257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749A-CE94-485F-B28F-267B9473694A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03351D1-CBE9-E5FA-26E6-85E45274B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B2B677E-9C39-650B-BFD9-F9B69E842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7C7C-1057-4BD1-BFB9-985EBD2B63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128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5D5322-A54F-D03C-74A6-5D6EBB43C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B0C5EF6-3F4F-76CD-8AB2-127B020D8F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44FB20E-CAB0-6612-2997-22A8BE9D71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74481D7-6EE1-0A8E-7F29-1BCE64AEA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749A-CE94-485F-B28F-267B9473694A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4786B8F-0AE9-E615-4A48-9D4D9E74F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E089304-AF74-6468-040B-4BABB4584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7C7C-1057-4BD1-BFB9-985EBD2B63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63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59C8A24-4205-00F0-AB3A-AB160F4CB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BA4C78E-1680-11B1-4467-54313538B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8ACD5C2-524E-2E6F-0EE5-4E00769B9A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2749A-CE94-485F-B28F-267B9473694A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BCCD128-BF9C-F533-3E5E-F5250DC1B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443423-9536-F181-334E-B24D6355C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C7C7C-1057-4BD1-BFB9-985EBD2B63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241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0C4942-F7DA-50F8-971E-04CF136EC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3240" y="2539365"/>
            <a:ext cx="10515600" cy="1325563"/>
          </a:xfrm>
        </p:spPr>
        <p:txBody>
          <a:bodyPr/>
          <a:lstStyle/>
          <a:p>
            <a:r>
              <a:rPr lang="en-US" altLang="zh-CN" dirty="0"/>
              <a:t>Panc-1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0559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C461E775-F7ED-2CD8-AC16-4C404795DC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684" y="5802514"/>
            <a:ext cx="2269596" cy="86258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9DAE6D3-35B9-D8E1-E146-69845351B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870" y="4772675"/>
            <a:ext cx="2259650" cy="86783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B576A51E-B5FC-E8EC-8F01-6A18368EDB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741" y="5802514"/>
            <a:ext cx="2664922" cy="85226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E1EDF7B6-BA7E-609F-AC69-230FD720A6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741" y="3749605"/>
            <a:ext cx="2237199" cy="85226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4422BF1-425A-BF1F-41A3-D8397C2D24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741" y="2548962"/>
            <a:ext cx="2371410" cy="9693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A9F7D71E-B537-3ABB-E8D3-C2EA8D8440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5741" y="1419209"/>
            <a:ext cx="2261779" cy="93218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5ADB1E8A-A1A4-F376-18F2-6C9068A06B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3290" y="164832"/>
            <a:ext cx="2259650" cy="110644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D0D4F717-4A26-BCD8-3709-4FB963F0C3C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53787" y="4861400"/>
            <a:ext cx="2485390" cy="690386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19FB7A6B-C474-D65A-FEF6-7E45DC160C3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5195" y="4724813"/>
            <a:ext cx="2028825" cy="78105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AA7D7EAC-FB8A-FE4C-95C7-2C5509FE0F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57322" y="3540130"/>
            <a:ext cx="2485390" cy="114489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6501CA86-2EAF-C210-FFEF-6DEB1C34C34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76700" y="2423240"/>
            <a:ext cx="2019300" cy="1028700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C968E0C8-7A14-1C58-22B0-1E5007BFCD5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834221" y="1468417"/>
            <a:ext cx="2261779" cy="954823"/>
          </a:xfrm>
          <a:prstGeom prst="rect">
            <a:avLst/>
          </a:prstGeom>
        </p:spPr>
      </p:pic>
      <p:sp>
        <p:nvSpPr>
          <p:cNvPr id="42" name="文本框 41">
            <a:extLst>
              <a:ext uri="{FF2B5EF4-FFF2-40B4-BE49-F238E27FC236}">
                <a16:creationId xmlns:a16="http://schemas.microsoft.com/office/drawing/2014/main" id="{BD9FFD77-4A91-3D37-FAA5-2E64BB1068B2}"/>
              </a:ext>
            </a:extLst>
          </p:cNvPr>
          <p:cNvSpPr txBox="1"/>
          <p:nvPr/>
        </p:nvSpPr>
        <p:spPr>
          <a:xfrm>
            <a:off x="9855200" y="629920"/>
            <a:ext cx="138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E-cadherin</a:t>
            </a:r>
            <a:endParaRPr lang="zh-CN" altLang="en-US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5EA2D754-13B6-049D-EF02-E72A363D0A9B}"/>
              </a:ext>
            </a:extLst>
          </p:cNvPr>
          <p:cNvSpPr txBox="1"/>
          <p:nvPr/>
        </p:nvSpPr>
        <p:spPr>
          <a:xfrm>
            <a:off x="9763760" y="1761162"/>
            <a:ext cx="138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N-cadherin</a:t>
            </a:r>
            <a:endParaRPr lang="zh-CN" altLang="en-US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62FEB3FB-5CAD-93B2-0B9A-74F97F33D80A}"/>
              </a:ext>
            </a:extLst>
          </p:cNvPr>
          <p:cNvSpPr txBox="1"/>
          <p:nvPr/>
        </p:nvSpPr>
        <p:spPr>
          <a:xfrm>
            <a:off x="9855200" y="2848964"/>
            <a:ext cx="138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Vimentin</a:t>
            </a:r>
            <a:endParaRPr lang="zh-CN" altLang="en-US" dirty="0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F2CD19A6-83BB-A549-1A9B-FCEE612E96DD}"/>
              </a:ext>
            </a:extLst>
          </p:cNvPr>
          <p:cNvSpPr txBox="1"/>
          <p:nvPr/>
        </p:nvSpPr>
        <p:spPr>
          <a:xfrm>
            <a:off x="10105972" y="4837261"/>
            <a:ext cx="138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akt</a:t>
            </a:r>
            <a:endParaRPr lang="zh-CN" altLang="en-US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F74273E7-005C-4ED1-A722-AEA4BD039428}"/>
              </a:ext>
            </a:extLst>
          </p:cNvPr>
          <p:cNvSpPr txBox="1"/>
          <p:nvPr/>
        </p:nvSpPr>
        <p:spPr>
          <a:xfrm>
            <a:off x="10054499" y="3855182"/>
            <a:ext cx="138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p-</a:t>
            </a:r>
            <a:r>
              <a:rPr lang="en-US" altLang="zh-CN" dirty="0" err="1"/>
              <a:t>akt</a:t>
            </a:r>
            <a:endParaRPr lang="zh-CN" altLang="en-US" dirty="0"/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21876BD0-2159-2448-407D-C1716B0FD4F7}"/>
              </a:ext>
            </a:extLst>
          </p:cNvPr>
          <p:cNvSpPr txBox="1"/>
          <p:nvPr/>
        </p:nvSpPr>
        <p:spPr>
          <a:xfrm>
            <a:off x="9916160" y="5992642"/>
            <a:ext cx="138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A0D93AD3-8330-359D-B0A9-DD04A85747C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57322" y="298576"/>
            <a:ext cx="1993565" cy="93276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A88F8A69-071B-8C38-17A3-239C2923830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275195" y="5820661"/>
            <a:ext cx="2072820" cy="71329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2D80B102-674A-CD07-91D9-C56EFEB99D7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64773" y="1415430"/>
            <a:ext cx="2353260" cy="1060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4F3B0F1-83E8-0821-BA1E-8FC3651FFC1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045549" y="2601265"/>
            <a:ext cx="2085013" cy="8839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132A142-CF41-C77B-1186-56B3B74E4C15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950760" y="3683417"/>
            <a:ext cx="2353260" cy="8839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49C96EB-3E28-729F-E837-7ECE45618E4F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864773" y="401853"/>
            <a:ext cx="2139881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913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E9562F-F7DC-D425-D02B-7278E79D4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2540" y="2103437"/>
            <a:ext cx="2026920" cy="1325563"/>
          </a:xfrm>
        </p:spPr>
        <p:txBody>
          <a:bodyPr/>
          <a:lstStyle/>
          <a:p>
            <a:r>
              <a:rPr lang="en-US" altLang="zh-CN" dirty="0"/>
              <a:t>BxPC-3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7327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1E1C21F2-EE33-780B-EDED-41E5E5067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0897" y="5759849"/>
            <a:ext cx="2828925" cy="8001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B6B8C4F-45FC-2E2A-C29D-3BB5FE01C1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783" y="5658458"/>
            <a:ext cx="2828926" cy="81473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D4C3D73-BCF1-A666-9275-551E53D915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1087" y="5658458"/>
            <a:ext cx="3084513" cy="90149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921BE383-42AE-775B-4268-12C2A97D13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0897" y="4760958"/>
            <a:ext cx="2680967" cy="75498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B34B77E0-F6B9-A19C-C0F2-B7B56777A0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888" y="3486075"/>
            <a:ext cx="3028950" cy="80962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4398B452-BC0B-91DF-0E7D-65D64EEDAE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8184" y="3513513"/>
            <a:ext cx="2743200" cy="96202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A79F1039-1093-AE81-59B4-FC2804EDFD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29851" y="327569"/>
            <a:ext cx="3251046" cy="901491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24B459BD-316A-FD51-EA71-9B113A89F1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6574" y="230040"/>
            <a:ext cx="3084513" cy="985031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05F1D44C-CF0C-C4C6-1CE6-9D66D605178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46068" y="282660"/>
            <a:ext cx="2968152" cy="922433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CCDF2D7B-636E-475D-F5A3-C05E760E752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8070" y="1359779"/>
            <a:ext cx="3213017" cy="74768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F55068AC-CFD8-BA42-A3C8-5CA9D88573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54738" y="1524590"/>
            <a:ext cx="3211192" cy="676415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B9B288CF-9124-0F54-91E3-0603F69A790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838521" y="1488957"/>
            <a:ext cx="3198783" cy="747683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E3680A7F-896A-AB68-E105-E3AB36D8644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9743" y="2376438"/>
            <a:ext cx="3028950" cy="796746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97E3480F-D836-EB9F-1D13-E67902B7247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892813" y="2463262"/>
            <a:ext cx="2968152" cy="709922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7751E590-9C8F-ACFF-33BD-1E58A492066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341078" y="2378388"/>
            <a:ext cx="2463322" cy="882296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3F979E28-FCB0-48C0-84B3-DC3C28B6F386}"/>
              </a:ext>
            </a:extLst>
          </p:cNvPr>
          <p:cNvSpPr txBox="1"/>
          <p:nvPr/>
        </p:nvSpPr>
        <p:spPr>
          <a:xfrm>
            <a:off x="10598945" y="2639621"/>
            <a:ext cx="1381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Vimentin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8FDF725-F09F-AE34-CAD8-F3C5093EBF43}"/>
              </a:ext>
            </a:extLst>
          </p:cNvPr>
          <p:cNvSpPr txBox="1"/>
          <p:nvPr/>
        </p:nvSpPr>
        <p:spPr>
          <a:xfrm>
            <a:off x="10446545" y="1852236"/>
            <a:ext cx="138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N-cadherin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2E3DF28-5B6A-7E1E-9E15-F4FC3B90CC9C}"/>
              </a:ext>
            </a:extLst>
          </p:cNvPr>
          <p:cNvSpPr txBox="1"/>
          <p:nvPr/>
        </p:nvSpPr>
        <p:spPr>
          <a:xfrm>
            <a:off x="10500581" y="743876"/>
            <a:ext cx="138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E-cadherin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A3EC5D5-4834-41E9-83EB-A4F918383BFE}"/>
              </a:ext>
            </a:extLst>
          </p:cNvPr>
          <p:cNvSpPr txBox="1"/>
          <p:nvPr/>
        </p:nvSpPr>
        <p:spPr>
          <a:xfrm>
            <a:off x="10788757" y="4928335"/>
            <a:ext cx="138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akt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ED7E3D7-1E9B-A2B8-3DED-E516653A35B4}"/>
              </a:ext>
            </a:extLst>
          </p:cNvPr>
          <p:cNvSpPr txBox="1"/>
          <p:nvPr/>
        </p:nvSpPr>
        <p:spPr>
          <a:xfrm>
            <a:off x="10737284" y="3946256"/>
            <a:ext cx="138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p-</a:t>
            </a:r>
            <a:r>
              <a:rPr lang="en-US" altLang="zh-CN" dirty="0" err="1"/>
              <a:t>akt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E7D3038-2BC4-92D8-9D25-6A0966E7EC28}"/>
              </a:ext>
            </a:extLst>
          </p:cNvPr>
          <p:cNvSpPr txBox="1"/>
          <p:nvPr/>
        </p:nvSpPr>
        <p:spPr>
          <a:xfrm>
            <a:off x="10598945" y="6083716"/>
            <a:ext cx="138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FB41CB03-FD82-91C5-5F7B-7C5244D93E8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821923" y="3574776"/>
            <a:ext cx="2853175" cy="79864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35889707-B3C9-7D2F-B0D5-6370C049FA6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838521" y="4722811"/>
            <a:ext cx="2700762" cy="64623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8BD116E0-892A-1C21-2E26-C218200C51E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37885" y="4624496"/>
            <a:ext cx="2712955" cy="75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299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蛋白条带</Template>
  <TotalTime>729</TotalTime>
  <Words>14</Words>
  <Application>Microsoft Office PowerPoint</Application>
  <PresentationFormat>宽屏</PresentationFormat>
  <Paragraphs>14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Panc-1</vt:lpstr>
      <vt:lpstr>PowerPoint 演示文稿</vt:lpstr>
      <vt:lpstr>BxPC-3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Panc-1</dc:title>
  <dc:creator>SunBei</dc:creator>
  <cp:lastModifiedBy>SunBei</cp:lastModifiedBy>
  <cp:revision>7</cp:revision>
  <dcterms:created xsi:type="dcterms:W3CDTF">2023-07-25T08:23:20Z</dcterms:created>
  <dcterms:modified xsi:type="dcterms:W3CDTF">2023-12-18T17:59:59Z</dcterms:modified>
</cp:coreProperties>
</file>