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C0614F35-B090-4509-361C-D9ADC95A2D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342E337F-5AFF-0E6C-61BD-50DD02E8E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409BB2B-ECDF-0F9A-2712-6C799474E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81DC7AC-EC3D-1DD5-879F-DFD0D6BC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8A1D8D0-5F18-7016-BA7A-93CCFF558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56609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69F25F1B-BBF2-58DD-86C0-01E6255AD7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7056676D-2AA4-6298-F6D9-1D08F4AB4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8D5AF502-30DE-DFF2-693E-16B85A5F58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5B6317F-6228-3E0F-F19B-D8653C844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D990F38-336A-4164-9FDC-718314701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71650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51D507C2-7931-9DAE-7B5B-170F20BD37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0EBF384-859A-1B25-1640-308E2FCB78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B1C02FB-757A-4447-1765-8EC9A1ED6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5468A6E-6FD7-E5A5-FBEB-DB1B97B1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E2C97A9B-51FB-48B8-0335-06BF0BD3C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4537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E61C615-840F-D72D-AFE0-309106A5F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6E9F5FF-9790-F048-303F-5DAE793A6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6C2EA307-5C19-26D5-5EF8-F2FB22F02B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36D2521-CF63-543F-E4B3-59EA07836F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847125B7-0D71-19B5-D619-648776867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7720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5B3C4AF-35C3-FB8B-6FE8-A615521815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622F0250-7902-5C91-A903-45C4215E9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C05C7547-9686-55BF-7BA3-D44B89AA4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1AB4D6E5-0D59-BA3E-868F-7E19AA781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A5B984DF-6A8E-16DE-5BFD-29349DF2A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82997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5263EF0-4FAE-960F-08B2-11B73A3D8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2ECA4FF-B8D7-7B60-7AA5-358BDA213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9A27636D-0591-1F2C-A941-384E49EB45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CA6B94A2-1693-7DBB-E11D-3C0422D0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F0FD277-E34E-939D-425E-288138DA3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014B8E9E-8DB8-CD68-EFC4-7CDB23293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39190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67D4EAC-C0D2-14F1-84EA-55A821A5B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83A88E2D-4D8C-C685-1B38-CADC8289F1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E47253E3-D26B-74DB-5351-D767CE6D53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1957CF67-910A-4DA9-65E8-27789C8C83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707CA5B3-0AF4-7D1F-D761-872041837C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7F788307-5A3E-A010-92BD-92C34DFE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D01ED911-AC6B-D7ED-3BE3-C0ABAD829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FA63C255-1064-8F31-3553-75064CDB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75996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34723828-0DF8-6CF2-5D61-A709C5E709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DDCB64C1-1C0F-8C0C-39AF-EC2072467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55DF9476-6F40-6B38-815D-D762F801D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661FEC0B-FCE0-0BEF-E418-BF6CBCDCB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93463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225051E1-EBD8-68DB-9F08-67F78DB8A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528D82F7-3E59-6D2B-8378-46585ACBC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3182BDE4-2F2D-86D1-AAFB-8CF756082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11413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7A85EC7-AFB5-7559-E5D0-38278596A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7922FC3F-C46A-0E7E-784F-847856A6E3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5A103731-D9D6-6A01-DFCB-B8B008CD2E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9E564903-773E-06AF-314D-BA1672029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0D2FED87-FC13-CC7B-5ECF-5D94D9774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FD0DEDD9-8BED-AB7D-435E-862D666B3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67709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2A7A006-F30D-7441-B1DD-4A8F7B4A4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84AA2604-7DFE-203A-2CBA-2C1F9320D93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C3E212F1-1706-1007-782F-A8CAA85E2E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3E26B7B8-24A5-416D-A74E-A8E188AA7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32B120EC-5EEF-3CB4-2F09-794EAD46C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587A82B7-0BE5-BD08-A280-D594DEFF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60529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CB68F3AD-0035-40D1-22B9-ED0279ECC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7F0F76C-2BE9-167D-7DB0-6F6B83C40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6B53EC8-3F9A-B645-5262-39C5346D39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33363-0A61-4245-BAD8-9658D0255384}" type="datetimeFigureOut">
              <a:rPr lang="sv-SE" smtClean="0"/>
              <a:t>2023-02-01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8231CBAD-421E-CFEC-0406-193C9C6AF3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C95D80A2-BB93-EE39-3AD8-C997658949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0E5EC-E598-4DE5-8EF5-226C9D78AEF2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6567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 3">
            <a:extLst>
              <a:ext uri="{FF2B5EF4-FFF2-40B4-BE49-F238E27FC236}">
                <a16:creationId xmlns:a16="http://schemas.microsoft.com/office/drawing/2014/main" id="{9E6F2BBA-1731-4ED7-B419-D296BFD21345}"/>
              </a:ext>
            </a:extLst>
          </p:cNvPr>
          <p:cNvGrpSpPr/>
          <p:nvPr/>
        </p:nvGrpSpPr>
        <p:grpSpPr>
          <a:xfrm>
            <a:off x="2034502" y="1452393"/>
            <a:ext cx="4469665" cy="2714091"/>
            <a:chOff x="-869562" y="3299838"/>
            <a:chExt cx="2830776" cy="1981197"/>
          </a:xfrm>
        </p:grpSpPr>
        <p:graphicFrame>
          <p:nvGraphicFramePr>
            <p:cNvPr id="5" name="Objekt 4">
              <a:extLst>
                <a:ext uri="{FF2B5EF4-FFF2-40B4-BE49-F238E27FC236}">
                  <a16:creationId xmlns:a16="http://schemas.microsoft.com/office/drawing/2014/main" id="{429348F9-E5F4-4E57-B4AA-5A88617A4F9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869562" y="3299838"/>
            <a:ext cx="1440000" cy="19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Prism 9" r:id="rId3" imgW="2433077" imgH="3050865" progId="Prism9.Document">
                    <p:embed/>
                  </p:oleObj>
                </mc:Choice>
                <mc:Fallback>
                  <p:oleObj name="Prism 9" r:id="rId3" imgW="2433077" imgH="3050865" progId="Prism9.Document">
                    <p:embed/>
                    <p:pic>
                      <p:nvPicPr>
                        <p:cNvPr id="5" name="Objekt 4">
                          <a:extLst>
                            <a:ext uri="{FF2B5EF4-FFF2-40B4-BE49-F238E27FC236}">
                              <a16:creationId xmlns:a16="http://schemas.microsoft.com/office/drawing/2014/main" id="{429348F9-E5F4-4E57-B4AA-5A88617A4F9D}"/>
                            </a:ext>
                          </a:extLst>
                        </p:cNvPr>
                        <p:cNvPicPr preferRelativeResize="0"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-869562" y="3299838"/>
                          <a:ext cx="1440000" cy="19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kt 5">
              <a:extLst>
                <a:ext uri="{FF2B5EF4-FFF2-40B4-BE49-F238E27FC236}">
                  <a16:creationId xmlns:a16="http://schemas.microsoft.com/office/drawing/2014/main" id="{980A0C06-E7D7-4050-AA9D-9C96CC9ABB6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21214" y="3301035"/>
            <a:ext cx="1440000" cy="198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Prism 9" r:id="rId5" imgW="2547600" imgH="3032497" progId="Prism9.Document">
                    <p:embed/>
                  </p:oleObj>
                </mc:Choice>
                <mc:Fallback>
                  <p:oleObj name="Prism 9" r:id="rId5" imgW="2547600" imgH="3032497" progId="Prism9.Document">
                    <p:embed/>
                    <p:pic>
                      <p:nvPicPr>
                        <p:cNvPr id="6" name="Objekt 5">
                          <a:extLst>
                            <a:ext uri="{FF2B5EF4-FFF2-40B4-BE49-F238E27FC236}">
                              <a16:creationId xmlns:a16="http://schemas.microsoft.com/office/drawing/2014/main" id="{980A0C06-E7D7-4050-AA9D-9C96CC9ABB6A}"/>
                            </a:ext>
                          </a:extLst>
                        </p:cNvPr>
                        <p:cNvPicPr preferRelativeResize="0"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1214" y="3301035"/>
                          <a:ext cx="1440000" cy="198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" name="textruta 7">
            <a:extLst>
              <a:ext uri="{FF2B5EF4-FFF2-40B4-BE49-F238E27FC236}">
                <a16:creationId xmlns:a16="http://schemas.microsoft.com/office/drawing/2014/main" id="{516D6130-FAEB-4044-B817-4C1CFA02A16B}"/>
              </a:ext>
            </a:extLst>
          </p:cNvPr>
          <p:cNvSpPr txBox="1"/>
          <p:nvPr/>
        </p:nvSpPr>
        <p:spPr>
          <a:xfrm>
            <a:off x="0" y="49555"/>
            <a:ext cx="2524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Supplementary Fig</a:t>
            </a:r>
            <a:r>
              <a:rPr lang="en-US" dirty="0" err="1"/>
              <a:t>ure</a:t>
            </a:r>
            <a:r>
              <a:rPr lang="sv-SE" dirty="0"/>
              <a:t> S2</a:t>
            </a:r>
          </a:p>
        </p:txBody>
      </p:sp>
      <p:sp>
        <p:nvSpPr>
          <p:cNvPr id="2" name="textruta 1">
            <a:extLst>
              <a:ext uri="{FF2B5EF4-FFF2-40B4-BE49-F238E27FC236}">
                <a16:creationId xmlns:a16="http://schemas.microsoft.com/office/drawing/2014/main" id="{A9778844-C714-B2B6-BA06-5FDFA3771937}"/>
              </a:ext>
            </a:extLst>
          </p:cNvPr>
          <p:cNvSpPr txBox="1"/>
          <p:nvPr/>
        </p:nvSpPr>
        <p:spPr>
          <a:xfrm>
            <a:off x="1856819" y="4444779"/>
            <a:ext cx="7021002" cy="1071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200" i="1">
                <a:latin typeface="Calibri" panose="020F0502020204030204" pitchFamily="34" charset="0"/>
                <a:ea typeface="Calibri" panose="020F0502020204030204" pitchFamily="34" charset="0"/>
              </a:rPr>
              <a:t>Figure</a:t>
            </a:r>
            <a:r>
              <a:rPr lang="en-US" sz="1200" i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S2.</a:t>
            </a:r>
            <a:r>
              <a:rPr lang="en-US" sz="1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Expression of activation markers on peripheral 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CD19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200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 cells. Peripheral lymphocytes 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isolated from blood of patients and healthy controls were stained with surface markers and analyzed on a flow cytometer. Mean percentages of CD69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and CD86</a:t>
            </a:r>
            <a:r>
              <a:rPr lang="en-US" sz="1200" i="1" baseline="30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+</a:t>
            </a:r>
            <a:r>
              <a:rPr lang="en-US" sz="12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</a:rPr>
              <a:t> B cells are shown. All error bars indicate SEM. Percentages of lymphocyte subpopulations were compared with Student two-tailed t test. P *&lt;0.05, **&lt;0.01 ***&lt;0.001 ****&lt;0.0001</a:t>
            </a:r>
            <a:endParaRPr lang="sv-SE" sz="1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850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81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Office-tema</vt:lpstr>
      <vt:lpstr>Prism 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Amir Sherif</dc:creator>
  <cp:lastModifiedBy>MDPI</cp:lastModifiedBy>
  <cp:revision>4</cp:revision>
  <dcterms:created xsi:type="dcterms:W3CDTF">2022-12-10T04:31:16Z</dcterms:created>
  <dcterms:modified xsi:type="dcterms:W3CDTF">2023-02-01T06:08:30Z</dcterms:modified>
</cp:coreProperties>
</file>