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0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49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qar Banday" userId="8aeb1a7f-f8b6-4dd7-9542-553d3a66b35a" providerId="ADAL" clId="{118E994A-5AE2-41AE-84C0-EF9D17256E7F}"/>
    <pc:docChg chg="delSld">
      <pc:chgData name="Viqar Banday" userId="8aeb1a7f-f8b6-4dd7-9542-553d3a66b35a" providerId="ADAL" clId="{118E994A-5AE2-41AE-84C0-EF9D17256E7F}" dt="2022-10-29T14:53:53.344" v="8" actId="2696"/>
      <pc:docMkLst>
        <pc:docMk/>
      </pc:docMkLst>
      <pc:sldChg chg="del">
        <pc:chgData name="Viqar Banday" userId="8aeb1a7f-f8b6-4dd7-9542-553d3a66b35a" providerId="ADAL" clId="{118E994A-5AE2-41AE-84C0-EF9D17256E7F}" dt="2022-10-29T14:53:46.836" v="1" actId="2696"/>
        <pc:sldMkLst>
          <pc:docMk/>
          <pc:sldMk cId="4258899" sldId="257"/>
        </pc:sldMkLst>
      </pc:sldChg>
      <pc:sldChg chg="del">
        <pc:chgData name="Viqar Banday" userId="8aeb1a7f-f8b6-4dd7-9542-553d3a66b35a" providerId="ADAL" clId="{118E994A-5AE2-41AE-84C0-EF9D17256E7F}" dt="2022-10-29T14:53:47.318" v="2" actId="2696"/>
        <pc:sldMkLst>
          <pc:docMk/>
          <pc:sldMk cId="561143109" sldId="258"/>
        </pc:sldMkLst>
      </pc:sldChg>
      <pc:sldChg chg="del">
        <pc:chgData name="Viqar Banday" userId="8aeb1a7f-f8b6-4dd7-9542-553d3a66b35a" providerId="ADAL" clId="{118E994A-5AE2-41AE-84C0-EF9D17256E7F}" dt="2022-10-29T14:53:45.896" v="0" actId="2696"/>
        <pc:sldMkLst>
          <pc:docMk/>
          <pc:sldMk cId="812968131" sldId="259"/>
        </pc:sldMkLst>
      </pc:sldChg>
      <pc:sldChg chg="del">
        <pc:chgData name="Viqar Banday" userId="8aeb1a7f-f8b6-4dd7-9542-553d3a66b35a" providerId="ADAL" clId="{118E994A-5AE2-41AE-84C0-EF9D17256E7F}" dt="2022-10-29T14:53:48.918" v="5" actId="2696"/>
        <pc:sldMkLst>
          <pc:docMk/>
          <pc:sldMk cId="3496085148" sldId="261"/>
        </pc:sldMkLst>
      </pc:sldChg>
      <pc:sldChg chg="del">
        <pc:chgData name="Viqar Banday" userId="8aeb1a7f-f8b6-4dd7-9542-553d3a66b35a" providerId="ADAL" clId="{118E994A-5AE2-41AE-84C0-EF9D17256E7F}" dt="2022-10-29T14:53:47.767" v="3" actId="2696"/>
        <pc:sldMkLst>
          <pc:docMk/>
          <pc:sldMk cId="74850006" sldId="275"/>
        </pc:sldMkLst>
      </pc:sldChg>
      <pc:sldChg chg="del">
        <pc:chgData name="Viqar Banday" userId="8aeb1a7f-f8b6-4dd7-9542-553d3a66b35a" providerId="ADAL" clId="{118E994A-5AE2-41AE-84C0-EF9D17256E7F}" dt="2022-10-29T14:53:48.165" v="4" actId="2696"/>
        <pc:sldMkLst>
          <pc:docMk/>
          <pc:sldMk cId="3210162787" sldId="277"/>
        </pc:sldMkLst>
      </pc:sldChg>
      <pc:sldChg chg="del">
        <pc:chgData name="Viqar Banday" userId="8aeb1a7f-f8b6-4dd7-9542-553d3a66b35a" providerId="ADAL" clId="{118E994A-5AE2-41AE-84C0-EF9D17256E7F}" dt="2022-10-29T14:53:49.519" v="6" actId="2696"/>
        <pc:sldMkLst>
          <pc:docMk/>
          <pc:sldMk cId="2762322273" sldId="282"/>
        </pc:sldMkLst>
      </pc:sldChg>
      <pc:sldChg chg="del">
        <pc:chgData name="Viqar Banday" userId="8aeb1a7f-f8b6-4dd7-9542-553d3a66b35a" providerId="ADAL" clId="{118E994A-5AE2-41AE-84C0-EF9D17256E7F}" dt="2022-10-29T14:53:51.653" v="7" actId="2696"/>
        <pc:sldMkLst>
          <pc:docMk/>
          <pc:sldMk cId="3695850533" sldId="284"/>
        </pc:sldMkLst>
      </pc:sldChg>
      <pc:sldChg chg="del">
        <pc:chgData name="Viqar Banday" userId="8aeb1a7f-f8b6-4dd7-9542-553d3a66b35a" providerId="ADAL" clId="{118E994A-5AE2-41AE-84C0-EF9D17256E7F}" dt="2022-10-29T14:53:53.344" v="8" actId="2696"/>
        <pc:sldMkLst>
          <pc:docMk/>
          <pc:sldMk cId="898935398" sldId="288"/>
        </pc:sldMkLst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F95B0005-0A67-473F-9B0A-08D792E1B0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0EBCD1CA-7467-4648-9FE6-F803D88EE7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5569D7D7-E841-4D27-9847-B4B53A4C2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2FA08-43A6-4232-A94A-21DB34E77B4B}" type="datetimeFigureOut">
              <a:rPr lang="sv-SE" smtClean="0"/>
              <a:t>2023-02-01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273A2753-383B-413C-BED3-1DB95B5A4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34C39E6C-6CBD-4E72-8AA4-E4ACB2174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753FD-A5DD-4363-8430-A4E23F53885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04212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33C900B7-E6AC-4203-A3C7-082E62F80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B107C2F5-D6C0-47A5-B9BE-81900E4E1A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AFD83F30-5A71-4A2B-A103-1E19CDB0C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2FA08-43A6-4232-A94A-21DB34E77B4B}" type="datetimeFigureOut">
              <a:rPr lang="sv-SE" smtClean="0"/>
              <a:t>2023-02-01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509ED62E-A851-4C33-AD0E-AA412B8121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16B3EA30-D94F-469E-83C8-DA730079E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753FD-A5DD-4363-8430-A4E23F53885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32121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>
            <a:extLst>
              <a:ext uri="{FF2B5EF4-FFF2-40B4-BE49-F238E27FC236}">
                <a16:creationId xmlns:a16="http://schemas.microsoft.com/office/drawing/2014/main" id="{D133F8E0-DC7A-41AD-9C7D-87B3124F57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AA786853-7543-42A7-B5B0-19EE80A871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219A8329-1BEA-4BC6-A275-BFDD1050B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2FA08-43A6-4232-A94A-21DB34E77B4B}" type="datetimeFigureOut">
              <a:rPr lang="sv-SE" smtClean="0"/>
              <a:t>2023-02-01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8D92F43D-15B4-4A6D-8DE6-65E3D1702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D2DBDB9B-9290-4ACD-B12F-B6704F7A0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753FD-A5DD-4363-8430-A4E23F53885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53039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30550F59-735F-467B-B402-96912E9E1C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D2822D21-22BF-4CA6-86BB-7944FE7D0A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97A596AD-3735-4986-8446-6631C79575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2FA08-43A6-4232-A94A-21DB34E77B4B}" type="datetimeFigureOut">
              <a:rPr lang="sv-SE" smtClean="0"/>
              <a:t>2023-02-01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0C27A772-50BE-4380-A280-A41B47A62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56962C98-2609-4EBA-8D22-3F0BEDB5A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753FD-A5DD-4363-8430-A4E23F53885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19066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5776C3DE-4DC4-4407-AFBA-D20EB326D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C0277D1E-DAF7-4D8F-8674-D38ABEF067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557F7CA1-A070-4A9D-B489-76814055E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2FA08-43A6-4232-A94A-21DB34E77B4B}" type="datetimeFigureOut">
              <a:rPr lang="sv-SE" smtClean="0"/>
              <a:t>2023-02-01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286A2740-3DF8-453E-8241-27854C4A7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1DD0BE09-5150-4909-85A2-B51C9B698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753FD-A5DD-4363-8430-A4E23F53885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4970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505913BF-E6DA-4C87-99BE-CCCD2D713C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734E48A2-939A-40AA-8403-958EEC9CA3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B55D09D0-0966-4CB0-9B42-3664A54A79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BA7F3C9F-FEB2-4D2F-821E-535E538704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2FA08-43A6-4232-A94A-21DB34E77B4B}" type="datetimeFigureOut">
              <a:rPr lang="sv-SE" smtClean="0"/>
              <a:t>2023-02-01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1DE19E79-BFAB-44D1-905D-AACF757361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76B47644-A292-4190-AE9B-286D5282D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753FD-A5DD-4363-8430-A4E23F53885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10420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70BEC6B9-FC68-424D-9ECC-20BD6784FF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14D58602-E515-4FAB-AA3E-5084C95607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58DDBBF5-9E00-478C-B679-6314A16CDB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7C27B9ED-D71E-4591-BD51-90869CCC1C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E8328466-14C2-4462-962D-C044658CAA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CC9FEF17-838B-4B13-BF7B-78A5701C1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2FA08-43A6-4232-A94A-21DB34E77B4B}" type="datetimeFigureOut">
              <a:rPr lang="sv-SE" smtClean="0"/>
              <a:t>2023-02-01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8991D00F-B76F-4DA0-A87F-013FFE2C7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BE4BA0BD-BF8D-4293-A253-01D514A4FA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753FD-A5DD-4363-8430-A4E23F53885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49799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A7440C7A-1383-4338-BEC0-6DC7791108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1D5739FE-7042-4595-8330-3AB6189E3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2FA08-43A6-4232-A94A-21DB34E77B4B}" type="datetimeFigureOut">
              <a:rPr lang="sv-SE" smtClean="0"/>
              <a:t>2023-02-01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21E699FB-454E-4C4F-84AE-FF73142B6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D9375E67-BD19-4237-8117-F0BA2EACB9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753FD-A5DD-4363-8430-A4E23F53885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27237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A8EF8BEA-0BE2-45E3-8B91-82F2885FA3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2FA08-43A6-4232-A94A-21DB34E77B4B}" type="datetimeFigureOut">
              <a:rPr lang="sv-SE" smtClean="0"/>
              <a:t>2023-02-01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AE75A79F-380C-4EE7-91C0-DA2130572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D4E71125-7FD8-48CD-A1F0-6E8F71E8C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753FD-A5DD-4363-8430-A4E23F53885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62470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53D65B47-37F5-498F-B55A-5C576B98C6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E48B7FE9-5DEA-4BF7-952A-254BF5F74F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D8DEC407-A34A-44AB-9A78-694EE1BF83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7A47BF6B-5FD3-4136-A769-1DE6BC59A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2FA08-43A6-4232-A94A-21DB34E77B4B}" type="datetimeFigureOut">
              <a:rPr lang="sv-SE" smtClean="0"/>
              <a:t>2023-02-01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F7244EC0-B260-46DF-A6B1-1998E8DC4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817D8A54-BE76-4496-92D9-012659783C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753FD-A5DD-4363-8430-A4E23F53885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02442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BCF7B181-520A-4014-8033-D0F8D4FE1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FF927C7D-EC8E-4EE8-922B-AF3C23C374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EA425D82-0BE1-4AB1-8F5C-FFC5DFCE68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E0D6524F-278D-4875-A1C0-21AEF4790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02FA08-43A6-4232-A94A-21DB34E77B4B}" type="datetimeFigureOut">
              <a:rPr lang="sv-SE" smtClean="0"/>
              <a:t>2023-02-01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531599C7-AEEC-43A4-8A67-5104CE25A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EC4BF592-B0FC-44C7-A01B-28C7D8DB0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753FD-A5DD-4363-8430-A4E23F53885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2227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A77D0C7F-A1A5-44E2-8A3C-584513C150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AFDF9425-EC5A-4D93-A3B3-CF101B0B91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984D456B-0A0C-4891-98BE-517E1E0F95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02FA08-43A6-4232-A94A-21DB34E77B4B}" type="datetimeFigureOut">
              <a:rPr lang="sv-SE" smtClean="0"/>
              <a:t>2023-02-01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47C2721D-D729-49B8-8AB1-5DF02B6211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C6DB4429-70BD-4BCD-AAC5-A5A94CAA82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753FD-A5DD-4363-8430-A4E23F538855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3982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 3">
            <a:extLst>
              <a:ext uri="{FF2B5EF4-FFF2-40B4-BE49-F238E27FC236}">
                <a16:creationId xmlns:a16="http://schemas.microsoft.com/office/drawing/2014/main" id="{D8180FAC-2848-446A-B114-901FF6447D3F}"/>
              </a:ext>
            </a:extLst>
          </p:cNvPr>
          <p:cNvGrpSpPr/>
          <p:nvPr/>
        </p:nvGrpSpPr>
        <p:grpSpPr>
          <a:xfrm>
            <a:off x="2025408" y="1242646"/>
            <a:ext cx="5938469" cy="2986171"/>
            <a:chOff x="6182943" y="1336682"/>
            <a:chExt cx="4315689" cy="1990343"/>
          </a:xfrm>
        </p:grpSpPr>
        <p:graphicFrame>
          <p:nvGraphicFramePr>
            <p:cNvPr id="5" name="Objekt 4">
              <a:extLst>
                <a:ext uri="{FF2B5EF4-FFF2-40B4-BE49-F238E27FC236}">
                  <a16:creationId xmlns:a16="http://schemas.microsoft.com/office/drawing/2014/main" id="{7AC4DC3F-27C7-442E-AA98-48141B624AA7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756570392"/>
                </p:ext>
              </p:extLst>
            </p:nvPr>
          </p:nvGraphicFramePr>
          <p:xfrm>
            <a:off x="7625861" y="1336682"/>
            <a:ext cx="1440000" cy="198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9" name="Prism 9" r:id="rId3" imgW="2465129" imgH="3253632" progId="Prism9.Document">
                    <p:embed/>
                  </p:oleObj>
                </mc:Choice>
                <mc:Fallback>
                  <p:oleObj name="Prism 9" r:id="rId3" imgW="2465129" imgH="3253632" progId="Prism9.Document">
                    <p:embed/>
                    <p:pic>
                      <p:nvPicPr>
                        <p:cNvPr id="5" name="Objekt 4">
                          <a:extLst>
                            <a:ext uri="{FF2B5EF4-FFF2-40B4-BE49-F238E27FC236}">
                              <a16:creationId xmlns:a16="http://schemas.microsoft.com/office/drawing/2014/main" id="{7AC4DC3F-27C7-442E-AA98-48141B624AA7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7625861" y="1336682"/>
                          <a:ext cx="1440000" cy="1980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Objekt 5">
              <a:extLst>
                <a:ext uri="{FF2B5EF4-FFF2-40B4-BE49-F238E27FC236}">
                  <a16:creationId xmlns:a16="http://schemas.microsoft.com/office/drawing/2014/main" id="{95816A5F-7103-4EDF-AF1B-EDC453A44011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472943203"/>
                </p:ext>
              </p:extLst>
            </p:nvPr>
          </p:nvGraphicFramePr>
          <p:xfrm>
            <a:off x="6182943" y="1347025"/>
            <a:ext cx="1440000" cy="198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0" name="Prism 9" r:id="rId5" imgW="2465129" imgH="3061669" progId="Prism9.Document">
                    <p:embed/>
                  </p:oleObj>
                </mc:Choice>
                <mc:Fallback>
                  <p:oleObj name="Prism 9" r:id="rId5" imgW="2465129" imgH="3061669" progId="Prism9.Document">
                    <p:embed/>
                    <p:pic>
                      <p:nvPicPr>
                        <p:cNvPr id="6" name="Objekt 5">
                          <a:extLst>
                            <a:ext uri="{FF2B5EF4-FFF2-40B4-BE49-F238E27FC236}">
                              <a16:creationId xmlns:a16="http://schemas.microsoft.com/office/drawing/2014/main" id="{95816A5F-7103-4EDF-AF1B-EDC453A44011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6182943" y="1347025"/>
                          <a:ext cx="1440000" cy="1980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Objekt 6">
              <a:extLst>
                <a:ext uri="{FF2B5EF4-FFF2-40B4-BE49-F238E27FC236}">
                  <a16:creationId xmlns:a16="http://schemas.microsoft.com/office/drawing/2014/main" id="{CAACF6F1-0E42-452A-9F9F-A682CA6C250A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129085272"/>
                </p:ext>
              </p:extLst>
            </p:nvPr>
          </p:nvGraphicFramePr>
          <p:xfrm>
            <a:off x="9058769" y="1340883"/>
            <a:ext cx="1439863" cy="198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1" name="Prism 9" r:id="rId7" imgW="2465129" imgH="3033938" progId="Prism9.Document">
                    <p:embed/>
                  </p:oleObj>
                </mc:Choice>
                <mc:Fallback>
                  <p:oleObj name="Prism 9" r:id="rId7" imgW="2465129" imgH="3033938" progId="Prism9.Document">
                    <p:embed/>
                    <p:pic>
                      <p:nvPicPr>
                        <p:cNvPr id="7" name="Objekt 6">
                          <a:extLst>
                            <a:ext uri="{FF2B5EF4-FFF2-40B4-BE49-F238E27FC236}">
                              <a16:creationId xmlns:a16="http://schemas.microsoft.com/office/drawing/2014/main" id="{CAACF6F1-0E42-452A-9F9F-A682CA6C250A}"/>
                            </a:ext>
                          </a:extLst>
                        </p:cNvPr>
                        <p:cNvPicPr preferRelativeResize="0"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9058769" y="1340883"/>
                          <a:ext cx="1439863" cy="1980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" name="textruta 7">
            <a:extLst>
              <a:ext uri="{FF2B5EF4-FFF2-40B4-BE49-F238E27FC236}">
                <a16:creationId xmlns:a16="http://schemas.microsoft.com/office/drawing/2014/main" id="{F8C35B2D-2BE4-4517-B1C6-EB51AE0A6CF0}"/>
              </a:ext>
            </a:extLst>
          </p:cNvPr>
          <p:cNvSpPr txBox="1"/>
          <p:nvPr/>
        </p:nvSpPr>
        <p:spPr>
          <a:xfrm>
            <a:off x="0" y="49555"/>
            <a:ext cx="25246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Supplementary Fig</a:t>
            </a:r>
            <a:r>
              <a:rPr lang="en-US" altLang="zh-CN" dirty="0"/>
              <a:t>ure</a:t>
            </a:r>
            <a:r>
              <a:rPr lang="sv-SE"/>
              <a:t> </a:t>
            </a:r>
            <a:r>
              <a:rPr lang="sv-SE" dirty="0"/>
              <a:t>S1</a:t>
            </a:r>
          </a:p>
        </p:txBody>
      </p:sp>
      <p:sp>
        <p:nvSpPr>
          <p:cNvPr id="2" name="textruta 1">
            <a:extLst>
              <a:ext uri="{FF2B5EF4-FFF2-40B4-BE49-F238E27FC236}">
                <a16:creationId xmlns:a16="http://schemas.microsoft.com/office/drawing/2014/main" id="{CF791BB7-6115-58B0-476E-FA35B4F4790B}"/>
              </a:ext>
            </a:extLst>
          </p:cNvPr>
          <p:cNvSpPr txBox="1"/>
          <p:nvPr/>
        </p:nvSpPr>
        <p:spPr>
          <a:xfrm>
            <a:off x="1663956" y="4594743"/>
            <a:ext cx="7222135" cy="87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altLang="zh-CN" sz="1200" i="1" dirty="0">
                <a:latin typeface="Calibri" panose="020F0502020204030204" pitchFamily="34" charset="0"/>
                <a:ea typeface="Calibri" panose="020F0502020204030204" pitchFamily="34" charset="0"/>
              </a:rPr>
              <a:t>Figure </a:t>
            </a:r>
            <a:r>
              <a:rPr lang="en-US" sz="12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S1.</a:t>
            </a: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2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Expression of activation markers on </a:t>
            </a:r>
            <a:r>
              <a:rPr lang="en-US" sz="1200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CD19</a:t>
            </a:r>
            <a:r>
              <a:rPr lang="en-US" sz="1200" i="1" baseline="300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+</a:t>
            </a:r>
            <a:r>
              <a:rPr lang="en-US" sz="1200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2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 cells. </a:t>
            </a:r>
            <a:r>
              <a:rPr lang="en-US" sz="1200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Cells isolated from blood and lymph nodes were stained with surface markers and analyzed on a flow cytometer. Mean percentages of CD69</a:t>
            </a:r>
            <a:r>
              <a:rPr lang="en-US" sz="1200" i="1" baseline="300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+</a:t>
            </a:r>
            <a:r>
              <a:rPr lang="en-US" sz="1200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, CD80</a:t>
            </a:r>
            <a:r>
              <a:rPr lang="en-US" sz="1200" i="1" baseline="300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+</a:t>
            </a:r>
            <a:r>
              <a:rPr lang="en-US" sz="1200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 and CD86</a:t>
            </a:r>
            <a:r>
              <a:rPr lang="en-US" sz="1200" i="1" baseline="300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+</a:t>
            </a:r>
            <a:r>
              <a:rPr lang="en-US" sz="1200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 B cells are shown. (n blood= 13; n LN= 74). All error bars indicate SEM. Percentages of lymphocyte subpopulations were compared with Student two-tailed t test. P *&lt;0.05, **&lt;0.01 ***&lt;0.001 ****&lt;0.0001</a:t>
            </a:r>
            <a:endParaRPr lang="sv-SE" sz="12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0974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90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Office-tema</vt:lpstr>
      <vt:lpstr>Prism 9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Viqar Banday</dc:creator>
  <cp:lastModifiedBy>MDPI</cp:lastModifiedBy>
  <cp:revision>12</cp:revision>
  <dcterms:created xsi:type="dcterms:W3CDTF">2022-10-16T16:33:04Z</dcterms:created>
  <dcterms:modified xsi:type="dcterms:W3CDTF">2023-02-01T06:08:15Z</dcterms:modified>
</cp:coreProperties>
</file>