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88" r:id="rId2"/>
  </p:sldIdLst>
  <p:sldSz cx="12192000" cy="6858000"/>
  <p:notesSz cx="6858000" cy="9144000"/>
  <p:defaultTextStyle>
    <a:defPPr>
      <a:defRPr lang="sv-S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0" autoAdjust="0"/>
    <p:restoredTop sz="94660"/>
  </p:normalViewPr>
  <p:slideViewPr>
    <p:cSldViewPr snapToGrid="0" showGuides="1">
      <p:cViewPr varScale="1">
        <p:scale>
          <a:sx n="112" d="100"/>
          <a:sy n="112" d="100"/>
        </p:scale>
        <p:origin x="492" y="96"/>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3" Type="http://schemas.openxmlformats.org/officeDocument/2006/relationships/presProps" Target="presProps.xml"/><Relationship Id="rId7" Type="http://schemas.microsoft.com/office/2016/11/relationships/changesInfo" Target="changesInfos/changesInfo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ableStyles" Target="tableStyles.xml"/><Relationship Id="rId5" Type="http://schemas.openxmlformats.org/officeDocument/2006/relationships/theme" Target="theme/theme1.xml"/><Relationship Id="rId4"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Viqar Banday" userId="8aeb1a7f-f8b6-4dd7-9542-553d3a66b35a" providerId="ADAL" clId="{151F553C-99EA-4446-BAED-64741266BB64}"/>
    <pc:docChg chg="delSld">
      <pc:chgData name="Viqar Banday" userId="8aeb1a7f-f8b6-4dd7-9542-553d3a66b35a" providerId="ADAL" clId="{151F553C-99EA-4446-BAED-64741266BB64}" dt="2022-10-29T14:54:08.561" v="8" actId="2696"/>
      <pc:docMkLst>
        <pc:docMk/>
      </pc:docMkLst>
      <pc:sldChg chg="del">
        <pc:chgData name="Viqar Banday" userId="8aeb1a7f-f8b6-4dd7-9542-553d3a66b35a" providerId="ADAL" clId="{151F553C-99EA-4446-BAED-64741266BB64}" dt="2022-10-29T14:54:08.445" v="2" actId="2696"/>
        <pc:sldMkLst>
          <pc:docMk/>
          <pc:sldMk cId="4258899" sldId="257"/>
        </pc:sldMkLst>
      </pc:sldChg>
      <pc:sldChg chg="del">
        <pc:chgData name="Viqar Banday" userId="8aeb1a7f-f8b6-4dd7-9542-553d3a66b35a" providerId="ADAL" clId="{151F553C-99EA-4446-BAED-64741266BB64}" dt="2022-10-29T14:54:08.460" v="3" actId="2696"/>
        <pc:sldMkLst>
          <pc:docMk/>
          <pc:sldMk cId="561143109" sldId="258"/>
        </pc:sldMkLst>
      </pc:sldChg>
      <pc:sldChg chg="del">
        <pc:chgData name="Viqar Banday" userId="8aeb1a7f-f8b6-4dd7-9542-553d3a66b35a" providerId="ADAL" clId="{151F553C-99EA-4446-BAED-64741266BB64}" dt="2022-10-29T14:54:08.422" v="1" actId="2696"/>
        <pc:sldMkLst>
          <pc:docMk/>
          <pc:sldMk cId="812968131" sldId="259"/>
        </pc:sldMkLst>
      </pc:sldChg>
      <pc:sldChg chg="del">
        <pc:chgData name="Viqar Banday" userId="8aeb1a7f-f8b6-4dd7-9542-553d3a66b35a" providerId="ADAL" clId="{151F553C-99EA-4446-BAED-64741266BB64}" dt="2022-10-29T14:54:08.545" v="6" actId="2696"/>
        <pc:sldMkLst>
          <pc:docMk/>
          <pc:sldMk cId="3496085148" sldId="261"/>
        </pc:sldMkLst>
      </pc:sldChg>
      <pc:sldChg chg="del">
        <pc:chgData name="Viqar Banday" userId="8aeb1a7f-f8b6-4dd7-9542-553d3a66b35a" providerId="ADAL" clId="{151F553C-99EA-4446-BAED-64741266BB64}" dt="2022-10-29T14:54:08.476" v="4" actId="2696"/>
        <pc:sldMkLst>
          <pc:docMk/>
          <pc:sldMk cId="74850006" sldId="275"/>
        </pc:sldMkLst>
      </pc:sldChg>
      <pc:sldChg chg="del">
        <pc:chgData name="Viqar Banday" userId="8aeb1a7f-f8b6-4dd7-9542-553d3a66b35a" providerId="ADAL" clId="{151F553C-99EA-4446-BAED-64741266BB64}" dt="2022-10-29T14:54:08.507" v="5" actId="2696"/>
        <pc:sldMkLst>
          <pc:docMk/>
          <pc:sldMk cId="3210162787" sldId="277"/>
        </pc:sldMkLst>
      </pc:sldChg>
      <pc:sldChg chg="del">
        <pc:chgData name="Viqar Banday" userId="8aeb1a7f-f8b6-4dd7-9542-553d3a66b35a" providerId="ADAL" clId="{151F553C-99EA-4446-BAED-64741266BB64}" dt="2022-10-29T14:54:08.545" v="7" actId="2696"/>
        <pc:sldMkLst>
          <pc:docMk/>
          <pc:sldMk cId="2762322273" sldId="282"/>
        </pc:sldMkLst>
      </pc:sldChg>
      <pc:sldChg chg="del">
        <pc:chgData name="Viqar Banday" userId="8aeb1a7f-f8b6-4dd7-9542-553d3a66b35a" providerId="ADAL" clId="{151F553C-99EA-4446-BAED-64741266BB64}" dt="2022-10-29T14:54:08.561" v="8" actId="2696"/>
        <pc:sldMkLst>
          <pc:docMk/>
          <pc:sldMk cId="1195097456" sldId="283"/>
        </pc:sldMkLst>
      </pc:sldChg>
      <pc:sldChg chg="del">
        <pc:chgData name="Viqar Banday" userId="8aeb1a7f-f8b6-4dd7-9542-553d3a66b35a" providerId="ADAL" clId="{151F553C-99EA-4446-BAED-64741266BB64}" dt="2022-10-29T14:54:08.422" v="0" actId="2696"/>
        <pc:sldMkLst>
          <pc:docMk/>
          <pc:sldMk cId="3695850533" sldId="284"/>
        </pc:sldMkLst>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Rubrikbild">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F95B0005-0A67-473F-9B0A-08D792E1B0BB}"/>
              </a:ext>
            </a:extLst>
          </p:cNvPr>
          <p:cNvSpPr>
            <a:spLocks noGrp="1"/>
          </p:cNvSpPr>
          <p:nvPr>
            <p:ph type="ctrTitle"/>
          </p:nvPr>
        </p:nvSpPr>
        <p:spPr>
          <a:xfrm>
            <a:off x="1524000" y="1122363"/>
            <a:ext cx="9144000" cy="2387600"/>
          </a:xfrm>
        </p:spPr>
        <p:txBody>
          <a:bodyPr anchor="b"/>
          <a:lstStyle>
            <a:lvl1pPr algn="ctr">
              <a:defRPr sz="6000"/>
            </a:lvl1pPr>
          </a:lstStyle>
          <a:p>
            <a:r>
              <a:rPr lang="sv-SE"/>
              <a:t>Klicka här för att ändra mall för rubrikformat</a:t>
            </a:r>
          </a:p>
        </p:txBody>
      </p:sp>
      <p:sp>
        <p:nvSpPr>
          <p:cNvPr id="3" name="Underrubrik 2">
            <a:extLst>
              <a:ext uri="{FF2B5EF4-FFF2-40B4-BE49-F238E27FC236}">
                <a16:creationId xmlns:a16="http://schemas.microsoft.com/office/drawing/2014/main" id="{0EBCD1CA-7467-4648-9FE6-F803D88EE772}"/>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sv-SE"/>
              <a:t>Klicka här för att ändra mall för underrubrikformat</a:t>
            </a:r>
          </a:p>
        </p:txBody>
      </p:sp>
      <p:sp>
        <p:nvSpPr>
          <p:cNvPr id="4" name="Platshållare för datum 3">
            <a:extLst>
              <a:ext uri="{FF2B5EF4-FFF2-40B4-BE49-F238E27FC236}">
                <a16:creationId xmlns:a16="http://schemas.microsoft.com/office/drawing/2014/main" id="{5569D7D7-E841-4D27-9847-B4B53A4C2D92}"/>
              </a:ext>
            </a:extLst>
          </p:cNvPr>
          <p:cNvSpPr>
            <a:spLocks noGrp="1"/>
          </p:cNvSpPr>
          <p:nvPr>
            <p:ph type="dt" sz="half" idx="10"/>
          </p:nvPr>
        </p:nvSpPr>
        <p:spPr/>
        <p:txBody>
          <a:bodyPr/>
          <a:lstStyle/>
          <a:p>
            <a:fld id="{BF02FA08-43A6-4232-A94A-21DB34E77B4B}" type="datetimeFigureOut">
              <a:rPr lang="sv-SE" smtClean="0"/>
              <a:t>2023-02-01</a:t>
            </a:fld>
            <a:endParaRPr lang="sv-SE"/>
          </a:p>
        </p:txBody>
      </p:sp>
      <p:sp>
        <p:nvSpPr>
          <p:cNvPr id="5" name="Platshållare för sidfot 4">
            <a:extLst>
              <a:ext uri="{FF2B5EF4-FFF2-40B4-BE49-F238E27FC236}">
                <a16:creationId xmlns:a16="http://schemas.microsoft.com/office/drawing/2014/main" id="{273A2753-383B-413C-BED3-1DB95B5A406F}"/>
              </a:ext>
            </a:extLst>
          </p:cNvPr>
          <p:cNvSpPr>
            <a:spLocks noGrp="1"/>
          </p:cNvSpPr>
          <p:nvPr>
            <p:ph type="ftr" sz="quarter" idx="11"/>
          </p:nvPr>
        </p:nvSpPr>
        <p:spPr/>
        <p:txBody>
          <a:bodyPr/>
          <a:lstStyle/>
          <a:p>
            <a:endParaRPr lang="sv-SE"/>
          </a:p>
        </p:txBody>
      </p:sp>
      <p:sp>
        <p:nvSpPr>
          <p:cNvPr id="6" name="Platshållare för bildnummer 5">
            <a:extLst>
              <a:ext uri="{FF2B5EF4-FFF2-40B4-BE49-F238E27FC236}">
                <a16:creationId xmlns:a16="http://schemas.microsoft.com/office/drawing/2014/main" id="{34C39E6C-6CBD-4E72-8AA4-E4ACB21746BC}"/>
              </a:ext>
            </a:extLst>
          </p:cNvPr>
          <p:cNvSpPr>
            <a:spLocks noGrp="1"/>
          </p:cNvSpPr>
          <p:nvPr>
            <p:ph type="sldNum" sz="quarter" idx="12"/>
          </p:nvPr>
        </p:nvSpPr>
        <p:spPr/>
        <p:txBody>
          <a:bodyPr/>
          <a:lstStyle/>
          <a:p>
            <a:fld id="{F6A753FD-A5DD-4363-8430-A4E23F538855}" type="slidenum">
              <a:rPr lang="sv-SE" smtClean="0"/>
              <a:t>‹#›</a:t>
            </a:fld>
            <a:endParaRPr lang="sv-SE"/>
          </a:p>
        </p:txBody>
      </p:sp>
    </p:spTree>
    <p:extLst>
      <p:ext uri="{BB962C8B-B14F-4D97-AF65-F5344CB8AC3E}">
        <p14:creationId xmlns:p14="http://schemas.microsoft.com/office/powerpoint/2010/main" val="90421225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Rubrik och lodrät text">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33C900B7-E6AC-4203-A3C7-082E62F8063F}"/>
              </a:ext>
            </a:extLst>
          </p:cNvPr>
          <p:cNvSpPr>
            <a:spLocks noGrp="1"/>
          </p:cNvSpPr>
          <p:nvPr>
            <p:ph type="title"/>
          </p:nvPr>
        </p:nvSpPr>
        <p:spPr/>
        <p:txBody>
          <a:bodyPr/>
          <a:lstStyle/>
          <a:p>
            <a:r>
              <a:rPr lang="sv-SE"/>
              <a:t>Klicka här för att ändra mall för rubrikformat</a:t>
            </a:r>
          </a:p>
        </p:txBody>
      </p:sp>
      <p:sp>
        <p:nvSpPr>
          <p:cNvPr id="3" name="Platshållare för lodrät text 2">
            <a:extLst>
              <a:ext uri="{FF2B5EF4-FFF2-40B4-BE49-F238E27FC236}">
                <a16:creationId xmlns:a16="http://schemas.microsoft.com/office/drawing/2014/main" id="{B107C2F5-D6C0-47A5-B9BE-81900E4E1A51}"/>
              </a:ext>
            </a:extLst>
          </p:cNvPr>
          <p:cNvSpPr>
            <a:spLocks noGrp="1"/>
          </p:cNvSpPr>
          <p:nvPr>
            <p:ph type="body" orient="vert" idx="1"/>
          </p:nvPr>
        </p:nvSpPr>
        <p:spPr/>
        <p:txBody>
          <a:bodyPr vert="eaVert"/>
          <a:lstStyle/>
          <a:p>
            <a:pPr lvl="0"/>
            <a:r>
              <a:rPr lang="sv-SE"/>
              <a:t>Redigera format för bakgrundstext</a:t>
            </a:r>
          </a:p>
          <a:p>
            <a:pPr lvl="1"/>
            <a:r>
              <a:rPr lang="sv-SE"/>
              <a:t>Nivå två</a:t>
            </a:r>
          </a:p>
          <a:p>
            <a:pPr lvl="2"/>
            <a:r>
              <a:rPr lang="sv-SE"/>
              <a:t>Nivå tre</a:t>
            </a:r>
          </a:p>
          <a:p>
            <a:pPr lvl="3"/>
            <a:r>
              <a:rPr lang="sv-SE"/>
              <a:t>Nivå fyra</a:t>
            </a:r>
          </a:p>
          <a:p>
            <a:pPr lvl="4"/>
            <a:r>
              <a:rPr lang="sv-SE"/>
              <a:t>Nivå fem</a:t>
            </a:r>
          </a:p>
        </p:txBody>
      </p:sp>
      <p:sp>
        <p:nvSpPr>
          <p:cNvPr id="4" name="Platshållare för datum 3">
            <a:extLst>
              <a:ext uri="{FF2B5EF4-FFF2-40B4-BE49-F238E27FC236}">
                <a16:creationId xmlns:a16="http://schemas.microsoft.com/office/drawing/2014/main" id="{AFD83F30-5A71-4A2B-A103-1E19CDB0C7F0}"/>
              </a:ext>
            </a:extLst>
          </p:cNvPr>
          <p:cNvSpPr>
            <a:spLocks noGrp="1"/>
          </p:cNvSpPr>
          <p:nvPr>
            <p:ph type="dt" sz="half" idx="10"/>
          </p:nvPr>
        </p:nvSpPr>
        <p:spPr/>
        <p:txBody>
          <a:bodyPr/>
          <a:lstStyle/>
          <a:p>
            <a:fld id="{BF02FA08-43A6-4232-A94A-21DB34E77B4B}" type="datetimeFigureOut">
              <a:rPr lang="sv-SE" smtClean="0"/>
              <a:t>2023-02-01</a:t>
            </a:fld>
            <a:endParaRPr lang="sv-SE"/>
          </a:p>
        </p:txBody>
      </p:sp>
      <p:sp>
        <p:nvSpPr>
          <p:cNvPr id="5" name="Platshållare för sidfot 4">
            <a:extLst>
              <a:ext uri="{FF2B5EF4-FFF2-40B4-BE49-F238E27FC236}">
                <a16:creationId xmlns:a16="http://schemas.microsoft.com/office/drawing/2014/main" id="{509ED62E-A851-4C33-AD0E-AA412B8121A9}"/>
              </a:ext>
            </a:extLst>
          </p:cNvPr>
          <p:cNvSpPr>
            <a:spLocks noGrp="1"/>
          </p:cNvSpPr>
          <p:nvPr>
            <p:ph type="ftr" sz="quarter" idx="11"/>
          </p:nvPr>
        </p:nvSpPr>
        <p:spPr/>
        <p:txBody>
          <a:bodyPr/>
          <a:lstStyle/>
          <a:p>
            <a:endParaRPr lang="sv-SE"/>
          </a:p>
        </p:txBody>
      </p:sp>
      <p:sp>
        <p:nvSpPr>
          <p:cNvPr id="6" name="Platshållare för bildnummer 5">
            <a:extLst>
              <a:ext uri="{FF2B5EF4-FFF2-40B4-BE49-F238E27FC236}">
                <a16:creationId xmlns:a16="http://schemas.microsoft.com/office/drawing/2014/main" id="{16B3EA30-D94F-469E-83C8-DA730079EDB8}"/>
              </a:ext>
            </a:extLst>
          </p:cNvPr>
          <p:cNvSpPr>
            <a:spLocks noGrp="1"/>
          </p:cNvSpPr>
          <p:nvPr>
            <p:ph type="sldNum" sz="quarter" idx="12"/>
          </p:nvPr>
        </p:nvSpPr>
        <p:spPr/>
        <p:txBody>
          <a:bodyPr/>
          <a:lstStyle/>
          <a:p>
            <a:fld id="{F6A753FD-A5DD-4363-8430-A4E23F538855}" type="slidenum">
              <a:rPr lang="sv-SE" smtClean="0"/>
              <a:t>‹#›</a:t>
            </a:fld>
            <a:endParaRPr lang="sv-SE"/>
          </a:p>
        </p:txBody>
      </p:sp>
    </p:spTree>
    <p:extLst>
      <p:ext uri="{BB962C8B-B14F-4D97-AF65-F5344CB8AC3E}">
        <p14:creationId xmlns:p14="http://schemas.microsoft.com/office/powerpoint/2010/main" val="123212170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Lodrät rubrik och text">
    <p:spTree>
      <p:nvGrpSpPr>
        <p:cNvPr id="1" name=""/>
        <p:cNvGrpSpPr/>
        <p:nvPr/>
      </p:nvGrpSpPr>
      <p:grpSpPr>
        <a:xfrm>
          <a:off x="0" y="0"/>
          <a:ext cx="0" cy="0"/>
          <a:chOff x="0" y="0"/>
          <a:chExt cx="0" cy="0"/>
        </a:xfrm>
      </p:grpSpPr>
      <p:sp>
        <p:nvSpPr>
          <p:cNvPr id="2" name="Lodrät rubrik 1">
            <a:extLst>
              <a:ext uri="{FF2B5EF4-FFF2-40B4-BE49-F238E27FC236}">
                <a16:creationId xmlns:a16="http://schemas.microsoft.com/office/drawing/2014/main" id="{D133F8E0-DC7A-41AD-9C7D-87B3124F57C3}"/>
              </a:ext>
            </a:extLst>
          </p:cNvPr>
          <p:cNvSpPr>
            <a:spLocks noGrp="1"/>
          </p:cNvSpPr>
          <p:nvPr>
            <p:ph type="title" orient="vert"/>
          </p:nvPr>
        </p:nvSpPr>
        <p:spPr>
          <a:xfrm>
            <a:off x="8724900" y="365125"/>
            <a:ext cx="2628900" cy="5811838"/>
          </a:xfrm>
        </p:spPr>
        <p:txBody>
          <a:bodyPr vert="eaVert"/>
          <a:lstStyle/>
          <a:p>
            <a:r>
              <a:rPr lang="sv-SE"/>
              <a:t>Klicka här för att ändra mall för rubrikformat</a:t>
            </a:r>
          </a:p>
        </p:txBody>
      </p:sp>
      <p:sp>
        <p:nvSpPr>
          <p:cNvPr id="3" name="Platshållare för lodrät text 2">
            <a:extLst>
              <a:ext uri="{FF2B5EF4-FFF2-40B4-BE49-F238E27FC236}">
                <a16:creationId xmlns:a16="http://schemas.microsoft.com/office/drawing/2014/main" id="{AA786853-7543-42A7-B5B0-19EE80A8714E}"/>
              </a:ext>
            </a:extLst>
          </p:cNvPr>
          <p:cNvSpPr>
            <a:spLocks noGrp="1"/>
          </p:cNvSpPr>
          <p:nvPr>
            <p:ph type="body" orient="vert" idx="1"/>
          </p:nvPr>
        </p:nvSpPr>
        <p:spPr>
          <a:xfrm>
            <a:off x="838200" y="365125"/>
            <a:ext cx="7734300" cy="5811838"/>
          </a:xfrm>
        </p:spPr>
        <p:txBody>
          <a:bodyPr vert="eaVert"/>
          <a:lstStyle/>
          <a:p>
            <a:pPr lvl="0"/>
            <a:r>
              <a:rPr lang="sv-SE"/>
              <a:t>Redigera format för bakgrundstext</a:t>
            </a:r>
          </a:p>
          <a:p>
            <a:pPr lvl="1"/>
            <a:r>
              <a:rPr lang="sv-SE"/>
              <a:t>Nivå två</a:t>
            </a:r>
          </a:p>
          <a:p>
            <a:pPr lvl="2"/>
            <a:r>
              <a:rPr lang="sv-SE"/>
              <a:t>Nivå tre</a:t>
            </a:r>
          </a:p>
          <a:p>
            <a:pPr lvl="3"/>
            <a:r>
              <a:rPr lang="sv-SE"/>
              <a:t>Nivå fyra</a:t>
            </a:r>
          </a:p>
          <a:p>
            <a:pPr lvl="4"/>
            <a:r>
              <a:rPr lang="sv-SE"/>
              <a:t>Nivå fem</a:t>
            </a:r>
          </a:p>
        </p:txBody>
      </p:sp>
      <p:sp>
        <p:nvSpPr>
          <p:cNvPr id="4" name="Platshållare för datum 3">
            <a:extLst>
              <a:ext uri="{FF2B5EF4-FFF2-40B4-BE49-F238E27FC236}">
                <a16:creationId xmlns:a16="http://schemas.microsoft.com/office/drawing/2014/main" id="{219A8329-1BEA-4BC6-A275-BFDD1050B002}"/>
              </a:ext>
            </a:extLst>
          </p:cNvPr>
          <p:cNvSpPr>
            <a:spLocks noGrp="1"/>
          </p:cNvSpPr>
          <p:nvPr>
            <p:ph type="dt" sz="half" idx="10"/>
          </p:nvPr>
        </p:nvSpPr>
        <p:spPr/>
        <p:txBody>
          <a:bodyPr/>
          <a:lstStyle/>
          <a:p>
            <a:fld id="{BF02FA08-43A6-4232-A94A-21DB34E77B4B}" type="datetimeFigureOut">
              <a:rPr lang="sv-SE" smtClean="0"/>
              <a:t>2023-02-01</a:t>
            </a:fld>
            <a:endParaRPr lang="sv-SE"/>
          </a:p>
        </p:txBody>
      </p:sp>
      <p:sp>
        <p:nvSpPr>
          <p:cNvPr id="5" name="Platshållare för sidfot 4">
            <a:extLst>
              <a:ext uri="{FF2B5EF4-FFF2-40B4-BE49-F238E27FC236}">
                <a16:creationId xmlns:a16="http://schemas.microsoft.com/office/drawing/2014/main" id="{8D92F43D-15B4-4A6D-8DE6-65E3D17028C7}"/>
              </a:ext>
            </a:extLst>
          </p:cNvPr>
          <p:cNvSpPr>
            <a:spLocks noGrp="1"/>
          </p:cNvSpPr>
          <p:nvPr>
            <p:ph type="ftr" sz="quarter" idx="11"/>
          </p:nvPr>
        </p:nvSpPr>
        <p:spPr/>
        <p:txBody>
          <a:bodyPr/>
          <a:lstStyle/>
          <a:p>
            <a:endParaRPr lang="sv-SE"/>
          </a:p>
        </p:txBody>
      </p:sp>
      <p:sp>
        <p:nvSpPr>
          <p:cNvPr id="6" name="Platshållare för bildnummer 5">
            <a:extLst>
              <a:ext uri="{FF2B5EF4-FFF2-40B4-BE49-F238E27FC236}">
                <a16:creationId xmlns:a16="http://schemas.microsoft.com/office/drawing/2014/main" id="{D2DBDB9B-9290-4ACD-B12F-B6704F7A0FC8}"/>
              </a:ext>
            </a:extLst>
          </p:cNvPr>
          <p:cNvSpPr>
            <a:spLocks noGrp="1"/>
          </p:cNvSpPr>
          <p:nvPr>
            <p:ph type="sldNum" sz="quarter" idx="12"/>
          </p:nvPr>
        </p:nvSpPr>
        <p:spPr/>
        <p:txBody>
          <a:bodyPr/>
          <a:lstStyle/>
          <a:p>
            <a:fld id="{F6A753FD-A5DD-4363-8430-A4E23F538855}" type="slidenum">
              <a:rPr lang="sv-SE" smtClean="0"/>
              <a:t>‹#›</a:t>
            </a:fld>
            <a:endParaRPr lang="sv-SE"/>
          </a:p>
        </p:txBody>
      </p:sp>
    </p:spTree>
    <p:extLst>
      <p:ext uri="{BB962C8B-B14F-4D97-AF65-F5344CB8AC3E}">
        <p14:creationId xmlns:p14="http://schemas.microsoft.com/office/powerpoint/2010/main" val="305303975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Rubrik och innehåll">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30550F59-735F-467B-B402-96912E9E1CA5}"/>
              </a:ext>
            </a:extLst>
          </p:cNvPr>
          <p:cNvSpPr>
            <a:spLocks noGrp="1"/>
          </p:cNvSpPr>
          <p:nvPr>
            <p:ph type="title"/>
          </p:nvPr>
        </p:nvSpPr>
        <p:spPr/>
        <p:txBody>
          <a:bodyPr/>
          <a:lstStyle/>
          <a:p>
            <a:r>
              <a:rPr lang="sv-SE"/>
              <a:t>Klicka här för att ändra mall för rubrikformat</a:t>
            </a:r>
          </a:p>
        </p:txBody>
      </p:sp>
      <p:sp>
        <p:nvSpPr>
          <p:cNvPr id="3" name="Platshållare för innehåll 2">
            <a:extLst>
              <a:ext uri="{FF2B5EF4-FFF2-40B4-BE49-F238E27FC236}">
                <a16:creationId xmlns:a16="http://schemas.microsoft.com/office/drawing/2014/main" id="{D2822D21-22BF-4CA6-86BB-7944FE7D0A78}"/>
              </a:ext>
            </a:extLst>
          </p:cNvPr>
          <p:cNvSpPr>
            <a:spLocks noGrp="1"/>
          </p:cNvSpPr>
          <p:nvPr>
            <p:ph idx="1"/>
          </p:nvPr>
        </p:nvSpPr>
        <p:spPr/>
        <p:txBody>
          <a:bodyPr/>
          <a:lstStyle/>
          <a:p>
            <a:pPr lvl="0"/>
            <a:r>
              <a:rPr lang="sv-SE"/>
              <a:t>Redigera format för bakgrundstext</a:t>
            </a:r>
          </a:p>
          <a:p>
            <a:pPr lvl="1"/>
            <a:r>
              <a:rPr lang="sv-SE"/>
              <a:t>Nivå två</a:t>
            </a:r>
          </a:p>
          <a:p>
            <a:pPr lvl="2"/>
            <a:r>
              <a:rPr lang="sv-SE"/>
              <a:t>Nivå tre</a:t>
            </a:r>
          </a:p>
          <a:p>
            <a:pPr lvl="3"/>
            <a:r>
              <a:rPr lang="sv-SE"/>
              <a:t>Nivå fyra</a:t>
            </a:r>
          </a:p>
          <a:p>
            <a:pPr lvl="4"/>
            <a:r>
              <a:rPr lang="sv-SE"/>
              <a:t>Nivå fem</a:t>
            </a:r>
          </a:p>
        </p:txBody>
      </p:sp>
      <p:sp>
        <p:nvSpPr>
          <p:cNvPr id="4" name="Platshållare för datum 3">
            <a:extLst>
              <a:ext uri="{FF2B5EF4-FFF2-40B4-BE49-F238E27FC236}">
                <a16:creationId xmlns:a16="http://schemas.microsoft.com/office/drawing/2014/main" id="{97A596AD-3735-4986-8446-6631C7957506}"/>
              </a:ext>
            </a:extLst>
          </p:cNvPr>
          <p:cNvSpPr>
            <a:spLocks noGrp="1"/>
          </p:cNvSpPr>
          <p:nvPr>
            <p:ph type="dt" sz="half" idx="10"/>
          </p:nvPr>
        </p:nvSpPr>
        <p:spPr/>
        <p:txBody>
          <a:bodyPr/>
          <a:lstStyle/>
          <a:p>
            <a:fld id="{BF02FA08-43A6-4232-A94A-21DB34E77B4B}" type="datetimeFigureOut">
              <a:rPr lang="sv-SE" smtClean="0"/>
              <a:t>2023-02-01</a:t>
            </a:fld>
            <a:endParaRPr lang="sv-SE"/>
          </a:p>
        </p:txBody>
      </p:sp>
      <p:sp>
        <p:nvSpPr>
          <p:cNvPr id="5" name="Platshållare för sidfot 4">
            <a:extLst>
              <a:ext uri="{FF2B5EF4-FFF2-40B4-BE49-F238E27FC236}">
                <a16:creationId xmlns:a16="http://schemas.microsoft.com/office/drawing/2014/main" id="{0C27A772-50BE-4380-A280-A41B47A62C2A}"/>
              </a:ext>
            </a:extLst>
          </p:cNvPr>
          <p:cNvSpPr>
            <a:spLocks noGrp="1"/>
          </p:cNvSpPr>
          <p:nvPr>
            <p:ph type="ftr" sz="quarter" idx="11"/>
          </p:nvPr>
        </p:nvSpPr>
        <p:spPr/>
        <p:txBody>
          <a:bodyPr/>
          <a:lstStyle/>
          <a:p>
            <a:endParaRPr lang="sv-SE"/>
          </a:p>
        </p:txBody>
      </p:sp>
      <p:sp>
        <p:nvSpPr>
          <p:cNvPr id="6" name="Platshållare för bildnummer 5">
            <a:extLst>
              <a:ext uri="{FF2B5EF4-FFF2-40B4-BE49-F238E27FC236}">
                <a16:creationId xmlns:a16="http://schemas.microsoft.com/office/drawing/2014/main" id="{56962C98-2609-4EBA-8D22-3F0BEDB5A140}"/>
              </a:ext>
            </a:extLst>
          </p:cNvPr>
          <p:cNvSpPr>
            <a:spLocks noGrp="1"/>
          </p:cNvSpPr>
          <p:nvPr>
            <p:ph type="sldNum" sz="quarter" idx="12"/>
          </p:nvPr>
        </p:nvSpPr>
        <p:spPr/>
        <p:txBody>
          <a:bodyPr/>
          <a:lstStyle/>
          <a:p>
            <a:fld id="{F6A753FD-A5DD-4363-8430-A4E23F538855}" type="slidenum">
              <a:rPr lang="sv-SE" smtClean="0"/>
              <a:t>‹#›</a:t>
            </a:fld>
            <a:endParaRPr lang="sv-SE"/>
          </a:p>
        </p:txBody>
      </p:sp>
    </p:spTree>
    <p:extLst>
      <p:ext uri="{BB962C8B-B14F-4D97-AF65-F5344CB8AC3E}">
        <p14:creationId xmlns:p14="http://schemas.microsoft.com/office/powerpoint/2010/main" val="221906674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Avsnittsrubrik">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5776C3DE-4DC4-4407-AFBA-D20EB326D765}"/>
              </a:ext>
            </a:extLst>
          </p:cNvPr>
          <p:cNvSpPr>
            <a:spLocks noGrp="1"/>
          </p:cNvSpPr>
          <p:nvPr>
            <p:ph type="title"/>
          </p:nvPr>
        </p:nvSpPr>
        <p:spPr>
          <a:xfrm>
            <a:off x="831850" y="1709738"/>
            <a:ext cx="10515600" cy="2852737"/>
          </a:xfrm>
        </p:spPr>
        <p:txBody>
          <a:bodyPr anchor="b"/>
          <a:lstStyle>
            <a:lvl1pPr>
              <a:defRPr sz="6000"/>
            </a:lvl1pPr>
          </a:lstStyle>
          <a:p>
            <a:r>
              <a:rPr lang="sv-SE"/>
              <a:t>Klicka här för att ändra mall för rubrikformat</a:t>
            </a:r>
          </a:p>
        </p:txBody>
      </p:sp>
      <p:sp>
        <p:nvSpPr>
          <p:cNvPr id="3" name="Platshållare för text 2">
            <a:extLst>
              <a:ext uri="{FF2B5EF4-FFF2-40B4-BE49-F238E27FC236}">
                <a16:creationId xmlns:a16="http://schemas.microsoft.com/office/drawing/2014/main" id="{C0277D1E-DAF7-4D8F-8674-D38ABEF0673E}"/>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sv-SE"/>
              <a:t>Redigera format för bakgrundstext</a:t>
            </a:r>
          </a:p>
        </p:txBody>
      </p:sp>
      <p:sp>
        <p:nvSpPr>
          <p:cNvPr id="4" name="Platshållare för datum 3">
            <a:extLst>
              <a:ext uri="{FF2B5EF4-FFF2-40B4-BE49-F238E27FC236}">
                <a16:creationId xmlns:a16="http://schemas.microsoft.com/office/drawing/2014/main" id="{557F7CA1-A070-4A9D-B489-76814055E54E}"/>
              </a:ext>
            </a:extLst>
          </p:cNvPr>
          <p:cNvSpPr>
            <a:spLocks noGrp="1"/>
          </p:cNvSpPr>
          <p:nvPr>
            <p:ph type="dt" sz="half" idx="10"/>
          </p:nvPr>
        </p:nvSpPr>
        <p:spPr/>
        <p:txBody>
          <a:bodyPr/>
          <a:lstStyle/>
          <a:p>
            <a:fld id="{BF02FA08-43A6-4232-A94A-21DB34E77B4B}" type="datetimeFigureOut">
              <a:rPr lang="sv-SE" smtClean="0"/>
              <a:t>2023-02-01</a:t>
            </a:fld>
            <a:endParaRPr lang="sv-SE"/>
          </a:p>
        </p:txBody>
      </p:sp>
      <p:sp>
        <p:nvSpPr>
          <p:cNvPr id="5" name="Platshållare för sidfot 4">
            <a:extLst>
              <a:ext uri="{FF2B5EF4-FFF2-40B4-BE49-F238E27FC236}">
                <a16:creationId xmlns:a16="http://schemas.microsoft.com/office/drawing/2014/main" id="{286A2740-3DF8-453E-8241-27854C4A7C33}"/>
              </a:ext>
            </a:extLst>
          </p:cNvPr>
          <p:cNvSpPr>
            <a:spLocks noGrp="1"/>
          </p:cNvSpPr>
          <p:nvPr>
            <p:ph type="ftr" sz="quarter" idx="11"/>
          </p:nvPr>
        </p:nvSpPr>
        <p:spPr/>
        <p:txBody>
          <a:bodyPr/>
          <a:lstStyle/>
          <a:p>
            <a:endParaRPr lang="sv-SE"/>
          </a:p>
        </p:txBody>
      </p:sp>
      <p:sp>
        <p:nvSpPr>
          <p:cNvPr id="6" name="Platshållare för bildnummer 5">
            <a:extLst>
              <a:ext uri="{FF2B5EF4-FFF2-40B4-BE49-F238E27FC236}">
                <a16:creationId xmlns:a16="http://schemas.microsoft.com/office/drawing/2014/main" id="{1DD0BE09-5150-4909-85A2-B51C9B6983B0}"/>
              </a:ext>
            </a:extLst>
          </p:cNvPr>
          <p:cNvSpPr>
            <a:spLocks noGrp="1"/>
          </p:cNvSpPr>
          <p:nvPr>
            <p:ph type="sldNum" sz="quarter" idx="12"/>
          </p:nvPr>
        </p:nvSpPr>
        <p:spPr/>
        <p:txBody>
          <a:bodyPr/>
          <a:lstStyle/>
          <a:p>
            <a:fld id="{F6A753FD-A5DD-4363-8430-A4E23F538855}" type="slidenum">
              <a:rPr lang="sv-SE" smtClean="0"/>
              <a:t>‹#›</a:t>
            </a:fld>
            <a:endParaRPr lang="sv-SE"/>
          </a:p>
        </p:txBody>
      </p:sp>
    </p:spTree>
    <p:extLst>
      <p:ext uri="{BB962C8B-B14F-4D97-AF65-F5344CB8AC3E}">
        <p14:creationId xmlns:p14="http://schemas.microsoft.com/office/powerpoint/2010/main" val="33497000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vå delar">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505913BF-E6DA-4C87-99BE-CCCD2D713C7B}"/>
              </a:ext>
            </a:extLst>
          </p:cNvPr>
          <p:cNvSpPr>
            <a:spLocks noGrp="1"/>
          </p:cNvSpPr>
          <p:nvPr>
            <p:ph type="title"/>
          </p:nvPr>
        </p:nvSpPr>
        <p:spPr/>
        <p:txBody>
          <a:bodyPr/>
          <a:lstStyle/>
          <a:p>
            <a:r>
              <a:rPr lang="sv-SE"/>
              <a:t>Klicka här för att ändra mall för rubrikformat</a:t>
            </a:r>
          </a:p>
        </p:txBody>
      </p:sp>
      <p:sp>
        <p:nvSpPr>
          <p:cNvPr id="3" name="Platshållare för innehåll 2">
            <a:extLst>
              <a:ext uri="{FF2B5EF4-FFF2-40B4-BE49-F238E27FC236}">
                <a16:creationId xmlns:a16="http://schemas.microsoft.com/office/drawing/2014/main" id="{734E48A2-939A-40AA-8403-958EEC9CA355}"/>
              </a:ext>
            </a:extLst>
          </p:cNvPr>
          <p:cNvSpPr>
            <a:spLocks noGrp="1"/>
          </p:cNvSpPr>
          <p:nvPr>
            <p:ph sz="half" idx="1"/>
          </p:nvPr>
        </p:nvSpPr>
        <p:spPr>
          <a:xfrm>
            <a:off x="838200" y="1825625"/>
            <a:ext cx="5181600" cy="4351338"/>
          </a:xfrm>
        </p:spPr>
        <p:txBody>
          <a:bodyPr/>
          <a:lstStyle/>
          <a:p>
            <a:pPr lvl="0"/>
            <a:r>
              <a:rPr lang="sv-SE"/>
              <a:t>Redigera format för bakgrundstext</a:t>
            </a:r>
          </a:p>
          <a:p>
            <a:pPr lvl="1"/>
            <a:r>
              <a:rPr lang="sv-SE"/>
              <a:t>Nivå två</a:t>
            </a:r>
          </a:p>
          <a:p>
            <a:pPr lvl="2"/>
            <a:r>
              <a:rPr lang="sv-SE"/>
              <a:t>Nivå tre</a:t>
            </a:r>
          </a:p>
          <a:p>
            <a:pPr lvl="3"/>
            <a:r>
              <a:rPr lang="sv-SE"/>
              <a:t>Nivå fyra</a:t>
            </a:r>
          </a:p>
          <a:p>
            <a:pPr lvl="4"/>
            <a:r>
              <a:rPr lang="sv-SE"/>
              <a:t>Nivå fem</a:t>
            </a:r>
          </a:p>
        </p:txBody>
      </p:sp>
      <p:sp>
        <p:nvSpPr>
          <p:cNvPr id="4" name="Platshållare för innehåll 3">
            <a:extLst>
              <a:ext uri="{FF2B5EF4-FFF2-40B4-BE49-F238E27FC236}">
                <a16:creationId xmlns:a16="http://schemas.microsoft.com/office/drawing/2014/main" id="{B55D09D0-0966-4CB0-9B42-3664A54A7980}"/>
              </a:ext>
            </a:extLst>
          </p:cNvPr>
          <p:cNvSpPr>
            <a:spLocks noGrp="1"/>
          </p:cNvSpPr>
          <p:nvPr>
            <p:ph sz="half" idx="2"/>
          </p:nvPr>
        </p:nvSpPr>
        <p:spPr>
          <a:xfrm>
            <a:off x="6172200" y="1825625"/>
            <a:ext cx="5181600" cy="4351338"/>
          </a:xfrm>
        </p:spPr>
        <p:txBody>
          <a:bodyPr/>
          <a:lstStyle/>
          <a:p>
            <a:pPr lvl="0"/>
            <a:r>
              <a:rPr lang="sv-SE"/>
              <a:t>Redigera format för bakgrundstext</a:t>
            </a:r>
          </a:p>
          <a:p>
            <a:pPr lvl="1"/>
            <a:r>
              <a:rPr lang="sv-SE"/>
              <a:t>Nivå två</a:t>
            </a:r>
          </a:p>
          <a:p>
            <a:pPr lvl="2"/>
            <a:r>
              <a:rPr lang="sv-SE"/>
              <a:t>Nivå tre</a:t>
            </a:r>
          </a:p>
          <a:p>
            <a:pPr lvl="3"/>
            <a:r>
              <a:rPr lang="sv-SE"/>
              <a:t>Nivå fyra</a:t>
            </a:r>
          </a:p>
          <a:p>
            <a:pPr lvl="4"/>
            <a:r>
              <a:rPr lang="sv-SE"/>
              <a:t>Nivå fem</a:t>
            </a:r>
          </a:p>
        </p:txBody>
      </p:sp>
      <p:sp>
        <p:nvSpPr>
          <p:cNvPr id="5" name="Platshållare för datum 4">
            <a:extLst>
              <a:ext uri="{FF2B5EF4-FFF2-40B4-BE49-F238E27FC236}">
                <a16:creationId xmlns:a16="http://schemas.microsoft.com/office/drawing/2014/main" id="{BA7F3C9F-FEB2-4D2F-821E-535E5387043B}"/>
              </a:ext>
            </a:extLst>
          </p:cNvPr>
          <p:cNvSpPr>
            <a:spLocks noGrp="1"/>
          </p:cNvSpPr>
          <p:nvPr>
            <p:ph type="dt" sz="half" idx="10"/>
          </p:nvPr>
        </p:nvSpPr>
        <p:spPr/>
        <p:txBody>
          <a:bodyPr/>
          <a:lstStyle/>
          <a:p>
            <a:fld id="{BF02FA08-43A6-4232-A94A-21DB34E77B4B}" type="datetimeFigureOut">
              <a:rPr lang="sv-SE" smtClean="0"/>
              <a:t>2023-02-01</a:t>
            </a:fld>
            <a:endParaRPr lang="sv-SE"/>
          </a:p>
        </p:txBody>
      </p:sp>
      <p:sp>
        <p:nvSpPr>
          <p:cNvPr id="6" name="Platshållare för sidfot 5">
            <a:extLst>
              <a:ext uri="{FF2B5EF4-FFF2-40B4-BE49-F238E27FC236}">
                <a16:creationId xmlns:a16="http://schemas.microsoft.com/office/drawing/2014/main" id="{1DE19E79-BFAB-44D1-905D-AACF75736185}"/>
              </a:ext>
            </a:extLst>
          </p:cNvPr>
          <p:cNvSpPr>
            <a:spLocks noGrp="1"/>
          </p:cNvSpPr>
          <p:nvPr>
            <p:ph type="ftr" sz="quarter" idx="11"/>
          </p:nvPr>
        </p:nvSpPr>
        <p:spPr/>
        <p:txBody>
          <a:bodyPr/>
          <a:lstStyle/>
          <a:p>
            <a:endParaRPr lang="sv-SE"/>
          </a:p>
        </p:txBody>
      </p:sp>
      <p:sp>
        <p:nvSpPr>
          <p:cNvPr id="7" name="Platshållare för bildnummer 6">
            <a:extLst>
              <a:ext uri="{FF2B5EF4-FFF2-40B4-BE49-F238E27FC236}">
                <a16:creationId xmlns:a16="http://schemas.microsoft.com/office/drawing/2014/main" id="{76B47644-A292-4190-AE9B-286D5282D108}"/>
              </a:ext>
            </a:extLst>
          </p:cNvPr>
          <p:cNvSpPr>
            <a:spLocks noGrp="1"/>
          </p:cNvSpPr>
          <p:nvPr>
            <p:ph type="sldNum" sz="quarter" idx="12"/>
          </p:nvPr>
        </p:nvSpPr>
        <p:spPr/>
        <p:txBody>
          <a:bodyPr/>
          <a:lstStyle/>
          <a:p>
            <a:fld id="{F6A753FD-A5DD-4363-8430-A4E23F538855}" type="slidenum">
              <a:rPr lang="sv-SE" smtClean="0"/>
              <a:t>‹#›</a:t>
            </a:fld>
            <a:endParaRPr lang="sv-SE"/>
          </a:p>
        </p:txBody>
      </p:sp>
    </p:spTree>
    <p:extLst>
      <p:ext uri="{BB962C8B-B14F-4D97-AF65-F5344CB8AC3E}">
        <p14:creationId xmlns:p14="http://schemas.microsoft.com/office/powerpoint/2010/main" val="391042065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Jämförelse">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70BEC6B9-FC68-424D-9ECC-20BD6784FF29}"/>
              </a:ext>
            </a:extLst>
          </p:cNvPr>
          <p:cNvSpPr>
            <a:spLocks noGrp="1"/>
          </p:cNvSpPr>
          <p:nvPr>
            <p:ph type="title"/>
          </p:nvPr>
        </p:nvSpPr>
        <p:spPr>
          <a:xfrm>
            <a:off x="839788" y="365125"/>
            <a:ext cx="10515600" cy="1325563"/>
          </a:xfrm>
        </p:spPr>
        <p:txBody>
          <a:bodyPr/>
          <a:lstStyle/>
          <a:p>
            <a:r>
              <a:rPr lang="sv-SE"/>
              <a:t>Klicka här för att ändra mall för rubrikformat</a:t>
            </a:r>
          </a:p>
        </p:txBody>
      </p:sp>
      <p:sp>
        <p:nvSpPr>
          <p:cNvPr id="3" name="Platshållare för text 2">
            <a:extLst>
              <a:ext uri="{FF2B5EF4-FFF2-40B4-BE49-F238E27FC236}">
                <a16:creationId xmlns:a16="http://schemas.microsoft.com/office/drawing/2014/main" id="{14D58602-E515-4FAB-AA3E-5084C95607E3}"/>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sv-SE"/>
              <a:t>Redigera format för bakgrundstext</a:t>
            </a:r>
          </a:p>
        </p:txBody>
      </p:sp>
      <p:sp>
        <p:nvSpPr>
          <p:cNvPr id="4" name="Platshållare för innehåll 3">
            <a:extLst>
              <a:ext uri="{FF2B5EF4-FFF2-40B4-BE49-F238E27FC236}">
                <a16:creationId xmlns:a16="http://schemas.microsoft.com/office/drawing/2014/main" id="{58DDBBF5-9E00-478C-B679-6314A16CDB25}"/>
              </a:ext>
            </a:extLst>
          </p:cNvPr>
          <p:cNvSpPr>
            <a:spLocks noGrp="1"/>
          </p:cNvSpPr>
          <p:nvPr>
            <p:ph sz="half" idx="2"/>
          </p:nvPr>
        </p:nvSpPr>
        <p:spPr>
          <a:xfrm>
            <a:off x="839788" y="2505075"/>
            <a:ext cx="5157787" cy="3684588"/>
          </a:xfrm>
        </p:spPr>
        <p:txBody>
          <a:bodyPr/>
          <a:lstStyle/>
          <a:p>
            <a:pPr lvl="0"/>
            <a:r>
              <a:rPr lang="sv-SE"/>
              <a:t>Redigera format för bakgrundstext</a:t>
            </a:r>
          </a:p>
          <a:p>
            <a:pPr lvl="1"/>
            <a:r>
              <a:rPr lang="sv-SE"/>
              <a:t>Nivå två</a:t>
            </a:r>
          </a:p>
          <a:p>
            <a:pPr lvl="2"/>
            <a:r>
              <a:rPr lang="sv-SE"/>
              <a:t>Nivå tre</a:t>
            </a:r>
          </a:p>
          <a:p>
            <a:pPr lvl="3"/>
            <a:r>
              <a:rPr lang="sv-SE"/>
              <a:t>Nivå fyra</a:t>
            </a:r>
          </a:p>
          <a:p>
            <a:pPr lvl="4"/>
            <a:r>
              <a:rPr lang="sv-SE"/>
              <a:t>Nivå fem</a:t>
            </a:r>
          </a:p>
        </p:txBody>
      </p:sp>
      <p:sp>
        <p:nvSpPr>
          <p:cNvPr id="5" name="Platshållare för text 4">
            <a:extLst>
              <a:ext uri="{FF2B5EF4-FFF2-40B4-BE49-F238E27FC236}">
                <a16:creationId xmlns:a16="http://schemas.microsoft.com/office/drawing/2014/main" id="{7C27B9ED-D71E-4591-BD51-90869CCC1C09}"/>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sv-SE"/>
              <a:t>Redigera format för bakgrundstext</a:t>
            </a:r>
          </a:p>
        </p:txBody>
      </p:sp>
      <p:sp>
        <p:nvSpPr>
          <p:cNvPr id="6" name="Platshållare för innehåll 5">
            <a:extLst>
              <a:ext uri="{FF2B5EF4-FFF2-40B4-BE49-F238E27FC236}">
                <a16:creationId xmlns:a16="http://schemas.microsoft.com/office/drawing/2014/main" id="{E8328466-14C2-4462-962D-C044658CAACA}"/>
              </a:ext>
            </a:extLst>
          </p:cNvPr>
          <p:cNvSpPr>
            <a:spLocks noGrp="1"/>
          </p:cNvSpPr>
          <p:nvPr>
            <p:ph sz="quarter" idx="4"/>
          </p:nvPr>
        </p:nvSpPr>
        <p:spPr>
          <a:xfrm>
            <a:off x="6172200" y="2505075"/>
            <a:ext cx="5183188" cy="3684588"/>
          </a:xfrm>
        </p:spPr>
        <p:txBody>
          <a:bodyPr/>
          <a:lstStyle/>
          <a:p>
            <a:pPr lvl="0"/>
            <a:r>
              <a:rPr lang="sv-SE"/>
              <a:t>Redigera format för bakgrundstext</a:t>
            </a:r>
          </a:p>
          <a:p>
            <a:pPr lvl="1"/>
            <a:r>
              <a:rPr lang="sv-SE"/>
              <a:t>Nivå två</a:t>
            </a:r>
          </a:p>
          <a:p>
            <a:pPr lvl="2"/>
            <a:r>
              <a:rPr lang="sv-SE"/>
              <a:t>Nivå tre</a:t>
            </a:r>
          </a:p>
          <a:p>
            <a:pPr lvl="3"/>
            <a:r>
              <a:rPr lang="sv-SE"/>
              <a:t>Nivå fyra</a:t>
            </a:r>
          </a:p>
          <a:p>
            <a:pPr lvl="4"/>
            <a:r>
              <a:rPr lang="sv-SE"/>
              <a:t>Nivå fem</a:t>
            </a:r>
          </a:p>
        </p:txBody>
      </p:sp>
      <p:sp>
        <p:nvSpPr>
          <p:cNvPr id="7" name="Platshållare för datum 6">
            <a:extLst>
              <a:ext uri="{FF2B5EF4-FFF2-40B4-BE49-F238E27FC236}">
                <a16:creationId xmlns:a16="http://schemas.microsoft.com/office/drawing/2014/main" id="{CC9FEF17-838B-4B13-BF7B-78A5701C11DC}"/>
              </a:ext>
            </a:extLst>
          </p:cNvPr>
          <p:cNvSpPr>
            <a:spLocks noGrp="1"/>
          </p:cNvSpPr>
          <p:nvPr>
            <p:ph type="dt" sz="half" idx="10"/>
          </p:nvPr>
        </p:nvSpPr>
        <p:spPr/>
        <p:txBody>
          <a:bodyPr/>
          <a:lstStyle/>
          <a:p>
            <a:fld id="{BF02FA08-43A6-4232-A94A-21DB34E77B4B}" type="datetimeFigureOut">
              <a:rPr lang="sv-SE" smtClean="0"/>
              <a:t>2023-02-01</a:t>
            </a:fld>
            <a:endParaRPr lang="sv-SE"/>
          </a:p>
        </p:txBody>
      </p:sp>
      <p:sp>
        <p:nvSpPr>
          <p:cNvPr id="8" name="Platshållare för sidfot 7">
            <a:extLst>
              <a:ext uri="{FF2B5EF4-FFF2-40B4-BE49-F238E27FC236}">
                <a16:creationId xmlns:a16="http://schemas.microsoft.com/office/drawing/2014/main" id="{8991D00F-B76F-4DA0-A87F-013FFE2C7E93}"/>
              </a:ext>
            </a:extLst>
          </p:cNvPr>
          <p:cNvSpPr>
            <a:spLocks noGrp="1"/>
          </p:cNvSpPr>
          <p:nvPr>
            <p:ph type="ftr" sz="quarter" idx="11"/>
          </p:nvPr>
        </p:nvSpPr>
        <p:spPr/>
        <p:txBody>
          <a:bodyPr/>
          <a:lstStyle/>
          <a:p>
            <a:endParaRPr lang="sv-SE"/>
          </a:p>
        </p:txBody>
      </p:sp>
      <p:sp>
        <p:nvSpPr>
          <p:cNvPr id="9" name="Platshållare för bildnummer 8">
            <a:extLst>
              <a:ext uri="{FF2B5EF4-FFF2-40B4-BE49-F238E27FC236}">
                <a16:creationId xmlns:a16="http://schemas.microsoft.com/office/drawing/2014/main" id="{BE4BA0BD-BF8D-4293-A253-01D514A4FAEF}"/>
              </a:ext>
            </a:extLst>
          </p:cNvPr>
          <p:cNvSpPr>
            <a:spLocks noGrp="1"/>
          </p:cNvSpPr>
          <p:nvPr>
            <p:ph type="sldNum" sz="quarter" idx="12"/>
          </p:nvPr>
        </p:nvSpPr>
        <p:spPr/>
        <p:txBody>
          <a:bodyPr/>
          <a:lstStyle/>
          <a:p>
            <a:fld id="{F6A753FD-A5DD-4363-8430-A4E23F538855}" type="slidenum">
              <a:rPr lang="sv-SE" smtClean="0"/>
              <a:t>‹#›</a:t>
            </a:fld>
            <a:endParaRPr lang="sv-SE"/>
          </a:p>
        </p:txBody>
      </p:sp>
    </p:spTree>
    <p:extLst>
      <p:ext uri="{BB962C8B-B14F-4D97-AF65-F5344CB8AC3E}">
        <p14:creationId xmlns:p14="http://schemas.microsoft.com/office/powerpoint/2010/main" val="94979916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Endast rubrik">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A7440C7A-1383-4338-BEC0-6DC7791108D1}"/>
              </a:ext>
            </a:extLst>
          </p:cNvPr>
          <p:cNvSpPr>
            <a:spLocks noGrp="1"/>
          </p:cNvSpPr>
          <p:nvPr>
            <p:ph type="title"/>
          </p:nvPr>
        </p:nvSpPr>
        <p:spPr/>
        <p:txBody>
          <a:bodyPr/>
          <a:lstStyle/>
          <a:p>
            <a:r>
              <a:rPr lang="sv-SE"/>
              <a:t>Klicka här för att ändra mall för rubrikformat</a:t>
            </a:r>
          </a:p>
        </p:txBody>
      </p:sp>
      <p:sp>
        <p:nvSpPr>
          <p:cNvPr id="3" name="Platshållare för datum 2">
            <a:extLst>
              <a:ext uri="{FF2B5EF4-FFF2-40B4-BE49-F238E27FC236}">
                <a16:creationId xmlns:a16="http://schemas.microsoft.com/office/drawing/2014/main" id="{1D5739FE-7042-4595-8330-3AB6189E3F68}"/>
              </a:ext>
            </a:extLst>
          </p:cNvPr>
          <p:cNvSpPr>
            <a:spLocks noGrp="1"/>
          </p:cNvSpPr>
          <p:nvPr>
            <p:ph type="dt" sz="half" idx="10"/>
          </p:nvPr>
        </p:nvSpPr>
        <p:spPr/>
        <p:txBody>
          <a:bodyPr/>
          <a:lstStyle/>
          <a:p>
            <a:fld id="{BF02FA08-43A6-4232-A94A-21DB34E77B4B}" type="datetimeFigureOut">
              <a:rPr lang="sv-SE" smtClean="0"/>
              <a:t>2023-02-01</a:t>
            </a:fld>
            <a:endParaRPr lang="sv-SE"/>
          </a:p>
        </p:txBody>
      </p:sp>
      <p:sp>
        <p:nvSpPr>
          <p:cNvPr id="4" name="Platshållare för sidfot 3">
            <a:extLst>
              <a:ext uri="{FF2B5EF4-FFF2-40B4-BE49-F238E27FC236}">
                <a16:creationId xmlns:a16="http://schemas.microsoft.com/office/drawing/2014/main" id="{21E699FB-454E-4C4F-84AE-FF73142B6702}"/>
              </a:ext>
            </a:extLst>
          </p:cNvPr>
          <p:cNvSpPr>
            <a:spLocks noGrp="1"/>
          </p:cNvSpPr>
          <p:nvPr>
            <p:ph type="ftr" sz="quarter" idx="11"/>
          </p:nvPr>
        </p:nvSpPr>
        <p:spPr/>
        <p:txBody>
          <a:bodyPr/>
          <a:lstStyle/>
          <a:p>
            <a:endParaRPr lang="sv-SE"/>
          </a:p>
        </p:txBody>
      </p:sp>
      <p:sp>
        <p:nvSpPr>
          <p:cNvPr id="5" name="Platshållare för bildnummer 4">
            <a:extLst>
              <a:ext uri="{FF2B5EF4-FFF2-40B4-BE49-F238E27FC236}">
                <a16:creationId xmlns:a16="http://schemas.microsoft.com/office/drawing/2014/main" id="{D9375E67-BD19-4237-8117-F0BA2EACB961}"/>
              </a:ext>
            </a:extLst>
          </p:cNvPr>
          <p:cNvSpPr>
            <a:spLocks noGrp="1"/>
          </p:cNvSpPr>
          <p:nvPr>
            <p:ph type="sldNum" sz="quarter" idx="12"/>
          </p:nvPr>
        </p:nvSpPr>
        <p:spPr/>
        <p:txBody>
          <a:bodyPr/>
          <a:lstStyle/>
          <a:p>
            <a:fld id="{F6A753FD-A5DD-4363-8430-A4E23F538855}" type="slidenum">
              <a:rPr lang="sv-SE" smtClean="0"/>
              <a:t>‹#›</a:t>
            </a:fld>
            <a:endParaRPr lang="sv-SE"/>
          </a:p>
        </p:txBody>
      </p:sp>
    </p:spTree>
    <p:extLst>
      <p:ext uri="{BB962C8B-B14F-4D97-AF65-F5344CB8AC3E}">
        <p14:creationId xmlns:p14="http://schemas.microsoft.com/office/powerpoint/2010/main" val="232723717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Tom">
    <p:spTree>
      <p:nvGrpSpPr>
        <p:cNvPr id="1" name=""/>
        <p:cNvGrpSpPr/>
        <p:nvPr/>
      </p:nvGrpSpPr>
      <p:grpSpPr>
        <a:xfrm>
          <a:off x="0" y="0"/>
          <a:ext cx="0" cy="0"/>
          <a:chOff x="0" y="0"/>
          <a:chExt cx="0" cy="0"/>
        </a:xfrm>
      </p:grpSpPr>
      <p:sp>
        <p:nvSpPr>
          <p:cNvPr id="2" name="Platshållare för datum 1">
            <a:extLst>
              <a:ext uri="{FF2B5EF4-FFF2-40B4-BE49-F238E27FC236}">
                <a16:creationId xmlns:a16="http://schemas.microsoft.com/office/drawing/2014/main" id="{A8EF8BEA-0BE2-45E3-8B91-82F2885FA32D}"/>
              </a:ext>
            </a:extLst>
          </p:cNvPr>
          <p:cNvSpPr>
            <a:spLocks noGrp="1"/>
          </p:cNvSpPr>
          <p:nvPr>
            <p:ph type="dt" sz="half" idx="10"/>
          </p:nvPr>
        </p:nvSpPr>
        <p:spPr/>
        <p:txBody>
          <a:bodyPr/>
          <a:lstStyle/>
          <a:p>
            <a:fld id="{BF02FA08-43A6-4232-A94A-21DB34E77B4B}" type="datetimeFigureOut">
              <a:rPr lang="sv-SE" smtClean="0"/>
              <a:t>2023-02-01</a:t>
            </a:fld>
            <a:endParaRPr lang="sv-SE"/>
          </a:p>
        </p:txBody>
      </p:sp>
      <p:sp>
        <p:nvSpPr>
          <p:cNvPr id="3" name="Platshållare för sidfot 2">
            <a:extLst>
              <a:ext uri="{FF2B5EF4-FFF2-40B4-BE49-F238E27FC236}">
                <a16:creationId xmlns:a16="http://schemas.microsoft.com/office/drawing/2014/main" id="{AE75A79F-380C-4EE7-91C0-DA21305728D9}"/>
              </a:ext>
            </a:extLst>
          </p:cNvPr>
          <p:cNvSpPr>
            <a:spLocks noGrp="1"/>
          </p:cNvSpPr>
          <p:nvPr>
            <p:ph type="ftr" sz="quarter" idx="11"/>
          </p:nvPr>
        </p:nvSpPr>
        <p:spPr/>
        <p:txBody>
          <a:bodyPr/>
          <a:lstStyle/>
          <a:p>
            <a:endParaRPr lang="sv-SE"/>
          </a:p>
        </p:txBody>
      </p:sp>
      <p:sp>
        <p:nvSpPr>
          <p:cNvPr id="4" name="Platshållare för bildnummer 3">
            <a:extLst>
              <a:ext uri="{FF2B5EF4-FFF2-40B4-BE49-F238E27FC236}">
                <a16:creationId xmlns:a16="http://schemas.microsoft.com/office/drawing/2014/main" id="{D4E71125-7FD8-48CD-A1F0-6E8F71E8CCDA}"/>
              </a:ext>
            </a:extLst>
          </p:cNvPr>
          <p:cNvSpPr>
            <a:spLocks noGrp="1"/>
          </p:cNvSpPr>
          <p:nvPr>
            <p:ph type="sldNum" sz="quarter" idx="12"/>
          </p:nvPr>
        </p:nvSpPr>
        <p:spPr/>
        <p:txBody>
          <a:bodyPr/>
          <a:lstStyle/>
          <a:p>
            <a:fld id="{F6A753FD-A5DD-4363-8430-A4E23F538855}" type="slidenum">
              <a:rPr lang="sv-SE" smtClean="0"/>
              <a:t>‹#›</a:t>
            </a:fld>
            <a:endParaRPr lang="sv-SE"/>
          </a:p>
        </p:txBody>
      </p:sp>
    </p:spTree>
    <p:extLst>
      <p:ext uri="{BB962C8B-B14F-4D97-AF65-F5344CB8AC3E}">
        <p14:creationId xmlns:p14="http://schemas.microsoft.com/office/powerpoint/2010/main" val="226247090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Text med bildtext">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53D65B47-37F5-498F-B55A-5C576B98C66F}"/>
              </a:ext>
            </a:extLst>
          </p:cNvPr>
          <p:cNvSpPr>
            <a:spLocks noGrp="1"/>
          </p:cNvSpPr>
          <p:nvPr>
            <p:ph type="title"/>
          </p:nvPr>
        </p:nvSpPr>
        <p:spPr>
          <a:xfrm>
            <a:off x="839788" y="457200"/>
            <a:ext cx="3932237" cy="1600200"/>
          </a:xfrm>
        </p:spPr>
        <p:txBody>
          <a:bodyPr anchor="b"/>
          <a:lstStyle>
            <a:lvl1pPr>
              <a:defRPr sz="3200"/>
            </a:lvl1pPr>
          </a:lstStyle>
          <a:p>
            <a:r>
              <a:rPr lang="sv-SE"/>
              <a:t>Klicka här för att ändra mall för rubrikformat</a:t>
            </a:r>
          </a:p>
        </p:txBody>
      </p:sp>
      <p:sp>
        <p:nvSpPr>
          <p:cNvPr id="3" name="Platshållare för innehåll 2">
            <a:extLst>
              <a:ext uri="{FF2B5EF4-FFF2-40B4-BE49-F238E27FC236}">
                <a16:creationId xmlns:a16="http://schemas.microsoft.com/office/drawing/2014/main" id="{E48B7FE9-5DEA-4BF7-952A-254BF5F74F2C}"/>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sv-SE"/>
              <a:t>Redigera format för bakgrundstext</a:t>
            </a:r>
          </a:p>
          <a:p>
            <a:pPr lvl="1"/>
            <a:r>
              <a:rPr lang="sv-SE"/>
              <a:t>Nivå två</a:t>
            </a:r>
          </a:p>
          <a:p>
            <a:pPr lvl="2"/>
            <a:r>
              <a:rPr lang="sv-SE"/>
              <a:t>Nivå tre</a:t>
            </a:r>
          </a:p>
          <a:p>
            <a:pPr lvl="3"/>
            <a:r>
              <a:rPr lang="sv-SE"/>
              <a:t>Nivå fyra</a:t>
            </a:r>
          </a:p>
          <a:p>
            <a:pPr lvl="4"/>
            <a:r>
              <a:rPr lang="sv-SE"/>
              <a:t>Nivå fem</a:t>
            </a:r>
          </a:p>
        </p:txBody>
      </p:sp>
      <p:sp>
        <p:nvSpPr>
          <p:cNvPr id="4" name="Platshållare för text 3">
            <a:extLst>
              <a:ext uri="{FF2B5EF4-FFF2-40B4-BE49-F238E27FC236}">
                <a16:creationId xmlns:a16="http://schemas.microsoft.com/office/drawing/2014/main" id="{D8DEC407-A34A-44AB-9A78-694EE1BF833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sv-SE"/>
              <a:t>Redigera format för bakgrundstext</a:t>
            </a:r>
          </a:p>
        </p:txBody>
      </p:sp>
      <p:sp>
        <p:nvSpPr>
          <p:cNvPr id="5" name="Platshållare för datum 4">
            <a:extLst>
              <a:ext uri="{FF2B5EF4-FFF2-40B4-BE49-F238E27FC236}">
                <a16:creationId xmlns:a16="http://schemas.microsoft.com/office/drawing/2014/main" id="{7A47BF6B-5FD3-4136-A769-1DE6BC59A915}"/>
              </a:ext>
            </a:extLst>
          </p:cNvPr>
          <p:cNvSpPr>
            <a:spLocks noGrp="1"/>
          </p:cNvSpPr>
          <p:nvPr>
            <p:ph type="dt" sz="half" idx="10"/>
          </p:nvPr>
        </p:nvSpPr>
        <p:spPr/>
        <p:txBody>
          <a:bodyPr/>
          <a:lstStyle/>
          <a:p>
            <a:fld id="{BF02FA08-43A6-4232-A94A-21DB34E77B4B}" type="datetimeFigureOut">
              <a:rPr lang="sv-SE" smtClean="0"/>
              <a:t>2023-02-01</a:t>
            </a:fld>
            <a:endParaRPr lang="sv-SE"/>
          </a:p>
        </p:txBody>
      </p:sp>
      <p:sp>
        <p:nvSpPr>
          <p:cNvPr id="6" name="Platshållare för sidfot 5">
            <a:extLst>
              <a:ext uri="{FF2B5EF4-FFF2-40B4-BE49-F238E27FC236}">
                <a16:creationId xmlns:a16="http://schemas.microsoft.com/office/drawing/2014/main" id="{F7244EC0-B260-46DF-A6B1-1998E8DC48E5}"/>
              </a:ext>
            </a:extLst>
          </p:cNvPr>
          <p:cNvSpPr>
            <a:spLocks noGrp="1"/>
          </p:cNvSpPr>
          <p:nvPr>
            <p:ph type="ftr" sz="quarter" idx="11"/>
          </p:nvPr>
        </p:nvSpPr>
        <p:spPr/>
        <p:txBody>
          <a:bodyPr/>
          <a:lstStyle/>
          <a:p>
            <a:endParaRPr lang="sv-SE"/>
          </a:p>
        </p:txBody>
      </p:sp>
      <p:sp>
        <p:nvSpPr>
          <p:cNvPr id="7" name="Platshållare för bildnummer 6">
            <a:extLst>
              <a:ext uri="{FF2B5EF4-FFF2-40B4-BE49-F238E27FC236}">
                <a16:creationId xmlns:a16="http://schemas.microsoft.com/office/drawing/2014/main" id="{817D8A54-BE76-4496-92D9-012659783C57}"/>
              </a:ext>
            </a:extLst>
          </p:cNvPr>
          <p:cNvSpPr>
            <a:spLocks noGrp="1"/>
          </p:cNvSpPr>
          <p:nvPr>
            <p:ph type="sldNum" sz="quarter" idx="12"/>
          </p:nvPr>
        </p:nvSpPr>
        <p:spPr/>
        <p:txBody>
          <a:bodyPr/>
          <a:lstStyle/>
          <a:p>
            <a:fld id="{F6A753FD-A5DD-4363-8430-A4E23F538855}" type="slidenum">
              <a:rPr lang="sv-SE" smtClean="0"/>
              <a:t>‹#›</a:t>
            </a:fld>
            <a:endParaRPr lang="sv-SE"/>
          </a:p>
        </p:txBody>
      </p:sp>
    </p:spTree>
    <p:extLst>
      <p:ext uri="{BB962C8B-B14F-4D97-AF65-F5344CB8AC3E}">
        <p14:creationId xmlns:p14="http://schemas.microsoft.com/office/powerpoint/2010/main" val="110244245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ild med bildtext">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BCF7B181-520A-4014-8033-D0F8D4FE17F9}"/>
              </a:ext>
            </a:extLst>
          </p:cNvPr>
          <p:cNvSpPr>
            <a:spLocks noGrp="1"/>
          </p:cNvSpPr>
          <p:nvPr>
            <p:ph type="title"/>
          </p:nvPr>
        </p:nvSpPr>
        <p:spPr>
          <a:xfrm>
            <a:off x="839788" y="457200"/>
            <a:ext cx="3932237" cy="1600200"/>
          </a:xfrm>
        </p:spPr>
        <p:txBody>
          <a:bodyPr anchor="b"/>
          <a:lstStyle>
            <a:lvl1pPr>
              <a:defRPr sz="3200"/>
            </a:lvl1pPr>
          </a:lstStyle>
          <a:p>
            <a:r>
              <a:rPr lang="sv-SE"/>
              <a:t>Klicka här för att ändra mall för rubrikformat</a:t>
            </a:r>
          </a:p>
        </p:txBody>
      </p:sp>
      <p:sp>
        <p:nvSpPr>
          <p:cNvPr id="3" name="Platshållare för bild 2">
            <a:extLst>
              <a:ext uri="{FF2B5EF4-FFF2-40B4-BE49-F238E27FC236}">
                <a16:creationId xmlns:a16="http://schemas.microsoft.com/office/drawing/2014/main" id="{FF927C7D-EC8E-4EE8-922B-AF3C23C3742B}"/>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sv-SE"/>
          </a:p>
        </p:txBody>
      </p:sp>
      <p:sp>
        <p:nvSpPr>
          <p:cNvPr id="4" name="Platshållare för text 3">
            <a:extLst>
              <a:ext uri="{FF2B5EF4-FFF2-40B4-BE49-F238E27FC236}">
                <a16:creationId xmlns:a16="http://schemas.microsoft.com/office/drawing/2014/main" id="{EA425D82-0BE1-4AB1-8F5C-FFC5DFCE684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sv-SE"/>
              <a:t>Redigera format för bakgrundstext</a:t>
            </a:r>
          </a:p>
        </p:txBody>
      </p:sp>
      <p:sp>
        <p:nvSpPr>
          <p:cNvPr id="5" name="Platshållare för datum 4">
            <a:extLst>
              <a:ext uri="{FF2B5EF4-FFF2-40B4-BE49-F238E27FC236}">
                <a16:creationId xmlns:a16="http://schemas.microsoft.com/office/drawing/2014/main" id="{E0D6524F-278D-4875-A1C0-21AEF47905AF}"/>
              </a:ext>
            </a:extLst>
          </p:cNvPr>
          <p:cNvSpPr>
            <a:spLocks noGrp="1"/>
          </p:cNvSpPr>
          <p:nvPr>
            <p:ph type="dt" sz="half" idx="10"/>
          </p:nvPr>
        </p:nvSpPr>
        <p:spPr/>
        <p:txBody>
          <a:bodyPr/>
          <a:lstStyle/>
          <a:p>
            <a:fld id="{BF02FA08-43A6-4232-A94A-21DB34E77B4B}" type="datetimeFigureOut">
              <a:rPr lang="sv-SE" smtClean="0"/>
              <a:t>2023-02-01</a:t>
            </a:fld>
            <a:endParaRPr lang="sv-SE"/>
          </a:p>
        </p:txBody>
      </p:sp>
      <p:sp>
        <p:nvSpPr>
          <p:cNvPr id="6" name="Platshållare för sidfot 5">
            <a:extLst>
              <a:ext uri="{FF2B5EF4-FFF2-40B4-BE49-F238E27FC236}">
                <a16:creationId xmlns:a16="http://schemas.microsoft.com/office/drawing/2014/main" id="{531599C7-AEEC-43A4-8A67-5104CE25A258}"/>
              </a:ext>
            </a:extLst>
          </p:cNvPr>
          <p:cNvSpPr>
            <a:spLocks noGrp="1"/>
          </p:cNvSpPr>
          <p:nvPr>
            <p:ph type="ftr" sz="quarter" idx="11"/>
          </p:nvPr>
        </p:nvSpPr>
        <p:spPr/>
        <p:txBody>
          <a:bodyPr/>
          <a:lstStyle/>
          <a:p>
            <a:endParaRPr lang="sv-SE"/>
          </a:p>
        </p:txBody>
      </p:sp>
      <p:sp>
        <p:nvSpPr>
          <p:cNvPr id="7" name="Platshållare för bildnummer 6">
            <a:extLst>
              <a:ext uri="{FF2B5EF4-FFF2-40B4-BE49-F238E27FC236}">
                <a16:creationId xmlns:a16="http://schemas.microsoft.com/office/drawing/2014/main" id="{EC4BF592-B0FC-44C7-A01B-28C7D8DB0E51}"/>
              </a:ext>
            </a:extLst>
          </p:cNvPr>
          <p:cNvSpPr>
            <a:spLocks noGrp="1"/>
          </p:cNvSpPr>
          <p:nvPr>
            <p:ph type="sldNum" sz="quarter" idx="12"/>
          </p:nvPr>
        </p:nvSpPr>
        <p:spPr/>
        <p:txBody>
          <a:bodyPr/>
          <a:lstStyle/>
          <a:p>
            <a:fld id="{F6A753FD-A5DD-4363-8430-A4E23F538855}" type="slidenum">
              <a:rPr lang="sv-SE" smtClean="0"/>
              <a:t>‹#›</a:t>
            </a:fld>
            <a:endParaRPr lang="sv-SE"/>
          </a:p>
        </p:txBody>
      </p:sp>
    </p:spTree>
    <p:extLst>
      <p:ext uri="{BB962C8B-B14F-4D97-AF65-F5344CB8AC3E}">
        <p14:creationId xmlns:p14="http://schemas.microsoft.com/office/powerpoint/2010/main" val="63222701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Platshållare för rubrik 1">
            <a:extLst>
              <a:ext uri="{FF2B5EF4-FFF2-40B4-BE49-F238E27FC236}">
                <a16:creationId xmlns:a16="http://schemas.microsoft.com/office/drawing/2014/main" id="{A77D0C7F-A1A5-44E2-8A3C-584513C15065}"/>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sv-SE"/>
              <a:t>Klicka här för att ändra mall för rubrikformat</a:t>
            </a:r>
          </a:p>
        </p:txBody>
      </p:sp>
      <p:sp>
        <p:nvSpPr>
          <p:cNvPr id="3" name="Platshållare för text 2">
            <a:extLst>
              <a:ext uri="{FF2B5EF4-FFF2-40B4-BE49-F238E27FC236}">
                <a16:creationId xmlns:a16="http://schemas.microsoft.com/office/drawing/2014/main" id="{AFDF9425-EC5A-4D93-A3B3-CF101B0B917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sv-SE"/>
              <a:t>Redigera format för bakgrundstext</a:t>
            </a:r>
          </a:p>
          <a:p>
            <a:pPr lvl="1"/>
            <a:r>
              <a:rPr lang="sv-SE"/>
              <a:t>Nivå två</a:t>
            </a:r>
          </a:p>
          <a:p>
            <a:pPr lvl="2"/>
            <a:r>
              <a:rPr lang="sv-SE"/>
              <a:t>Nivå tre</a:t>
            </a:r>
          </a:p>
          <a:p>
            <a:pPr lvl="3"/>
            <a:r>
              <a:rPr lang="sv-SE"/>
              <a:t>Nivå fyra</a:t>
            </a:r>
          </a:p>
          <a:p>
            <a:pPr lvl="4"/>
            <a:r>
              <a:rPr lang="sv-SE"/>
              <a:t>Nivå fem</a:t>
            </a:r>
          </a:p>
        </p:txBody>
      </p:sp>
      <p:sp>
        <p:nvSpPr>
          <p:cNvPr id="4" name="Platshållare för datum 3">
            <a:extLst>
              <a:ext uri="{FF2B5EF4-FFF2-40B4-BE49-F238E27FC236}">
                <a16:creationId xmlns:a16="http://schemas.microsoft.com/office/drawing/2014/main" id="{984D456B-0A0C-4891-98BE-517E1E0F95EE}"/>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F02FA08-43A6-4232-A94A-21DB34E77B4B}" type="datetimeFigureOut">
              <a:rPr lang="sv-SE" smtClean="0"/>
              <a:t>2023-02-01</a:t>
            </a:fld>
            <a:endParaRPr lang="sv-SE"/>
          </a:p>
        </p:txBody>
      </p:sp>
      <p:sp>
        <p:nvSpPr>
          <p:cNvPr id="5" name="Platshållare för sidfot 4">
            <a:extLst>
              <a:ext uri="{FF2B5EF4-FFF2-40B4-BE49-F238E27FC236}">
                <a16:creationId xmlns:a16="http://schemas.microsoft.com/office/drawing/2014/main" id="{47C2721D-D729-49B8-8AB1-5DF02B62117D}"/>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sv-SE"/>
          </a:p>
        </p:txBody>
      </p:sp>
      <p:sp>
        <p:nvSpPr>
          <p:cNvPr id="6" name="Platshållare för bildnummer 5">
            <a:extLst>
              <a:ext uri="{FF2B5EF4-FFF2-40B4-BE49-F238E27FC236}">
                <a16:creationId xmlns:a16="http://schemas.microsoft.com/office/drawing/2014/main" id="{C6DB4429-70BD-4BCD-AAC5-A5A94CAA8242}"/>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6A753FD-A5DD-4363-8430-A4E23F538855}" type="slidenum">
              <a:rPr lang="sv-SE" smtClean="0"/>
              <a:t>‹#›</a:t>
            </a:fld>
            <a:endParaRPr lang="sv-SE"/>
          </a:p>
        </p:txBody>
      </p:sp>
    </p:spTree>
    <p:extLst>
      <p:ext uri="{BB962C8B-B14F-4D97-AF65-F5344CB8AC3E}">
        <p14:creationId xmlns:p14="http://schemas.microsoft.com/office/powerpoint/2010/main" val="11398294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sv-S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 Id="rId9"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Grupp 10">
            <a:extLst>
              <a:ext uri="{FF2B5EF4-FFF2-40B4-BE49-F238E27FC236}">
                <a16:creationId xmlns:a16="http://schemas.microsoft.com/office/drawing/2014/main" id="{6B857EB1-2D6F-484A-A012-302AD13367BC}"/>
              </a:ext>
            </a:extLst>
          </p:cNvPr>
          <p:cNvGrpSpPr/>
          <p:nvPr/>
        </p:nvGrpSpPr>
        <p:grpSpPr>
          <a:xfrm>
            <a:off x="2559391" y="100977"/>
            <a:ext cx="6463618" cy="6656045"/>
            <a:chOff x="2172383" y="68873"/>
            <a:chExt cx="6682251" cy="6945539"/>
          </a:xfrm>
        </p:grpSpPr>
        <p:grpSp>
          <p:nvGrpSpPr>
            <p:cNvPr id="9" name="Grupp 8">
              <a:extLst>
                <a:ext uri="{FF2B5EF4-FFF2-40B4-BE49-F238E27FC236}">
                  <a16:creationId xmlns:a16="http://schemas.microsoft.com/office/drawing/2014/main" id="{AE4CB8BE-01FC-4D34-8F23-0F6260361CFB}"/>
                </a:ext>
              </a:extLst>
            </p:cNvPr>
            <p:cNvGrpSpPr>
              <a:grpSpLocks noChangeAspect="1"/>
            </p:cNvGrpSpPr>
            <p:nvPr/>
          </p:nvGrpSpPr>
          <p:grpSpPr>
            <a:xfrm>
              <a:off x="2172383" y="68873"/>
              <a:ext cx="6682251" cy="6945539"/>
              <a:chOff x="2172383" y="68873"/>
              <a:chExt cx="6682251" cy="6945539"/>
            </a:xfrm>
          </p:grpSpPr>
          <p:grpSp>
            <p:nvGrpSpPr>
              <p:cNvPr id="3" name="Grupp 2">
                <a:extLst>
                  <a:ext uri="{FF2B5EF4-FFF2-40B4-BE49-F238E27FC236}">
                    <a16:creationId xmlns:a16="http://schemas.microsoft.com/office/drawing/2014/main" id="{62657B36-DABE-498D-8589-151D03ECFB34}"/>
                  </a:ext>
                </a:extLst>
              </p:cNvPr>
              <p:cNvGrpSpPr/>
              <p:nvPr/>
            </p:nvGrpSpPr>
            <p:grpSpPr>
              <a:xfrm>
                <a:off x="2286207" y="447611"/>
                <a:ext cx="6352782" cy="1800000"/>
                <a:chOff x="4842917" y="393470"/>
                <a:chExt cx="6352782" cy="1800000"/>
              </a:xfrm>
            </p:grpSpPr>
            <p:pic>
              <p:nvPicPr>
                <p:cNvPr id="4" name="Obrázek 3">
                  <a:extLst>
                    <a:ext uri="{FF2B5EF4-FFF2-40B4-BE49-F238E27FC236}">
                      <a16:creationId xmlns:a16="http://schemas.microsoft.com/office/drawing/2014/main" id="{3F4553C0-ED1E-4321-99C2-43C7CD369D90}"/>
                    </a:ext>
                  </a:extLst>
                </p:cNvPr>
                <p:cNvPicPr preferRelativeResize="0">
                  <a:picLocks/>
                </p:cNvPicPr>
                <p:nvPr/>
              </p:nvPicPr>
              <p:blipFill>
                <a:blip r:embed="rId2"/>
                <a:stretch>
                  <a:fillRect/>
                </a:stretch>
              </p:blipFill>
              <p:spPr>
                <a:xfrm>
                  <a:off x="4842917" y="393470"/>
                  <a:ext cx="1800000" cy="1800000"/>
                </a:xfrm>
                <a:prstGeom prst="rect">
                  <a:avLst/>
                </a:prstGeom>
              </p:spPr>
            </p:pic>
            <p:pic>
              <p:nvPicPr>
                <p:cNvPr id="5" name="Obrázek 4">
                  <a:extLst>
                    <a:ext uri="{FF2B5EF4-FFF2-40B4-BE49-F238E27FC236}">
                      <a16:creationId xmlns:a16="http://schemas.microsoft.com/office/drawing/2014/main" id="{0D0324BA-5773-4911-B57F-188456CD78B6}"/>
                    </a:ext>
                  </a:extLst>
                </p:cNvPr>
                <p:cNvPicPr preferRelativeResize="0">
                  <a:picLocks/>
                </p:cNvPicPr>
                <p:nvPr/>
              </p:nvPicPr>
              <p:blipFill>
                <a:blip r:embed="rId3"/>
                <a:stretch>
                  <a:fillRect/>
                </a:stretch>
              </p:blipFill>
              <p:spPr>
                <a:xfrm>
                  <a:off x="7097221" y="393470"/>
                  <a:ext cx="1800000" cy="1800000"/>
                </a:xfrm>
                <a:prstGeom prst="rect">
                  <a:avLst/>
                </a:prstGeom>
              </p:spPr>
            </p:pic>
            <p:pic>
              <p:nvPicPr>
                <p:cNvPr id="6" name="Obrázek 5">
                  <a:extLst>
                    <a:ext uri="{FF2B5EF4-FFF2-40B4-BE49-F238E27FC236}">
                      <a16:creationId xmlns:a16="http://schemas.microsoft.com/office/drawing/2014/main" id="{F51FA848-2A05-40D4-BFFB-E7120F788B0C}"/>
                    </a:ext>
                  </a:extLst>
                </p:cNvPr>
                <p:cNvPicPr preferRelativeResize="0">
                  <a:picLocks/>
                </p:cNvPicPr>
                <p:nvPr/>
              </p:nvPicPr>
              <p:blipFill>
                <a:blip r:embed="rId4"/>
                <a:stretch>
                  <a:fillRect/>
                </a:stretch>
              </p:blipFill>
              <p:spPr>
                <a:xfrm>
                  <a:off x="9395699" y="393470"/>
                  <a:ext cx="1800000" cy="1800000"/>
                </a:xfrm>
                <a:prstGeom prst="rect">
                  <a:avLst/>
                </a:prstGeom>
              </p:spPr>
            </p:pic>
          </p:grpSp>
          <p:grpSp>
            <p:nvGrpSpPr>
              <p:cNvPr id="8" name="Grupp 7">
                <a:extLst>
                  <a:ext uri="{FF2B5EF4-FFF2-40B4-BE49-F238E27FC236}">
                    <a16:creationId xmlns:a16="http://schemas.microsoft.com/office/drawing/2014/main" id="{4DEC9C15-E25D-4000-9C08-96FA032C1AB9}"/>
                  </a:ext>
                </a:extLst>
              </p:cNvPr>
              <p:cNvGrpSpPr/>
              <p:nvPr/>
            </p:nvGrpSpPr>
            <p:grpSpPr>
              <a:xfrm>
                <a:off x="2190431" y="4854412"/>
                <a:ext cx="4655972" cy="2160000"/>
                <a:chOff x="2172383" y="4698000"/>
                <a:chExt cx="4655972" cy="2160000"/>
              </a:xfrm>
            </p:grpSpPr>
            <p:pic>
              <p:nvPicPr>
                <p:cNvPr id="14" name="Bildobjekt 13">
                  <a:extLst>
                    <a:ext uri="{FF2B5EF4-FFF2-40B4-BE49-F238E27FC236}">
                      <a16:creationId xmlns:a16="http://schemas.microsoft.com/office/drawing/2014/main" id="{0705EFF5-B7C7-448D-A88C-BB8CAB87599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172383" y="4698000"/>
                  <a:ext cx="2250000" cy="2160000"/>
                </a:xfrm>
                <a:prstGeom prst="rect">
                  <a:avLst/>
                </a:prstGeom>
              </p:spPr>
            </p:pic>
            <p:pic>
              <p:nvPicPr>
                <p:cNvPr id="16" name="Bildobjekt 15">
                  <a:extLst>
                    <a:ext uri="{FF2B5EF4-FFF2-40B4-BE49-F238E27FC236}">
                      <a16:creationId xmlns:a16="http://schemas.microsoft.com/office/drawing/2014/main" id="{A03EC5A6-03D6-4C8A-A393-F71DE555F793}"/>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578355" y="4698000"/>
                  <a:ext cx="2250000" cy="2160000"/>
                </a:xfrm>
                <a:prstGeom prst="rect">
                  <a:avLst/>
                </a:prstGeom>
              </p:spPr>
            </p:pic>
          </p:grpSp>
          <p:grpSp>
            <p:nvGrpSpPr>
              <p:cNvPr id="7" name="Grupp 6">
                <a:extLst>
                  <a:ext uri="{FF2B5EF4-FFF2-40B4-BE49-F238E27FC236}">
                    <a16:creationId xmlns:a16="http://schemas.microsoft.com/office/drawing/2014/main" id="{43E79963-341B-4B39-86C0-E24FE71A7BEB}"/>
                  </a:ext>
                </a:extLst>
              </p:cNvPr>
              <p:cNvGrpSpPr/>
              <p:nvPr/>
            </p:nvGrpSpPr>
            <p:grpSpPr>
              <a:xfrm>
                <a:off x="2172383" y="2463304"/>
                <a:ext cx="6682251" cy="2160000"/>
                <a:chOff x="2172383" y="2463304"/>
                <a:chExt cx="6682251" cy="2160000"/>
              </a:xfrm>
            </p:grpSpPr>
            <p:pic>
              <p:nvPicPr>
                <p:cNvPr id="10" name="Bildobjekt 9">
                  <a:extLst>
                    <a:ext uri="{FF2B5EF4-FFF2-40B4-BE49-F238E27FC236}">
                      <a16:creationId xmlns:a16="http://schemas.microsoft.com/office/drawing/2014/main" id="{9DDB165F-6161-4866-A6E3-1E235FA563AD}"/>
                    </a:ext>
                  </a:extLst>
                </p:cNvPr>
                <p:cNvPicPr>
                  <a:picLocks/>
                </p:cNvPicPr>
                <p:nvPr/>
              </p:nvPicPr>
              <p:blipFill>
                <a:blip r:embed="rId7">
                  <a:extLst>
                    <a:ext uri="{28A0092B-C50C-407E-A947-70E740481C1C}">
                      <a14:useLocalDpi xmlns:a14="http://schemas.microsoft.com/office/drawing/2010/main" val="0"/>
                    </a:ext>
                  </a:extLst>
                </a:blip>
                <a:stretch>
                  <a:fillRect/>
                </a:stretch>
              </p:blipFill>
              <p:spPr>
                <a:xfrm>
                  <a:off x="4422862" y="2463304"/>
                  <a:ext cx="2160000" cy="2160000"/>
                </a:xfrm>
                <a:prstGeom prst="rect">
                  <a:avLst/>
                </a:prstGeom>
              </p:spPr>
            </p:pic>
            <p:pic>
              <p:nvPicPr>
                <p:cNvPr id="12" name="Bildobjekt 11">
                  <a:extLst>
                    <a:ext uri="{FF2B5EF4-FFF2-40B4-BE49-F238E27FC236}">
                      <a16:creationId xmlns:a16="http://schemas.microsoft.com/office/drawing/2014/main" id="{933D0BF1-1C1A-4AE5-BF20-24B6FEB54F65}"/>
                    </a:ext>
                  </a:extLst>
                </p:cNvPr>
                <p:cNvPicPr>
                  <a:picLocks/>
                </p:cNvPicPr>
                <p:nvPr/>
              </p:nvPicPr>
              <p:blipFill>
                <a:blip r:embed="rId8">
                  <a:extLst>
                    <a:ext uri="{28A0092B-C50C-407E-A947-70E740481C1C}">
                      <a14:useLocalDpi xmlns:a14="http://schemas.microsoft.com/office/drawing/2010/main" val="0"/>
                    </a:ext>
                  </a:extLst>
                </a:blip>
                <a:stretch>
                  <a:fillRect/>
                </a:stretch>
              </p:blipFill>
              <p:spPr>
                <a:xfrm>
                  <a:off x="6694634" y="2463304"/>
                  <a:ext cx="2160000" cy="2160000"/>
                </a:xfrm>
                <a:prstGeom prst="rect">
                  <a:avLst/>
                </a:prstGeom>
              </p:spPr>
            </p:pic>
            <p:pic>
              <p:nvPicPr>
                <p:cNvPr id="18" name="Bildobjekt 17">
                  <a:extLst>
                    <a:ext uri="{FF2B5EF4-FFF2-40B4-BE49-F238E27FC236}">
                      <a16:creationId xmlns:a16="http://schemas.microsoft.com/office/drawing/2014/main" id="{B28C3491-09FC-4119-9E5E-69F41DE6F2A3}"/>
                    </a:ext>
                  </a:extLst>
                </p:cNvPr>
                <p:cNvPicPr>
                  <a:picLocks/>
                </p:cNvPicPr>
                <p:nvPr/>
              </p:nvPicPr>
              <p:blipFill>
                <a:blip r:embed="rId9">
                  <a:extLst>
                    <a:ext uri="{28A0092B-C50C-407E-A947-70E740481C1C}">
                      <a14:useLocalDpi xmlns:a14="http://schemas.microsoft.com/office/drawing/2010/main" val="0"/>
                    </a:ext>
                  </a:extLst>
                </a:blip>
                <a:stretch>
                  <a:fillRect/>
                </a:stretch>
              </p:blipFill>
              <p:spPr>
                <a:xfrm>
                  <a:off x="2172383" y="2463304"/>
                  <a:ext cx="2160000" cy="2160000"/>
                </a:xfrm>
                <a:prstGeom prst="rect">
                  <a:avLst/>
                </a:prstGeom>
              </p:spPr>
            </p:pic>
          </p:grpSp>
          <p:grpSp>
            <p:nvGrpSpPr>
              <p:cNvPr id="2" name="Grupp 1">
                <a:extLst>
                  <a:ext uri="{FF2B5EF4-FFF2-40B4-BE49-F238E27FC236}">
                    <a16:creationId xmlns:a16="http://schemas.microsoft.com/office/drawing/2014/main" id="{D66B5E10-7EC2-4127-9565-368EC7201CA8}"/>
                  </a:ext>
                </a:extLst>
              </p:cNvPr>
              <p:cNvGrpSpPr/>
              <p:nvPr/>
            </p:nvGrpSpPr>
            <p:grpSpPr>
              <a:xfrm>
                <a:off x="2257391" y="68873"/>
                <a:ext cx="261542" cy="4735722"/>
                <a:chOff x="4736895" y="136447"/>
                <a:chExt cx="261542" cy="4735722"/>
              </a:xfrm>
            </p:grpSpPr>
            <p:sp>
              <p:nvSpPr>
                <p:cNvPr id="24" name="textruta 23">
                  <a:extLst>
                    <a:ext uri="{FF2B5EF4-FFF2-40B4-BE49-F238E27FC236}">
                      <a16:creationId xmlns:a16="http://schemas.microsoft.com/office/drawing/2014/main" id="{D3807BCF-A03B-44D8-9D1A-99CE2A2E0B64}"/>
                    </a:ext>
                  </a:extLst>
                </p:cNvPr>
                <p:cNvSpPr txBox="1"/>
                <p:nvPr/>
              </p:nvSpPr>
              <p:spPr>
                <a:xfrm>
                  <a:off x="4736895" y="136447"/>
                  <a:ext cx="253484" cy="257024"/>
                </a:xfrm>
                <a:prstGeom prst="rect">
                  <a:avLst/>
                </a:prstGeom>
                <a:noFill/>
              </p:spPr>
              <p:txBody>
                <a:bodyPr wrap="none" rtlCol="0">
                  <a:spAutoFit/>
                </a:bodyPr>
                <a:lstStyle/>
                <a:p>
                  <a:r>
                    <a:rPr lang="sv-SE" dirty="0"/>
                    <a:t>a.</a:t>
                  </a:r>
                </a:p>
              </p:txBody>
            </p:sp>
            <p:sp>
              <p:nvSpPr>
                <p:cNvPr id="25" name="textruta 24">
                  <a:extLst>
                    <a:ext uri="{FF2B5EF4-FFF2-40B4-BE49-F238E27FC236}">
                      <a16:creationId xmlns:a16="http://schemas.microsoft.com/office/drawing/2014/main" id="{4C4BF6F6-1306-4463-A0C2-C9084AB760C1}"/>
                    </a:ext>
                  </a:extLst>
                </p:cNvPr>
                <p:cNvSpPr txBox="1"/>
                <p:nvPr/>
              </p:nvSpPr>
              <p:spPr>
                <a:xfrm>
                  <a:off x="4736895" y="2233753"/>
                  <a:ext cx="261542" cy="257024"/>
                </a:xfrm>
                <a:prstGeom prst="rect">
                  <a:avLst/>
                </a:prstGeom>
                <a:noFill/>
              </p:spPr>
              <p:txBody>
                <a:bodyPr wrap="none" rtlCol="0">
                  <a:spAutoFit/>
                </a:bodyPr>
                <a:lstStyle/>
                <a:p>
                  <a:r>
                    <a:rPr lang="sv-SE" dirty="0"/>
                    <a:t>b.</a:t>
                  </a:r>
                </a:p>
              </p:txBody>
            </p:sp>
            <p:sp>
              <p:nvSpPr>
                <p:cNvPr id="26" name="textruta 25">
                  <a:extLst>
                    <a:ext uri="{FF2B5EF4-FFF2-40B4-BE49-F238E27FC236}">
                      <a16:creationId xmlns:a16="http://schemas.microsoft.com/office/drawing/2014/main" id="{5D040B3C-A569-45BA-928B-8C6A37E8F1D5}"/>
                    </a:ext>
                  </a:extLst>
                </p:cNvPr>
                <p:cNvSpPr txBox="1"/>
                <p:nvPr/>
              </p:nvSpPr>
              <p:spPr>
                <a:xfrm>
                  <a:off x="4742653" y="4615145"/>
                  <a:ext cx="253484" cy="257024"/>
                </a:xfrm>
                <a:prstGeom prst="rect">
                  <a:avLst/>
                </a:prstGeom>
                <a:noFill/>
              </p:spPr>
              <p:txBody>
                <a:bodyPr wrap="none" rtlCol="0">
                  <a:spAutoFit/>
                </a:bodyPr>
                <a:lstStyle/>
                <a:p>
                  <a:r>
                    <a:rPr lang="sv-SE" dirty="0"/>
                    <a:t>c.</a:t>
                  </a:r>
                </a:p>
              </p:txBody>
            </p:sp>
          </p:grpSp>
        </p:grpSp>
        <p:sp>
          <p:nvSpPr>
            <p:cNvPr id="28" name="textruta 27">
              <a:extLst>
                <a:ext uri="{FF2B5EF4-FFF2-40B4-BE49-F238E27FC236}">
                  <a16:creationId xmlns:a16="http://schemas.microsoft.com/office/drawing/2014/main" id="{7C86899D-AECD-4040-A089-15C7328D9679}"/>
                </a:ext>
              </a:extLst>
            </p:cNvPr>
            <p:cNvSpPr txBox="1"/>
            <p:nvPr/>
          </p:nvSpPr>
          <p:spPr>
            <a:xfrm>
              <a:off x="2518933" y="4864755"/>
              <a:ext cx="396262" cy="307777"/>
            </a:xfrm>
            <a:prstGeom prst="rect">
              <a:avLst/>
            </a:prstGeom>
            <a:noFill/>
          </p:spPr>
          <p:txBody>
            <a:bodyPr wrap="none" rtlCol="0">
              <a:spAutoFit/>
            </a:bodyPr>
            <a:lstStyle/>
            <a:p>
              <a:r>
                <a:rPr lang="sv-SE" sz="1400" dirty="0" err="1"/>
                <a:t>Ig</a:t>
              </a:r>
              <a:r>
                <a:rPr lang="el-GR" sz="1400" dirty="0"/>
                <a:t>κ</a:t>
              </a:r>
              <a:endParaRPr lang="sv-SE" sz="1400" dirty="0"/>
            </a:p>
          </p:txBody>
        </p:sp>
        <p:sp>
          <p:nvSpPr>
            <p:cNvPr id="29" name="textruta 28">
              <a:extLst>
                <a:ext uri="{FF2B5EF4-FFF2-40B4-BE49-F238E27FC236}">
                  <a16:creationId xmlns:a16="http://schemas.microsoft.com/office/drawing/2014/main" id="{5CABA8BC-CEC2-4D3F-ADD5-2CAE2B94A765}"/>
                </a:ext>
              </a:extLst>
            </p:cNvPr>
            <p:cNvSpPr txBox="1"/>
            <p:nvPr/>
          </p:nvSpPr>
          <p:spPr>
            <a:xfrm>
              <a:off x="4894683" y="4864534"/>
              <a:ext cx="397866" cy="307777"/>
            </a:xfrm>
            <a:prstGeom prst="rect">
              <a:avLst/>
            </a:prstGeom>
            <a:noFill/>
          </p:spPr>
          <p:txBody>
            <a:bodyPr wrap="none" rtlCol="0">
              <a:spAutoFit/>
            </a:bodyPr>
            <a:lstStyle/>
            <a:p>
              <a:r>
                <a:rPr lang="sv-SE" sz="1400" dirty="0" err="1"/>
                <a:t>Ig</a:t>
              </a:r>
              <a:r>
                <a:rPr lang="el-GR" sz="1400" dirty="0"/>
                <a:t>λ</a:t>
              </a:r>
              <a:endParaRPr lang="sv-SE" sz="1400" dirty="0"/>
            </a:p>
          </p:txBody>
        </p:sp>
      </p:grpSp>
      <p:sp>
        <p:nvSpPr>
          <p:cNvPr id="22" name="textruta 21">
            <a:extLst>
              <a:ext uri="{FF2B5EF4-FFF2-40B4-BE49-F238E27FC236}">
                <a16:creationId xmlns:a16="http://schemas.microsoft.com/office/drawing/2014/main" id="{FD7866C5-F6C9-4D8C-B94D-87CEAB59279F}"/>
              </a:ext>
            </a:extLst>
          </p:cNvPr>
          <p:cNvSpPr txBox="1"/>
          <p:nvPr/>
        </p:nvSpPr>
        <p:spPr>
          <a:xfrm>
            <a:off x="0" y="49555"/>
            <a:ext cx="2524665" cy="369332"/>
          </a:xfrm>
          <a:prstGeom prst="rect">
            <a:avLst/>
          </a:prstGeom>
          <a:noFill/>
        </p:spPr>
        <p:txBody>
          <a:bodyPr wrap="none" rtlCol="0">
            <a:spAutoFit/>
          </a:bodyPr>
          <a:lstStyle/>
          <a:p>
            <a:r>
              <a:rPr lang="sv-SE" dirty="0"/>
              <a:t>Supplementary Fig</a:t>
            </a:r>
            <a:r>
              <a:rPr lang="en-US" altLang="zh-CN" dirty="0" err="1"/>
              <a:t>ure</a:t>
            </a:r>
            <a:r>
              <a:rPr lang="sv-SE" dirty="0"/>
              <a:t> S3</a:t>
            </a:r>
          </a:p>
        </p:txBody>
      </p:sp>
      <p:sp>
        <p:nvSpPr>
          <p:cNvPr id="13" name="textruta 12">
            <a:extLst>
              <a:ext uri="{FF2B5EF4-FFF2-40B4-BE49-F238E27FC236}">
                <a16:creationId xmlns:a16="http://schemas.microsoft.com/office/drawing/2014/main" id="{D7220E77-70D6-5E6F-A7F4-8132A94F3968}"/>
              </a:ext>
            </a:extLst>
          </p:cNvPr>
          <p:cNvSpPr txBox="1"/>
          <p:nvPr/>
        </p:nvSpPr>
        <p:spPr>
          <a:xfrm>
            <a:off x="9389547" y="3993662"/>
            <a:ext cx="2762549" cy="2620269"/>
          </a:xfrm>
          <a:prstGeom prst="rect">
            <a:avLst/>
          </a:prstGeom>
          <a:noFill/>
        </p:spPr>
        <p:txBody>
          <a:bodyPr wrap="square" rtlCol="0">
            <a:spAutoFit/>
          </a:bodyPr>
          <a:lstStyle/>
          <a:p>
            <a:pPr>
              <a:lnSpc>
                <a:spcPct val="107000"/>
              </a:lnSpc>
              <a:spcAft>
                <a:spcPts val="800"/>
              </a:spcAft>
            </a:pPr>
            <a:r>
              <a:rPr lang="en-US" sz="1100" i="1">
                <a:latin typeface="Calibri" panose="020F0502020204030204" pitchFamily="34" charset="0"/>
                <a:ea typeface="Calibri" panose="020F0502020204030204" pitchFamily="34" charset="0"/>
              </a:rPr>
              <a:t>Figure </a:t>
            </a:r>
            <a:r>
              <a:rPr lang="en-US" sz="1100" i="1">
                <a:effectLst/>
                <a:latin typeface="Calibri" panose="020F0502020204030204" pitchFamily="34" charset="0"/>
                <a:ea typeface="Calibri" panose="020F0502020204030204" pitchFamily="34" charset="0"/>
              </a:rPr>
              <a:t>S3</a:t>
            </a:r>
            <a:r>
              <a:rPr lang="en-US" sz="1100" i="1" dirty="0">
                <a:effectLst/>
                <a:latin typeface="Calibri" panose="020F0502020204030204" pitchFamily="34" charset="0"/>
                <a:ea typeface="Calibri" panose="020F0502020204030204" pitchFamily="34" charset="0"/>
              </a:rPr>
              <a:t>.</a:t>
            </a:r>
            <a:r>
              <a:rPr lang="en-US" sz="1100" dirty="0">
                <a:effectLst/>
                <a:latin typeface="Calibri" panose="020F0502020204030204" pitchFamily="34" charset="0"/>
                <a:ea typeface="Calibri" panose="020F0502020204030204" pitchFamily="34" charset="0"/>
              </a:rPr>
              <a:t> </a:t>
            </a:r>
            <a:r>
              <a:rPr lang="en-US" sz="1100" i="1" dirty="0">
                <a:effectLst/>
                <a:latin typeface="Calibri" panose="020F0502020204030204" pitchFamily="34" charset="0"/>
                <a:ea typeface="Calibri" panose="020F0502020204030204" pitchFamily="34" charset="0"/>
              </a:rPr>
              <a:t>Additional data for V(D)J sequencing and analysis.</a:t>
            </a:r>
            <a:r>
              <a:rPr lang="en-US" sz="1100" b="1" i="1" dirty="0">
                <a:effectLst/>
                <a:latin typeface="Calibri" panose="020F0502020204030204" pitchFamily="34" charset="0"/>
                <a:ea typeface="Calibri" panose="020F0502020204030204" pitchFamily="34" charset="0"/>
              </a:rPr>
              <a:t> </a:t>
            </a:r>
            <a:r>
              <a:rPr lang="en-US" sz="1100" i="1" dirty="0">
                <a:effectLst/>
                <a:latin typeface="Calibri" panose="020F0502020204030204" pitchFamily="34" charset="0"/>
                <a:ea typeface="Calibri" panose="020F0502020204030204" pitchFamily="34" charset="0"/>
              </a:rPr>
              <a:t>(a) Numbers of unique clonotypes identified in B-lymphocytes isolated from peripheral blood (P), non-draining lymph nodes (N), and tumor-draining lymph nodes (S) in three patients. (b) The diversity of BCR repertoires identified in analyzed patients described by D50 diversity index (the percentage of unique CDR3 sequences that account for 50% of the total number of sequences observed). (c) Visualization of tracking the overall top 5 </a:t>
            </a:r>
            <a:r>
              <a:rPr lang="en-US" sz="1100" i="1" dirty="0" err="1">
                <a:effectLst/>
                <a:latin typeface="Calibri" panose="020F0502020204030204" pitchFamily="34" charset="0"/>
                <a:ea typeface="Calibri" panose="020F0502020204030204" pitchFamily="34" charset="0"/>
              </a:rPr>
              <a:t>Igκ</a:t>
            </a:r>
            <a:r>
              <a:rPr lang="en-US" sz="1100" i="1" dirty="0">
                <a:effectLst/>
                <a:latin typeface="Calibri" panose="020F0502020204030204" pitchFamily="34" charset="0"/>
                <a:ea typeface="Calibri" panose="020F0502020204030204" pitchFamily="34" charset="0"/>
              </a:rPr>
              <a:t> and </a:t>
            </a:r>
            <a:r>
              <a:rPr lang="en-US" sz="1100" i="1" dirty="0" err="1">
                <a:effectLst/>
                <a:latin typeface="Calibri" panose="020F0502020204030204" pitchFamily="34" charset="0"/>
                <a:ea typeface="Calibri" panose="020F0502020204030204" pitchFamily="34" charset="0"/>
              </a:rPr>
              <a:t>Igλ</a:t>
            </a:r>
            <a:r>
              <a:rPr lang="en-US" sz="1100" i="1" dirty="0">
                <a:effectLst/>
                <a:latin typeface="Calibri" panose="020F0502020204030204" pitchFamily="34" charset="0"/>
                <a:ea typeface="Calibri" panose="020F0502020204030204" pitchFamily="34" charset="0"/>
              </a:rPr>
              <a:t> clonotypes in patient 1 (strong clonal expansion in tumor-draining lymph nodes).</a:t>
            </a:r>
            <a:endParaRPr lang="sv-SE" sz="1100" dirty="0">
              <a:effectLst/>
              <a:latin typeface="Calibri" panose="020F0502020204030204" pitchFamily="34" charset="0"/>
              <a:ea typeface="Calibri" panose="020F0502020204030204" pitchFamily="34" charset="0"/>
            </a:endParaRPr>
          </a:p>
        </p:txBody>
      </p:sp>
    </p:spTree>
    <p:extLst>
      <p:ext uri="{BB962C8B-B14F-4D97-AF65-F5344CB8AC3E}">
        <p14:creationId xmlns:p14="http://schemas.microsoft.com/office/powerpoint/2010/main" val="898935398"/>
      </p:ext>
    </p:extLst>
  </p:cSld>
  <p:clrMapOvr>
    <a:masterClrMapping/>
  </p:clrMapOvr>
</p:sld>
</file>

<file path=ppt/theme/theme1.xml><?xml version="1.0" encoding="utf-8"?>
<a:theme xmlns:a="http://schemas.openxmlformats.org/drawingml/2006/main" name="Office-t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91</TotalTime>
  <Words>126</Words>
  <Application>Microsoft Office PowerPoint</Application>
  <PresentationFormat>Widescreen</PresentationFormat>
  <Paragraphs>7</Paragraphs>
  <Slides>1</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vt:i4>
      </vt:variant>
    </vt:vector>
  </HeadingPairs>
  <TitlesOfParts>
    <vt:vector size="5" baseType="lpstr">
      <vt:lpstr>Arial</vt:lpstr>
      <vt:lpstr>Calibri</vt:lpstr>
      <vt:lpstr>Calibri Light</vt:lpstr>
      <vt:lpstr>Office-tema</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PowerPoint-presentation</dc:title>
  <dc:creator>Viqar Banday</dc:creator>
  <cp:lastModifiedBy>MDPI</cp:lastModifiedBy>
  <cp:revision>13</cp:revision>
  <dcterms:created xsi:type="dcterms:W3CDTF">2022-10-16T16:33:04Z</dcterms:created>
  <dcterms:modified xsi:type="dcterms:W3CDTF">2023-02-01T06:08:49Z</dcterms:modified>
</cp:coreProperties>
</file>