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9048"/>
  </p:normalViewPr>
  <p:slideViewPr>
    <p:cSldViewPr snapToGrid="0">
      <p:cViewPr varScale="1">
        <p:scale>
          <a:sx n="100" d="100"/>
          <a:sy n="100" d="100"/>
        </p:scale>
        <p:origin x="15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brahim, Milad" userId="8dba5b32-8283-43cf-a815-34164766df6d" providerId="ADAL" clId="{2E26640A-05C9-A74E-AE91-92EC74B74028}"/>
    <pc:docChg chg="addSld delSld modSld">
      <pc:chgData name="Ibrahim, Milad" userId="8dba5b32-8283-43cf-a815-34164766df6d" providerId="ADAL" clId="{2E26640A-05C9-A74E-AE91-92EC74B74028}" dt="2023-11-30T20:25:53.464" v="3" actId="14100"/>
      <pc:docMkLst>
        <pc:docMk/>
      </pc:docMkLst>
      <pc:sldChg chg="modSp del mod">
        <pc:chgData name="Ibrahim, Milad" userId="8dba5b32-8283-43cf-a815-34164766df6d" providerId="ADAL" clId="{2E26640A-05C9-A74E-AE91-92EC74B74028}" dt="2023-11-30T20:22:40.576" v="2" actId="2696"/>
        <pc:sldMkLst>
          <pc:docMk/>
          <pc:sldMk cId="3526119575" sldId="256"/>
        </pc:sldMkLst>
        <pc:picChg chg="mod">
          <ac:chgData name="Ibrahim, Milad" userId="8dba5b32-8283-43cf-a815-34164766df6d" providerId="ADAL" clId="{2E26640A-05C9-A74E-AE91-92EC74B74028}" dt="2023-11-30T20:21:03.186" v="0" actId="14100"/>
          <ac:picMkLst>
            <pc:docMk/>
            <pc:sldMk cId="3526119575" sldId="256"/>
            <ac:picMk id="4" creationId="{3B8A1F60-8576-1DE1-E01E-0F3A7EA0086E}"/>
          </ac:picMkLst>
        </pc:picChg>
      </pc:sldChg>
      <pc:sldChg chg="modSp add mod">
        <pc:chgData name="Ibrahim, Milad" userId="8dba5b32-8283-43cf-a815-34164766df6d" providerId="ADAL" clId="{2E26640A-05C9-A74E-AE91-92EC74B74028}" dt="2023-11-30T20:25:53.464" v="3" actId="14100"/>
        <pc:sldMkLst>
          <pc:docMk/>
          <pc:sldMk cId="1899551342" sldId="257"/>
        </pc:sldMkLst>
        <pc:picChg chg="mod">
          <ac:chgData name="Ibrahim, Milad" userId="8dba5b32-8283-43cf-a815-34164766df6d" providerId="ADAL" clId="{2E26640A-05C9-A74E-AE91-92EC74B74028}" dt="2023-11-30T20:25:53.464" v="3" actId="14100"/>
          <ac:picMkLst>
            <pc:docMk/>
            <pc:sldMk cId="1899551342" sldId="257"/>
            <ac:picMk id="6" creationId="{B46EDF21-39BD-1707-8F45-170761769CC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89B5C-0E3E-BF4E-BEE3-ACF31FE9DB91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4AF81-252A-374D-A125-7E1FC5AC3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9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Supplementary Figure 2: (A) </a:t>
            </a:r>
            <a:r>
              <a:rPr lang="en-US" b="1" dirty="0" err="1"/>
              <a:t>nanostring</a:t>
            </a:r>
            <a:r>
              <a:rPr lang="en-US" b="1" dirty="0"/>
              <a:t> gene expression PCA plot. (B) </a:t>
            </a:r>
            <a:r>
              <a:rPr lang="en-US" b="1" dirty="0" err="1"/>
              <a:t>Metascape</a:t>
            </a:r>
            <a:r>
              <a:rPr lang="en-US" b="1" dirty="0"/>
              <a:t> analysis of KDR-V Down regulated genes in TCGA Firehose cohort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B8BC56-DD29-C64A-B1AC-22BD52E0F4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8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32067-B33F-EF53-66BC-B7A0CECB7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E528BE-8BAB-67C1-C65B-4536A8E7FD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ACC9E-4531-CAA2-C752-655A1A0A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C4A69-84A3-C2D1-B573-0525B377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4B20C-429F-EC97-C1A5-2811EB6D1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1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A575B-3A0E-5637-E2AA-5BF7F518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A6E5B4-B83E-2ECE-952B-9610E00B5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1C16B-866A-7C88-D4EB-7CEBA5E99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6DBAE-9EE3-5A73-9EB4-9A17B33DB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896A1-1C3C-BDF8-FB2F-8D584C020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2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2647A-997E-297D-F86A-448D8C3FC1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241435-2D73-6307-E1A1-A5069E346D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F3321-BF9D-DFE3-C6A4-DD860FEA9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23170-2C35-5629-EC36-F0EBD14CE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E159A-1E33-D437-581A-FFD71C85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5BC0C-DB5B-862A-5A24-3FA598DB4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94270-05FD-F65B-F297-5799948E0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7CF9A-45D0-CC97-A238-14BDB2CA1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B4ECC-57BD-8A24-66CF-8828BF3A6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7E1A9-9EEC-794D-2381-1A116B26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6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9D9AD-9730-2FF2-EF25-ED6EC4D8C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3B614-7C29-34FC-EB97-545900595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A9119-03CE-F7E8-072D-DDAC4B319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3BF67-4A0E-FF9C-AE59-F969FCC6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63F82-BBE1-840B-217C-C20BA6320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88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1E765-D597-ACD9-4868-C72910EF2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C7F2D-C83F-EB23-8C7B-A0273526A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7893A-91E1-2B38-9A78-09DF8E82E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BAB88-6F2B-1ADD-1429-916F7270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FA9D6-19F6-518C-6711-93B81AED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FEFFA-CD2A-B48A-D017-A36EA1C5B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09EB0-451D-BEE8-EDD9-86E77AF7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C9DDA-9135-C39D-9546-8C42F4E7B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933D9-BC1F-0C45-5B89-FB33496A8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3DFF13-7A3F-2E81-A370-716770385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CB062-B208-2D9F-2753-3E3ECF38E4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0742B2-AD66-61FA-DCC8-15DA675FB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B1C9C3-6FCB-398F-7738-3E9AF5DBD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922623-2412-FAC0-3FED-6FB117D6A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6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656E-413B-E231-FDD8-5D5E2425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D42B2-816C-8A8F-873B-4052CD1A2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AEEBA-0167-0CB5-A0E5-F43CB9094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EB8F1-DA8E-ADB9-1AE8-DF2857F5D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1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0D3BB2-F37F-4529-3BE1-3D2F52252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4A3F5-287D-827D-8F35-FC0DC522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3DF4D-4E59-CB0F-1519-31BA6C1C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8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3046-3276-EA92-3FCA-F603FA337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1A4A2-10A9-01BB-9E8F-11D04264D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A0A858-088C-227A-87D3-77C610334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326E5-9254-6D73-C6B6-C84B75E22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1D953-49E8-B627-8B5D-96F257E93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FE457-1799-25DB-513A-614010800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1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F659-6C71-F49C-A3FE-E159F19EC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A031D-A045-05F2-A0F5-0E93F491E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FC451B-4EDD-E351-1A48-F1B18D564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E6687-1F7D-59EC-950F-329C338B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2BADC2-6B66-10DE-2971-991ACA9CA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B7967-FF93-0824-499E-2914E8659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2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BFEB56-CEE2-2742-FF67-8EC3660A1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461C5-5F1E-74C6-4C6D-369D146F3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C93CD-8813-649F-5AA8-E6CF65611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A627C-5A46-314F-A9C3-5821E0B53DFF}" type="datetimeFigureOut">
              <a:rPr lang="en-US" smtClean="0"/>
              <a:t>11/30/23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CEB30-4622-E948-297E-EB0C23872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7BE95-C580-8C66-3E46-F8FC1C144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EAA6D-8A78-5A4E-AA35-B21F57929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221247-2E51-1CF1-0E78-6C8396B28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3" y="705678"/>
            <a:ext cx="4402041" cy="4273826"/>
          </a:xfrm>
          <a:prstGeom prst="rect">
            <a:avLst/>
          </a:prstGeom>
        </p:spPr>
      </p:pic>
      <p:pic>
        <p:nvPicPr>
          <p:cNvPr id="6" name="Picture 5" descr="HeatmapSelectedGO.png">
            <a:extLst>
              <a:ext uri="{FF2B5EF4-FFF2-40B4-BE49-F238E27FC236}">
                <a16:creationId xmlns:a16="http://schemas.microsoft.com/office/drawing/2014/main" id="{B46EDF21-39BD-1707-8F45-170761769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084" y="1185179"/>
            <a:ext cx="7660916" cy="34057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6DFA0D-683F-8D6F-04B5-0D83A3FF139E}"/>
              </a:ext>
            </a:extLst>
          </p:cNvPr>
          <p:cNvSpPr txBox="1"/>
          <p:nvPr/>
        </p:nvSpPr>
        <p:spPr>
          <a:xfrm>
            <a:off x="284205" y="222422"/>
            <a:ext cx="28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59DFC1-C045-6BDD-170A-DC24D38202F0}"/>
              </a:ext>
            </a:extLst>
          </p:cNvPr>
          <p:cNvSpPr txBox="1"/>
          <p:nvPr/>
        </p:nvSpPr>
        <p:spPr>
          <a:xfrm>
            <a:off x="4301822" y="279384"/>
            <a:ext cx="28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899551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30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Ibrahim, Milad</dc:creator>
  <cp:lastModifiedBy>Ibrahim, Milad</cp:lastModifiedBy>
  <cp:revision>1</cp:revision>
  <dcterms:created xsi:type="dcterms:W3CDTF">2023-10-31T19:14:26Z</dcterms:created>
  <dcterms:modified xsi:type="dcterms:W3CDTF">2023-11-30T22:08:12Z</dcterms:modified>
</cp:coreProperties>
</file>