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86259"/>
  </p:normalViewPr>
  <p:slideViewPr>
    <p:cSldViewPr snapToGrid="0">
      <p:cViewPr>
        <p:scale>
          <a:sx n="110" d="100"/>
          <a:sy n="110" d="100"/>
        </p:scale>
        <p:origin x="117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brahim, Milad" userId="8dba5b32-8283-43cf-a815-34164766df6d" providerId="ADAL" clId="{2487819A-8881-7949-9EBD-60F9403F6C95}"/>
    <pc:docChg chg="undo custSel modSld">
      <pc:chgData name="Ibrahim, Milad" userId="8dba5b32-8283-43cf-a815-34164766df6d" providerId="ADAL" clId="{2487819A-8881-7949-9EBD-60F9403F6C95}" dt="2023-12-07T18:41:06.907" v="80" actId="1076"/>
      <pc:docMkLst>
        <pc:docMk/>
      </pc:docMkLst>
      <pc:sldChg chg="addSp delSp modSp mod modNotesTx">
        <pc:chgData name="Ibrahim, Milad" userId="8dba5b32-8283-43cf-a815-34164766df6d" providerId="ADAL" clId="{2487819A-8881-7949-9EBD-60F9403F6C95}" dt="2023-12-07T18:41:06.907" v="80" actId="1076"/>
        <pc:sldMkLst>
          <pc:docMk/>
          <pc:sldMk cId="2869950582" sldId="256"/>
        </pc:sldMkLst>
        <pc:spChg chg="add del">
          <ac:chgData name="Ibrahim, Milad" userId="8dba5b32-8283-43cf-a815-34164766df6d" providerId="ADAL" clId="{2487819A-8881-7949-9EBD-60F9403F6C95}" dt="2023-12-07T18:40:32.930" v="78" actId="478"/>
          <ac:spMkLst>
            <pc:docMk/>
            <pc:sldMk cId="2869950582" sldId="256"/>
            <ac:spMk id="8" creationId="{B79C91F7-4C1F-9D89-8BCC-3B9E98E6AB48}"/>
          </ac:spMkLst>
        </pc:spChg>
        <pc:spChg chg="add del">
          <ac:chgData name="Ibrahim, Milad" userId="8dba5b32-8283-43cf-a815-34164766df6d" providerId="ADAL" clId="{2487819A-8881-7949-9EBD-60F9403F6C95}" dt="2023-12-07T18:40:32.930" v="78" actId="478"/>
          <ac:spMkLst>
            <pc:docMk/>
            <pc:sldMk cId="2869950582" sldId="256"/>
            <ac:spMk id="9" creationId="{A53CE056-BD05-4481-FB1F-619DB4925EF4}"/>
          </ac:spMkLst>
        </pc:spChg>
        <pc:spChg chg="add del">
          <ac:chgData name="Ibrahim, Milad" userId="8dba5b32-8283-43cf-a815-34164766df6d" providerId="ADAL" clId="{2487819A-8881-7949-9EBD-60F9403F6C95}" dt="2023-12-07T18:40:32.930" v="78" actId="478"/>
          <ac:spMkLst>
            <pc:docMk/>
            <pc:sldMk cId="2869950582" sldId="256"/>
            <ac:spMk id="10" creationId="{03556188-2EAD-03FD-5727-C1DF58FF99EC}"/>
          </ac:spMkLst>
        </pc:spChg>
        <pc:spChg chg="add del">
          <ac:chgData name="Ibrahim, Milad" userId="8dba5b32-8283-43cf-a815-34164766df6d" providerId="ADAL" clId="{2487819A-8881-7949-9EBD-60F9403F6C95}" dt="2023-12-07T18:40:32.930" v="78" actId="478"/>
          <ac:spMkLst>
            <pc:docMk/>
            <pc:sldMk cId="2869950582" sldId="256"/>
            <ac:spMk id="11" creationId="{952A4C4B-9769-6F37-9E43-0E44E8288225}"/>
          </ac:spMkLst>
        </pc:spChg>
        <pc:spChg chg="add del mod">
          <ac:chgData name="Ibrahim, Milad" userId="8dba5b32-8283-43cf-a815-34164766df6d" providerId="ADAL" clId="{2487819A-8881-7949-9EBD-60F9403F6C95}" dt="2023-12-07T18:41:06.907" v="80" actId="1076"/>
          <ac:spMkLst>
            <pc:docMk/>
            <pc:sldMk cId="2869950582" sldId="256"/>
            <ac:spMk id="12" creationId="{8F2A272D-2F1A-6676-E8B5-C2EACF6A2B2F}"/>
          </ac:spMkLst>
        </pc:spChg>
        <pc:spChg chg="add del mod">
          <ac:chgData name="Ibrahim, Milad" userId="8dba5b32-8283-43cf-a815-34164766df6d" providerId="ADAL" clId="{2487819A-8881-7949-9EBD-60F9403F6C95}" dt="2023-12-07T18:40:32.930" v="78" actId="478"/>
          <ac:spMkLst>
            <pc:docMk/>
            <pc:sldMk cId="2869950582" sldId="256"/>
            <ac:spMk id="13" creationId="{40F0C5D6-B3C1-0082-3436-2C964C8B2147}"/>
          </ac:spMkLst>
        </pc:spChg>
        <pc:picChg chg="add del mod">
          <ac:chgData name="Ibrahim, Milad" userId="8dba5b32-8283-43cf-a815-34164766df6d" providerId="ADAL" clId="{2487819A-8881-7949-9EBD-60F9403F6C95}" dt="2023-12-07T18:40:32.529" v="77"/>
          <ac:picMkLst>
            <pc:docMk/>
            <pc:sldMk cId="2869950582" sldId="256"/>
            <ac:picMk id="2" creationId="{43CB9AC4-DA19-D93B-E6DE-51476E2D4D18}"/>
          </ac:picMkLst>
        </pc:picChg>
        <pc:picChg chg="add del mod">
          <ac:chgData name="Ibrahim, Milad" userId="8dba5b32-8283-43cf-a815-34164766df6d" providerId="ADAL" clId="{2487819A-8881-7949-9EBD-60F9403F6C95}" dt="2023-12-07T18:40:32.930" v="78" actId="478"/>
          <ac:picMkLst>
            <pc:docMk/>
            <pc:sldMk cId="2869950582" sldId="256"/>
            <ac:picMk id="3" creationId="{F4AB3A4C-44E3-6554-6E5A-7E5790F487B8}"/>
          </ac:picMkLst>
        </pc:picChg>
        <pc:picChg chg="del">
          <ac:chgData name="Ibrahim, Milad" userId="8dba5b32-8283-43cf-a815-34164766df6d" providerId="ADAL" clId="{2487819A-8881-7949-9EBD-60F9403F6C95}" dt="2023-12-04T19:49:11.727" v="0" actId="478"/>
          <ac:picMkLst>
            <pc:docMk/>
            <pc:sldMk cId="2869950582" sldId="256"/>
            <ac:picMk id="5" creationId="{D1DF4D37-C46A-5A25-3B6B-9C0759A9AADC}"/>
          </ac:picMkLst>
        </pc:picChg>
        <pc:picChg chg="add del mod">
          <ac:chgData name="Ibrahim, Milad" userId="8dba5b32-8283-43cf-a815-34164766df6d" providerId="ADAL" clId="{2487819A-8881-7949-9EBD-60F9403F6C95}" dt="2023-12-07T18:40:32.930" v="78" actId="478"/>
          <ac:picMkLst>
            <pc:docMk/>
            <pc:sldMk cId="2869950582" sldId="256"/>
            <ac:picMk id="6" creationId="{CB65E86C-4B58-8E68-265E-2211F5C1CF54}"/>
          </ac:picMkLst>
        </pc:picChg>
        <pc:picChg chg="del">
          <ac:chgData name="Ibrahim, Milad" userId="8dba5b32-8283-43cf-a815-34164766df6d" providerId="ADAL" clId="{2487819A-8881-7949-9EBD-60F9403F6C95}" dt="2023-12-04T19:49:14.194" v="1" actId="478"/>
          <ac:picMkLst>
            <pc:docMk/>
            <pc:sldMk cId="2869950582" sldId="256"/>
            <ac:picMk id="7" creationId="{FE9289E4-4A28-9446-4D46-54D57BAE73B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AEC3B-FF28-B64A-BF10-C2B277D77FE4}" type="datetimeFigureOut">
              <a:rPr lang="en-US" smtClean="0"/>
              <a:t>12/7/23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58B69-0CAA-3340-93EE-3B1A2F20C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38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Supplementary figure 4: TCGA Firehose legacy </a:t>
            </a:r>
            <a:r>
              <a:rPr lang="en-US" dirty="0" err="1"/>
              <a:t>Oncoprints</a:t>
            </a:r>
            <a:r>
              <a:rPr lang="en-US" dirty="0"/>
              <a:t> for KDR-WT (left) and KDR-Var (right) showing Top 50 somatic mutations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E58B69-0CAA-3340-93EE-3B1A2F20C1F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25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B8B66-A0DE-2C9D-DD32-319D54F04F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351793-830A-37A2-53D1-508927D5C3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BC52C9-3957-2C2D-3F8B-9EBA0FBE4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48DA-2DC3-244B-85DE-5A2FC6729E2D}" type="datetimeFigureOut">
              <a:rPr lang="en-US" smtClean="0"/>
              <a:t>12/7/23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950935-5886-51D0-0045-7C1588CA0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A7D16A-C63E-B312-F528-4A9F6197F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3CA0-78DF-2643-9C4C-40DEF98D1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686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5D16D-8FFD-A2B7-D4B6-786EC7732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3949A2-998B-F056-789C-590A023BF7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BDF0F9-C625-2A40-B531-0B64016EA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48DA-2DC3-244B-85DE-5A2FC6729E2D}" type="datetimeFigureOut">
              <a:rPr lang="en-US" smtClean="0"/>
              <a:t>12/7/23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EF922-AEB6-266E-42DF-FA5BAA8ED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5ABBB3-0305-0AC5-FE2E-B07E6435C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3CA0-78DF-2643-9C4C-40DEF98D1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263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73F323-5D4A-3C60-CC32-2A618A8A38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EADECF-252C-F7AA-9D17-590A67D8C0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12A88-AC2F-BA6B-A0FE-47CA327DF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48DA-2DC3-244B-85DE-5A2FC6729E2D}" type="datetimeFigureOut">
              <a:rPr lang="en-US" smtClean="0"/>
              <a:t>12/7/23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4867F-CE24-1547-5664-6D1F2FA8D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E6E1C-2DFE-C4AA-E828-3FE70F6D5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3CA0-78DF-2643-9C4C-40DEF98D1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818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DE043-56DD-9E80-5ECF-8221C4442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C1B6E7-9024-9E0D-6005-00CDCD623E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6FC307-30F4-B10C-DFD2-61FC1DEB3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48DA-2DC3-244B-85DE-5A2FC6729E2D}" type="datetimeFigureOut">
              <a:rPr lang="en-US" smtClean="0"/>
              <a:t>12/7/23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8EAC42-F07A-DCFA-4FDC-BB0BD9956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B667A-F908-892E-A0BE-4FAE27216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3CA0-78DF-2643-9C4C-40DEF98D1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726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57A4B-D716-51E1-1B2C-4AF7BA251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DCE613-C8A7-DC2A-88BB-1A79EC5313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3E949-487F-6E00-859B-F38919799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48DA-2DC3-244B-85DE-5A2FC6729E2D}" type="datetimeFigureOut">
              <a:rPr lang="en-US" smtClean="0"/>
              <a:t>12/7/23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5C162A-F279-FC9B-BB9D-AD06FE43B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707ACC-EAD8-3B4B-2ECE-80B6DB402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3CA0-78DF-2643-9C4C-40DEF98D1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812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355AB-443E-FD8F-0B4C-DD449F29C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CCA60A-BB4D-15D9-E2FC-2365B4C688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5B9505-A571-FFB6-8864-929D6EDDC8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CBB5FD-7096-1E52-B513-BFDDD5CF5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48DA-2DC3-244B-85DE-5A2FC6729E2D}" type="datetimeFigureOut">
              <a:rPr lang="en-US" smtClean="0"/>
              <a:t>12/7/23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8B6D1C-8752-C03D-16DD-DFBE47EB9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1479F8-91C1-35DF-50D2-C80F118A2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3CA0-78DF-2643-9C4C-40DEF98D1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407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75B7B-2B56-FF05-BA9E-04768EA52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F6413-A996-5EE0-8763-152BE605EC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2ED3EC-EAB9-7103-C905-94C57DE62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54947C-20DD-2EB9-FB9B-F17BC5056E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25E7FF-E5A8-8364-DBD0-2FDAEDC823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333D12-CB20-08A5-C2F5-388DDC7DA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48DA-2DC3-244B-85DE-5A2FC6729E2D}" type="datetimeFigureOut">
              <a:rPr lang="en-US" smtClean="0"/>
              <a:t>12/7/23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1FDAB6-7240-4744-BD6B-872F51C95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4D0988-3EF9-E763-388C-DE8058BE0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3CA0-78DF-2643-9C4C-40DEF98D1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0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8AB34-88FE-B47A-20C9-3CCF41D1C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3A8527-CC0E-B253-AFA1-C262CE381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48DA-2DC3-244B-85DE-5A2FC6729E2D}" type="datetimeFigureOut">
              <a:rPr lang="en-US" smtClean="0"/>
              <a:t>12/7/23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019524-A590-6CF9-DA95-0AD72E294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1FC0D0-ADAB-04F9-9971-811323719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3CA0-78DF-2643-9C4C-40DEF98D1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585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030C3A-6DA0-5575-FD2D-CFD7BED9D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48DA-2DC3-244B-85DE-5A2FC6729E2D}" type="datetimeFigureOut">
              <a:rPr lang="en-US" smtClean="0"/>
              <a:t>12/7/23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A561C5-F6CA-EC9B-93DE-E51B4D1D2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E6466A-C13A-F812-4FA4-D3D00C1BA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3CA0-78DF-2643-9C4C-40DEF98D1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345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C3332-0EBC-6439-2C3E-4D30D552B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75E42B-297C-0881-702C-9135872333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1E9FC5-5208-397E-02B8-4CC5CBB4A1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919C96-5515-D3AA-4F95-73A35BE18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48DA-2DC3-244B-85DE-5A2FC6729E2D}" type="datetimeFigureOut">
              <a:rPr lang="en-US" smtClean="0"/>
              <a:t>12/7/23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1238FE-4B03-279B-E7A5-E47F9B388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0B7D65-7EC2-4F09-EFF9-F67679565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3CA0-78DF-2643-9C4C-40DEF98D1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79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31A4A-22E0-DD24-DE34-6315FD886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C75FC7-AD36-1AAB-8E18-0353C96BD2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7C2170-629F-ECCF-150A-91B3548F00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BD4EE0-25A5-6371-3A91-B553B2B10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48DA-2DC3-244B-85DE-5A2FC6729E2D}" type="datetimeFigureOut">
              <a:rPr lang="en-US" smtClean="0"/>
              <a:t>12/7/23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E2CF91-C8ED-E238-8FA3-403F3A53A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C4858E-5BFE-73B8-0F4C-67D73D136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13CA0-78DF-2643-9C4C-40DEF98D1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244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C40981-EDE1-79E8-BC90-9E206AC3B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C10A67-5590-BFFF-99F8-8EE7D8C972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CF423A-94C6-FBBD-D19B-614D6E8C13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B48DA-2DC3-244B-85DE-5A2FC6729E2D}" type="datetimeFigureOut">
              <a:rPr lang="en-US" smtClean="0"/>
              <a:t>12/7/23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3F193-CD71-42EE-31FB-0FE17B2AE2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B3906-5ED4-54DE-C1D1-DAE2BC7E25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13CA0-78DF-2643-9C4C-40DEF98D1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355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79C91F7-4C1F-9D89-8BCC-3B9E98E6AB48}"/>
              </a:ext>
            </a:extLst>
          </p:cNvPr>
          <p:cNvSpPr txBox="1"/>
          <p:nvPr/>
        </p:nvSpPr>
        <p:spPr>
          <a:xfrm>
            <a:off x="1868557" y="367748"/>
            <a:ext cx="1769165" cy="6858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3CE056-BD05-4481-FB1F-619DB4925EF4}"/>
              </a:ext>
            </a:extLst>
          </p:cNvPr>
          <p:cNvSpPr txBox="1"/>
          <p:nvPr/>
        </p:nvSpPr>
        <p:spPr>
          <a:xfrm>
            <a:off x="7267989" y="550358"/>
            <a:ext cx="1769165" cy="6858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556188-2EAD-03FD-5727-C1DF58FF99EC}"/>
              </a:ext>
            </a:extLst>
          </p:cNvPr>
          <p:cNvSpPr txBox="1"/>
          <p:nvPr/>
        </p:nvSpPr>
        <p:spPr>
          <a:xfrm>
            <a:off x="1347581" y="4575972"/>
            <a:ext cx="17691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KDR-WT, TCGA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2A4C4B-9769-6F37-9E43-0E44E8288225}"/>
              </a:ext>
            </a:extLst>
          </p:cNvPr>
          <p:cNvSpPr txBox="1"/>
          <p:nvPr/>
        </p:nvSpPr>
        <p:spPr>
          <a:xfrm>
            <a:off x="7602607" y="4595645"/>
            <a:ext cx="17691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KDR-Var, TCGA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AB3A4C-44E3-6554-6E5A-7E5790F48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29" y="157192"/>
            <a:ext cx="6315489" cy="42103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B65E86C-4B58-8E68-265E-2211F5C1CF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9120" y="177238"/>
            <a:ext cx="5802880" cy="421032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F2A272D-2F1A-6676-E8B5-C2EACF6A2B2F}"/>
              </a:ext>
            </a:extLst>
          </p:cNvPr>
          <p:cNvSpPr txBox="1"/>
          <p:nvPr/>
        </p:nvSpPr>
        <p:spPr>
          <a:xfrm>
            <a:off x="1925549" y="171165"/>
            <a:ext cx="1655180" cy="3931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F0C5D6-B3C1-0082-3436-2C964C8B2147}"/>
              </a:ext>
            </a:extLst>
          </p:cNvPr>
          <p:cNvSpPr txBox="1"/>
          <p:nvPr/>
        </p:nvSpPr>
        <p:spPr>
          <a:xfrm>
            <a:off x="8060368" y="157192"/>
            <a:ext cx="1655180" cy="3931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950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30</Words>
  <Application>Microsoft Macintosh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Ibrahim, Milad</dc:creator>
  <cp:lastModifiedBy>Ibrahim, Milad</cp:lastModifiedBy>
  <cp:revision>1</cp:revision>
  <dcterms:created xsi:type="dcterms:W3CDTF">2023-11-27T20:16:22Z</dcterms:created>
  <dcterms:modified xsi:type="dcterms:W3CDTF">2023-12-07T18:41:18Z</dcterms:modified>
</cp:coreProperties>
</file>