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9070" autoAdjust="0"/>
  </p:normalViewPr>
  <p:slideViewPr>
    <p:cSldViewPr snapToGrid="0">
      <p:cViewPr varScale="1">
        <p:scale>
          <a:sx n="102" d="100"/>
          <a:sy n="102" d="100"/>
        </p:scale>
        <p:origin x="89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lla Bochaca, Irineu" userId="9edcbbbe-9c36-4e23-afae-34c6df46d968" providerId="ADAL" clId="{2BF74875-1B1B-4D13-9AD1-0935249C46F4}"/>
    <pc:docChg chg="modSld">
      <pc:chgData name="Illa Bochaca, Irineu" userId="9edcbbbe-9c36-4e23-afae-34c6df46d968" providerId="ADAL" clId="{2BF74875-1B1B-4D13-9AD1-0935249C46F4}" dt="2023-04-17T21:05:43.087" v="0" actId="164"/>
      <pc:docMkLst>
        <pc:docMk/>
      </pc:docMkLst>
      <pc:sldChg chg="addSp modSp">
        <pc:chgData name="Illa Bochaca, Irineu" userId="9edcbbbe-9c36-4e23-afae-34c6df46d968" providerId="ADAL" clId="{2BF74875-1B1B-4D13-9AD1-0935249C46F4}" dt="2023-04-17T21:05:43.087" v="0" actId="164"/>
        <pc:sldMkLst>
          <pc:docMk/>
          <pc:sldMk cId="181310265" sldId="256"/>
        </pc:sldMkLst>
        <pc:spChg chg="mod">
          <ac:chgData name="Illa Bochaca, Irineu" userId="9edcbbbe-9c36-4e23-afae-34c6df46d968" providerId="ADAL" clId="{2BF74875-1B1B-4D13-9AD1-0935249C46F4}" dt="2023-04-17T21:05:43.087" v="0" actId="164"/>
          <ac:spMkLst>
            <pc:docMk/>
            <pc:sldMk cId="181310265" sldId="256"/>
            <ac:spMk id="2" creationId="{2A234A66-9BB8-43B7-85B2-5578D81F402B}"/>
          </ac:spMkLst>
        </pc:spChg>
        <pc:spChg chg="mod">
          <ac:chgData name="Illa Bochaca, Irineu" userId="9edcbbbe-9c36-4e23-afae-34c6df46d968" providerId="ADAL" clId="{2BF74875-1B1B-4D13-9AD1-0935249C46F4}" dt="2023-04-17T21:05:43.087" v="0" actId="164"/>
          <ac:spMkLst>
            <pc:docMk/>
            <pc:sldMk cId="181310265" sldId="256"/>
            <ac:spMk id="7" creationId="{602DE42B-08B1-4804-B641-EB90C2665884}"/>
          </ac:spMkLst>
        </pc:spChg>
        <pc:spChg chg="mod">
          <ac:chgData name="Illa Bochaca, Irineu" userId="9edcbbbe-9c36-4e23-afae-34c6df46d968" providerId="ADAL" clId="{2BF74875-1B1B-4D13-9AD1-0935249C46F4}" dt="2023-04-17T21:05:43.087" v="0" actId="164"/>
          <ac:spMkLst>
            <pc:docMk/>
            <pc:sldMk cId="181310265" sldId="256"/>
            <ac:spMk id="8" creationId="{0AD9D2F3-0CD2-4298-898C-DB94CC867D9B}"/>
          </ac:spMkLst>
        </pc:spChg>
        <pc:grpChg chg="add mod">
          <ac:chgData name="Illa Bochaca, Irineu" userId="9edcbbbe-9c36-4e23-afae-34c6df46d968" providerId="ADAL" clId="{2BF74875-1B1B-4D13-9AD1-0935249C46F4}" dt="2023-04-17T21:05:43.087" v="0" actId="164"/>
          <ac:grpSpMkLst>
            <pc:docMk/>
            <pc:sldMk cId="181310265" sldId="256"/>
            <ac:grpSpMk id="5" creationId="{F1040B8D-F68E-40CA-98BC-84A3F721567C}"/>
          </ac:grpSpMkLst>
        </pc:grpChg>
        <pc:graphicFrameChg chg="mod">
          <ac:chgData name="Illa Bochaca, Irineu" userId="9edcbbbe-9c36-4e23-afae-34c6df46d968" providerId="ADAL" clId="{2BF74875-1B1B-4D13-9AD1-0935249C46F4}" dt="2023-04-17T21:05:43.087" v="0" actId="164"/>
          <ac:graphicFrameMkLst>
            <pc:docMk/>
            <pc:sldMk cId="181310265" sldId="256"/>
            <ac:graphicFrameMk id="3" creationId="{00000000-0000-0000-0000-000000000000}"/>
          </ac:graphicFrameMkLst>
        </pc:graphicFrameChg>
        <pc:graphicFrameChg chg="mod">
          <ac:chgData name="Illa Bochaca, Irineu" userId="9edcbbbe-9c36-4e23-afae-34c6df46d968" providerId="ADAL" clId="{2BF74875-1B1B-4D13-9AD1-0935249C46F4}" dt="2023-04-17T21:05:43.087" v="0" actId="164"/>
          <ac:graphicFrameMkLst>
            <pc:docMk/>
            <pc:sldMk cId="181310265" sldId="256"/>
            <ac:graphicFrameMk id="4" creationId="{00000000-0000-0000-0000-000000000000}"/>
          </ac:graphicFrameMkLst>
        </pc:graphicFrameChg>
        <pc:graphicFrameChg chg="mod">
          <ac:chgData name="Illa Bochaca, Irineu" userId="9edcbbbe-9c36-4e23-afae-34c6df46d968" providerId="ADAL" clId="{2BF74875-1B1B-4D13-9AD1-0935249C46F4}" dt="2023-04-17T21:05:43.087" v="0" actId="164"/>
          <ac:graphicFrameMkLst>
            <pc:docMk/>
            <pc:sldMk cId="181310265" sldId="256"/>
            <ac:graphicFrameMk id="6" creationId="{00000000-0000-0000-0000-000000000000}"/>
          </ac:graphicFrameMkLst>
        </pc:graphicFrameChg>
      </pc:sldChg>
    </pc:docChg>
  </pc:docChgLst>
  <pc:docChgLst>
    <pc:chgData name="Milad Ibrahim" userId="8dba5b32-8283-43cf-a815-34164766df6d" providerId="ADAL" clId="{84481721-D28E-4979-9F2A-188E11EDDA41}"/>
    <pc:docChg chg="modSld">
      <pc:chgData name="Milad Ibrahim" userId="8dba5b32-8283-43cf-a815-34164766df6d" providerId="ADAL" clId="{84481721-D28E-4979-9F2A-188E11EDDA41}" dt="2023-04-20T17:01:50.354" v="20" actId="14100"/>
      <pc:docMkLst>
        <pc:docMk/>
      </pc:docMkLst>
      <pc:sldChg chg="addSp modSp">
        <pc:chgData name="Milad Ibrahim" userId="8dba5b32-8283-43cf-a815-34164766df6d" providerId="ADAL" clId="{84481721-D28E-4979-9F2A-188E11EDDA41}" dt="2023-04-20T17:01:50.354" v="20" actId="14100"/>
        <pc:sldMkLst>
          <pc:docMk/>
          <pc:sldMk cId="181310265" sldId="256"/>
        </pc:sldMkLst>
        <pc:spChg chg="add mod">
          <ac:chgData name="Milad Ibrahim" userId="8dba5b32-8283-43cf-a815-34164766df6d" providerId="ADAL" clId="{84481721-D28E-4979-9F2A-188E11EDDA41}" dt="2023-04-20T17:01:50.354" v="20" actId="14100"/>
          <ac:spMkLst>
            <pc:docMk/>
            <pc:sldMk cId="181310265" sldId="256"/>
            <ac:spMk id="9" creationId="{918FF2DA-9536-4D5D-9C25-C00916754CE4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24A82-602D-4824-8F2E-2E1DB2AE82C4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4466C-5D94-4261-BD32-E412E4E56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97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</a:t>
            </a:r>
            <a:r>
              <a:rPr lang="en-US" b="1"/>
              <a:t>figure 1:</a:t>
            </a:r>
            <a:r>
              <a:rPr lang="en-US" b="1" baseline="0"/>
              <a:t> </a:t>
            </a:r>
            <a:r>
              <a:rPr lang="en-US" b="1" baseline="0" dirty="0"/>
              <a:t>The maximal half inhibitory concentration (IC50) were calculated using dose response curves </a:t>
            </a:r>
            <a:r>
              <a:rPr lang="en-US" b="0" baseline="0" dirty="0"/>
              <a:t>(A) IC50 for </a:t>
            </a:r>
            <a:r>
              <a:rPr lang="en-US" b="0" baseline="0" dirty="0" err="1"/>
              <a:t>Dabrafenib</a:t>
            </a:r>
            <a:r>
              <a:rPr lang="en-US" b="0" baseline="0" dirty="0"/>
              <a:t> was calculated using the following concentrations 0.00001, 0.0001, 0.001, 0.01, 0.1 and 1 </a:t>
            </a:r>
            <a:r>
              <a:rPr lang="en-US" b="0" baseline="0" dirty="0" err="1"/>
              <a:t>uM</a:t>
            </a:r>
            <a:r>
              <a:rPr lang="en-US" b="0" baseline="0" dirty="0"/>
              <a:t>. (B) </a:t>
            </a:r>
            <a:r>
              <a:rPr lang="en-US" b="0" baseline="0" dirty="0" err="1"/>
              <a:t>Lenvatinib</a:t>
            </a:r>
            <a:r>
              <a:rPr lang="en-US" b="0" baseline="0" dirty="0"/>
              <a:t> response curve used 5, 10, 20, 30 and 40 </a:t>
            </a:r>
            <a:r>
              <a:rPr lang="en-US" b="0" baseline="0" dirty="0" err="1"/>
              <a:t>uM</a:t>
            </a:r>
            <a:r>
              <a:rPr lang="en-US" b="0" baseline="0" dirty="0"/>
              <a:t>. (C) </a:t>
            </a:r>
            <a:r>
              <a:rPr lang="en-US" b="0" baseline="0" dirty="0" err="1"/>
              <a:t>Trametinib</a:t>
            </a:r>
            <a:r>
              <a:rPr lang="en-US" b="0" baseline="0" dirty="0"/>
              <a:t> concentrations to generate the dose response curve were 0.1, 1, 10, 20, 40, 80, 160 </a:t>
            </a:r>
            <a:r>
              <a:rPr lang="en-US" b="0" baseline="0" dirty="0" err="1"/>
              <a:t>nM.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4466C-5D94-4261-BD32-E412E4E567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94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FEAC7-41C0-439C-9DFA-D47B31300A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2AB280-E50B-4C58-93E7-3C42A2BFF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D11E0-B9A0-4C73-B233-B33CBA778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66C2F-1630-410F-A9AD-67E4B3990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ECCA4-B135-4745-90CB-6A0D66661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74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12C0B-45D4-44BB-91DA-9129D4431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5FA6A6-38DF-48A4-B052-2BCCE7BB01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D4102-718B-4901-A073-7A2520DB9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28EC2-5F7A-4568-8BB7-188BB697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A5027-2D75-4D4C-9BD1-FFD50730F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1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841A9-2F92-4EFE-9533-774FFA39B3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EBEB2E-339B-4814-B39C-DD744EC63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C6078-499A-4E20-BD79-8A097ADED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3B52A-468E-4DED-BD08-9C633435F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59680-1B96-4714-8B64-6F804CAFF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904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A1D82-2A9C-41ED-9C08-B61835885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8B42A-1A97-4BF4-A9FC-69B568411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868D2-4013-4623-A61E-B9BA52BD7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D1BCD8-D330-444E-812A-D8F6D948B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2997E-4329-4255-909C-37DA684D3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14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06145-B571-4736-84C8-A7029079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FCD263-11DB-4B40-B4DB-92D1F6798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8E2B8-B31D-4118-AD26-837B1E251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287E1-D328-4A01-9800-051117252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B2FA8-BE5C-4C11-BA1B-84912D739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3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6021C-AC06-4868-94F3-FBDB120AE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73B5B-43AD-4DE0-92EE-7A58FBBE46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5B1C36-517D-4FB7-A4E8-F22389C1A5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BAB6AF-241F-4E5D-97C5-EEF1BE8AB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12299B-F477-46CE-8C17-96948CAB4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609C6-B6CE-4308-AB32-9EC8C4411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18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3D06-EBA3-4CD5-BB0D-C3973A2BE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1C05F-CB47-4154-A3F1-FFFC7DC24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4300BF-D6FD-4CB4-8386-5C1B68CB4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7DAB3-E0A3-4062-82CC-956A228B8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04EB29-8126-4956-AF0A-3F3C196B58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1DBBC3-2A03-4F1B-98EE-90945F26C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AAE02C-FAF2-4BD9-9CEA-E7398FB4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A93F1E-EF1F-47A1-81B0-DE0BD1135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61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11C7A-AC5C-4791-ADF8-462DEC930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40A343-FB43-4CD9-8C5E-CFEBE592E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BDD34-216B-4189-8466-0329A0E38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30E513-C300-47F7-BAA2-5E9473BC6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17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7DCFAD-F4DF-449A-A31F-2A3C3A731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66F7B-BC3E-4744-A798-5CFE3FCAD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0ECFB2-5946-415A-9C58-722E3BA43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58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C9FAC-C081-41DB-A6AD-CCB8FCAE8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FF6F2-E1E8-4F32-B67A-505EF3796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C71F7C-F3D6-4F42-AB90-B9F4F8A79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84B45B-696C-4080-994C-764AFE177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371E7-2FED-428D-88C8-0196C6575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0E2CF-2204-428D-B135-8506BA3FD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8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C4D8C-A9CE-4BA9-B1B0-596817DBA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107310-0FCA-4C1A-9A0D-B4EF6E18BF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FBCD05-E787-4614-9BE0-35484BA1BC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B57BE-B982-4B7E-B088-4ABCCAE59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92B49-E744-413A-9122-63CE085F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0231A-98E6-40E8-999D-D1EFD7CF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3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2E6FC1-CE9B-470C-BA0F-1B921F969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560B2-F9A4-4691-A846-73ED7B069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EBAA0-5707-4F1B-8173-78F83C960B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3DD4-FDD5-412C-9A5A-082A6FAE4430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159F0-490C-42B2-BD34-DD2062A98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32B5F-FF99-4B5F-8792-A993C208B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BEF-18B4-45F7-9D5A-1AA55004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090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1040B8D-F68E-40CA-98BC-84A3F721567C}"/>
              </a:ext>
            </a:extLst>
          </p:cNvPr>
          <p:cNvGrpSpPr/>
          <p:nvPr/>
        </p:nvGrpSpPr>
        <p:grpSpPr>
          <a:xfrm>
            <a:off x="838987" y="537882"/>
            <a:ext cx="9981413" cy="5763979"/>
            <a:chOff x="838987" y="537882"/>
            <a:chExt cx="9981413" cy="5763979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6310887"/>
                </p:ext>
              </p:extLst>
            </p:nvPr>
          </p:nvGraphicFramePr>
          <p:xfrm>
            <a:off x="7032867" y="1987444"/>
            <a:ext cx="3787533" cy="27328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Prism 9" r:id="rId4" imgW="4387894" imgH="3165034" progId="Prism9.Document">
                    <p:embed/>
                  </p:oleObj>
                </mc:Choice>
                <mc:Fallback>
                  <p:oleObj name="Prism 9" r:id="rId4" imgW="4387894" imgH="3165034" progId="Prism9.Document">
                    <p:embed/>
                    <p:pic>
                      <p:nvPicPr>
                        <p:cNvPr id="3" name="Object 2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032867" y="1987444"/>
                          <a:ext cx="3787533" cy="27328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52552531"/>
                </p:ext>
              </p:extLst>
            </p:nvPr>
          </p:nvGraphicFramePr>
          <p:xfrm>
            <a:off x="1386636" y="537882"/>
            <a:ext cx="4536530" cy="2625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Prism 9" r:id="rId6" imgW="6243313" imgH="3613425" progId="Prism9.Document">
                    <p:embed/>
                  </p:oleObj>
                </mc:Choice>
                <mc:Fallback>
                  <p:oleObj name="Prism 9" r:id="rId6" imgW="6243313" imgH="3613425" progId="Prism9.Document">
                    <p:embed/>
                    <p:pic>
                      <p:nvPicPr>
                        <p:cNvPr id="4" name="Object 3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386636" y="537882"/>
                          <a:ext cx="4536530" cy="262525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5066901"/>
                </p:ext>
              </p:extLst>
            </p:nvPr>
          </p:nvGraphicFramePr>
          <p:xfrm>
            <a:off x="1386636" y="3820038"/>
            <a:ext cx="4288668" cy="24818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Prism 9" r:id="rId8" imgW="6243313" imgH="3613425" progId="Prism9.Document">
                    <p:embed/>
                  </p:oleObj>
                </mc:Choice>
                <mc:Fallback>
                  <p:oleObj name="Prism 9" r:id="rId8" imgW="6243313" imgH="3613425" progId="Prism9.Document">
                    <p:embed/>
                    <p:pic>
                      <p:nvPicPr>
                        <p:cNvPr id="6" name="Object 5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386636" y="3820038"/>
                          <a:ext cx="4288668" cy="24818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A234A66-9BB8-43B7-85B2-5578D81F402B}"/>
                </a:ext>
              </a:extLst>
            </p:cNvPr>
            <p:cNvSpPr txBox="1"/>
            <p:nvPr/>
          </p:nvSpPr>
          <p:spPr>
            <a:xfrm>
              <a:off x="838987" y="782425"/>
              <a:ext cx="547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(A)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02DE42B-08B1-4804-B641-EB90C2665884}"/>
                </a:ext>
              </a:extLst>
            </p:cNvPr>
            <p:cNvSpPr txBox="1"/>
            <p:nvPr/>
          </p:nvSpPr>
          <p:spPr>
            <a:xfrm>
              <a:off x="838987" y="4312615"/>
              <a:ext cx="547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(B)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AD9D2F3-0CD2-4298-898C-DB94CC867D9B}"/>
                </a:ext>
              </a:extLst>
            </p:cNvPr>
            <p:cNvSpPr txBox="1"/>
            <p:nvPr/>
          </p:nvSpPr>
          <p:spPr>
            <a:xfrm>
              <a:off x="6733079" y="1987444"/>
              <a:ext cx="547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(C)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18FF2DA-9536-4D5D-9C25-C00916754CE4}"/>
              </a:ext>
            </a:extLst>
          </p:cNvPr>
          <p:cNvSpPr txBox="1"/>
          <p:nvPr/>
        </p:nvSpPr>
        <p:spPr>
          <a:xfrm>
            <a:off x="144781" y="12315"/>
            <a:ext cx="1712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181310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8E65C0B7765342896AEABAB15B989B" ma:contentTypeVersion="13" ma:contentTypeDescription="Create a new document." ma:contentTypeScope="" ma:versionID="35558a98a70d3a3fda033e7f80a7a1e8">
  <xsd:schema xmlns:xsd="http://www.w3.org/2001/XMLSchema" xmlns:xs="http://www.w3.org/2001/XMLSchema" xmlns:p="http://schemas.microsoft.com/office/2006/metadata/properties" xmlns:ns3="d5795dd3-9871-49d3-afc3-9e0269430ae1" xmlns:ns4="aa8fd07e-e2f8-4a44-bddd-b66978eb743b" targetNamespace="http://schemas.microsoft.com/office/2006/metadata/properties" ma:root="true" ma:fieldsID="b47a9196f67421e05035a809c49f6879" ns3:_="" ns4:_="">
    <xsd:import namespace="d5795dd3-9871-49d3-afc3-9e0269430ae1"/>
    <xsd:import namespace="aa8fd07e-e2f8-4a44-bddd-b66978eb743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95dd3-9871-49d3-afc3-9e0269430a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fd07e-e2f8-4a44-bddd-b66978eb743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3AA49A-BE3F-413A-9A82-BEF67B2B946D}">
  <ds:schemaRefs>
    <ds:schemaRef ds:uri="http://schemas.microsoft.com/office/2006/metadata/properties"/>
    <ds:schemaRef ds:uri="d5795dd3-9871-49d3-afc3-9e0269430ae1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aa8fd07e-e2f8-4a44-bddd-b66978eb743b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2D506FE-CAE7-4782-B74B-5194DA8F08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EAF842-E50D-4120-A0DC-30F7EC18E1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795dd3-9871-49d3-afc3-9e0269430ae1"/>
    <ds:schemaRef ds:uri="aa8fd07e-e2f8-4a44-bddd-b66978eb74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101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Ibrahim, Milad</dc:creator>
  <cp:lastModifiedBy>Ibrahim, Milad</cp:lastModifiedBy>
  <cp:revision>14</cp:revision>
  <dcterms:created xsi:type="dcterms:W3CDTF">2022-08-18T19:05:25Z</dcterms:created>
  <dcterms:modified xsi:type="dcterms:W3CDTF">2023-04-20T17:01:53Z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0x010100088E65C0B7765342896AEABAB15B989B</vt:lpwstr>
  </property>
</Properties>
</file>