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480" autoAdjust="0"/>
  </p:normalViewPr>
  <p:slideViewPr>
    <p:cSldViewPr snapToGrid="0">
      <p:cViewPr varScale="1">
        <p:scale>
          <a:sx n="90" d="100"/>
          <a:sy n="90" d="100"/>
        </p:scale>
        <p:origin x="13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ad Ibrahim" userId="8dba5b32-8283-43cf-a815-34164766df6d" providerId="ADAL" clId="{DD832515-2213-4103-BE82-0F8ABB06E625}"/>
  </pc:docChgLst>
  <pc:docChgLst>
    <pc:chgData name="Milad Ibrahim" userId="8dba5b32-8283-43cf-a815-34164766df6d" providerId="ADAL" clId="{7A9DA9A9-5E72-4581-8EC7-937B1E516813}"/>
  </pc:docChgLst>
  <pc:docChgLst>
    <pc:chgData name="Milad Ibrahim" userId="8dba5b32-8283-43cf-a815-34164766df6d" providerId="ADAL" clId="{C0C21794-1CAC-4EDB-813E-483F79D39B78}"/>
    <pc:docChg chg="custSel modSld">
      <pc:chgData name="Milad Ibrahim" userId="8dba5b32-8283-43cf-a815-34164766df6d" providerId="ADAL" clId="{C0C21794-1CAC-4EDB-813E-483F79D39B78}" dt="2023-07-27T19:27:58.676" v="87" actId="20577"/>
      <pc:docMkLst>
        <pc:docMk/>
      </pc:docMkLst>
      <pc:sldChg chg="addSp delSp modSp modNotesTx">
        <pc:chgData name="Milad Ibrahim" userId="8dba5b32-8283-43cf-a815-34164766df6d" providerId="ADAL" clId="{C0C21794-1CAC-4EDB-813E-483F79D39B78}" dt="2023-07-27T19:27:58.676" v="87" actId="20577"/>
        <pc:sldMkLst>
          <pc:docMk/>
          <pc:sldMk cId="681094872" sldId="256"/>
        </pc:sldMkLst>
        <pc:spChg chg="del">
          <ac:chgData name="Milad Ibrahim" userId="8dba5b32-8283-43cf-a815-34164766df6d" providerId="ADAL" clId="{C0C21794-1CAC-4EDB-813E-483F79D39B78}" dt="2023-07-27T19:26:06.421" v="6" actId="478"/>
          <ac:spMkLst>
            <pc:docMk/>
            <pc:sldMk cId="681094872" sldId="256"/>
            <ac:spMk id="8" creationId="{89821F26-6A12-45B3-BD9E-63395BF8BEFC}"/>
          </ac:spMkLst>
        </pc:spChg>
        <pc:spChg chg="del">
          <ac:chgData name="Milad Ibrahim" userId="8dba5b32-8283-43cf-a815-34164766df6d" providerId="ADAL" clId="{C0C21794-1CAC-4EDB-813E-483F79D39B78}" dt="2023-07-27T19:26:04.417" v="5" actId="478"/>
          <ac:spMkLst>
            <pc:docMk/>
            <pc:sldMk cId="681094872" sldId="256"/>
            <ac:spMk id="9" creationId="{33F6586E-9C54-48CB-8112-0AFAE1F51D1E}"/>
          </ac:spMkLst>
        </pc:spChg>
        <pc:grpChg chg="del">
          <ac:chgData name="Milad Ibrahim" userId="8dba5b32-8283-43cf-a815-34164766df6d" providerId="ADAL" clId="{C0C21794-1CAC-4EDB-813E-483F79D39B78}" dt="2023-07-27T19:25:24.400" v="0" actId="478"/>
          <ac:grpSpMkLst>
            <pc:docMk/>
            <pc:sldMk cId="681094872" sldId="256"/>
            <ac:grpSpMk id="6" creationId="{4ED231FB-32D1-4CEB-A9DE-4C373D695C8F}"/>
          </ac:grpSpMkLst>
        </pc:grpChg>
        <pc:picChg chg="del">
          <ac:chgData name="Milad Ibrahim" userId="8dba5b32-8283-43cf-a815-34164766df6d" providerId="ADAL" clId="{C0C21794-1CAC-4EDB-813E-483F79D39B78}" dt="2023-07-27T19:26:01.758" v="4" actId="478"/>
          <ac:picMkLst>
            <pc:docMk/>
            <pc:sldMk cId="681094872" sldId="256"/>
            <ac:picMk id="10" creationId="{4AE16597-D08E-4769-A487-E108F9223C68}"/>
          </ac:picMkLst>
        </pc:picChg>
        <pc:picChg chg="add mod">
          <ac:chgData name="Milad Ibrahim" userId="8dba5b32-8283-43cf-a815-34164766df6d" providerId="ADAL" clId="{C0C21794-1CAC-4EDB-813E-483F79D39B78}" dt="2023-07-27T19:26:10.144" v="9" actId="1076"/>
          <ac:picMkLst>
            <pc:docMk/>
            <pc:sldMk cId="681094872" sldId="256"/>
            <ac:picMk id="11" creationId="{B3D07034-5241-41F9-9D9C-CC95575AF045}"/>
          </ac:picMkLst>
        </pc:picChg>
      </pc:sldChg>
    </pc:docChg>
  </pc:docChgLst>
  <pc:docChgLst>
    <pc:chgData name="Milad Ibrahim" userId="8dba5b32-8283-43cf-a815-34164766df6d" providerId="ADAL" clId="{3378C767-C349-4897-B992-5CD6AD9D2082}"/>
  </pc:docChgLst>
  <pc:docChgLst>
    <pc:chgData name="Milad Ibrahim" userId="8dba5b32-8283-43cf-a815-34164766df6d" providerId="ADAL" clId="{55F9EDA0-A9E2-4E4B-B4E9-039537E08FD1}"/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BAEA-EB0F-46E9-8057-F5AACDDAF828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79643-BC9A-4DCE-A58A-060E6D668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6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2 Q472H KDR variant melanoma patients survival analysis</a:t>
            </a:r>
            <a:r>
              <a:rPr lang="en-US" dirty="0"/>
              <a:t>. </a:t>
            </a:r>
            <a:r>
              <a:rPr lang="en-US" baseline="0" dirty="0"/>
              <a:t>Kaplan-Meier curve shows non significant Overall survival benefit in patients </a:t>
            </a:r>
            <a:r>
              <a:rPr lang="en-US" baseline="0"/>
              <a:t>with KDR-WT </a:t>
            </a:r>
            <a:r>
              <a:rPr lang="en-US" baseline="0" dirty="0"/>
              <a:t>(P=0.091).  P-values were generated using the log-rank test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579643-BC9A-4DCE-A58A-060E6D668F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3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2F415-0AD4-4746-92F1-6D20425A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F9DE5-6138-42CE-B661-D23BCE0A9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375F2-174D-4E9B-BA90-31112FDB9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B26A0-3F1A-478B-A3F4-969615F3A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6E211-6504-4ED4-8E87-12CBBFAB8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52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1B7-10A1-42B0-A6FE-238915AF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FC67E5-AF4A-4728-B4CF-424545F07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BFB0B-B0E3-442C-8AA6-4478C8451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2CE4E-5C6C-423C-9DA1-7142A7996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AE0CB-9059-4701-AF26-8EA4F1F76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31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A430F-DBFF-47C2-94A6-1873F3F8F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DDC2C3-D589-4588-89A7-2053F817D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7B277-DAF2-428C-9BF4-4851D6A7D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BD364-5D89-4767-943B-F1EE3544E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E62D2-C22B-4B85-BF35-BC51A715E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7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A0B6-74CC-46FF-A7FD-DFBDD7608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61AA7-8133-4DC3-8DC3-94D09B753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C9A59-1E20-45F5-9A4B-7C5AC8FD6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1D9E3-8FF9-4E13-82A0-9DD885438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F2393-2CC9-4178-A856-F69546CC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0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E80E-4F97-4071-BE22-ED8A65B97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5C119-BDE1-4FC8-BFC7-FE1A2649D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BBEEE-0103-4860-90E5-DE88A502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F963F-D6F3-4A27-B0E8-341BF7D2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E75B2-B47A-45A2-ACA4-34623634D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9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A4EB8-6436-4F01-AED5-109B22570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743A8-C376-4CA2-926F-FFC7E55478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A453E-C561-49D1-8D81-2E709AF60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E880C-F86B-44C8-B147-B1F055DF8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C1AD0-AB89-45C4-ABE7-A78BAFA7A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7BEE15-D62E-4EFB-A21B-72861D6F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1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4F585-A9F2-4982-9A69-D01D6A375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C70CC-B283-46A3-82F1-85DC03BB9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CA532-90DE-4084-B34E-B3D72CD2F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474DE1-84CE-4D95-BD47-7FFD41F9E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F3EA0A-579F-4FF1-99D4-BD46512C51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453B3-370D-4A27-9ED0-D885290C2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6CC1D0-8CCA-46C5-8075-C1338BF5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1D90ED-D0A2-4715-807E-26E2E2170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3D53C-1368-44C8-B7EE-36AE3FCF7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EAFAB-B24A-45B3-9773-ACBD3FF8C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67AFC3-0CF9-4486-BC47-296E991DD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EDFD0A-CFC1-4F91-B829-5E0D3055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9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6A30C8-1A23-4303-B031-DABBB178F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A634E-537D-4A73-BE78-69FBB63EC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28B00-57D6-4C4B-8CDE-610B8261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8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01352-9D40-4113-8142-7CEA7010D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41EE2-9E44-4CE2-BBB3-A849C069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25976-28E8-43F8-8ED0-D35CC4303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C1765-A592-4371-85A7-05CCCA96E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25554-3425-44A0-B009-0C94D416B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62748-D832-4260-A445-D22764935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6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CA64-F494-4015-97B4-912D231B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1D564E-6553-4465-B9FB-7D9CC2FFA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408E4-0B7C-4CB0-919F-CC8E069CB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3BF8E-7F99-4A40-A298-A99344BF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D722B-C525-4091-B05E-CD7C0F8B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6E7E4-B6A6-4ED5-8638-A6410C862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9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BE5866-252B-4881-9585-BEBFD08F7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D10F6-2C23-45C2-8030-6ED7F6C93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E7AD8-0723-47A8-82CA-3516676086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D525B-2693-4466-BE82-D8C597292221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DE31F-2C82-48D2-8512-20E1CC5E8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A554C-6B38-40B1-8459-EFE35B87F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CEBC-A351-4169-A47C-C3939882E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6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3D07034-5241-41F9-9D9C-CC95575AF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742507"/>
            <a:ext cx="9423992" cy="471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9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8E65C0B7765342896AEABAB15B989B" ma:contentTypeVersion="13" ma:contentTypeDescription="Create a new document." ma:contentTypeScope="" ma:versionID="35558a98a70d3a3fda033e7f80a7a1e8">
  <xsd:schema xmlns:xsd="http://www.w3.org/2001/XMLSchema" xmlns:xs="http://www.w3.org/2001/XMLSchema" xmlns:p="http://schemas.microsoft.com/office/2006/metadata/properties" xmlns:ns3="d5795dd3-9871-49d3-afc3-9e0269430ae1" xmlns:ns4="aa8fd07e-e2f8-4a44-bddd-b66978eb743b" targetNamespace="http://schemas.microsoft.com/office/2006/metadata/properties" ma:root="true" ma:fieldsID="b47a9196f67421e05035a809c49f6879" ns3:_="" ns4:_="">
    <xsd:import namespace="d5795dd3-9871-49d3-afc3-9e0269430ae1"/>
    <xsd:import namespace="aa8fd07e-e2f8-4a44-bddd-b66978eb743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95dd3-9871-49d3-afc3-9e0269430a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fd07e-e2f8-4a44-bddd-b66978eb74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C47F99-1C08-49D6-A9A0-98A2992B53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D8B083-7C29-4CDD-8B40-AC97ECB2AE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795dd3-9871-49d3-afc3-9e0269430ae1"/>
    <ds:schemaRef ds:uri="aa8fd07e-e2f8-4a44-bddd-b66978eb74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D69287B-EAE8-4BD8-98E5-A135179C5E81}">
  <ds:schemaRefs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a8fd07e-e2f8-4a44-bddd-b66978eb743b"/>
    <ds:schemaRef ds:uri="d5795dd3-9871-49d3-afc3-9e0269430ae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37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Ibrahim, Milad</dc:creator>
  <cp:lastModifiedBy>Ibrahim, Milad</cp:lastModifiedBy>
  <cp:revision>3</cp:revision>
  <dcterms:created xsi:type="dcterms:W3CDTF">2022-08-11T15:56:21Z</dcterms:created>
  <dcterms:modified xsi:type="dcterms:W3CDTF">2023-07-27T19:28:02Z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0x010100088E65C0B7765342896AEABAB15B989B</vt:lpwstr>
  </property>
</Properties>
</file>