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72" r:id="rId2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arsayılan Bölüm" id="{D7749166-FD78-7649-9727-BF6235B01BA9}">
          <p14:sldIdLst>
            <p14:sldId id="27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008A"/>
    <a:srgbClr val="990099"/>
    <a:srgbClr val="585454"/>
    <a:srgbClr val="EF8B47"/>
    <a:srgbClr val="3C3C9E"/>
    <a:srgbClr val="FFFF5B"/>
    <a:srgbClr val="6D6DB5"/>
    <a:srgbClr val="3535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00"/>
    <p:restoredTop sz="84218"/>
  </p:normalViewPr>
  <p:slideViewPr>
    <p:cSldViewPr snapToGrid="0">
      <p:cViewPr varScale="1">
        <p:scale>
          <a:sx n="97" d="100"/>
          <a:sy n="97" d="100"/>
        </p:scale>
        <p:origin x="139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E489CD-DB3B-C74E-8E0C-1226F7A0A6B7}" type="datetimeFigureOut">
              <a:rPr lang="tr-TR" smtClean="0"/>
              <a:t>24.09.2024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911AAD-8580-3D4B-AF89-39D8B02B432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12491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911AAD-8580-3D4B-AF89-39D8B02B4325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94046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6ACFE2C-CFC0-1B94-BBBA-CED5A021A9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F7CAAE58-378D-6C8E-8C69-7EBCEF0B00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488AB91A-94BF-18A3-8594-03337B9BC4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9C1A-2B7D-4846-9D51-0E7FC2FE1992}" type="datetimeFigureOut">
              <a:rPr lang="tr-TR" smtClean="0"/>
              <a:t>24.09.2024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E3D58AB7-2582-F486-8832-FC6F21541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6F2DB275-B5F1-13C3-3729-65FF052DB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C05D7-939C-7A41-8C3E-C4ED6BB6662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79885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E57092E-A11C-B77B-5C55-C71C8CB88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DB268C63-CCFE-AE5F-F02E-E0CDAE240F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2980C919-F706-526E-D48C-973199CB1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9C1A-2B7D-4846-9D51-0E7FC2FE1992}" type="datetimeFigureOut">
              <a:rPr lang="tr-TR" smtClean="0"/>
              <a:t>24.09.2024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23C4258D-F5BC-EC7C-6C7A-CB1923A6F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8BAAF2C6-5C84-56C5-9AEA-6A7308981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C05D7-939C-7A41-8C3E-C4ED6BB6662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44638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>
            <a:extLst>
              <a:ext uri="{FF2B5EF4-FFF2-40B4-BE49-F238E27FC236}">
                <a16:creationId xmlns:a16="http://schemas.microsoft.com/office/drawing/2014/main" id="{8306F3A7-5ED6-3497-D526-9E51139DD0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7EC60120-2312-AB78-1496-29BD09C3D9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3154C902-21BB-F2C1-43B7-74DB13057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9C1A-2B7D-4846-9D51-0E7FC2FE1992}" type="datetimeFigureOut">
              <a:rPr lang="tr-TR" smtClean="0"/>
              <a:t>24.09.2024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F3F59594-2A45-2342-FAEB-DBB77AE80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414DB597-9FEC-BFE1-297F-95F8E1D4D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C05D7-939C-7A41-8C3E-C4ED6BB6662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41044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B7221EF-65E8-0E3D-BA5A-8E6A08D51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13E5F109-9977-E3D6-341D-5399E30593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48000806-6454-9CFE-68F4-FCDCE862DE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9C1A-2B7D-4846-9D51-0E7FC2FE1992}" type="datetimeFigureOut">
              <a:rPr lang="tr-TR" smtClean="0"/>
              <a:t>24.09.2024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177AAB67-05E7-34C5-3C87-8C4E2CB64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8468D54E-0398-5D72-CBE9-1845626D2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C05D7-939C-7A41-8C3E-C4ED6BB6662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38848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CAD6FE1-922C-2505-5068-CED336B0C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ABF9B8F1-A894-F679-24E7-887C30196C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0312AB27-1EC4-CA6F-D7C7-B626AF067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9C1A-2B7D-4846-9D51-0E7FC2FE1992}" type="datetimeFigureOut">
              <a:rPr lang="tr-TR" smtClean="0"/>
              <a:t>24.09.2024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08F643FE-1FD0-3CEB-E227-7B92B743F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BEDD7100-7040-FF11-EE1E-7D5679772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C05D7-939C-7A41-8C3E-C4ED6BB6662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85009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648D5F5-6523-4D49-17E4-E9178A0260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4BDD90A9-C1A2-AD6B-5DFA-2E83D6C877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1AA4F61E-5060-1319-A27F-0D1887F81C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970509F6-99E7-13C7-08B0-13D9EEBCC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9C1A-2B7D-4846-9D51-0E7FC2FE1992}" type="datetimeFigureOut">
              <a:rPr lang="tr-TR" smtClean="0"/>
              <a:t>24.09.2024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800CFAB2-ECA0-6DE4-9640-2146FF6F6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2FEAF605-E207-0A66-2CFD-A4FB282DC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C05D7-939C-7A41-8C3E-C4ED6BB6662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30489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0B65469-822B-776C-25D3-DCA37795D8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62F14192-A777-17A5-990C-2C1B7B9E49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CC54C3FB-2132-A69E-A009-167313AEA5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id="{2FC66874-44CC-90DD-1910-4DE6D21A86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id="{806D740F-237B-E8C3-1064-48DE5AB824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>
            <a:extLst>
              <a:ext uri="{FF2B5EF4-FFF2-40B4-BE49-F238E27FC236}">
                <a16:creationId xmlns:a16="http://schemas.microsoft.com/office/drawing/2014/main" id="{7E87C734-400B-89AC-063E-A071645A25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9C1A-2B7D-4846-9D51-0E7FC2FE1992}" type="datetimeFigureOut">
              <a:rPr lang="tr-TR" smtClean="0"/>
              <a:t>24.09.2024</a:t>
            </a:fld>
            <a:endParaRPr lang="tr-TR"/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id="{6B00A0D7-E179-1A74-CD2F-7F141D72B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id="{15E75BCF-D24A-F628-4BF6-2848F42AB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C05D7-939C-7A41-8C3E-C4ED6BB6662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48623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3B52DDD-3C07-88E0-BCE1-18D417C175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id="{413D8793-8F2E-EAA6-E1E2-AB50E65C2D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9C1A-2B7D-4846-9D51-0E7FC2FE1992}" type="datetimeFigureOut">
              <a:rPr lang="tr-TR" smtClean="0"/>
              <a:t>24.09.2024</a:t>
            </a:fld>
            <a:endParaRPr lang="tr-TR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FD5F61B8-CAC5-6ED8-727D-F2A666704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0003BC4A-F80D-206E-5D96-54DA93B30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C05D7-939C-7A41-8C3E-C4ED6BB6662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05141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>
            <a:extLst>
              <a:ext uri="{FF2B5EF4-FFF2-40B4-BE49-F238E27FC236}">
                <a16:creationId xmlns:a16="http://schemas.microsoft.com/office/drawing/2014/main" id="{8FBCE924-F7C0-5069-F75A-C668C6356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9C1A-2B7D-4846-9D51-0E7FC2FE1992}" type="datetimeFigureOut">
              <a:rPr lang="tr-TR" smtClean="0"/>
              <a:t>24.09.2024</a:t>
            </a:fld>
            <a:endParaRPr lang="tr-TR"/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E045E03E-8C49-CF65-39E8-1E3D30BA2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DDC206E1-B31F-11C0-6BD9-43718CD6E1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C05D7-939C-7A41-8C3E-C4ED6BB6662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35945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D0A662B-7D25-ACFA-A258-9823F5EFF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EA52686C-AC7F-CBE8-16F3-13AAE17A03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4141BED8-3C66-A963-9A6A-B0325BEB80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09DB25F9-481C-B541-AA36-C49393621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9C1A-2B7D-4846-9D51-0E7FC2FE1992}" type="datetimeFigureOut">
              <a:rPr lang="tr-TR" smtClean="0"/>
              <a:t>24.09.2024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E26D5B20-F189-98AB-17D0-1858A0DB4F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3D01145A-B8CE-7BB2-A44A-46FB7C3AE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C05D7-939C-7A41-8C3E-C4ED6BB6662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48494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F39F93E-0D0F-6808-9BFF-90F9F878B3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id="{DA8CDB86-B028-A46E-DC39-078447264F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3AD8877D-6AB6-A3C5-D7D2-44324542F3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58EBE320-CAD7-082F-5B37-FD589E847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9C1A-2B7D-4846-9D51-0E7FC2FE1992}" type="datetimeFigureOut">
              <a:rPr lang="tr-TR" smtClean="0"/>
              <a:t>24.09.2024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73138D61-3EC4-86EA-ED3A-2EAF625CE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4E6AA75E-AB1A-2E86-0C7D-124314088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C05D7-939C-7A41-8C3E-C4ED6BB6662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03824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id="{338986DE-0D67-F295-8B60-D445334E7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1FAC93E5-95E8-448A-789D-5BE0BCE343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071E74D7-12E3-AF28-0660-0A6F5A3341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479C1A-2B7D-4846-9D51-0E7FC2FE1992}" type="datetimeFigureOut">
              <a:rPr lang="tr-TR" smtClean="0"/>
              <a:t>24.09.2024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91CF4077-0CA0-E7F2-1A55-6E970A7C66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80D8B82B-0957-FAD3-98D0-027C6EB0BE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C05D7-939C-7A41-8C3E-C4ED6BB6662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79139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sim 4" descr="metin, sayı, numara, çizgi, ekran görüntüsü içeren bir resim&#10;&#10;Açıklama otomatik olarak oluşturuldu">
            <a:extLst>
              <a:ext uri="{FF2B5EF4-FFF2-40B4-BE49-F238E27FC236}">
                <a16:creationId xmlns:a16="http://schemas.microsoft.com/office/drawing/2014/main" id="{4D4CC16D-C0EC-3530-B261-048631924D4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629"/>
          <a:stretch/>
        </p:blipFill>
        <p:spPr>
          <a:xfrm>
            <a:off x="6243639" y="4554575"/>
            <a:ext cx="5436527" cy="2312510"/>
          </a:xfrm>
          <a:prstGeom prst="rect">
            <a:avLst/>
          </a:prstGeom>
        </p:spPr>
      </p:pic>
      <p:pic>
        <p:nvPicPr>
          <p:cNvPr id="11" name="Resim 10" descr="metin, çizgi, sayı, numara, yazı tipi içeren bir resim&#10;&#10;Açıklama otomatik olarak oluşturuldu">
            <a:extLst>
              <a:ext uri="{FF2B5EF4-FFF2-40B4-BE49-F238E27FC236}">
                <a16:creationId xmlns:a16="http://schemas.microsoft.com/office/drawing/2014/main" id="{4DF29518-9338-EF33-10B1-2CBFF87E46D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3629"/>
          <a:stretch/>
        </p:blipFill>
        <p:spPr>
          <a:xfrm>
            <a:off x="6243639" y="90582"/>
            <a:ext cx="5436527" cy="2323900"/>
          </a:xfrm>
          <a:prstGeom prst="rect">
            <a:avLst/>
          </a:prstGeom>
        </p:spPr>
      </p:pic>
      <p:pic>
        <p:nvPicPr>
          <p:cNvPr id="13" name="Resim 12" descr="metin, çizgi, sayı, numara, yazı tipi içeren bir resim&#10;&#10;Açıklama otomatik olarak oluşturuldu">
            <a:extLst>
              <a:ext uri="{FF2B5EF4-FFF2-40B4-BE49-F238E27FC236}">
                <a16:creationId xmlns:a16="http://schemas.microsoft.com/office/drawing/2014/main" id="{63FB860A-CABA-9480-BED0-CAC32B96A4E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3629"/>
          <a:stretch/>
        </p:blipFill>
        <p:spPr>
          <a:xfrm>
            <a:off x="6243639" y="2389717"/>
            <a:ext cx="5436527" cy="2203317"/>
          </a:xfrm>
          <a:prstGeom prst="rect">
            <a:avLst/>
          </a:prstGeom>
        </p:spPr>
      </p:pic>
      <p:pic>
        <p:nvPicPr>
          <p:cNvPr id="15" name="Resim 14" descr="metin, sayı, numara, yazı tipi, çizgi içeren bir resim&#10;&#10;Açıklama otomatik olarak oluşturuldu">
            <a:extLst>
              <a:ext uri="{FF2B5EF4-FFF2-40B4-BE49-F238E27FC236}">
                <a16:creationId xmlns:a16="http://schemas.microsoft.com/office/drawing/2014/main" id="{7189D2CC-33E2-8F4D-5CEA-13E8599693F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3434"/>
          <a:stretch/>
        </p:blipFill>
        <p:spPr>
          <a:xfrm>
            <a:off x="431305" y="1454000"/>
            <a:ext cx="5196833" cy="2589362"/>
          </a:xfrm>
          <a:prstGeom prst="rect">
            <a:avLst/>
          </a:prstGeom>
        </p:spPr>
      </p:pic>
      <p:sp>
        <p:nvSpPr>
          <p:cNvPr id="2" name="Başlık 1">
            <a:extLst>
              <a:ext uri="{FF2B5EF4-FFF2-40B4-BE49-F238E27FC236}">
                <a16:creationId xmlns:a16="http://schemas.microsoft.com/office/drawing/2014/main" id="{D56A0E4A-677F-9F9D-3E50-507C511D4E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3589" y="255721"/>
            <a:ext cx="3919022" cy="751087"/>
          </a:xfrm>
        </p:spPr>
        <p:txBody>
          <a:bodyPr>
            <a:normAutofit/>
          </a:bodyPr>
          <a:lstStyle/>
          <a:p>
            <a:r>
              <a:rPr lang="tr-TR" sz="2000" b="1" dirty="0" smtClean="0">
                <a:latin typeface="Palatino Linotype" panose="02040502050505030304" pitchFamily="18" charset="0"/>
              </a:rPr>
              <a:t>Novel candidate </a:t>
            </a:r>
            <a:r>
              <a:rPr lang="tr-TR" sz="2000" b="1" dirty="0" smtClean="0">
                <a:latin typeface="Palatino Linotype" panose="02040502050505030304" pitchFamily="18" charset="0"/>
              </a:rPr>
              <a:t>compounds targeting cyclin proteins</a:t>
            </a:r>
            <a:endParaRPr lang="tr-TR" sz="2000" b="1" dirty="0">
              <a:latin typeface="Palatino Linotype" panose="02040502050505030304" pitchFamily="18" charset="0"/>
            </a:endParaRPr>
          </a:p>
        </p:txBody>
      </p:sp>
      <p:pic>
        <p:nvPicPr>
          <p:cNvPr id="19" name="Resim 18" descr="metin, sayı, numara, ekran görüntüsü, çizgi içeren bir resim&#10;&#10;Açıklama otomatik olarak oluşturuldu">
            <a:extLst>
              <a:ext uri="{FF2B5EF4-FFF2-40B4-BE49-F238E27FC236}">
                <a16:creationId xmlns:a16="http://schemas.microsoft.com/office/drawing/2014/main" id="{12B177A0-0A6E-4595-C2EC-40F93F1743D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3434"/>
          <a:stretch/>
        </p:blipFill>
        <p:spPr>
          <a:xfrm>
            <a:off x="431305" y="4244830"/>
            <a:ext cx="5196832" cy="225080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79140" y="1959631"/>
            <a:ext cx="288000" cy="288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b="1" dirty="0"/>
              <a:t>1</a:t>
            </a:r>
          </a:p>
        </p:txBody>
      </p:sp>
      <p:sp>
        <p:nvSpPr>
          <p:cNvPr id="12" name="Oval 11"/>
          <p:cNvSpPr/>
          <p:nvPr/>
        </p:nvSpPr>
        <p:spPr>
          <a:xfrm>
            <a:off x="83763" y="4430360"/>
            <a:ext cx="288000" cy="288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b="1" dirty="0"/>
              <a:t>2</a:t>
            </a:r>
          </a:p>
        </p:txBody>
      </p:sp>
      <p:sp>
        <p:nvSpPr>
          <p:cNvPr id="14" name="Oval 13"/>
          <p:cNvSpPr/>
          <p:nvPr/>
        </p:nvSpPr>
        <p:spPr>
          <a:xfrm>
            <a:off x="5838021" y="2546137"/>
            <a:ext cx="288000" cy="288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b="1" dirty="0"/>
              <a:t>4</a:t>
            </a:r>
          </a:p>
        </p:txBody>
      </p:sp>
      <p:sp>
        <p:nvSpPr>
          <p:cNvPr id="16" name="Oval 15"/>
          <p:cNvSpPr/>
          <p:nvPr/>
        </p:nvSpPr>
        <p:spPr>
          <a:xfrm>
            <a:off x="5833407" y="4361081"/>
            <a:ext cx="288000" cy="288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b="1" dirty="0"/>
              <a:t>5</a:t>
            </a:r>
          </a:p>
        </p:txBody>
      </p:sp>
      <p:sp>
        <p:nvSpPr>
          <p:cNvPr id="17" name="Oval 16"/>
          <p:cNvSpPr/>
          <p:nvPr/>
        </p:nvSpPr>
        <p:spPr>
          <a:xfrm>
            <a:off x="5833407" y="343265"/>
            <a:ext cx="288000" cy="288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b="1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5334378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12897</TotalTime>
  <Words>12</Words>
  <Application>Microsoft Office PowerPoint</Application>
  <PresentationFormat>Widescreen</PresentationFormat>
  <Paragraphs>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Palatino Linotype</vt:lpstr>
      <vt:lpstr>Office Teması</vt:lpstr>
      <vt:lpstr>Novel candidate compounds targeting cyclin proteins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Application of Cheminformatic Approaches  in Protein Structure-Based Drug Design</dc:title>
  <dc:creator>Merve Uça</dc:creator>
  <cp:lastModifiedBy>Athanasia</cp:lastModifiedBy>
  <cp:revision>99</cp:revision>
  <dcterms:created xsi:type="dcterms:W3CDTF">2023-07-05T12:07:04Z</dcterms:created>
  <dcterms:modified xsi:type="dcterms:W3CDTF">2024-09-24T15:46:06Z</dcterms:modified>
</cp:coreProperties>
</file>