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27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epak Bhamidipati" userId="b97d8693ea13883d" providerId="LiveId" clId="{9F8F1EB4-ECE4-48B3-939A-A74F2D55CF87}"/>
    <pc:docChg chg="custSel addSld modSld sldOrd">
      <pc:chgData name="Deepak Bhamidipati" userId="b97d8693ea13883d" providerId="LiveId" clId="{9F8F1EB4-ECE4-48B3-939A-A74F2D55CF87}" dt="2024-05-22T13:58:06.815" v="29" actId="1076"/>
      <pc:docMkLst>
        <pc:docMk/>
      </pc:docMkLst>
      <pc:sldChg chg="modSp mod">
        <pc:chgData name="Deepak Bhamidipati" userId="b97d8693ea13883d" providerId="LiveId" clId="{9F8F1EB4-ECE4-48B3-939A-A74F2D55CF87}" dt="2024-05-22T13:58:02.400" v="28" actId="1076"/>
        <pc:sldMkLst>
          <pc:docMk/>
          <pc:sldMk cId="1189599937" sldId="256"/>
        </pc:sldMkLst>
        <pc:spChg chg="mod">
          <ac:chgData name="Deepak Bhamidipati" userId="b97d8693ea13883d" providerId="LiveId" clId="{9F8F1EB4-ECE4-48B3-939A-A74F2D55CF87}" dt="2024-05-22T13:58:02.400" v="28" actId="1076"/>
          <ac:spMkLst>
            <pc:docMk/>
            <pc:sldMk cId="1189599937" sldId="256"/>
            <ac:spMk id="6" creationId="{16F2A0F6-5C22-B5D9-775F-447CB705A32F}"/>
          </ac:spMkLst>
        </pc:spChg>
      </pc:sldChg>
      <pc:sldChg chg="addSp delSp modSp new mod ord">
        <pc:chgData name="Deepak Bhamidipati" userId="b97d8693ea13883d" providerId="LiveId" clId="{9F8F1EB4-ECE4-48B3-939A-A74F2D55CF87}" dt="2024-05-22T13:58:06.815" v="29" actId="1076"/>
        <pc:sldMkLst>
          <pc:docMk/>
          <pc:sldMk cId="860860467" sldId="257"/>
        </pc:sldMkLst>
        <pc:spChg chg="del mod">
          <ac:chgData name="Deepak Bhamidipati" userId="b97d8693ea13883d" providerId="LiveId" clId="{9F8F1EB4-ECE4-48B3-939A-A74F2D55CF87}" dt="2024-05-22T13:56:46.208" v="7" actId="478"/>
          <ac:spMkLst>
            <pc:docMk/>
            <pc:sldMk cId="860860467" sldId="257"/>
            <ac:spMk id="2" creationId="{9A4A9124-64A8-A193-60F5-4107B79C6D6F}"/>
          </ac:spMkLst>
        </pc:spChg>
        <pc:spChg chg="add del">
          <ac:chgData name="Deepak Bhamidipati" userId="b97d8693ea13883d" providerId="LiveId" clId="{9F8F1EB4-ECE4-48B3-939A-A74F2D55CF87}" dt="2024-05-22T13:56:37.815" v="5"/>
          <ac:spMkLst>
            <pc:docMk/>
            <pc:sldMk cId="860860467" sldId="257"/>
            <ac:spMk id="3" creationId="{93721A93-6BEF-D8AB-74F0-B4440A0B071C}"/>
          </ac:spMkLst>
        </pc:spChg>
        <pc:spChg chg="add">
          <ac:chgData name="Deepak Bhamidipati" userId="b97d8693ea13883d" providerId="LiveId" clId="{9F8F1EB4-ECE4-48B3-939A-A74F2D55CF87}" dt="2024-05-22T13:56:21.986" v="3"/>
          <ac:spMkLst>
            <pc:docMk/>
            <pc:sldMk cId="860860467" sldId="257"/>
            <ac:spMk id="5" creationId="{71F7C624-E083-6B96-D606-49F0BDC690C5}"/>
          </ac:spMkLst>
        </pc:spChg>
        <pc:spChg chg="add mod">
          <ac:chgData name="Deepak Bhamidipati" userId="b97d8693ea13883d" providerId="LiveId" clId="{9F8F1EB4-ECE4-48B3-939A-A74F2D55CF87}" dt="2024-05-22T13:58:06.815" v="29" actId="1076"/>
          <ac:spMkLst>
            <pc:docMk/>
            <pc:sldMk cId="860860467" sldId="257"/>
            <ac:spMk id="7" creationId="{96AABA03-01DD-368A-E740-43E2191DF1D6}"/>
          </ac:spMkLst>
        </pc:spChg>
        <pc:graphicFrameChg chg="add mod">
          <ac:chgData name="Deepak Bhamidipati" userId="b97d8693ea13883d" providerId="LiveId" clId="{9F8F1EB4-ECE4-48B3-939A-A74F2D55CF87}" dt="2024-05-22T13:56:29.322" v="4"/>
          <ac:graphicFrameMkLst>
            <pc:docMk/>
            <pc:sldMk cId="860860467" sldId="257"/>
            <ac:graphicFrameMk id="4" creationId="{FB8D46DD-0752-8429-0DD4-70FFC84346A2}"/>
          </ac:graphicFrameMkLst>
        </pc:graphicFrameChg>
        <pc:graphicFrameChg chg="add mod modGraphic">
          <ac:chgData name="Deepak Bhamidipati" userId="b97d8693ea13883d" providerId="LiveId" clId="{9F8F1EB4-ECE4-48B3-939A-A74F2D55CF87}" dt="2024-05-22T13:57:47.079" v="26" actId="1076"/>
          <ac:graphicFrameMkLst>
            <pc:docMk/>
            <pc:sldMk cId="860860467" sldId="257"/>
            <ac:graphicFrameMk id="6" creationId="{1A3B8D52-FED5-197E-4883-E0B24A20A397}"/>
          </ac:graphicFrameMkLst>
        </pc:graphicFrameChg>
      </pc:sldChg>
    </pc:docChg>
  </pc:docChgLst>
  <pc:docChgLst>
    <pc:chgData name="Deepak Bhamidipati" userId="b97d8693ea13883d" providerId="LiveId" clId="{AFA713CC-4B15-4925-A504-78F0753BED2E}"/>
    <pc:docChg chg="custSel addSld modSld">
      <pc:chgData name="Deepak Bhamidipati" userId="b97d8693ea13883d" providerId="LiveId" clId="{AFA713CC-4B15-4925-A504-78F0753BED2E}" dt="2024-04-29T16:14:48.329" v="244" actId="20577"/>
      <pc:docMkLst>
        <pc:docMk/>
      </pc:docMkLst>
      <pc:sldChg chg="addSp delSp modSp new mod">
        <pc:chgData name="Deepak Bhamidipati" userId="b97d8693ea13883d" providerId="LiveId" clId="{AFA713CC-4B15-4925-A504-78F0753BED2E}" dt="2024-04-29T16:14:48.329" v="244" actId="20577"/>
        <pc:sldMkLst>
          <pc:docMk/>
          <pc:sldMk cId="1189599937" sldId="256"/>
        </pc:sldMkLst>
        <pc:spChg chg="del">
          <ac:chgData name="Deepak Bhamidipati" userId="b97d8693ea13883d" providerId="LiveId" clId="{AFA713CC-4B15-4925-A504-78F0753BED2E}" dt="2024-04-29T16:02:25.778" v="1" actId="478"/>
          <ac:spMkLst>
            <pc:docMk/>
            <pc:sldMk cId="1189599937" sldId="256"/>
            <ac:spMk id="2" creationId="{F2C056A3-A86D-6C59-ED01-AE65406FC3BF}"/>
          </ac:spMkLst>
        </pc:spChg>
        <pc:spChg chg="del">
          <ac:chgData name="Deepak Bhamidipati" userId="b97d8693ea13883d" providerId="LiveId" clId="{AFA713CC-4B15-4925-A504-78F0753BED2E}" dt="2024-04-29T16:02:28.021" v="2" actId="478"/>
          <ac:spMkLst>
            <pc:docMk/>
            <pc:sldMk cId="1189599937" sldId="256"/>
            <ac:spMk id="3" creationId="{BF01110C-E091-332F-74E3-A4936B4CD43A}"/>
          </ac:spMkLst>
        </pc:spChg>
        <pc:spChg chg="add mod">
          <ac:chgData name="Deepak Bhamidipati" userId="b97d8693ea13883d" providerId="LiveId" clId="{AFA713CC-4B15-4925-A504-78F0753BED2E}" dt="2024-04-29T16:08:31.591" v="238" actId="20577"/>
          <ac:spMkLst>
            <pc:docMk/>
            <pc:sldMk cId="1189599937" sldId="256"/>
            <ac:spMk id="6" creationId="{16F2A0F6-5C22-B5D9-775F-447CB705A32F}"/>
          </ac:spMkLst>
        </pc:spChg>
        <pc:spChg chg="add mod">
          <ac:chgData name="Deepak Bhamidipati" userId="b97d8693ea13883d" providerId="LiveId" clId="{AFA713CC-4B15-4925-A504-78F0753BED2E}" dt="2024-04-29T16:14:48.329" v="244" actId="20577"/>
          <ac:spMkLst>
            <pc:docMk/>
            <pc:sldMk cId="1189599937" sldId="256"/>
            <ac:spMk id="7" creationId="{9446258D-CBB7-2A0D-FE7F-9EC841F0C948}"/>
          </ac:spMkLst>
        </pc:spChg>
        <pc:graphicFrameChg chg="add mod">
          <ac:chgData name="Deepak Bhamidipati" userId="b97d8693ea13883d" providerId="LiveId" clId="{AFA713CC-4B15-4925-A504-78F0753BED2E}" dt="2024-04-29T16:02:28.791" v="3"/>
          <ac:graphicFrameMkLst>
            <pc:docMk/>
            <pc:sldMk cId="1189599937" sldId="256"/>
            <ac:graphicFrameMk id="4" creationId="{818C9E49-A070-D9B4-F84E-06E25FEF8030}"/>
          </ac:graphicFrameMkLst>
        </pc:graphicFrameChg>
        <pc:graphicFrameChg chg="add mod modGraphic">
          <ac:chgData name="Deepak Bhamidipati" userId="b97d8693ea13883d" providerId="LiveId" clId="{AFA713CC-4B15-4925-A504-78F0753BED2E}" dt="2024-04-29T16:02:59.669" v="8" actId="1076"/>
          <ac:graphicFrameMkLst>
            <pc:docMk/>
            <pc:sldMk cId="1189599937" sldId="256"/>
            <ac:graphicFrameMk id="5" creationId="{E92D8216-C47B-C4D4-6EFD-760BC9658138}"/>
          </ac:graphicFrameMkLst>
        </pc:graphicFrameChg>
      </pc:sldChg>
    </pc:docChg>
  </pc:docChgLst>
  <pc:docChgLst>
    <pc:chgData name="Bhamidipati, Deepak" userId="11ea5151-2c6c-42f8-a523-c04390832241" providerId="ADAL" clId="{2B1841AF-9D38-445E-B100-AA3A3145E6CF}"/>
    <pc:docChg chg="modSld">
      <pc:chgData name="Bhamidipati, Deepak" userId="11ea5151-2c6c-42f8-a523-c04390832241" providerId="ADAL" clId="{2B1841AF-9D38-445E-B100-AA3A3145E6CF}" dt="2024-12-31T21:24:10.274" v="5" actId="20577"/>
      <pc:docMkLst>
        <pc:docMk/>
      </pc:docMkLst>
      <pc:sldChg chg="modSp mod">
        <pc:chgData name="Bhamidipati, Deepak" userId="11ea5151-2c6c-42f8-a523-c04390832241" providerId="ADAL" clId="{2B1841AF-9D38-445E-B100-AA3A3145E6CF}" dt="2024-12-31T21:24:10.274" v="5" actId="20577"/>
        <pc:sldMkLst>
          <pc:docMk/>
          <pc:sldMk cId="1189599937" sldId="256"/>
        </pc:sldMkLst>
        <pc:spChg chg="mod">
          <ac:chgData name="Bhamidipati, Deepak" userId="11ea5151-2c6c-42f8-a523-c04390832241" providerId="ADAL" clId="{2B1841AF-9D38-445E-B100-AA3A3145E6CF}" dt="2024-12-31T21:24:10.274" v="5" actId="20577"/>
          <ac:spMkLst>
            <pc:docMk/>
            <pc:sldMk cId="1189599937" sldId="256"/>
            <ac:spMk id="6" creationId="{16F2A0F6-5C22-B5D9-775F-447CB705A32F}"/>
          </ac:spMkLst>
        </pc:spChg>
      </pc:sldChg>
      <pc:sldChg chg="modSp mod">
        <pc:chgData name="Bhamidipati, Deepak" userId="11ea5151-2c6c-42f8-a523-c04390832241" providerId="ADAL" clId="{2B1841AF-9D38-445E-B100-AA3A3145E6CF}" dt="2024-12-31T21:24:05.753" v="2" actId="20577"/>
        <pc:sldMkLst>
          <pc:docMk/>
          <pc:sldMk cId="860860467" sldId="257"/>
        </pc:sldMkLst>
        <pc:spChg chg="mod">
          <ac:chgData name="Bhamidipati, Deepak" userId="11ea5151-2c6c-42f8-a523-c04390832241" providerId="ADAL" clId="{2B1841AF-9D38-445E-B100-AA3A3145E6CF}" dt="2024-12-31T21:24:05.753" v="2" actId="20577"/>
          <ac:spMkLst>
            <pc:docMk/>
            <pc:sldMk cId="860860467" sldId="257"/>
            <ac:spMk id="7" creationId="{96AABA03-01DD-368A-E740-43E2191DF1D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7A26B-63B7-CFC6-76CB-EB0BEB4FCA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CF5BDD-C874-3563-2177-37E39F0A32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29B2C2-0DF0-F9CD-EB77-F0118D295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89291B-E502-242C-AB86-39B3E29E4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118D1-60CC-B404-69F3-0C8A0CDA1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563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E9DE9-2EF8-5D03-C64C-4B9D9BA92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CF00A2-CAA8-CD8B-A3DB-56E947346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73376-9EE7-96D1-1990-FC7CACA3C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5470C-9EFC-60D4-E47A-C935EF659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47D7DD-6399-5FD3-C341-06A58BF66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892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8D6734-9313-D273-EBDD-A6E7E99121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1B32C9-6494-A62B-F895-54C43EE5E1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EFCA4-3376-84F2-473A-41746BE10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2703C-CDF0-DFEB-2A77-9FA68264F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7168A-6922-6F2B-88A9-EFAF040EB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28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788C5-98C2-224A-BC2C-2B177FE8C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D8D72-4BA2-DE5F-F92E-AA3344CA05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BCC26-5F62-F5C5-F2FC-BD10E4641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D1515-2EEC-013B-2471-EC25E4405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84F6C-AE13-4677-FAB9-5384E0761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73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ABB1A-1913-5E15-0CD4-0D2E29737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CE0B4B-DF36-B182-EA97-96D9FA8077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32CE5-BA56-4FF5-D08B-71712370E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543DB-B597-4406-3770-25DFF5BB8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42CE6-43F1-0CD8-C791-0B6AB9D24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18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D9F9F-13FA-8FF1-3798-01C55C0E4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8F1D3-7434-5AFD-B77F-F6AFB8F190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BEA441-EC7F-07B9-5E15-306C6C208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6C9136-1BA8-4289-5779-33436D22B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8CA3B3-F8B6-34CF-629C-15FAF009A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3472E8-E589-B896-8639-80F54B87C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26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A0E27-7923-08A2-1D75-8448A8B07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11A3B-64A8-3095-3BBE-2901C6A8D9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5A3EA8-596A-FE0A-B394-013C6953B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CB0FB2-A6EB-0EEE-9180-3E8DFA6C7B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C5AF59-06DC-DF08-7403-8D36CB6E87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257F4B-8194-60D6-0ADE-32FA9B06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609F88-D871-D34E-CA17-6D534E191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3B5C54-FE61-FD0F-FDB9-E4D326085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5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97343-EB2B-F6AB-B524-04E143FFC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3BD88D-5727-663B-8C3D-B9DDFA573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AA7E41-3B7C-7212-A35B-B70BDE255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040AF4-58A2-C4CE-8E6D-53F2BA78F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8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94CED6-587C-3C53-9203-301275D8F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5567E2-16DD-FCEB-E5DA-4C52A796D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22E5D7-8917-767D-5C55-17330036C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6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4DC9F-59D8-540F-E2B7-066590AC8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B518B-964E-28D1-8D14-FBE3C18A4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FE1366-46A8-81D5-D8BA-8A9359178B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88BFD0-2829-27E7-736C-A9922410C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299251-E4F5-CA26-21A4-C57DBE2B0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E31C48-9B85-D3D3-A139-85C071C5D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650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803C3-0428-FE46-810F-3EDBEAC1B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3DBE8D-AD0A-DA77-FF06-EF68369A18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B415A-5816-E20A-E1E3-40652FA34E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9A8401-7979-7743-9DF3-8470529C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862D81-93C5-C8CD-5E38-F267D27DC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A2BCD9-6328-8BB6-1383-780EEC9C1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52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8451AB-7D36-5634-4ECD-B4BA2C6D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DE7F1F-C2E9-7922-DC6E-DBE2AC9F6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FBB3A-3187-F77C-EE13-21473D58CC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2ABD22-A1DB-4FC2-9EF2-76C2B73B4D5F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2037F-1C5D-7EA6-EBFE-4011571C89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D9E76-A250-22F3-2107-808010929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D32695-4DE6-4497-A34D-F254CADAF2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09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A3B8D52-FED5-197E-4883-E0B24A20A3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7242934"/>
              </p:ext>
            </p:extLst>
          </p:nvPr>
        </p:nvGraphicFramePr>
        <p:xfrm>
          <a:off x="2022458" y="2437638"/>
          <a:ext cx="8147084" cy="1982724"/>
        </p:xfrm>
        <a:graphic>
          <a:graphicData uri="http://schemas.openxmlformats.org/drawingml/2006/table">
            <a:tbl>
              <a:tblPr firstRow="1" firstCol="1" bandRow="1"/>
              <a:tblGrid>
                <a:gridCol w="5554713">
                  <a:extLst>
                    <a:ext uri="{9D8B030D-6E8A-4147-A177-3AD203B41FA5}">
                      <a16:colId xmlns:a16="http://schemas.microsoft.com/office/drawing/2014/main" val="1005517451"/>
                    </a:ext>
                  </a:extLst>
                </a:gridCol>
                <a:gridCol w="2592371">
                  <a:extLst>
                    <a:ext uri="{9D8B030D-6E8A-4147-A177-3AD203B41FA5}">
                      <a16:colId xmlns:a16="http://schemas.microsoft.com/office/drawing/2014/main" val="363655682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Regimen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# of patients (n=22)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52265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Nivolumab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9210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Nivolumab plus Ipilimumab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6878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Pembrolizumab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950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Atezolizumab plus Bevacizumab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80761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Durvalumab plus Vaccine (MEDI-0457) 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rial" panose="020B06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5337113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id="{96AABA03-01DD-368A-E740-43E2191DF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458" y="1881497"/>
            <a:ext cx="579729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Supplementary Table S1. Immunotherapy regimens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860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92D8216-C47B-C4D4-6EFD-760BC96581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951406"/>
              </p:ext>
            </p:extLst>
          </p:nvPr>
        </p:nvGraphicFramePr>
        <p:xfrm>
          <a:off x="2783840" y="1412240"/>
          <a:ext cx="6366511" cy="2493012"/>
        </p:xfrm>
        <a:graphic>
          <a:graphicData uri="http://schemas.openxmlformats.org/drawingml/2006/table">
            <a:tbl>
              <a:tblPr firstRow="1" firstCol="1" bandRow="1"/>
              <a:tblGrid>
                <a:gridCol w="407316">
                  <a:extLst>
                    <a:ext uri="{9D8B030D-6E8A-4147-A177-3AD203B41FA5}">
                      <a16:colId xmlns:a16="http://schemas.microsoft.com/office/drawing/2014/main" val="181955892"/>
                    </a:ext>
                  </a:extLst>
                </a:gridCol>
                <a:gridCol w="1191839">
                  <a:extLst>
                    <a:ext uri="{9D8B030D-6E8A-4147-A177-3AD203B41FA5}">
                      <a16:colId xmlns:a16="http://schemas.microsoft.com/office/drawing/2014/main" val="1574358936"/>
                    </a:ext>
                  </a:extLst>
                </a:gridCol>
                <a:gridCol w="1191839">
                  <a:extLst>
                    <a:ext uri="{9D8B030D-6E8A-4147-A177-3AD203B41FA5}">
                      <a16:colId xmlns:a16="http://schemas.microsoft.com/office/drawing/2014/main" val="4042641566"/>
                    </a:ext>
                  </a:extLst>
                </a:gridCol>
                <a:gridCol w="1191839">
                  <a:extLst>
                    <a:ext uri="{9D8B030D-6E8A-4147-A177-3AD203B41FA5}">
                      <a16:colId xmlns:a16="http://schemas.microsoft.com/office/drawing/2014/main" val="1307256123"/>
                    </a:ext>
                  </a:extLst>
                </a:gridCol>
                <a:gridCol w="1191839">
                  <a:extLst>
                    <a:ext uri="{9D8B030D-6E8A-4147-A177-3AD203B41FA5}">
                      <a16:colId xmlns:a16="http://schemas.microsoft.com/office/drawing/2014/main" val="1169293154"/>
                    </a:ext>
                  </a:extLst>
                </a:gridCol>
                <a:gridCol w="1191839">
                  <a:extLst>
                    <a:ext uri="{9D8B030D-6E8A-4147-A177-3AD203B41FA5}">
                      <a16:colId xmlns:a16="http://schemas.microsoft.com/office/drawing/2014/main" val="421905107"/>
                    </a:ext>
                  </a:extLst>
                </a:gridCol>
              </a:tblGrid>
              <a:tr h="4155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HPV-16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HPV-18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HPV-45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HPV-73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HPV-91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1785716"/>
                  </a:ext>
                </a:extLst>
              </a:tr>
              <a:tr h="4155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highlight>
                            <a:srgbClr val="ADADAD"/>
                          </a:highlight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highlight>
                          <a:srgbClr val="ADADAD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highlight>
                            <a:srgbClr val="ADADAD"/>
                          </a:highlight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highlight>
                          <a:srgbClr val="ADADAD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23285"/>
                  </a:ext>
                </a:extLst>
              </a:tr>
              <a:tr h="4155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highlight>
                            <a:srgbClr val="ADADAD"/>
                          </a:highlight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highlight>
                          <a:srgbClr val="ADADAD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highlight>
                            <a:srgbClr val="ADADAD"/>
                          </a:highlight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highlight>
                          <a:srgbClr val="ADADAD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723922"/>
                  </a:ext>
                </a:extLst>
              </a:tr>
              <a:tr h="4155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highlight>
                            <a:srgbClr val="ADADAD"/>
                          </a:highlight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highlight>
                          <a:srgbClr val="ADADAD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highlight>
                            <a:srgbClr val="ADADAD"/>
                          </a:highlight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highlight>
                          <a:srgbClr val="ADADAD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6910122"/>
                  </a:ext>
                </a:extLst>
              </a:tr>
              <a:tr h="4155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highlight>
                            <a:srgbClr val="ADADAD"/>
                          </a:highlight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highlight>
                          <a:srgbClr val="ADADAD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highlight>
                            <a:srgbClr val="ADADAD"/>
                          </a:highlight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highlight>
                          <a:srgbClr val="ADADAD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AD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649311"/>
                  </a:ext>
                </a:extLst>
              </a:tr>
              <a:tr h="4155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highlight>
                            <a:srgbClr val="ADADAD"/>
                          </a:highlight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highlight>
                          <a:srgbClr val="ADADAD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highlight>
                            <a:srgbClr val="ADADAD"/>
                          </a:highlight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highlight>
                          <a:srgbClr val="ADADAD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ADA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88606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6F2A0F6-5C22-B5D9-775F-447CB705A32F}"/>
              </a:ext>
            </a:extLst>
          </p:cNvPr>
          <p:cNvSpPr txBox="1"/>
          <p:nvPr/>
        </p:nvSpPr>
        <p:spPr>
          <a:xfrm>
            <a:off x="1050290" y="682293"/>
            <a:ext cx="4397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Supplementary </a:t>
            </a:r>
            <a:r>
              <a:rPr lang="en-US" b="1" dirty="0"/>
              <a:t>Figure S1. HPV Subtypes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46258D-CBB7-2A0D-FE7F-9EC841F0C948}"/>
              </a:ext>
            </a:extLst>
          </p:cNvPr>
          <p:cNvSpPr txBox="1"/>
          <p:nvPr/>
        </p:nvSpPr>
        <p:spPr>
          <a:xfrm>
            <a:off x="1050290" y="4046460"/>
            <a:ext cx="110273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figure displays HPV subtypes present among patients (n=5) who had a non-HPV-16 subtype detected in the</a:t>
            </a:r>
          </a:p>
          <a:p>
            <a:r>
              <a:rPr lang="en-US" dirty="0" err="1"/>
              <a:t>ctDNA</a:t>
            </a:r>
            <a:r>
              <a:rPr lang="en-US" dirty="0"/>
              <a:t> and their co-occurrence with other HPV subtypes. </a:t>
            </a:r>
          </a:p>
        </p:txBody>
      </p:sp>
    </p:spTree>
    <p:extLst>
      <p:ext uri="{BB962C8B-B14F-4D97-AF65-F5344CB8AC3E}">
        <p14:creationId xmlns:p14="http://schemas.microsoft.com/office/powerpoint/2010/main" val="1189599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106</Words>
  <Application>Microsoft Office PowerPoint</Application>
  <PresentationFormat>Widescreen</PresentationFormat>
  <Paragraphs>52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Aptos Narrow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Deepak Bhamidipati</dc:creator>
  <cp:lastModifiedBy>Bhamidipati, Deepak</cp:lastModifiedBy>
  <cp:revision>1</cp:revision>
  <dcterms:created xsi:type="dcterms:W3CDTF">2024-04-29T16:02:21Z</dcterms:created>
  <dcterms:modified xsi:type="dcterms:W3CDTF">2024-12-31T21:24:11Z</dcterms:modified>
</cp:coreProperties>
</file>