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81" r:id="rId2"/>
    <p:sldId id="280" r:id="rId3"/>
    <p:sldId id="282" r:id="rId4"/>
    <p:sldId id="289" r:id="rId5"/>
    <p:sldId id="290" r:id="rId6"/>
    <p:sldId id="287" r:id="rId7"/>
    <p:sldId id="291" r:id="rId8"/>
    <p:sldId id="292" r:id="rId9"/>
    <p:sldId id="283" r:id="rId10"/>
    <p:sldId id="288" r:id="rId11"/>
    <p:sldId id="293" r:id="rId12"/>
    <p:sldId id="284" r:id="rId13"/>
    <p:sldId id="285" r:id="rId14"/>
  </p:sldIdLst>
  <p:sldSz cx="12192000" cy="6858000"/>
  <p:notesSz cx="6858000" cy="9144000"/>
  <p:defaultTextStyle>
    <a:defPPr>
      <a:defRPr lang="LID4096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08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ID4096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303465-AF1B-45E3-92EF-722403EC6A38}" type="datetimeFigureOut">
              <a:rPr lang="LID4096" smtClean="0"/>
              <a:t>10/26/2022</a:t>
            </a:fld>
            <a:endParaRPr lang="LID4096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ID4096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ID4096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5CE539-1006-460F-B048-86DA8DD5BB75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2106890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799BBE-B871-48D7-983C-C0B1D7156DCD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6595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6D276-88DC-4215-B4BA-D8024BFF28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DF5D8A-A087-496C-8402-FECCC7175F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04C034-267C-4E6F-98B1-F24A02A63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B3203-317A-41FB-ACA7-2386B4166101}" type="datetimeFigureOut">
              <a:rPr lang="LID4096" smtClean="0"/>
              <a:t>10/26/2022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E2EE8F-DE0A-4DB5-95CF-763AE35D4D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3273D0-0044-4BC2-AB42-16F35AE6C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3BE44-EEFB-4005-B3F2-0CDFDAAF46E8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8416889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8E2042-C1D6-4E98-B254-FC1DFA2C61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695FFC-6FAF-4C39-9AA5-17286C0BAD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DD00E3-D923-4377-A4EE-ADB84FAF32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B3203-317A-41FB-ACA7-2386B4166101}" type="datetimeFigureOut">
              <a:rPr lang="LID4096" smtClean="0"/>
              <a:t>10/26/2022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95EC24-0CCF-417B-88F4-89616D7DB9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0C2B36-3106-44D3-AF65-3BE84F850A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3BE44-EEFB-4005-B3F2-0CDFDAAF46E8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227149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388092B-3076-4456-84FE-27045DCB91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0DC9D3A-6F6D-4CEE-B64E-5CB96667C6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90B93-D4D1-478B-A7DC-4B6339AC15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B3203-317A-41FB-ACA7-2386B4166101}" type="datetimeFigureOut">
              <a:rPr lang="LID4096" smtClean="0"/>
              <a:t>10/26/2022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FB72E7-EF0C-4076-BFD6-3A1B3EDD9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E106C9-751E-4F97-B43B-145A901960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3BE44-EEFB-4005-B3F2-0CDFDAAF46E8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803438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70B509-4FCA-4898-9E08-A00E87F50F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65D74F-38CD-4071-9816-11CD462D00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444654-479A-4D93-BD3E-8B4950426E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B3203-317A-41FB-ACA7-2386B4166101}" type="datetimeFigureOut">
              <a:rPr lang="LID4096" smtClean="0"/>
              <a:t>10/26/2022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42CA97-0360-4854-995A-2020B7023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AFA1FA-4B9F-4F35-B844-81DF9E565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3BE44-EEFB-4005-B3F2-0CDFDAAF46E8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1214369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B84B09-42B9-4709-A243-57D719CB7B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51286B-25C0-499F-B59E-E99672D326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5BEF16-9E15-4AD1-AFF2-5702A3193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B3203-317A-41FB-ACA7-2386B4166101}" type="datetimeFigureOut">
              <a:rPr lang="LID4096" smtClean="0"/>
              <a:t>10/26/2022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B00ED7-070F-4F77-A396-F2A09B530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38A0E2-21F1-4806-95DB-EC4EA0CB1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3BE44-EEFB-4005-B3F2-0CDFDAAF46E8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284279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C8BDB2-B059-4885-BDAC-81BB792EA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2C39DD-E127-4E46-B2E2-2782F07617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96DE9F-CCFC-47F1-8142-B167DC7311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A74907-E6DD-4C3F-80B8-8F28DE1614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B3203-317A-41FB-ACA7-2386B4166101}" type="datetimeFigureOut">
              <a:rPr lang="LID4096" smtClean="0"/>
              <a:t>10/26/2022</a:t>
            </a:fld>
            <a:endParaRPr lang="LID4096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FB41C5-77AA-4387-B0A1-ACEEC438E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0DA5BD-068F-423F-918B-9AB1E35BA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3BE44-EEFB-4005-B3F2-0CDFDAAF46E8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489907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3EF954-7A13-4FD4-AF39-F0C6E6FCA6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471E91-B8A4-4E25-81B3-6121B8785B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257676-D8E7-4CB6-92D6-F9421FA286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DAE0E3D-0462-4D70-A708-4932ACD389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A797112-C00B-4D61-803A-05EC0701E9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2830C44-3DB7-4109-9B09-04CFF87DBA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B3203-317A-41FB-ACA7-2386B4166101}" type="datetimeFigureOut">
              <a:rPr lang="LID4096" smtClean="0"/>
              <a:t>10/26/2022</a:t>
            </a:fld>
            <a:endParaRPr lang="LID4096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D8ADCEE-2EA4-4EC4-9ADF-B16EB46C95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946A4D0-699E-41C3-861E-C83533114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3BE44-EEFB-4005-B3F2-0CDFDAAF46E8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910937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915614-25C1-458E-BF3F-0F396D33DF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317E446-54BA-4F73-9CAF-2B03F3B22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B3203-317A-41FB-ACA7-2386B4166101}" type="datetimeFigureOut">
              <a:rPr lang="LID4096" smtClean="0"/>
              <a:t>10/26/2022</a:t>
            </a:fld>
            <a:endParaRPr lang="LID4096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D96FCB-85B2-4BCD-A175-165465E61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B0E48C-6D66-4283-A205-44DB08150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3BE44-EEFB-4005-B3F2-0CDFDAAF46E8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6296287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45230CA-8DDE-40E3-8303-8EED8519A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B3203-317A-41FB-ACA7-2386B4166101}" type="datetimeFigureOut">
              <a:rPr lang="LID4096" smtClean="0"/>
              <a:t>10/26/2022</a:t>
            </a:fld>
            <a:endParaRPr lang="LID4096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AB30132-B028-4C54-AB43-CD3EC16A1C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928BC1-4C05-4020-B1F1-495531984D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3BE44-EEFB-4005-B3F2-0CDFDAAF46E8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8613804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02AA3-1F28-45BB-902D-C04C4A8C35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8D73F2-A3D4-4E62-A578-F6FCD322F7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9891E6-313B-466B-A800-EE4F15EF2B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315997-AED6-448D-A899-93D1B1BBF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B3203-317A-41FB-ACA7-2386B4166101}" type="datetimeFigureOut">
              <a:rPr lang="LID4096" smtClean="0"/>
              <a:t>10/26/2022</a:t>
            </a:fld>
            <a:endParaRPr lang="LID4096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4507D7-625D-47B3-A4A1-03CF97F76B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5FD901-395D-4DFC-A315-28768A48B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3BE44-EEFB-4005-B3F2-0CDFDAAF46E8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4018901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3D575B-9258-456A-8D70-F7BFDAEF0D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CEE3C2C-13C7-48D4-B3F5-6BACC0909A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LID4096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EDE039-C5BC-4149-9F9B-26A4FF4C2C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B5ABA1-03F1-4470-865A-1B862D8D29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B3203-317A-41FB-ACA7-2386B4166101}" type="datetimeFigureOut">
              <a:rPr lang="LID4096" smtClean="0"/>
              <a:t>10/26/2022</a:t>
            </a:fld>
            <a:endParaRPr lang="LID4096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D8B364-5E12-4D72-B641-C863167C5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741709-845B-45D2-B3AE-D17315912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3BE44-EEFB-4005-B3F2-0CDFDAAF46E8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778861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3BE85BC-D7D9-4300-99BB-3F3D35CD89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235398-1409-4163-B6A2-778D46B148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248CAF-9879-4911-8E9C-808FDBE4C2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1B3203-317A-41FB-ACA7-2386B4166101}" type="datetimeFigureOut">
              <a:rPr lang="LID4096" smtClean="0"/>
              <a:t>10/26/2022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B434CF-B097-4C66-88EF-D5184B97CA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BB5021-BED2-488E-BBDC-A35BA6D156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C3BE44-EEFB-4005-B3F2-0CDFDAAF46E8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04277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ID4096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0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D94CD2F-20FB-45CA-A340-F7D04F046C49}"/>
              </a:ext>
            </a:extLst>
          </p:cNvPr>
          <p:cNvGrpSpPr/>
          <p:nvPr/>
        </p:nvGrpSpPr>
        <p:grpSpPr>
          <a:xfrm>
            <a:off x="3181350" y="1984375"/>
            <a:ext cx="5143500" cy="2324100"/>
            <a:chOff x="3181350" y="1984375"/>
            <a:chExt cx="5143500" cy="2324100"/>
          </a:xfrm>
        </p:grpSpPr>
        <p:pic>
          <p:nvPicPr>
            <p:cNvPr id="1030" name="Immagine 14">
              <a:extLst>
                <a:ext uri="{FF2B5EF4-FFF2-40B4-BE49-F238E27FC236}">
                  <a16:creationId xmlns:a16="http://schemas.microsoft.com/office/drawing/2014/main" id="{9D15F207-30AA-4AE7-8399-8D98B8A146D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1350" y="1984375"/>
              <a:ext cx="2432050" cy="2324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Immagine 15" descr="Immagine che contiene caso&#10;&#10;Descrizione generata automaticamente">
              <a:extLst>
                <a:ext uri="{FF2B5EF4-FFF2-40B4-BE49-F238E27FC236}">
                  <a16:creationId xmlns:a16="http://schemas.microsoft.com/office/drawing/2014/main" id="{9D46D773-772D-419E-9351-1021CCAE735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4050" y="1990725"/>
              <a:ext cx="2590800" cy="2317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Rectangle 7">
            <a:extLst>
              <a:ext uri="{FF2B5EF4-FFF2-40B4-BE49-F238E27FC236}">
                <a16:creationId xmlns:a16="http://schemas.microsoft.com/office/drawing/2014/main" id="{E60A14A4-0C68-47D5-B3FE-4CFF9F9186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LID4096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BB61C4C7-514B-4C96-AEC7-104D69802F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0990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LID4096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7D53103-738A-46C3-99C5-A851B5C5BFB2}"/>
              </a:ext>
            </a:extLst>
          </p:cNvPr>
          <p:cNvSpPr txBox="1"/>
          <p:nvPr/>
        </p:nvSpPr>
        <p:spPr>
          <a:xfrm>
            <a:off x="565608" y="716437"/>
            <a:ext cx="9366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1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4745777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>
            <a:extLst>
              <a:ext uri="{FF2B5EF4-FFF2-40B4-BE49-F238E27FC236}">
                <a16:creationId xmlns:a16="http://schemas.microsoft.com/office/drawing/2014/main" id="{2CC7EC86-3B29-484E-BFBD-F42A0C773C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LID4096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A8C521C3-EE6D-4478-BBB9-E7B4E93C10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3815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LID4096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E3C3B54E-3883-4862-91E4-2E63F83B9B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153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LID4096" sz="12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Figure S4</a:t>
            </a:r>
            <a:r>
              <a:rPr kumimoji="0" lang="it-IT" altLang="LID4096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Reversible behaviour under thermal cycling of 0.05%wt dye K160 in LCE matrix, printed on glass substrate with T</a:t>
            </a:r>
            <a:r>
              <a:rPr kumimoji="0" lang="it-IT" altLang="LID4096" sz="1200" b="0" i="0" u="none" strike="noStrike" cap="none" normalizeH="0" baseline="-3000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</a:t>
            </a:r>
            <a:r>
              <a:rPr kumimoji="0" lang="it-IT" altLang="LID4096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 73 °C. a) Heating cycle ; b) cooling cycle.</a:t>
            </a:r>
            <a:endParaRPr kumimoji="0" lang="it-IT" altLang="LID4096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1" name="Picture 10" descr="Chart&#10;&#10;Description automatically generated">
            <a:extLst>
              <a:ext uri="{FF2B5EF4-FFF2-40B4-BE49-F238E27FC236}">
                <a16:creationId xmlns:a16="http://schemas.microsoft.com/office/drawing/2014/main" id="{AB446873-A111-4AEA-8A96-BC1B3F7BA1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1242" y="1557337"/>
            <a:ext cx="5009515" cy="374332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743A913-F130-4E2A-A141-94BDAC876E48}"/>
              </a:ext>
            </a:extLst>
          </p:cNvPr>
          <p:cNvSpPr txBox="1"/>
          <p:nvPr/>
        </p:nvSpPr>
        <p:spPr>
          <a:xfrm>
            <a:off x="565608" y="716437"/>
            <a:ext cx="1042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</a:t>
            </a:r>
            <a:r>
              <a:rPr lang="en-US" dirty="0" err="1"/>
              <a:t>S4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36050399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84B3AFD8-D281-406E-90CB-AB5CA9629AA9}"/>
              </a:ext>
            </a:extLst>
          </p:cNvPr>
          <p:cNvGrpSpPr>
            <a:grpSpLocks noChangeAspect="1"/>
          </p:cNvGrpSpPr>
          <p:nvPr/>
        </p:nvGrpSpPr>
        <p:grpSpPr>
          <a:xfrm>
            <a:off x="2788343" y="1850913"/>
            <a:ext cx="6615313" cy="3296121"/>
            <a:chOff x="5177790" y="2510790"/>
            <a:chExt cx="3685694" cy="1836420"/>
          </a:xfrm>
        </p:grpSpPr>
        <p:pic>
          <p:nvPicPr>
            <p:cNvPr id="4" name="Immagine 10" descr="Immagine che contiene luce&#10;&#10;Descrizione generata automaticamente">
              <a:extLst>
                <a:ext uri="{FF2B5EF4-FFF2-40B4-BE49-F238E27FC236}">
                  <a16:creationId xmlns:a16="http://schemas.microsoft.com/office/drawing/2014/main" id="{1ABDC896-74DF-4C02-B79C-3D8D84E10F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77790" y="2510790"/>
              <a:ext cx="1836420" cy="18364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" name="Immagine 9" descr="Immagine che contiene verde&#10;&#10;Descrizione generata automaticamente">
              <a:extLst>
                <a:ext uri="{FF2B5EF4-FFF2-40B4-BE49-F238E27FC236}">
                  <a16:creationId xmlns:a16="http://schemas.microsoft.com/office/drawing/2014/main" id="{63930A3C-6AE0-4908-8394-D6B52B9359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37859" y="2510790"/>
              <a:ext cx="1825625" cy="18256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18927A81-7D42-4805-A9F2-CB21500DBD3E}"/>
              </a:ext>
            </a:extLst>
          </p:cNvPr>
          <p:cNvSpPr txBox="1"/>
          <p:nvPr/>
        </p:nvSpPr>
        <p:spPr>
          <a:xfrm>
            <a:off x="565608" y="716437"/>
            <a:ext cx="1042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</a:t>
            </a:r>
            <a:r>
              <a:rPr lang="en-US" dirty="0" err="1"/>
              <a:t>S5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4666245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6FF5F7FA-2DE8-4580-801C-1F76799DD2C1}"/>
              </a:ext>
            </a:extLst>
          </p:cNvPr>
          <p:cNvSpPr txBox="1"/>
          <p:nvPr/>
        </p:nvSpPr>
        <p:spPr>
          <a:xfrm>
            <a:off x="565608" y="716437"/>
            <a:ext cx="1042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</a:t>
            </a:r>
            <a:r>
              <a:rPr lang="en-US" dirty="0" err="1"/>
              <a:t>S6</a:t>
            </a:r>
            <a:endParaRPr lang="LID4096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B40F82F-D955-4595-A7E7-242C19625D86}"/>
              </a:ext>
            </a:extLst>
          </p:cNvPr>
          <p:cNvGrpSpPr/>
          <p:nvPr/>
        </p:nvGrpSpPr>
        <p:grpSpPr>
          <a:xfrm>
            <a:off x="2257788" y="2205512"/>
            <a:ext cx="8178105" cy="3466465"/>
            <a:chOff x="2257788" y="2205512"/>
            <a:chExt cx="8178105" cy="3466465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26CE584-4C57-49BA-8F5C-E8354EE5AFE5}"/>
                </a:ext>
              </a:extLst>
            </p:cNvPr>
            <p:cNvSpPr txBox="1"/>
            <p:nvPr/>
          </p:nvSpPr>
          <p:spPr>
            <a:xfrm>
              <a:off x="2257788" y="2230992"/>
              <a:ext cx="37401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a)                                                            b)</a:t>
              </a:r>
              <a:endParaRPr lang="LID4096" b="1" dirty="0"/>
            </a:p>
          </p:txBody>
        </p:sp>
        <p:pic>
          <p:nvPicPr>
            <p:cNvPr id="6" name="Immagine 40">
              <a:extLst>
                <a:ext uri="{FF2B5EF4-FFF2-40B4-BE49-F238E27FC236}">
                  <a16:creationId xmlns:a16="http://schemas.microsoft.com/office/drawing/2014/main" id="{95769DE7-CC19-44A5-9F8B-96B8E5B8042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3898" y="2205512"/>
              <a:ext cx="4531995" cy="346646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Immagine 4" descr="Immagine che contiene testo, bigliettodavisita&#10;&#10;Descrizione generata automaticamente">
              <a:extLst>
                <a:ext uri="{FF2B5EF4-FFF2-40B4-BE49-F238E27FC236}">
                  <a16:creationId xmlns:a16="http://schemas.microsoft.com/office/drawing/2014/main" id="{3E9DB572-9385-444B-8834-CC45D67724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40583" y="2600324"/>
              <a:ext cx="2596045" cy="2596045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1351514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B6ADAF1-51BB-4D06-BD88-EA615115D1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1712" y="2567940"/>
            <a:ext cx="3571875" cy="2007870"/>
          </a:xfrm>
          <a:prstGeom prst="rect">
            <a:avLst/>
          </a:prstGeom>
        </p:spPr>
      </p:pic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7274CF64-AE96-4F26-8C81-0F849F18EB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4100" y="2567940"/>
            <a:ext cx="3570920" cy="20078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54AFBCB-D275-4D41-9366-B5F996F1DCAA}"/>
              </a:ext>
            </a:extLst>
          </p:cNvPr>
          <p:cNvSpPr txBox="1"/>
          <p:nvPr/>
        </p:nvSpPr>
        <p:spPr>
          <a:xfrm>
            <a:off x="1901098" y="2316599"/>
            <a:ext cx="43220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a)                                                                       b)</a:t>
            </a:r>
            <a:endParaRPr lang="LID4096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D257AB-93BD-43B6-B3E9-EDC1F5AF966A}"/>
              </a:ext>
            </a:extLst>
          </p:cNvPr>
          <p:cNvSpPr txBox="1"/>
          <p:nvPr/>
        </p:nvSpPr>
        <p:spPr>
          <a:xfrm>
            <a:off x="565608" y="716437"/>
            <a:ext cx="1042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</a:t>
            </a:r>
            <a:r>
              <a:rPr lang="en-US" dirty="0" err="1"/>
              <a:t>S7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567568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25EF770-1578-4BAC-BE4A-0791B15476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1139" y="1697586"/>
            <a:ext cx="4529721" cy="346282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2CC571A-1FC4-4E45-B741-374D2F7DEBD4}"/>
              </a:ext>
            </a:extLst>
          </p:cNvPr>
          <p:cNvSpPr txBox="1"/>
          <p:nvPr/>
        </p:nvSpPr>
        <p:spPr>
          <a:xfrm>
            <a:off x="565608" y="716437"/>
            <a:ext cx="9366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2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0538514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Chart&#10;&#10;Description automatically generated">
            <a:extLst>
              <a:ext uri="{FF2B5EF4-FFF2-40B4-BE49-F238E27FC236}">
                <a16:creationId xmlns:a16="http://schemas.microsoft.com/office/drawing/2014/main" id="{DB0A1B74-C843-487B-BAB8-AC93D41EC3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9614" y="1542808"/>
            <a:ext cx="8237078" cy="348639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A59C458-D496-4149-A3D2-58C6628DD6AE}"/>
              </a:ext>
            </a:extLst>
          </p:cNvPr>
          <p:cNvSpPr txBox="1"/>
          <p:nvPr/>
        </p:nvSpPr>
        <p:spPr>
          <a:xfrm>
            <a:off x="565608" y="716437"/>
            <a:ext cx="9366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3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7950381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16">
            <a:extLst>
              <a:ext uri="{FF2B5EF4-FFF2-40B4-BE49-F238E27FC236}">
                <a16:creationId xmlns:a16="http://schemas.microsoft.com/office/drawing/2014/main" id="{0B427B21-1594-467C-B4B3-A4609736D2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092" y="1697990"/>
            <a:ext cx="5389636" cy="411948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7C94B6A-6C75-488E-9DE9-3D2C27CEADDC}"/>
              </a:ext>
            </a:extLst>
          </p:cNvPr>
          <p:cNvSpPr txBox="1"/>
          <p:nvPr/>
        </p:nvSpPr>
        <p:spPr>
          <a:xfrm>
            <a:off x="565608" y="716437"/>
            <a:ext cx="9366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4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41669541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5BA606D-49C0-4C2F-A722-D03858352ACE}"/>
              </a:ext>
            </a:extLst>
          </p:cNvPr>
          <p:cNvSpPr txBox="1"/>
          <p:nvPr/>
        </p:nvSpPr>
        <p:spPr>
          <a:xfrm>
            <a:off x="565608" y="716437"/>
            <a:ext cx="9366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5</a:t>
            </a:r>
            <a:endParaRPr lang="LID4096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F0924DE-B638-4EFF-977A-C4B5D6B38E61}"/>
              </a:ext>
            </a:extLst>
          </p:cNvPr>
          <p:cNvGrpSpPr/>
          <p:nvPr/>
        </p:nvGrpSpPr>
        <p:grpSpPr>
          <a:xfrm>
            <a:off x="3666413" y="2268537"/>
            <a:ext cx="4673382" cy="2320926"/>
            <a:chOff x="4935537" y="2268536"/>
            <a:chExt cx="4673382" cy="2320926"/>
          </a:xfrm>
        </p:grpSpPr>
        <p:pic>
          <p:nvPicPr>
            <p:cNvPr id="7" name="Immagine 26" descr="Immagine che contiene testo, luce&#10;&#10;Descrizione generata automaticamente">
              <a:extLst>
                <a:ext uri="{FF2B5EF4-FFF2-40B4-BE49-F238E27FC236}">
                  <a16:creationId xmlns:a16="http://schemas.microsoft.com/office/drawing/2014/main" id="{167D6D8F-8ED6-43AE-8654-27A3F948D1B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5537" y="2268537"/>
              <a:ext cx="2320925" cy="23209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Immagine 27" descr="Immagine che contiene luce&#10;&#10;Descrizione generata automaticamente">
              <a:extLst>
                <a:ext uri="{FF2B5EF4-FFF2-40B4-BE49-F238E27FC236}">
                  <a16:creationId xmlns:a16="http://schemas.microsoft.com/office/drawing/2014/main" id="{617C1CC3-E27A-4391-8A6D-AC138E040A7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87994" y="2268536"/>
              <a:ext cx="2320925" cy="2320925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40709805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426886C-D9F3-48CB-BC99-7246621B40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152525"/>
            <a:ext cx="10715625" cy="45529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2BC3B34-AFBB-49A8-86EB-903DA3F507EF}"/>
              </a:ext>
            </a:extLst>
          </p:cNvPr>
          <p:cNvSpPr txBox="1"/>
          <p:nvPr/>
        </p:nvSpPr>
        <p:spPr>
          <a:xfrm>
            <a:off x="447366" y="416892"/>
            <a:ext cx="955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Table </a:t>
            </a:r>
            <a:r>
              <a:rPr lang="en-US" dirty="0" err="1"/>
              <a:t>S1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7965910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12">
            <a:extLst>
              <a:ext uri="{FF2B5EF4-FFF2-40B4-BE49-F238E27FC236}">
                <a16:creationId xmlns:a16="http://schemas.microsoft.com/office/drawing/2014/main" id="{D295DA0A-1211-442E-A568-E3FBCD65B6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4135" y="2310499"/>
            <a:ext cx="6760707" cy="307220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9BE28E5-3234-4EB0-AEEE-4B0283E0E986}"/>
              </a:ext>
            </a:extLst>
          </p:cNvPr>
          <p:cNvSpPr txBox="1"/>
          <p:nvPr/>
        </p:nvSpPr>
        <p:spPr>
          <a:xfrm>
            <a:off x="565608" y="716437"/>
            <a:ext cx="1042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</a:t>
            </a:r>
            <a:r>
              <a:rPr lang="en-US" dirty="0" err="1"/>
              <a:t>S1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7263816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4EE8181B-A5E0-4B7D-8125-690E88ECAD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8117" y="268802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LID4096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A8B811D-B33D-4E32-BEDC-4B18CB87D2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3793" y="268802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LID4096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1E2AB33-803D-4EE7-A04C-3FF944CFB4A7}"/>
              </a:ext>
            </a:extLst>
          </p:cNvPr>
          <p:cNvGrpSpPr/>
          <p:nvPr/>
        </p:nvGrpSpPr>
        <p:grpSpPr>
          <a:xfrm>
            <a:off x="2278117" y="2688020"/>
            <a:ext cx="5703176" cy="1990725"/>
            <a:chOff x="2278117" y="2688020"/>
            <a:chExt cx="5703176" cy="1990725"/>
          </a:xfrm>
        </p:grpSpPr>
        <p:graphicFrame>
          <p:nvGraphicFramePr>
            <p:cNvPr id="3" name="Object 2">
              <a:extLst>
                <a:ext uri="{FF2B5EF4-FFF2-40B4-BE49-F238E27FC236}">
                  <a16:creationId xmlns:a16="http://schemas.microsoft.com/office/drawing/2014/main" id="{D79E34D8-CB6E-48FF-B391-B862E5C1FC5D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84425503"/>
                </p:ext>
              </p:extLst>
            </p:nvPr>
          </p:nvGraphicFramePr>
          <p:xfrm>
            <a:off x="2278117" y="2688020"/>
            <a:ext cx="2752725" cy="19145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3" r:id="rId3" imgW="10356958" imgH="7226254" progId="MestReNova.Document.1">
                    <p:embed/>
                  </p:oleObj>
                </mc:Choice>
                <mc:Fallback>
                  <p:oleObj r:id="rId3" imgW="10356958" imgH="7226254" progId="MestReNova.Document.1">
                    <p:embed/>
                    <p:pic>
                      <p:nvPicPr>
                        <p:cNvPr id="0" name="Object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78117" y="2688020"/>
                          <a:ext cx="2752725" cy="19145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Object 4">
              <a:extLst>
                <a:ext uri="{FF2B5EF4-FFF2-40B4-BE49-F238E27FC236}">
                  <a16:creationId xmlns:a16="http://schemas.microsoft.com/office/drawing/2014/main" id="{16BBAD49-6E9C-4B61-BBA4-1E80A142139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49206487"/>
                </p:ext>
              </p:extLst>
            </p:nvPr>
          </p:nvGraphicFramePr>
          <p:xfrm>
            <a:off x="5123793" y="2688020"/>
            <a:ext cx="2857500" cy="19907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4" r:id="rId5" imgW="10356958" imgH="7226254" progId="MestReNova.Document.1">
                    <p:embed/>
                  </p:oleObj>
                </mc:Choice>
                <mc:Fallback>
                  <p:oleObj r:id="rId5" imgW="10356958" imgH="7226254" progId="MestReNova.Document.1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23793" y="2688020"/>
                          <a:ext cx="2857500" cy="19907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79F62817-EE71-4BF1-86F8-6BE7B6002F65}"/>
              </a:ext>
            </a:extLst>
          </p:cNvPr>
          <p:cNvSpPr txBox="1"/>
          <p:nvPr/>
        </p:nvSpPr>
        <p:spPr>
          <a:xfrm>
            <a:off x="565608" y="716437"/>
            <a:ext cx="1042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</a:t>
            </a:r>
            <a:r>
              <a:rPr lang="en-US" dirty="0" err="1"/>
              <a:t>S2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40213237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hart&#10;&#10;Description automatically generated">
            <a:extLst>
              <a:ext uri="{FF2B5EF4-FFF2-40B4-BE49-F238E27FC236}">
                <a16:creationId xmlns:a16="http://schemas.microsoft.com/office/drawing/2014/main" id="{6FB82069-7306-46C3-8205-0DC508321F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4838" y="1887592"/>
            <a:ext cx="6282425" cy="333867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1ACD652-3A50-4ADF-B261-F38535C1FD41}"/>
              </a:ext>
            </a:extLst>
          </p:cNvPr>
          <p:cNvSpPr txBox="1"/>
          <p:nvPr/>
        </p:nvSpPr>
        <p:spPr>
          <a:xfrm>
            <a:off x="565608" y="716437"/>
            <a:ext cx="1042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</a:t>
            </a:r>
            <a:r>
              <a:rPr lang="en-US" dirty="0" err="1"/>
              <a:t>S3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2459920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910</TotalTime>
  <Words>74</Words>
  <Application>Microsoft Office PowerPoint</Application>
  <PresentationFormat>Widescreen</PresentationFormat>
  <Paragraphs>17</Paragraphs>
  <Slides>13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MestReNova.Document.1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Debije, Michael</dc:creator>
  <cp:lastModifiedBy>Debije, Michael</cp:lastModifiedBy>
  <cp:revision>10</cp:revision>
  <dcterms:created xsi:type="dcterms:W3CDTF">2022-10-20T07:40:46Z</dcterms:created>
  <dcterms:modified xsi:type="dcterms:W3CDTF">2022-10-26T08:41:30Z</dcterms:modified>
</cp:coreProperties>
</file>