
<file path=[Content_Types].xml><?xml version="1.0" encoding="utf-8"?>
<Types xmlns="http://schemas.openxmlformats.org/package/2006/content-types">
  <Default Extension="mpeg" ContentType="vide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3"/>
  </p:notesMasterIdLst>
  <p:sldIdLst>
    <p:sldId id="432" r:id="rId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5pPr>
    <a:lvl6pPr marL="22860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6pPr>
    <a:lvl7pPr marL="27432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7pPr>
    <a:lvl8pPr marL="32004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8pPr>
    <a:lvl9pPr marL="3657600" algn="l" defTabSz="457200" rtl="0" eaLnBrk="1" latinLnBrk="0" hangingPunct="1">
      <a:defRPr sz="2400" kern="1200">
        <a:solidFill>
          <a:schemeClr val="tx1"/>
        </a:solidFill>
        <a:latin typeface="Times" charset="0"/>
        <a:ea typeface="ＭＳ Ｐゴシック" charset="0"/>
        <a:cs typeface="ＭＳ Ｐゴシック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504">
          <p15:clr>
            <a:srgbClr val="A4A3A4"/>
          </p15:clr>
        </p15:guide>
        <p15:guide id="2" pos="57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14766D"/>
    <a:srgbClr val="1A5C80"/>
    <a:srgbClr val="427D80"/>
    <a:srgbClr val="248077"/>
    <a:srgbClr val="278B82"/>
    <a:srgbClr val="408D96"/>
    <a:srgbClr val="290D9A"/>
    <a:srgbClr val="3714C9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5"/>
    <p:restoredTop sz="99820" autoAdjust="0"/>
  </p:normalViewPr>
  <p:slideViewPr>
    <p:cSldViewPr>
      <p:cViewPr varScale="1">
        <p:scale>
          <a:sx n="118" d="100"/>
          <a:sy n="118" d="100"/>
        </p:scale>
        <p:origin x="1024" y="208"/>
      </p:cViewPr>
      <p:guideLst>
        <p:guide orient="horz" pos="3504"/>
        <p:guide pos="5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34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54EA7E0-068E-1849-A09D-348C15F586D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08606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-128"/>
        <a:cs typeface="ＭＳ Ｐゴシック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" charset="0"/>
        <a:ea typeface="ＭＳ Ｐゴシック" charset="-128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26486F4-480D-984B-B2AA-10F550E5CD3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1382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7BEA63-D2C8-994F-8C9A-4EA872C63BBD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7098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EEF675-310C-5540-A2D2-BB0176BA93D8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44526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7FA39DA-8D06-4843-AE49-5179A056D8D5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502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DA1106-B895-4042-B0B0-4C20DAEC3C5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7650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62E3AD7-ED5A-CE43-A8A6-0F45108F7CA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9306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8E41DAA-542A-8E41-B300-75921981DAA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837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9DF4F81-8667-404D-9BB7-816CB82A9B8E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6157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02C0B0C-DB59-EB4D-91E1-F39FF513F97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608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5CF57C3-E47F-1647-A721-04E61A976B84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6721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763AF7-9F23-2C48-A3EC-047BF45D003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823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49AF1135-7A1A-644D-8BA3-2EDB99E6296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mpeg"/><Relationship Id="rId7" Type="http://schemas.openxmlformats.org/officeDocument/2006/relationships/image" Target="../media/image2.png"/><Relationship Id="rId2" Type="http://schemas.openxmlformats.org/officeDocument/2006/relationships/video" Target="../media/media1.mpeg"/><Relationship Id="rId1" Type="http://schemas.microsoft.com/office/2007/relationships/media" Target="../media/media1.mpeg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6.xml"/><Relationship Id="rId4" Type="http://schemas.openxmlformats.org/officeDocument/2006/relationships/video" Target="../media/media2.m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153400" cy="1143000"/>
          </a:xfrm>
        </p:spPr>
        <p:txBody>
          <a:bodyPr/>
          <a:lstStyle/>
          <a:p>
            <a:r>
              <a:rPr lang="en-US" sz="3200" dirty="0"/>
              <a:t>MD simulations reveal influence of lattice interactions on homo-DNA conformation</a:t>
            </a:r>
          </a:p>
        </p:txBody>
      </p:sp>
      <p:pic>
        <p:nvPicPr>
          <p:cNvPr id="6" name="hDNA_duplex.mpg.mpeg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3321" y="1447800"/>
            <a:ext cx="3905074" cy="4953000"/>
          </a:xfrm>
          <a:prstGeom prst="rect">
            <a:avLst/>
          </a:prstGeom>
        </p:spPr>
      </p:pic>
      <p:pic>
        <p:nvPicPr>
          <p:cNvPr id="7" name="hDNA_dimer.mpg.mpeg">
            <a:hlinkClick r:id="" action="ppaction://media"/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4705526" y="1447800"/>
            <a:ext cx="3905074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770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32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322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683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repeatCount="indefinite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6" repeatCount="indefinite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Times"/>
        <a:ea typeface=""/>
        <a:cs typeface=""/>
      </a:majorFont>
      <a:minorFont>
        <a:latin typeface="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Times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29598</TotalTime>
  <Words>10</Words>
  <Application>Microsoft Macintosh PowerPoint</Application>
  <PresentationFormat>On-screen Show (4:3)</PresentationFormat>
  <Paragraphs>1</Paragraphs>
  <Slides>1</Slides>
  <Notes>0</Notes>
  <HiddenSlides>0</HiddenSlides>
  <MMClips>2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ＭＳ Ｐゴシック</vt:lpstr>
      <vt:lpstr>Times</vt:lpstr>
      <vt:lpstr>Blank Presentation</vt:lpstr>
      <vt:lpstr>MD simulations reveal influence of lattice interactions on homo-DNA conformation</vt:lpstr>
    </vt:vector>
  </TitlesOfParts>
  <Manager/>
  <Company>Harvard Medical School</Company>
  <LinksUpToDate>false</LinksUpToDate>
  <SharedDoc>false</SharedDoc>
  <HyperlinkBase/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Borden Lacy</dc:creator>
  <cp:keywords/>
  <dc:description/>
  <cp:lastModifiedBy>M.E.</cp:lastModifiedBy>
  <cp:revision>299</cp:revision>
  <cp:lastPrinted>2013-06-10T10:29:16Z</cp:lastPrinted>
  <dcterms:created xsi:type="dcterms:W3CDTF">2012-01-20T14:43:58Z</dcterms:created>
  <dcterms:modified xsi:type="dcterms:W3CDTF">2019-09-18T03:45:56Z</dcterms:modified>
  <cp:category/>
</cp:coreProperties>
</file>