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7315200" cy="96012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4" userDrawn="1">
          <p15:clr>
            <a:srgbClr val="A4A3A4"/>
          </p15:clr>
        </p15:guide>
        <p15:guide id="2" pos="32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胡晉嘉" initials="胡晉嘉" lastIdx="1" clrIdx="0">
    <p:extLst>
      <p:ext uri="{19B8F6BF-5375-455C-9EA6-DF929625EA0E}">
        <p15:presenceInfo xmlns:p15="http://schemas.microsoft.com/office/powerpoint/2012/main" userId="S-1-12-1-152132425-1169010645-205631403-622554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5463" autoAdjust="0"/>
  </p:normalViewPr>
  <p:slideViewPr>
    <p:cSldViewPr snapToGrid="0">
      <p:cViewPr>
        <p:scale>
          <a:sx n="75" d="100"/>
          <a:sy n="75" d="100"/>
        </p:scale>
        <p:origin x="2412" y="54"/>
      </p:cViewPr>
      <p:guideLst>
        <p:guide orient="horz" pos="1584"/>
        <p:guide pos="32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/>
          <a:lstStyle>
            <a:lvl1pPr algn="r">
              <a:defRPr sz="1300"/>
            </a:lvl1pPr>
          </a:lstStyle>
          <a:p>
            <a:fld id="{0F4D7CEC-7890-408A-AACB-5F0540EFA6E3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411413" y="720725"/>
            <a:ext cx="249237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6" rIns="96653" bIns="48326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6" rIns="96653" bIns="48326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 anchor="b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6" rIns="96653" bIns="48326" rtlCol="0" anchor="b"/>
          <a:lstStyle>
            <a:lvl1pPr algn="r">
              <a:defRPr sz="1300"/>
            </a:lvl1pPr>
          </a:lstStyle>
          <a:p>
            <a:fld id="{78BAAD64-497B-4A58-91D8-69E0E87E404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7855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AAD64-497B-4A58-91D8-69E0E87E404B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2793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4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86150" y="2311404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72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3" y="394407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90" y="39440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3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311404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8350" y="7708712"/>
            <a:ext cx="5454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GPC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chromatograms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PU-DMPA and the PU-BDO.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" t="3381" r="647" b="65714"/>
          <a:stretch/>
        </p:blipFill>
        <p:spPr>
          <a:xfrm>
            <a:off x="31750" y="1130301"/>
            <a:ext cx="6781800" cy="29971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" t="3467" r="648" b="65628"/>
          <a:stretch/>
        </p:blipFill>
        <p:spPr>
          <a:xfrm>
            <a:off x="44450" y="4356100"/>
            <a:ext cx="6769100" cy="299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8350" y="1397000"/>
            <a:ext cx="1231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PU-DMPA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68350" y="440217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PU-BDO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9539</TotalTime>
  <Words>16</Words>
  <Application>Microsoft Office PowerPoint</Application>
  <PresentationFormat>A4 Paper (210x297 mm)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Times New Roman</vt:lpstr>
      <vt:lpstr>Office 佈景主題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super</dc:creator>
  <cp:lastModifiedBy>胡晉嘉</cp:lastModifiedBy>
  <cp:revision>214</cp:revision>
  <cp:lastPrinted>2021-04-21T14:06:12Z</cp:lastPrinted>
  <dcterms:created xsi:type="dcterms:W3CDTF">2019-06-23T08:36:36Z</dcterms:created>
  <dcterms:modified xsi:type="dcterms:W3CDTF">2021-04-29T01:16:12Z</dcterms:modified>
</cp:coreProperties>
</file>