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6"/>
  </p:handoutMasterIdLst>
  <p:sldIdLst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B58EF8F-5565-8F50-E525-4FC572A3C6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3834A1-85D7-9296-36C2-CA68BBFB6B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50225-8C27-4452-B0E3-0CCC8892F536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410CAC-EF52-98E6-3B5C-9EC5127EAB0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086B8-A9E3-FB56-6D6D-4F2E72C948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41B81-CD72-49F5-8F4F-B58F505082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08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255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71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11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24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86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99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501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63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6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2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4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52B1A-61BF-432E-95C7-4E18432E7D83}" type="datetimeFigureOut">
              <a:rPr lang="en-US" smtClean="0"/>
              <a:pPr/>
              <a:t>20/06/2023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23C1D-9F9E-47F6-A343-964BCEC327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9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48C8E3-6CD2-3993-E8F5-BEF65F3C4F0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3980" t="31745" r="26776" b="9629"/>
          <a:stretch/>
        </p:blipFill>
        <p:spPr>
          <a:xfrm>
            <a:off x="290790" y="329547"/>
            <a:ext cx="3561365" cy="29189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1AF81E-36FD-D184-6B93-DB4CC6CC26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5362" t="43681" r="38619" b="35607"/>
          <a:stretch/>
        </p:blipFill>
        <p:spPr>
          <a:xfrm>
            <a:off x="290790" y="3503458"/>
            <a:ext cx="3561365" cy="11680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165660-1BC0-A067-5F7C-961EC308368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24079" t="32272" r="26480" b="9629"/>
          <a:stretch/>
        </p:blipFill>
        <p:spPr>
          <a:xfrm>
            <a:off x="4143914" y="329544"/>
            <a:ext cx="3765885" cy="29189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9AC2858-9DBE-145C-F1AB-E66736C1C5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l="25362" t="30692" r="37434" b="47367"/>
          <a:stretch/>
        </p:blipFill>
        <p:spPr>
          <a:xfrm>
            <a:off x="4143914" y="3503458"/>
            <a:ext cx="3765885" cy="11680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0AC8C8A-98B5-F5C4-8FB9-67F3221F359C}"/>
              </a:ext>
            </a:extLst>
          </p:cNvPr>
          <p:cNvSpPr txBox="1"/>
          <p:nvPr/>
        </p:nvSpPr>
        <p:spPr>
          <a:xfrm>
            <a:off x="7410538" y="546744"/>
            <a:ext cx="377026" cy="523220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649817" y="144877"/>
            <a:ext cx="338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16925D6-2F96-D5C2-ECDA-2B35410E009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24967" t="31921" r="26776" b="9805"/>
          <a:stretch/>
        </p:blipFill>
        <p:spPr>
          <a:xfrm>
            <a:off x="8201558" y="329544"/>
            <a:ext cx="3765885" cy="29189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8AB4833-006C-DAFD-B557-2E549C17DC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/>
          <a:srcRect l="24671" t="43330" r="38026" b="34729"/>
          <a:stretch/>
        </p:blipFill>
        <p:spPr>
          <a:xfrm>
            <a:off x="8201560" y="3519683"/>
            <a:ext cx="3765884" cy="11518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7F274E5-F469-E5A5-D2BF-C188A941400E}"/>
              </a:ext>
            </a:extLst>
          </p:cNvPr>
          <p:cNvSpPr txBox="1"/>
          <p:nvPr/>
        </p:nvSpPr>
        <p:spPr>
          <a:xfrm>
            <a:off x="3478849" y="564565"/>
            <a:ext cx="362600" cy="523220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FF8532-9A68-A23B-316E-7A008A39D9A1}"/>
              </a:ext>
            </a:extLst>
          </p:cNvPr>
          <p:cNvSpPr txBox="1"/>
          <p:nvPr/>
        </p:nvSpPr>
        <p:spPr>
          <a:xfrm>
            <a:off x="11458162" y="546744"/>
            <a:ext cx="335348" cy="523220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717262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19C6CDCD8B3B49BF9D31E10866669C" ma:contentTypeVersion="11" ma:contentTypeDescription="Create a new document." ma:contentTypeScope="" ma:versionID="92db28a3a528eca50aff5d7ccd30cb94">
  <xsd:schema xmlns:xsd="http://www.w3.org/2001/XMLSchema" xmlns:xs="http://www.w3.org/2001/XMLSchema" xmlns:p="http://schemas.microsoft.com/office/2006/metadata/properties" xmlns:ns3="12f6ba74-cac3-4ed7-bf37-de68465a6fb5" targetNamespace="http://schemas.microsoft.com/office/2006/metadata/properties" ma:root="true" ma:fieldsID="d636d332f8f0feb7bb3f87db8b8d6a50" ns3:_="">
    <xsd:import namespace="12f6ba74-cac3-4ed7-bf37-de68465a6fb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f6ba74-cac3-4ed7-bf37-de68465a6fb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9A0170B-54A9-4934-8384-659C0CFF14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2f6ba74-cac3-4ed7-bf37-de68465a6fb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3C3F8D8-98C1-412E-A37B-E516A73345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0A7619-F2FD-4DB4-9F9F-49BD3E0E2C66}">
  <ds:schemaRefs>
    <ds:schemaRef ds:uri="12f6ba74-cac3-4ed7-bf37-de68465a6fb5"/>
    <ds:schemaRef ds:uri="http://schemas.microsoft.com/office/2006/documentManagement/types"/>
    <ds:schemaRef ds:uri="http://purl.org/dc/dcmitype/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Mohamed</dc:creator>
  <cp:lastModifiedBy>Muhammad Naeem Sattar</cp:lastModifiedBy>
  <cp:revision>32</cp:revision>
  <dcterms:created xsi:type="dcterms:W3CDTF">2018-08-02T07:42:56Z</dcterms:created>
  <dcterms:modified xsi:type="dcterms:W3CDTF">2023-06-20T09:40:05Z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0x010100B119C6CDCD8B3B49BF9D31E10866669C</vt:lpwstr>
  </property>
</Properties>
</file>