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4"/>
    <p:restoredTop sz="78527"/>
  </p:normalViewPr>
  <p:slideViewPr>
    <p:cSldViewPr snapToGrid="0" snapToObjects="1">
      <p:cViewPr varScale="1">
        <p:scale>
          <a:sx n="85" d="100"/>
          <a:sy n="85" d="100"/>
        </p:scale>
        <p:origin x="145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EC40F-20C0-6747-8BF5-A5E8EC7FD234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B0E65-4A3D-F54E-AD41-9E199D3EC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1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S6. </a:t>
            </a:r>
            <a:r>
              <a:rPr lang="en-US" dirty="0"/>
              <a:t>Gene ontology (GO) enrichment analysis results of alternative splicing data represented by the </a:t>
            </a:r>
            <a:r>
              <a:rPr lang="en-US" dirty="0" err="1"/>
              <a:t>TreeMap</a:t>
            </a:r>
            <a:r>
              <a:rPr lang="en-US" dirty="0"/>
              <a:t> view of REVIGO. GO categories are joined into superclusters of loosely related terms. Sizes of rectangles are adjusted to reflect p-values.</a:t>
            </a:r>
          </a:p>
          <a:p>
            <a:r>
              <a:rPr lang="en-US" dirty="0"/>
              <a:t>A. Enriched biological process GO terms of up-regulated (alternative splicing frequency) genes in leaf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180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J. Enriched biological process GO terms of down-regulated (alternative splicing frequency) genes in root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20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K. Enriched biological process GO terms of down-regulated (alternative splicing frequency) genes in root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56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L. Enriched biological process GO terms of down-regulated (alternative splicing frequency) genes in root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96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B. Enriched biological process GO terms of up-regulated (alternative splicing frequency) genes in leaf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18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C. Enriched biological process GO terms of up-regulated (alternative splicing frequency) genes in leaf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47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D. Enriched biological process GO terms of down-regulated (alternative splicing frequency) genes in leaf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16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E. Enriched biological process GO terms of down-regulated (alternative splicing frequency) genes in leaf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4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F. Enriched biological process GO terms of down-regulated (alternative splicing frequency) genes in leaf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10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G. Enriched biological process GO terms of up-regulated (alternative splicing frequency) genes in root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39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H. Enriched biological process GO terms of up-regulated (alternative splicing frequency) genes in root tissue responding to flooding 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I. Enriched biological process GO terms of up-regulated (alternative splicing frequency) genes in root tissue responding to flooding stress.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B0E65-4A3D-F54E-AD41-9E199D3ECB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96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1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99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4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7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9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4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2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66DE8-2A71-8240-8A07-3BB466E172AB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5623F-49B8-8744-B534-A4E1379EA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8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0"/>
            <a:ext cx="109088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B63D2E-1934-0942-BFDE-2E5736D45AAA}"/>
              </a:ext>
            </a:extLst>
          </p:cNvPr>
          <p:cNvSpPr txBox="1"/>
          <p:nvPr/>
        </p:nvSpPr>
        <p:spPr>
          <a:xfrm>
            <a:off x="189381" y="518984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20917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71287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A754AD-EBA5-004A-8B3D-68D340ACB824}"/>
              </a:ext>
            </a:extLst>
          </p:cNvPr>
          <p:cNvSpPr txBox="1"/>
          <p:nvPr/>
        </p:nvSpPr>
        <p:spPr>
          <a:xfrm>
            <a:off x="189381" y="518984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(J)</a:t>
            </a:r>
          </a:p>
        </p:txBody>
      </p:sp>
    </p:spTree>
    <p:extLst>
      <p:ext uri="{BB962C8B-B14F-4D97-AF65-F5344CB8AC3E}">
        <p14:creationId xmlns:p14="http://schemas.microsoft.com/office/powerpoint/2010/main" val="640542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808677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8CA0B5-BEF4-F94A-B491-D313133EBA02}"/>
              </a:ext>
            </a:extLst>
          </p:cNvPr>
          <p:cNvSpPr txBox="1"/>
          <p:nvPr/>
        </p:nvSpPr>
        <p:spPr>
          <a:xfrm>
            <a:off x="189381" y="51898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(K)</a:t>
            </a:r>
          </a:p>
        </p:txBody>
      </p:sp>
    </p:spTree>
    <p:extLst>
      <p:ext uri="{BB962C8B-B14F-4D97-AF65-F5344CB8AC3E}">
        <p14:creationId xmlns:p14="http://schemas.microsoft.com/office/powerpoint/2010/main" val="1598336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0"/>
            <a:ext cx="1082718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275160-9DC2-C246-BD82-3C88950803AF}"/>
              </a:ext>
            </a:extLst>
          </p:cNvPr>
          <p:cNvSpPr txBox="1"/>
          <p:nvPr/>
        </p:nvSpPr>
        <p:spPr>
          <a:xfrm>
            <a:off x="189381" y="51898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(L)</a:t>
            </a:r>
          </a:p>
        </p:txBody>
      </p:sp>
    </p:spTree>
    <p:extLst>
      <p:ext uri="{BB962C8B-B14F-4D97-AF65-F5344CB8AC3E}">
        <p14:creationId xmlns:p14="http://schemas.microsoft.com/office/powerpoint/2010/main" val="367916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8515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473DCE-C37C-AD40-9699-82BABF19C3F8}"/>
              </a:ext>
            </a:extLst>
          </p:cNvPr>
          <p:cNvSpPr txBox="1"/>
          <p:nvPr/>
        </p:nvSpPr>
        <p:spPr>
          <a:xfrm>
            <a:off x="189381" y="518984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57399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1084768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D8DB04-F8E8-CE43-AF3A-52C124A58CBB}"/>
              </a:ext>
            </a:extLst>
          </p:cNvPr>
          <p:cNvSpPr txBox="1"/>
          <p:nvPr/>
        </p:nvSpPr>
        <p:spPr>
          <a:xfrm>
            <a:off x="189381" y="51898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978915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810467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6A8A53-7219-AA45-BC23-9222981AD66D}"/>
              </a:ext>
            </a:extLst>
          </p:cNvPr>
          <p:cNvSpPr txBox="1"/>
          <p:nvPr/>
        </p:nvSpPr>
        <p:spPr>
          <a:xfrm>
            <a:off x="189381" y="518984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884734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003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02FA0D-0B8D-7547-A6CA-F2A0AF3BEC08}"/>
              </a:ext>
            </a:extLst>
          </p:cNvPr>
          <p:cNvSpPr txBox="1"/>
          <p:nvPr/>
        </p:nvSpPr>
        <p:spPr>
          <a:xfrm>
            <a:off x="189381" y="518984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88519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0"/>
            <a:ext cx="1094437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9B6BED-E07A-A64C-9106-67F7D074C348}"/>
              </a:ext>
            </a:extLst>
          </p:cNvPr>
          <p:cNvSpPr txBox="1"/>
          <p:nvPr/>
        </p:nvSpPr>
        <p:spPr>
          <a:xfrm>
            <a:off x="189381" y="51898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(F)</a:t>
            </a:r>
          </a:p>
        </p:txBody>
      </p:sp>
    </p:spTree>
    <p:extLst>
      <p:ext uri="{BB962C8B-B14F-4D97-AF65-F5344CB8AC3E}">
        <p14:creationId xmlns:p14="http://schemas.microsoft.com/office/powerpoint/2010/main" val="23701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71287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E45C59-66D7-8147-8223-F9D558E7CD24}"/>
              </a:ext>
            </a:extLst>
          </p:cNvPr>
          <p:cNvSpPr txBox="1"/>
          <p:nvPr/>
        </p:nvSpPr>
        <p:spPr>
          <a:xfrm>
            <a:off x="189381" y="51898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(G)</a:t>
            </a:r>
          </a:p>
        </p:txBody>
      </p:sp>
    </p:spTree>
    <p:extLst>
      <p:ext uri="{BB962C8B-B14F-4D97-AF65-F5344CB8AC3E}">
        <p14:creationId xmlns:p14="http://schemas.microsoft.com/office/powerpoint/2010/main" val="81845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0"/>
            <a:ext cx="1090185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7A261E-7159-0D46-A117-10A4DFEFC07B}"/>
              </a:ext>
            </a:extLst>
          </p:cNvPr>
          <p:cNvSpPr txBox="1"/>
          <p:nvPr/>
        </p:nvSpPr>
        <p:spPr>
          <a:xfrm>
            <a:off x="189381" y="518984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(H)</a:t>
            </a:r>
          </a:p>
        </p:txBody>
      </p:sp>
    </p:spTree>
    <p:extLst>
      <p:ext uri="{BB962C8B-B14F-4D97-AF65-F5344CB8AC3E}">
        <p14:creationId xmlns:p14="http://schemas.microsoft.com/office/powerpoint/2010/main" val="737662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1085948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450154-EFB1-2542-BB83-5020046CCDC0}"/>
              </a:ext>
            </a:extLst>
          </p:cNvPr>
          <p:cNvSpPr txBox="1"/>
          <p:nvPr/>
        </p:nvSpPr>
        <p:spPr>
          <a:xfrm>
            <a:off x="189381" y="51898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(I)</a:t>
            </a:r>
          </a:p>
        </p:txBody>
      </p:sp>
    </p:spTree>
    <p:extLst>
      <p:ext uri="{BB962C8B-B14F-4D97-AF65-F5344CB8AC3E}">
        <p14:creationId xmlns:p14="http://schemas.microsoft.com/office/powerpoint/2010/main" val="1520278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367</Words>
  <Application>Microsoft Macintosh PowerPoint</Application>
  <PresentationFormat>Widescreen</PresentationFormat>
  <Paragraphs>37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20</cp:revision>
  <dcterms:created xsi:type="dcterms:W3CDTF">2020-05-23T18:21:15Z</dcterms:created>
  <dcterms:modified xsi:type="dcterms:W3CDTF">2020-10-24T03:57:33Z</dcterms:modified>
</cp:coreProperties>
</file>