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59"/>
    <p:restoredTop sz="87774"/>
  </p:normalViewPr>
  <p:slideViewPr>
    <p:cSldViewPr snapToGrid="0" snapToObjects="1">
      <p:cViewPr varScale="1">
        <p:scale>
          <a:sx n="96" d="100"/>
          <a:sy n="96" d="100"/>
        </p:scale>
        <p:origin x="188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4FBA-61F1-3F4C-B38E-896B0500531C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352C6-4149-C049-8C8F-0E4638AD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5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Figure S9</a:t>
            </a:r>
            <a:r>
              <a:rPr lang="en-US" baseline="0"/>
              <a:t>. </a:t>
            </a:r>
            <a:r>
              <a:rPr lang="en-US" baseline="0" dirty="0"/>
              <a:t>Gene co-expression network analysis of root tissue of resistant line.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A. Module-trait associations in root tissue of resistant line. Each row corresponds to a module eigengene, column to a trait. Each cell contains the corresponding correlation and p-value. The table is color-coded by correlation according to the color legend.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55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B. Gene ontology (GO) enrichment analysis results represented by the </a:t>
            </a:r>
            <a:r>
              <a:rPr lang="en-US" dirty="0" err="1"/>
              <a:t>TreeMap</a:t>
            </a:r>
            <a:r>
              <a:rPr lang="en-US" dirty="0"/>
              <a:t> view of REVIGO. Enriched biological process GO terms of ME-red genes in root tissue.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59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C. Enriched cellular component GO terms of ME-red genes in root tissue.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346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D. Enriched molecular function GO terms of ME-red genes in root tissue.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25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72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3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8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33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2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8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7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8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15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3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2659" y="205777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(A</a:t>
            </a:r>
            <a:r>
              <a:rPr lang="en-US" dirty="0"/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5" y="431800"/>
            <a:ext cx="9029570" cy="599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69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57855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5E0BEA-B0C8-8D40-9ABB-ED12169E9929}"/>
              </a:ext>
            </a:extLst>
          </p:cNvPr>
          <p:cNvSpPr txBox="1"/>
          <p:nvPr/>
        </p:nvSpPr>
        <p:spPr>
          <a:xfrm>
            <a:off x="232659" y="205777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2016524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57683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BFD6E7-0910-B640-915D-95FD88205EE1}"/>
              </a:ext>
            </a:extLst>
          </p:cNvPr>
          <p:cNvSpPr txBox="1"/>
          <p:nvPr/>
        </p:nvSpPr>
        <p:spPr>
          <a:xfrm>
            <a:off x="232659" y="205777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1093839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57845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0CDFD3-27D3-F543-BE46-FB2BE4AC1759}"/>
              </a:ext>
            </a:extLst>
          </p:cNvPr>
          <p:cNvSpPr txBox="1"/>
          <p:nvPr/>
        </p:nvSpPr>
        <p:spPr>
          <a:xfrm>
            <a:off x="232659" y="205777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1964031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5002</TotalTime>
  <Words>133</Words>
  <Application>Microsoft Macintosh PowerPoint</Application>
  <PresentationFormat>On-screen Show (4:3)</PresentationFormat>
  <Paragraphs>13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40</cp:revision>
  <dcterms:created xsi:type="dcterms:W3CDTF">2018-11-23T04:30:31Z</dcterms:created>
  <dcterms:modified xsi:type="dcterms:W3CDTF">2020-10-24T03:58:06Z</dcterms:modified>
</cp:coreProperties>
</file>