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2524"/>
  </p:normalViewPr>
  <p:slideViewPr>
    <p:cSldViewPr snapToGrid="0" snapToObjects="1">
      <p:cViewPr varScale="1">
        <p:scale>
          <a:sx n="90" d="100"/>
          <a:sy n="90" d="100"/>
        </p:scale>
        <p:origin x="143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EC40F-20C0-6747-8BF5-A5E8EC7FD234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B0E65-4A3D-F54E-AD41-9E199D3EC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1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S5. </a:t>
            </a:r>
            <a:r>
              <a:rPr lang="en-US" dirty="0"/>
              <a:t>Gene ontology (GO) enrichment analysis results of expression data represented by the </a:t>
            </a:r>
            <a:r>
              <a:rPr lang="en-US" dirty="0" err="1"/>
              <a:t>TreeMap</a:t>
            </a:r>
            <a:r>
              <a:rPr lang="en-US" dirty="0"/>
              <a:t> view of REVIGO. GO categories are joined into </a:t>
            </a:r>
            <a:r>
              <a:rPr lang="en-US" dirty="0" err="1"/>
              <a:t>superclusters</a:t>
            </a:r>
            <a:r>
              <a:rPr lang="en-US" dirty="0"/>
              <a:t> of loosely related terms. Sizes of the rectangles are adjusted to reflect p-values.</a:t>
            </a:r>
          </a:p>
          <a:p>
            <a:r>
              <a:rPr lang="en-US" dirty="0"/>
              <a:t>A. Enriched biological process GO terms of genes that show</a:t>
            </a:r>
            <a:r>
              <a:rPr lang="en-US" baseline="0" dirty="0"/>
              <a:t> </a:t>
            </a:r>
            <a:r>
              <a:rPr lang="en-US" dirty="0"/>
              <a:t>up-regulated</a:t>
            </a:r>
            <a:r>
              <a:rPr lang="en-US" baseline="0" dirty="0"/>
              <a:t> </a:t>
            </a:r>
            <a:r>
              <a:rPr lang="en-US" dirty="0"/>
              <a:t>expression in leaf tissue in response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180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J. Enriched biological process GO terms of down-regulated (expression) genes in root tissue responding to flooding 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94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K. Enriched cellular component GO terms of down-regulated (expression) genes in root tissue responding to flooding 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23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L. Enriched molecular function GO terms of down-regulated (expression) genes in root tissue responding to flooding 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46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B. Enriched cellular component GO terms of up-regulated (expression) genes in leaf tissue responding to flooding 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25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C. Enriched molecular function GO terms of up-regulated (expression) genes in leaf tissue responding to flooding 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78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D. Enriched biological process GO terms of down-regulated (expression) genes in leaf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4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E. Enriched cellular component GO terms of down-regulated (expression) genes in leaf tissue responding to flooding 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0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F. Enriched molecular function GO terms of down-regulated (expression) genes in leaf tissue responding to flooding 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5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G. Enriched biological process GO terms of up-regulated (expression) genes in root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486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H. Enriched cellular component GO terms of up-regulated (expression) genes in root tissue responding to flooding 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36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I. Enriched molecular function GO terms of up-regulated (expression) genes in root tissue responding to flooding 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4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1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4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6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99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24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61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74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9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4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25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8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0"/>
            <a:ext cx="10838928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5F3009D-7D98-EA48-85AC-751CDF95F689}"/>
              </a:ext>
            </a:extLst>
          </p:cNvPr>
          <p:cNvSpPr txBox="1"/>
          <p:nvPr/>
        </p:nvSpPr>
        <p:spPr>
          <a:xfrm>
            <a:off x="234778" y="358346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val="209177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0"/>
            <a:ext cx="1075353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780AA4-0CD3-514E-8889-D403327514B8}"/>
              </a:ext>
            </a:extLst>
          </p:cNvPr>
          <p:cNvSpPr txBox="1"/>
          <p:nvPr/>
        </p:nvSpPr>
        <p:spPr>
          <a:xfrm>
            <a:off x="234778" y="358346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(J)</a:t>
            </a:r>
          </a:p>
        </p:txBody>
      </p:sp>
    </p:spTree>
    <p:extLst>
      <p:ext uri="{BB962C8B-B14F-4D97-AF65-F5344CB8AC3E}">
        <p14:creationId xmlns:p14="http://schemas.microsoft.com/office/powerpoint/2010/main" val="1277705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0"/>
            <a:ext cx="1085067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9916A0-E13D-774C-80CB-5EB9F30A83D3}"/>
              </a:ext>
            </a:extLst>
          </p:cNvPr>
          <p:cNvSpPr txBox="1"/>
          <p:nvPr/>
        </p:nvSpPr>
        <p:spPr>
          <a:xfrm>
            <a:off x="234778" y="358346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(K)</a:t>
            </a:r>
          </a:p>
        </p:txBody>
      </p:sp>
    </p:spTree>
    <p:extLst>
      <p:ext uri="{BB962C8B-B14F-4D97-AF65-F5344CB8AC3E}">
        <p14:creationId xmlns:p14="http://schemas.microsoft.com/office/powerpoint/2010/main" val="1068796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0"/>
            <a:ext cx="10843846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693449-984F-F84F-8585-2862DB492F64}"/>
              </a:ext>
            </a:extLst>
          </p:cNvPr>
          <p:cNvSpPr txBox="1"/>
          <p:nvPr/>
        </p:nvSpPr>
        <p:spPr>
          <a:xfrm>
            <a:off x="234778" y="35834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(L)</a:t>
            </a:r>
          </a:p>
        </p:txBody>
      </p:sp>
    </p:spTree>
    <p:extLst>
      <p:ext uri="{BB962C8B-B14F-4D97-AF65-F5344CB8AC3E}">
        <p14:creationId xmlns:p14="http://schemas.microsoft.com/office/powerpoint/2010/main" val="1721165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0"/>
            <a:ext cx="1085067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AC24B79-3D27-A242-A74D-158332611CEF}"/>
              </a:ext>
            </a:extLst>
          </p:cNvPr>
          <p:cNvSpPr txBox="1"/>
          <p:nvPr/>
        </p:nvSpPr>
        <p:spPr>
          <a:xfrm>
            <a:off x="234778" y="358346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1298554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0"/>
            <a:ext cx="108204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48EDD3-0248-3E46-A868-E325401237EA}"/>
              </a:ext>
            </a:extLst>
          </p:cNvPr>
          <p:cNvSpPr txBox="1"/>
          <p:nvPr/>
        </p:nvSpPr>
        <p:spPr>
          <a:xfrm>
            <a:off x="234778" y="35834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177604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0"/>
            <a:ext cx="1085556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F35C287-C436-D14E-A807-5EA2CDC5ACDF}"/>
              </a:ext>
            </a:extLst>
          </p:cNvPr>
          <p:cNvSpPr txBox="1"/>
          <p:nvPr/>
        </p:nvSpPr>
        <p:spPr>
          <a:xfrm>
            <a:off x="234778" y="358346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662651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0"/>
            <a:ext cx="10801935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8A3B053-2BCB-EC40-AB13-2B0AEB7F9423}"/>
              </a:ext>
            </a:extLst>
          </p:cNvPr>
          <p:cNvSpPr txBox="1"/>
          <p:nvPr/>
        </p:nvSpPr>
        <p:spPr>
          <a:xfrm>
            <a:off x="234778" y="358346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(E)</a:t>
            </a:r>
          </a:p>
        </p:txBody>
      </p:sp>
    </p:spTree>
    <p:extLst>
      <p:ext uri="{BB962C8B-B14F-4D97-AF65-F5344CB8AC3E}">
        <p14:creationId xmlns:p14="http://schemas.microsoft.com/office/powerpoint/2010/main" val="1351977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0"/>
            <a:ext cx="10833993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9F0A7B-053F-8842-A006-640A7ED294F7}"/>
              </a:ext>
            </a:extLst>
          </p:cNvPr>
          <p:cNvSpPr txBox="1"/>
          <p:nvPr/>
        </p:nvSpPr>
        <p:spPr>
          <a:xfrm>
            <a:off x="234778" y="35834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(F)</a:t>
            </a:r>
          </a:p>
        </p:txBody>
      </p:sp>
    </p:spTree>
    <p:extLst>
      <p:ext uri="{BB962C8B-B14F-4D97-AF65-F5344CB8AC3E}">
        <p14:creationId xmlns:p14="http://schemas.microsoft.com/office/powerpoint/2010/main" val="719334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0"/>
            <a:ext cx="1080369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DB93A2-14AF-884B-B04C-C7BA79F07515}"/>
              </a:ext>
            </a:extLst>
          </p:cNvPr>
          <p:cNvSpPr txBox="1"/>
          <p:nvPr/>
        </p:nvSpPr>
        <p:spPr>
          <a:xfrm>
            <a:off x="234778" y="358346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(G)</a:t>
            </a:r>
          </a:p>
        </p:txBody>
      </p:sp>
    </p:spTree>
    <p:extLst>
      <p:ext uri="{BB962C8B-B14F-4D97-AF65-F5344CB8AC3E}">
        <p14:creationId xmlns:p14="http://schemas.microsoft.com/office/powerpoint/2010/main" val="2070611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0"/>
            <a:ext cx="10840825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FB4C05-9028-AB41-8260-255256AD473D}"/>
              </a:ext>
            </a:extLst>
          </p:cNvPr>
          <p:cNvSpPr txBox="1"/>
          <p:nvPr/>
        </p:nvSpPr>
        <p:spPr>
          <a:xfrm>
            <a:off x="234778" y="358346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(H)</a:t>
            </a:r>
          </a:p>
        </p:txBody>
      </p:sp>
    </p:spTree>
    <p:extLst>
      <p:ext uri="{BB962C8B-B14F-4D97-AF65-F5344CB8AC3E}">
        <p14:creationId xmlns:p14="http://schemas.microsoft.com/office/powerpoint/2010/main" val="1142482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0"/>
            <a:ext cx="10832123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942C186-FA5E-1A41-A8F0-B477D5956400}"/>
              </a:ext>
            </a:extLst>
          </p:cNvPr>
          <p:cNvSpPr txBox="1"/>
          <p:nvPr/>
        </p:nvSpPr>
        <p:spPr>
          <a:xfrm>
            <a:off x="234778" y="358346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(I)</a:t>
            </a:r>
          </a:p>
        </p:txBody>
      </p:sp>
    </p:spTree>
    <p:extLst>
      <p:ext uri="{BB962C8B-B14F-4D97-AF65-F5344CB8AC3E}">
        <p14:creationId xmlns:p14="http://schemas.microsoft.com/office/powerpoint/2010/main" val="1736947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344</Words>
  <Application>Microsoft Macintosh PowerPoint</Application>
  <PresentationFormat>Widescreen</PresentationFormat>
  <Paragraphs>37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Joon Seon Lee</dc:creator>
  <cp:lastModifiedBy>Joon Seon Lee</cp:lastModifiedBy>
  <cp:revision>15</cp:revision>
  <dcterms:created xsi:type="dcterms:W3CDTF">2020-05-23T18:21:15Z</dcterms:created>
  <dcterms:modified xsi:type="dcterms:W3CDTF">2020-10-24T03:57:21Z</dcterms:modified>
</cp:coreProperties>
</file>