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7774"/>
  </p:normalViewPr>
  <p:slideViewPr>
    <p:cSldViewPr snapToGrid="0" snapToObjects="1">
      <p:cViewPr varScale="1">
        <p:scale>
          <a:sx n="96" d="100"/>
          <a:sy n="96" d="100"/>
        </p:scale>
        <p:origin x="2080"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444FBA-61F1-3F4C-B38E-896B0500531C}" type="datetimeFigureOut">
              <a:rPr lang="en-US" smtClean="0"/>
              <a:t>10/23/20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8352C6-4149-C049-8C8F-0E4638AD29FE}" type="slidenum">
              <a:rPr lang="en-US" smtClean="0"/>
              <a:t>‹#›</a:t>
            </a:fld>
            <a:endParaRPr lang="en-US"/>
          </a:p>
        </p:txBody>
      </p:sp>
    </p:spTree>
    <p:extLst>
      <p:ext uri="{BB962C8B-B14F-4D97-AF65-F5344CB8AC3E}">
        <p14:creationId xmlns:p14="http://schemas.microsoft.com/office/powerpoint/2010/main" val="975765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t>Figure S10. </a:t>
            </a:r>
            <a:r>
              <a:rPr lang="en-US" dirty="0"/>
              <a:t>Consensus modules in root tissue.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 Correspondence of resistant line-specific modules and the resistant-susceptible</a:t>
            </a:r>
            <a:r>
              <a:rPr lang="en-US" baseline="0" dirty="0"/>
              <a:t> line </a:t>
            </a:r>
            <a:r>
              <a:rPr lang="en-US" dirty="0"/>
              <a:t>consensus modules</a:t>
            </a:r>
            <a:r>
              <a:rPr lang="en-US" baseline="0" dirty="0"/>
              <a:t> in root tissue</a:t>
            </a:r>
            <a:r>
              <a:rPr lang="en-US" dirty="0"/>
              <a:t>. Each row of corresponds to one resistant</a:t>
            </a:r>
            <a:r>
              <a:rPr lang="en-US" baseline="0" dirty="0"/>
              <a:t> </a:t>
            </a:r>
            <a:r>
              <a:rPr lang="en-US" dirty="0"/>
              <a:t>set-specific module,</a:t>
            </a:r>
            <a:r>
              <a:rPr lang="en-US" baseline="0" dirty="0"/>
              <a:t> </a:t>
            </a:r>
            <a:r>
              <a:rPr lang="en-US" dirty="0"/>
              <a:t>and each column corresponds to one consensus module. Numbers in the table indicate gene counts in the intersection of the corresponding modules. Coloring of the table encodes − log(p)</a:t>
            </a:r>
            <a:r>
              <a:rPr lang="en-US" baseline="0" dirty="0"/>
              <a:t> from</a:t>
            </a:r>
            <a:r>
              <a:rPr lang="en-US" dirty="0"/>
              <a:t> Fisher’s exact test for the overlap of the two modules. The stronger the red color, the greater the significant of overlap.</a:t>
            </a:r>
          </a:p>
        </p:txBody>
      </p:sp>
      <p:sp>
        <p:nvSpPr>
          <p:cNvPr id="4" name="Slide Number Placeholder 3"/>
          <p:cNvSpPr>
            <a:spLocks noGrp="1"/>
          </p:cNvSpPr>
          <p:nvPr>
            <p:ph type="sldNum" sz="quarter" idx="10"/>
          </p:nvPr>
        </p:nvSpPr>
        <p:spPr/>
        <p:txBody>
          <a:bodyPr/>
          <a:lstStyle/>
          <a:p>
            <a:fld id="{BA8352C6-4149-C049-8C8F-0E4638AD29FE}" type="slidenum">
              <a:rPr lang="en-US" smtClean="0"/>
              <a:t>1</a:t>
            </a:fld>
            <a:endParaRPr lang="en-US"/>
          </a:p>
        </p:txBody>
      </p:sp>
    </p:spTree>
    <p:extLst>
      <p:ext uri="{BB962C8B-B14F-4D97-AF65-F5344CB8AC3E}">
        <p14:creationId xmlns:p14="http://schemas.microsoft.com/office/powerpoint/2010/main" val="1512655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 Relationships of consensus module eigengenes and phenotypic traits in the resistant line data. Each row in the table corresponds to a consensus module, and each column to a trait. Numbers in the table report the correlations of the corresponding module eigengenes and traits, with the p-values printed below the correlations in parentheses. The table is color coded by correlation according to the color legend.</a:t>
            </a:r>
          </a:p>
        </p:txBody>
      </p:sp>
      <p:sp>
        <p:nvSpPr>
          <p:cNvPr id="4" name="Slide Number Placeholder 3"/>
          <p:cNvSpPr>
            <a:spLocks noGrp="1"/>
          </p:cNvSpPr>
          <p:nvPr>
            <p:ph type="sldNum" sz="quarter" idx="10"/>
          </p:nvPr>
        </p:nvSpPr>
        <p:spPr/>
        <p:txBody>
          <a:bodyPr/>
          <a:lstStyle/>
          <a:p>
            <a:fld id="{BA8352C6-4149-C049-8C8F-0E4638AD29FE}" type="slidenum">
              <a:rPr lang="en-US" smtClean="0"/>
              <a:t>2</a:t>
            </a:fld>
            <a:endParaRPr lang="en-US"/>
          </a:p>
        </p:txBody>
      </p:sp>
    </p:spTree>
    <p:extLst>
      <p:ext uri="{BB962C8B-B14F-4D97-AF65-F5344CB8AC3E}">
        <p14:creationId xmlns:p14="http://schemas.microsoft.com/office/powerpoint/2010/main" val="105535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 Relationships of consensus module eigengenes and phenotypic traits in the susceptible</a:t>
            </a:r>
            <a:r>
              <a:rPr lang="en-US" baseline="0" dirty="0"/>
              <a:t> </a:t>
            </a:r>
            <a:r>
              <a:rPr lang="en-US" dirty="0"/>
              <a:t>line data. Each row in the table corresponds to a consensus module, and each column to a trait. Numbers in the table report the correlations of the corresponding module eigengenes and traits, with the p-values printed below the correlations in parentheses. The table is color coded by correlation according to the color legend.</a:t>
            </a:r>
          </a:p>
        </p:txBody>
      </p:sp>
      <p:sp>
        <p:nvSpPr>
          <p:cNvPr id="4" name="Slide Number Placeholder 3"/>
          <p:cNvSpPr>
            <a:spLocks noGrp="1"/>
          </p:cNvSpPr>
          <p:nvPr>
            <p:ph type="sldNum" sz="quarter" idx="10"/>
          </p:nvPr>
        </p:nvSpPr>
        <p:spPr/>
        <p:txBody>
          <a:bodyPr/>
          <a:lstStyle/>
          <a:p>
            <a:fld id="{BA8352C6-4149-C049-8C8F-0E4638AD29FE}" type="slidenum">
              <a:rPr lang="en-US" smtClean="0"/>
              <a:t>3</a:t>
            </a:fld>
            <a:endParaRPr lang="en-US"/>
          </a:p>
        </p:txBody>
      </p:sp>
    </p:spTree>
    <p:extLst>
      <p:ext uri="{BB962C8B-B14F-4D97-AF65-F5344CB8AC3E}">
        <p14:creationId xmlns:p14="http://schemas.microsoft.com/office/powerpoint/2010/main" val="132786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 Consensus relationships of consensus module eigengenes and phenotypic traits across the resistant and susceptible line</a:t>
            </a:r>
            <a:r>
              <a:rPr lang="en-US" baseline="0" dirty="0"/>
              <a:t> </a:t>
            </a:r>
            <a:r>
              <a:rPr lang="en-US" dirty="0"/>
              <a:t>data. Each row in the table corresponds to a consensus module, and each column to a trait. Numbers in the table report the consensus correlations of the corresponding module eigengenes and traits, with the p-values printed below the correlations in parentheses. The table is color coded by correlation according to the color legend. Missing (NA) entries indicate that the correlations in the resistant and susceptible data sets have opposite signs and no consensus can be formed.</a:t>
            </a:r>
          </a:p>
        </p:txBody>
      </p:sp>
      <p:sp>
        <p:nvSpPr>
          <p:cNvPr id="4" name="Slide Number Placeholder 3"/>
          <p:cNvSpPr>
            <a:spLocks noGrp="1"/>
          </p:cNvSpPr>
          <p:nvPr>
            <p:ph type="sldNum" sz="quarter" idx="10"/>
          </p:nvPr>
        </p:nvSpPr>
        <p:spPr/>
        <p:txBody>
          <a:bodyPr/>
          <a:lstStyle/>
          <a:p>
            <a:fld id="{BA8352C6-4149-C049-8C8F-0E4638AD29FE}" type="slidenum">
              <a:rPr lang="en-US" smtClean="0"/>
              <a:t>4</a:t>
            </a:fld>
            <a:endParaRPr lang="en-US"/>
          </a:p>
        </p:txBody>
      </p:sp>
    </p:spTree>
    <p:extLst>
      <p:ext uri="{BB962C8B-B14F-4D97-AF65-F5344CB8AC3E}">
        <p14:creationId xmlns:p14="http://schemas.microsoft.com/office/powerpoint/2010/main" val="69712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1C1B54F-9F5E-9249-BBF9-11294B84E1AE}" type="datetimeFigureOut">
              <a:rPr lang="en-US" smtClean="0"/>
              <a:t>10/23/20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645723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C1B54F-9F5E-9249-BBF9-11294B84E1AE}" type="datetimeFigureOut">
              <a:rPr lang="en-US" smtClean="0"/>
              <a:t>10/23/20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158936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C1B54F-9F5E-9249-BBF9-11294B84E1AE}" type="datetimeFigureOut">
              <a:rPr lang="en-US" smtClean="0"/>
              <a:t>10/23/20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570388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C1B54F-9F5E-9249-BBF9-11294B84E1AE}" type="datetimeFigureOut">
              <a:rPr lang="en-US" smtClean="0"/>
              <a:t>10/23/20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438433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C1B54F-9F5E-9249-BBF9-11294B84E1AE}" type="datetimeFigureOut">
              <a:rPr lang="en-US" smtClean="0"/>
              <a:t>10/23/20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522672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C1B54F-9F5E-9249-BBF9-11294B84E1AE}" type="datetimeFigureOut">
              <a:rPr lang="en-US" smtClean="0"/>
              <a:t>10/23/20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213698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C1B54F-9F5E-9249-BBF9-11294B84E1AE}" type="datetimeFigureOut">
              <a:rPr lang="en-US" smtClean="0"/>
              <a:t>10/23/20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732179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1C1B54F-9F5E-9249-BBF9-11294B84E1AE}" type="datetimeFigureOut">
              <a:rPr lang="en-US" smtClean="0"/>
              <a:t>10/23/20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459781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B54F-9F5E-9249-BBF9-11294B84E1AE}" type="datetimeFigureOut">
              <a:rPr lang="en-US" smtClean="0"/>
              <a:t>10/23/20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695915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C1B54F-9F5E-9249-BBF9-11294B84E1AE}" type="datetimeFigureOut">
              <a:rPr lang="en-US" smtClean="0"/>
              <a:t>10/23/20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853332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C1B54F-9F5E-9249-BBF9-11294B84E1AE}" type="datetimeFigureOut">
              <a:rPr lang="en-US" smtClean="0"/>
              <a:t>10/23/20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F4C69-5709-FC44-8180-4C493292CC6B}" type="slidenum">
              <a:rPr lang="en-US" smtClean="0"/>
              <a:t>‹#›</a:t>
            </a:fld>
            <a:endParaRPr lang="en-US"/>
          </a:p>
        </p:txBody>
      </p:sp>
    </p:spTree>
    <p:extLst>
      <p:ext uri="{BB962C8B-B14F-4D97-AF65-F5344CB8AC3E}">
        <p14:creationId xmlns:p14="http://schemas.microsoft.com/office/powerpoint/2010/main" val="1864662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B54F-9F5E-9249-BBF9-11294B84E1AE}" type="datetimeFigureOut">
              <a:rPr lang="en-US" smtClean="0"/>
              <a:t>10/23/20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F4C69-5709-FC44-8180-4C493292CC6B}" type="slidenum">
              <a:rPr lang="en-US" smtClean="0"/>
              <a:t>‹#›</a:t>
            </a:fld>
            <a:endParaRPr lang="en-US"/>
          </a:p>
        </p:txBody>
      </p:sp>
    </p:spTree>
    <p:extLst>
      <p:ext uri="{BB962C8B-B14F-4D97-AF65-F5344CB8AC3E}">
        <p14:creationId xmlns:p14="http://schemas.microsoft.com/office/powerpoint/2010/main" val="2522626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458780" cy="369332"/>
          </a:xfrm>
          <a:prstGeom prst="rect">
            <a:avLst/>
          </a:prstGeom>
          <a:noFill/>
        </p:spPr>
        <p:txBody>
          <a:bodyPr wrap="none" rtlCol="0">
            <a:spAutoFit/>
          </a:bodyPr>
          <a:lstStyle/>
          <a:p>
            <a:r>
              <a:rPr lang="en-US"/>
              <a:t>(A</a:t>
            </a:r>
            <a:r>
              <a:rPr lang="en-US" dirty="0"/>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9332"/>
            <a:ext cx="9144000" cy="6400800"/>
          </a:xfrm>
          <a:prstGeom prst="rect">
            <a:avLst/>
          </a:prstGeom>
        </p:spPr>
      </p:pic>
    </p:spTree>
    <p:extLst>
      <p:ext uri="{BB962C8B-B14F-4D97-AF65-F5344CB8AC3E}">
        <p14:creationId xmlns:p14="http://schemas.microsoft.com/office/powerpoint/2010/main" val="473269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659" y="205777"/>
            <a:ext cx="450764" cy="369332"/>
          </a:xfrm>
          <a:prstGeom prst="rect">
            <a:avLst/>
          </a:prstGeom>
          <a:noFill/>
        </p:spPr>
        <p:txBody>
          <a:bodyPr wrap="none" rtlCol="0">
            <a:spAutoFit/>
          </a:bodyPr>
          <a:lstStyle/>
          <a:p>
            <a:r>
              <a:rPr lang="en-US" dirty="0"/>
              <a:t>(B)</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9144000" cy="6400800"/>
          </a:xfrm>
          <a:prstGeom prst="rect">
            <a:avLst/>
          </a:prstGeom>
        </p:spPr>
      </p:pic>
    </p:spTree>
    <p:extLst>
      <p:ext uri="{BB962C8B-B14F-4D97-AF65-F5344CB8AC3E}">
        <p14:creationId xmlns:p14="http://schemas.microsoft.com/office/powerpoint/2010/main" val="421755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659" y="205777"/>
            <a:ext cx="449162" cy="369332"/>
          </a:xfrm>
          <a:prstGeom prst="rect">
            <a:avLst/>
          </a:prstGeom>
          <a:noFill/>
        </p:spPr>
        <p:txBody>
          <a:bodyPr wrap="none" rtlCol="0">
            <a:spAutoFit/>
          </a:bodyPr>
          <a:lstStyle/>
          <a:p>
            <a:r>
              <a:rPr lang="en-US" dirty="0"/>
              <a:t>(C)</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9144000" cy="6400800"/>
          </a:xfrm>
          <a:prstGeom prst="rect">
            <a:avLst/>
          </a:prstGeom>
        </p:spPr>
      </p:pic>
    </p:spTree>
    <p:extLst>
      <p:ext uri="{BB962C8B-B14F-4D97-AF65-F5344CB8AC3E}">
        <p14:creationId xmlns:p14="http://schemas.microsoft.com/office/powerpoint/2010/main" val="1672118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659" y="205777"/>
            <a:ext cx="468398" cy="369332"/>
          </a:xfrm>
          <a:prstGeom prst="rect">
            <a:avLst/>
          </a:prstGeom>
          <a:noFill/>
        </p:spPr>
        <p:txBody>
          <a:bodyPr wrap="none" rtlCol="0">
            <a:spAutoFit/>
          </a:bodyPr>
          <a:lstStyle/>
          <a:p>
            <a:r>
              <a:rPr lang="en-US" dirty="0"/>
              <a:t>(D)</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9144000" cy="6400800"/>
          </a:xfrm>
          <a:prstGeom prst="rect">
            <a:avLst/>
          </a:prstGeom>
        </p:spPr>
      </p:pic>
    </p:spTree>
    <p:extLst>
      <p:ext uri="{BB962C8B-B14F-4D97-AF65-F5344CB8AC3E}">
        <p14:creationId xmlns:p14="http://schemas.microsoft.com/office/powerpoint/2010/main" val="3098540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1914</TotalTime>
  <Words>357</Words>
  <Application>Microsoft Macintosh PowerPoint</Application>
  <PresentationFormat>On-screen Show (4:3)</PresentationFormat>
  <Paragraphs>13</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Joon Seon Lee</dc:creator>
  <cp:lastModifiedBy>Joon Seon Lee</cp:lastModifiedBy>
  <cp:revision>32</cp:revision>
  <dcterms:created xsi:type="dcterms:W3CDTF">2018-11-23T04:30:31Z</dcterms:created>
  <dcterms:modified xsi:type="dcterms:W3CDTF">2020-10-24T03:58:16Z</dcterms:modified>
</cp:coreProperties>
</file>