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3"/>
  </p:notesMasterIdLst>
  <p:sldIdLst>
    <p:sldId id="256" r:id="rId2"/>
  </p:sldIdLst>
  <p:sldSz cx="22860000" cy="6400800"/>
  <p:notesSz cx="6858000" cy="9144000"/>
  <p:defaultTextStyle>
    <a:defPPr>
      <a:defRPr lang="en-US"/>
    </a:defPPr>
    <a:lvl1pPr marL="0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1pPr>
    <a:lvl2pPr marL="264582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2pPr>
    <a:lvl3pPr marL="529163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3pPr>
    <a:lvl4pPr marL="793745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4pPr>
    <a:lvl5pPr marL="1058327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5pPr>
    <a:lvl6pPr marL="1322908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6pPr>
    <a:lvl7pPr marL="1587490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7pPr>
    <a:lvl8pPr marL="1852071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8pPr>
    <a:lvl9pPr marL="2116653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>
          <p15:clr>
            <a:srgbClr val="A4A3A4"/>
          </p15:clr>
        </p15:guide>
        <p15:guide id="2" pos="7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65" d="100"/>
          <a:sy n="65" d="100"/>
        </p:scale>
        <p:origin x="240" y="952"/>
      </p:cViewPr>
      <p:guideLst>
        <p:guide orient="horz" pos="2016"/>
        <p:guide pos="7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081213" y="1143000"/>
            <a:ext cx="110204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1pPr>
    <a:lvl2pPr marL="264582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2pPr>
    <a:lvl3pPr marL="529163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3pPr>
    <a:lvl4pPr marL="793745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4pPr>
    <a:lvl5pPr marL="1058327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5pPr>
    <a:lvl6pPr marL="1322908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6pPr>
    <a:lvl7pPr marL="1587490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7pPr>
    <a:lvl8pPr marL="1852071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8pPr>
    <a:lvl9pPr marL="2116653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081213" y="1143000"/>
            <a:ext cx="1102042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S3. </a:t>
            </a:r>
            <a:r>
              <a:rPr lang="en-US" dirty="0"/>
              <a:t>Principle component analysis (PCA) of differentially expressed genes under flooding stress in leaf tissue of sunflower cultivars. (A) PC1 vs. PC2. PC1 explains the difference between flooding stress and control/recovery, and PC2 explains the difference between genotypes, (B) PC1 vs. PC3. PC1 explains the difference between flooding stress and control/recovery, PC3 differentiates time-point 1 from the other time-points, (C) Scree plot showing percentage variation explained by each PC. C = control, F = flooding; 1,2 or 3 refers to the different timepoints; HA351 = resistant line,  RHA428 = susceptible line.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500" y="1047539"/>
            <a:ext cx="171450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3361902"/>
            <a:ext cx="17145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31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2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7" y="340783"/>
            <a:ext cx="4929188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5" y="340783"/>
            <a:ext cx="14501813" cy="54243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3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0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19" y="1595756"/>
            <a:ext cx="1971675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19" y="4283499"/>
            <a:ext cx="1971675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1703917"/>
            <a:ext cx="971550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1703917"/>
            <a:ext cx="971550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5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340784"/>
            <a:ext cx="1971675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3" y="1569085"/>
            <a:ext cx="967085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3" y="2338070"/>
            <a:ext cx="9670851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5" y="1569085"/>
            <a:ext cx="9718478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5" y="2338070"/>
            <a:ext cx="9718478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78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51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426720"/>
            <a:ext cx="7372944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921597"/>
            <a:ext cx="11572875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1920240"/>
            <a:ext cx="7372944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6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426720"/>
            <a:ext cx="7372944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921597"/>
            <a:ext cx="11572875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1920240"/>
            <a:ext cx="7372944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19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340784"/>
            <a:ext cx="1971675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1703917"/>
            <a:ext cx="1971675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5932594"/>
            <a:ext cx="51435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5932594"/>
            <a:ext cx="771525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5932594"/>
            <a:ext cx="51435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7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856" y="0"/>
            <a:ext cx="9601200" cy="6400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152222" y="0"/>
            <a:ext cx="9601200" cy="640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81" y="979613"/>
            <a:ext cx="2792818" cy="41892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856" y="276447"/>
            <a:ext cx="611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64650" y="276447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67181" y="276447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</TotalTime>
  <Words>130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58</cp:revision>
  <cp:lastPrinted>2020-03-12T18:59:53Z</cp:lastPrinted>
  <dcterms:created xsi:type="dcterms:W3CDTF">2018-11-23T04:30:31Z</dcterms:created>
  <dcterms:modified xsi:type="dcterms:W3CDTF">2020-10-24T03:56:56Z</dcterms:modified>
</cp:coreProperties>
</file>