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6" r:id="rId2"/>
  </p:sldIdLst>
  <p:sldSz cx="9144000" cy="4572000"/>
  <p:notesSz cx="6858000" cy="9144000"/>
  <p:defaultTextStyle>
    <a:defPPr>
      <a:defRPr lang="en-US"/>
    </a:defPPr>
    <a:lvl1pPr marL="0" algn="l" defTabSz="658368" rtl="0" eaLnBrk="1" latinLnBrk="0" hangingPunct="1">
      <a:defRPr sz="1296" kern="1200">
        <a:solidFill>
          <a:schemeClr val="tx1"/>
        </a:solidFill>
        <a:latin typeface="+mn-lt"/>
        <a:ea typeface="+mn-ea"/>
        <a:cs typeface="+mn-cs"/>
      </a:defRPr>
    </a:lvl1pPr>
    <a:lvl2pPr marL="329184" algn="l" defTabSz="658368" rtl="0" eaLnBrk="1" latinLnBrk="0" hangingPunct="1">
      <a:defRPr sz="1296" kern="1200">
        <a:solidFill>
          <a:schemeClr val="tx1"/>
        </a:solidFill>
        <a:latin typeface="+mn-lt"/>
        <a:ea typeface="+mn-ea"/>
        <a:cs typeface="+mn-cs"/>
      </a:defRPr>
    </a:lvl2pPr>
    <a:lvl3pPr marL="658368" algn="l" defTabSz="658368" rtl="0" eaLnBrk="1" latinLnBrk="0" hangingPunct="1">
      <a:defRPr sz="1296" kern="1200">
        <a:solidFill>
          <a:schemeClr val="tx1"/>
        </a:solidFill>
        <a:latin typeface="+mn-lt"/>
        <a:ea typeface="+mn-ea"/>
        <a:cs typeface="+mn-cs"/>
      </a:defRPr>
    </a:lvl3pPr>
    <a:lvl4pPr marL="987552" algn="l" defTabSz="658368" rtl="0" eaLnBrk="1" latinLnBrk="0" hangingPunct="1">
      <a:defRPr sz="1296" kern="1200">
        <a:solidFill>
          <a:schemeClr val="tx1"/>
        </a:solidFill>
        <a:latin typeface="+mn-lt"/>
        <a:ea typeface="+mn-ea"/>
        <a:cs typeface="+mn-cs"/>
      </a:defRPr>
    </a:lvl4pPr>
    <a:lvl5pPr marL="1316736" algn="l" defTabSz="658368" rtl="0" eaLnBrk="1" latinLnBrk="0" hangingPunct="1">
      <a:defRPr sz="1296" kern="1200">
        <a:solidFill>
          <a:schemeClr val="tx1"/>
        </a:solidFill>
        <a:latin typeface="+mn-lt"/>
        <a:ea typeface="+mn-ea"/>
        <a:cs typeface="+mn-cs"/>
      </a:defRPr>
    </a:lvl5pPr>
    <a:lvl6pPr marL="1645920" algn="l" defTabSz="658368" rtl="0" eaLnBrk="1" latinLnBrk="0" hangingPunct="1">
      <a:defRPr sz="1296" kern="1200">
        <a:solidFill>
          <a:schemeClr val="tx1"/>
        </a:solidFill>
        <a:latin typeface="+mn-lt"/>
        <a:ea typeface="+mn-ea"/>
        <a:cs typeface="+mn-cs"/>
      </a:defRPr>
    </a:lvl6pPr>
    <a:lvl7pPr marL="1975104" algn="l" defTabSz="658368" rtl="0" eaLnBrk="1" latinLnBrk="0" hangingPunct="1">
      <a:defRPr sz="1296" kern="1200">
        <a:solidFill>
          <a:schemeClr val="tx1"/>
        </a:solidFill>
        <a:latin typeface="+mn-lt"/>
        <a:ea typeface="+mn-ea"/>
        <a:cs typeface="+mn-cs"/>
      </a:defRPr>
    </a:lvl7pPr>
    <a:lvl8pPr marL="2304288" algn="l" defTabSz="658368" rtl="0" eaLnBrk="1" latinLnBrk="0" hangingPunct="1">
      <a:defRPr sz="1296" kern="1200">
        <a:solidFill>
          <a:schemeClr val="tx1"/>
        </a:solidFill>
        <a:latin typeface="+mn-lt"/>
        <a:ea typeface="+mn-ea"/>
        <a:cs typeface="+mn-cs"/>
      </a:defRPr>
    </a:lvl8pPr>
    <a:lvl9pPr marL="2633472" algn="l" defTabSz="658368" rtl="0" eaLnBrk="1" latinLnBrk="0" hangingPunct="1">
      <a:defRPr sz="129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4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87774"/>
  </p:normalViewPr>
  <p:slideViewPr>
    <p:cSldViewPr snapToGrid="0" snapToObjects="1">
      <p:cViewPr varScale="1">
        <p:scale>
          <a:sx n="144" d="100"/>
          <a:sy n="144" d="100"/>
        </p:scale>
        <p:origin x="720" y="184"/>
      </p:cViewPr>
      <p:guideLst>
        <p:guide orient="horz" pos="14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D5CA2E-01BE-D247-BCE6-6049B2B5C271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42900" y="1143000"/>
            <a:ext cx="61722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5EB92E-B37F-CB45-A605-344BFD9FF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752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58368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1pPr>
    <a:lvl2pPr marL="329184" algn="l" defTabSz="658368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2pPr>
    <a:lvl3pPr marL="658368" algn="l" defTabSz="658368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3pPr>
    <a:lvl4pPr marL="987552" algn="l" defTabSz="658368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4pPr>
    <a:lvl5pPr marL="1316736" algn="l" defTabSz="658368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5pPr>
    <a:lvl6pPr marL="1645920" algn="l" defTabSz="658368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6pPr>
    <a:lvl7pPr marL="1975104" algn="l" defTabSz="658368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7pPr>
    <a:lvl8pPr marL="2304288" algn="l" defTabSz="658368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8pPr>
    <a:lvl9pPr marL="2633472" algn="l" defTabSz="658368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2900" y="1143000"/>
            <a:ext cx="61722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Figure S1. Venn Diagrams of differentially expressed</a:t>
            </a:r>
            <a:r>
              <a:rPr lang="en-US" baseline="0" dirty="0"/>
              <a:t> or spliced genes under flooding stress in leaf versus root tissue.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5EB92E-B37F-CB45-A605-344BFD9FF90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286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748242"/>
            <a:ext cx="6858000" cy="1591733"/>
          </a:xfrm>
        </p:spPr>
        <p:txBody>
          <a:bodyPr anchor="b"/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401359"/>
            <a:ext cx="6858000" cy="1103841"/>
          </a:xfrm>
        </p:spPr>
        <p:txBody>
          <a:bodyPr/>
          <a:lstStyle>
            <a:lvl1pPr marL="0" indent="0" algn="ctr">
              <a:buNone/>
              <a:defRPr sz="1600"/>
            </a:lvl1pPr>
            <a:lvl2pPr marL="304815" indent="0" algn="ctr">
              <a:buNone/>
              <a:defRPr sz="1333"/>
            </a:lvl2pPr>
            <a:lvl3pPr marL="609630" indent="0" algn="ctr">
              <a:buNone/>
              <a:defRPr sz="1200"/>
            </a:lvl3pPr>
            <a:lvl4pPr marL="914446" indent="0" algn="ctr">
              <a:buNone/>
              <a:defRPr sz="1067"/>
            </a:lvl4pPr>
            <a:lvl5pPr marL="1219261" indent="0" algn="ctr">
              <a:buNone/>
              <a:defRPr sz="1067"/>
            </a:lvl5pPr>
            <a:lvl6pPr marL="1524076" indent="0" algn="ctr">
              <a:buNone/>
              <a:defRPr sz="1067"/>
            </a:lvl6pPr>
            <a:lvl7pPr marL="1828891" indent="0" algn="ctr">
              <a:buNone/>
              <a:defRPr sz="1067"/>
            </a:lvl7pPr>
            <a:lvl8pPr marL="2133707" indent="0" algn="ctr">
              <a:buNone/>
              <a:defRPr sz="1067"/>
            </a:lvl8pPr>
            <a:lvl9pPr marL="2438522" indent="0" algn="ctr">
              <a:buNone/>
              <a:defRPr sz="106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57243-BF3C-4E40-A2A1-2C04BB3E8541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18725-1D03-C94A-9C3F-BFA98C60D9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926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57243-BF3C-4E40-A2A1-2C04BB3E8541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18725-1D03-C94A-9C3F-BFA98C60D9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122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43417"/>
            <a:ext cx="1971675" cy="387455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43417"/>
            <a:ext cx="5800725" cy="387455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57243-BF3C-4E40-A2A1-2C04BB3E8541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18725-1D03-C94A-9C3F-BFA98C60D9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783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57243-BF3C-4E40-A2A1-2C04BB3E8541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18725-1D03-C94A-9C3F-BFA98C60D9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864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139826"/>
            <a:ext cx="7886700" cy="19018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059642"/>
            <a:ext cx="7886700" cy="1000125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57243-BF3C-4E40-A2A1-2C04BB3E8541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18725-1D03-C94A-9C3F-BFA98C60D9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325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217083"/>
            <a:ext cx="3886200" cy="29008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217083"/>
            <a:ext cx="3886200" cy="29008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57243-BF3C-4E40-A2A1-2C04BB3E8541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18725-1D03-C94A-9C3F-BFA98C60D9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57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43417"/>
            <a:ext cx="7886700" cy="88370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120775"/>
            <a:ext cx="3868340" cy="549275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670050"/>
            <a:ext cx="3868340" cy="24563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120775"/>
            <a:ext cx="3887391" cy="549275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670050"/>
            <a:ext cx="3887391" cy="24563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57243-BF3C-4E40-A2A1-2C04BB3E8541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18725-1D03-C94A-9C3F-BFA98C60D9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337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57243-BF3C-4E40-A2A1-2C04BB3E8541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18725-1D03-C94A-9C3F-BFA98C60D9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52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57243-BF3C-4E40-A2A1-2C04BB3E8541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18725-1D03-C94A-9C3F-BFA98C60D9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452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04800"/>
            <a:ext cx="2949178" cy="1066800"/>
          </a:xfrm>
        </p:spPr>
        <p:txBody>
          <a:bodyPr anchor="b"/>
          <a:lstStyle>
            <a:lvl1pPr>
              <a:defRPr sz="21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658284"/>
            <a:ext cx="4629150" cy="3249083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371600"/>
            <a:ext cx="2949178" cy="2541059"/>
          </a:xfrm>
        </p:spPr>
        <p:txBody>
          <a:bodyPr/>
          <a:lstStyle>
            <a:lvl1pPr marL="0" indent="0">
              <a:buNone/>
              <a:defRPr sz="1067"/>
            </a:lvl1pPr>
            <a:lvl2pPr marL="304815" indent="0">
              <a:buNone/>
              <a:defRPr sz="933"/>
            </a:lvl2pPr>
            <a:lvl3pPr marL="609630" indent="0">
              <a:buNone/>
              <a:defRPr sz="800"/>
            </a:lvl3pPr>
            <a:lvl4pPr marL="914446" indent="0">
              <a:buNone/>
              <a:defRPr sz="667"/>
            </a:lvl4pPr>
            <a:lvl5pPr marL="1219261" indent="0">
              <a:buNone/>
              <a:defRPr sz="667"/>
            </a:lvl5pPr>
            <a:lvl6pPr marL="1524076" indent="0">
              <a:buNone/>
              <a:defRPr sz="667"/>
            </a:lvl6pPr>
            <a:lvl7pPr marL="1828891" indent="0">
              <a:buNone/>
              <a:defRPr sz="667"/>
            </a:lvl7pPr>
            <a:lvl8pPr marL="2133707" indent="0">
              <a:buNone/>
              <a:defRPr sz="667"/>
            </a:lvl8pPr>
            <a:lvl9pPr marL="2438522" indent="0">
              <a:buNone/>
              <a:defRPr sz="6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57243-BF3C-4E40-A2A1-2C04BB3E8541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18725-1D03-C94A-9C3F-BFA98C60D9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395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04800"/>
            <a:ext cx="2949178" cy="1066800"/>
          </a:xfrm>
        </p:spPr>
        <p:txBody>
          <a:bodyPr anchor="b"/>
          <a:lstStyle>
            <a:lvl1pPr>
              <a:defRPr sz="21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658284"/>
            <a:ext cx="4629150" cy="3249083"/>
          </a:xfrm>
        </p:spPr>
        <p:txBody>
          <a:bodyPr anchor="t"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371600"/>
            <a:ext cx="2949178" cy="2541059"/>
          </a:xfrm>
        </p:spPr>
        <p:txBody>
          <a:bodyPr/>
          <a:lstStyle>
            <a:lvl1pPr marL="0" indent="0">
              <a:buNone/>
              <a:defRPr sz="1067"/>
            </a:lvl1pPr>
            <a:lvl2pPr marL="304815" indent="0">
              <a:buNone/>
              <a:defRPr sz="933"/>
            </a:lvl2pPr>
            <a:lvl3pPr marL="609630" indent="0">
              <a:buNone/>
              <a:defRPr sz="800"/>
            </a:lvl3pPr>
            <a:lvl4pPr marL="914446" indent="0">
              <a:buNone/>
              <a:defRPr sz="667"/>
            </a:lvl4pPr>
            <a:lvl5pPr marL="1219261" indent="0">
              <a:buNone/>
              <a:defRPr sz="667"/>
            </a:lvl5pPr>
            <a:lvl6pPr marL="1524076" indent="0">
              <a:buNone/>
              <a:defRPr sz="667"/>
            </a:lvl6pPr>
            <a:lvl7pPr marL="1828891" indent="0">
              <a:buNone/>
              <a:defRPr sz="667"/>
            </a:lvl7pPr>
            <a:lvl8pPr marL="2133707" indent="0">
              <a:buNone/>
              <a:defRPr sz="667"/>
            </a:lvl8pPr>
            <a:lvl9pPr marL="2438522" indent="0">
              <a:buNone/>
              <a:defRPr sz="6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57243-BF3C-4E40-A2A1-2C04BB3E8541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18725-1D03-C94A-9C3F-BFA98C60D9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570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43417"/>
            <a:ext cx="7886700" cy="8837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217083"/>
            <a:ext cx="7886700" cy="2900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237567"/>
            <a:ext cx="2057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57243-BF3C-4E40-A2A1-2C04BB3E8541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237567"/>
            <a:ext cx="30861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237567"/>
            <a:ext cx="2057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218725-1D03-C94A-9C3F-BFA98C60D9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14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09630" rtl="0" eaLnBrk="1" latinLnBrk="0" hangingPunct="1">
        <a:lnSpc>
          <a:spcPct val="90000"/>
        </a:lnSpc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2408" indent="-152408" algn="l" defTabSz="60963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1pPr>
      <a:lvl2pPr marL="457223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479" y="783132"/>
            <a:ext cx="3943192" cy="2971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3014" y="783132"/>
            <a:ext cx="3943191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0973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21</Words>
  <Application>Microsoft Macintosh PowerPoint</Application>
  <PresentationFormat>Custom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Joon Seon Lee</dc:creator>
  <cp:lastModifiedBy>Joon Seon Lee</cp:lastModifiedBy>
  <cp:revision>5</cp:revision>
  <dcterms:created xsi:type="dcterms:W3CDTF">2020-03-10T18:35:34Z</dcterms:created>
  <dcterms:modified xsi:type="dcterms:W3CDTF">2020-10-24T03:55:09Z</dcterms:modified>
</cp:coreProperties>
</file>