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7774"/>
  </p:normalViewPr>
  <p:slideViewPr>
    <p:cSldViewPr snapToGrid="0" snapToObjects="1">
      <p:cViewPr varScale="1">
        <p:scale>
          <a:sx n="96" d="100"/>
          <a:sy n="96" d="100"/>
        </p:scale>
        <p:origin x="208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4FBA-61F1-3F4C-B38E-896B0500531C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352C6-4149-C049-8C8F-0E4638AD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5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Figure S8. </a:t>
            </a:r>
            <a:r>
              <a:rPr lang="en-US" dirty="0"/>
              <a:t>Consensus modules in leaf tissue.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A. Correspondence of resistant line-specific modules and the resistant-susceptible</a:t>
            </a:r>
            <a:r>
              <a:rPr lang="en-US" baseline="0" dirty="0"/>
              <a:t> line </a:t>
            </a:r>
            <a:r>
              <a:rPr lang="en-US" dirty="0"/>
              <a:t>consensus modules</a:t>
            </a:r>
            <a:r>
              <a:rPr lang="en-US" baseline="0" dirty="0"/>
              <a:t> in leaf tissue</a:t>
            </a:r>
            <a:r>
              <a:rPr lang="en-US" dirty="0"/>
              <a:t>. Each row corresponds to one resistant-specific module,</a:t>
            </a:r>
            <a:r>
              <a:rPr lang="en-US" baseline="0" dirty="0"/>
              <a:t> </a:t>
            </a:r>
            <a:r>
              <a:rPr lang="en-US" dirty="0"/>
              <a:t>and each column corresponds to one consensus module. Numbers in the table indicate gene counts in the intersection of the corresponding modules. Coloring of the table encodes − log(p), from Fisher’s exact test</a:t>
            </a:r>
            <a:r>
              <a:rPr lang="en-US" baseline="0" dirty="0"/>
              <a:t> </a:t>
            </a:r>
            <a:r>
              <a:rPr lang="en-US" dirty="0"/>
              <a:t>for the overlap of the two modules. The stronger the red color, the greater</a:t>
            </a:r>
            <a:r>
              <a:rPr lang="en-US" baseline="0" dirty="0"/>
              <a:t> the</a:t>
            </a:r>
            <a:r>
              <a:rPr lang="en-US" dirty="0"/>
              <a:t> significance</a:t>
            </a:r>
            <a:r>
              <a:rPr lang="en-US" baseline="0" dirty="0"/>
              <a:t> of</a:t>
            </a:r>
            <a:r>
              <a:rPr lang="en-US" dirty="0"/>
              <a:t> the overlap.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55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B. Relationships of consensus module eigengenes and phenotypic traits in the resistant line data. Each row in the table corresponds to a consensus module, and each column to a trait. Numbers in the table report the correlations of the corresponding module eigengenes and traits, with the p-values printed below the correlations in parentheses. The table is color coded by correlation according to the color legend.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5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C. Relationships of consensus module eigengenes and phenotypic traits in the susceptible</a:t>
            </a:r>
            <a:r>
              <a:rPr lang="en-US" baseline="0" dirty="0"/>
              <a:t> </a:t>
            </a:r>
            <a:r>
              <a:rPr lang="en-US" dirty="0"/>
              <a:t>line data. Each row in the table corresponds to a consensus module, and each column to a trait. Numbers in the table report the correlations of the corresponding module eigengenes and traits, with the p-values printed below the correlations in parentheses. The table is color coded by correlation according to the color legend.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868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D. Consensus relationships of consensus module eigengenes and phenotypic traits across the resistant and susceptible line</a:t>
            </a:r>
            <a:r>
              <a:rPr lang="en-US" baseline="0" dirty="0"/>
              <a:t> </a:t>
            </a:r>
            <a:r>
              <a:rPr lang="en-US" dirty="0"/>
              <a:t>data. Each row in the table corresponds to a consensus module, and each column to a trait. Numbers in the table report the consensus correlations of the corresponding module eigengenes and traits, with the p-values printed below the correlations in parentheses. The table is color coded by correlation according to the color legend. Missing (NA) entries indicate that the correlations in the resistant </a:t>
            </a:r>
            <a:r>
              <a:rPr lang="en-US"/>
              <a:t>and susceptible data </a:t>
            </a:r>
            <a:r>
              <a:rPr lang="en-US" dirty="0"/>
              <a:t>sets have opposite signs and no consensus can be formed.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2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72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3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8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33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2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8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7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8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15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3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(A</a:t>
            </a:r>
            <a:r>
              <a:rPr lang="en-US" dirty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332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69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2659" y="205777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55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2659" y="205777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118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2659" y="205777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4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1913</TotalTime>
  <Words>356</Words>
  <Application>Microsoft Macintosh PowerPoint</Application>
  <PresentationFormat>On-screen Show (4:3)</PresentationFormat>
  <Paragraphs>13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28</cp:revision>
  <dcterms:created xsi:type="dcterms:W3CDTF">2018-11-23T04:30:31Z</dcterms:created>
  <dcterms:modified xsi:type="dcterms:W3CDTF">2020-10-24T03:57:54Z</dcterms:modified>
</cp:coreProperties>
</file>