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7774"/>
  </p:normalViewPr>
  <p:slideViewPr>
    <p:cSldViewPr snapToGrid="0" snapToObjects="1">
      <p:cViewPr varScale="1">
        <p:scale>
          <a:sx n="96" d="100"/>
          <a:sy n="96" d="100"/>
        </p:scale>
        <p:origin x="208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44FBA-61F1-3F4C-B38E-896B0500531C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352C6-4149-C049-8C8F-0E4638AD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65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Figure S11. </a:t>
            </a:r>
            <a:r>
              <a:rPr lang="en-US" dirty="0"/>
              <a:t>Scatter plot of Pearson's product moment correlation coefficient between differential expression (DEG) and differential splicing (DAS).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352C6-4149-C049-8C8F-0E4638AD29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655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723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936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388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433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2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981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7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781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915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332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62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62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A7A255-36A4-964E-9C0C-F04B87ED95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0193"/>
          <a:stretch/>
        </p:blipFill>
        <p:spPr>
          <a:xfrm>
            <a:off x="331305" y="13252"/>
            <a:ext cx="3385835" cy="32335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6E47AC-22B6-4F4E-B178-ADEE79A7E3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7295"/>
          <a:stretch/>
        </p:blipFill>
        <p:spPr>
          <a:xfrm>
            <a:off x="3869637" y="13252"/>
            <a:ext cx="3526422" cy="32335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D3B5956-C96F-8F4F-8097-7826815539A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0193"/>
          <a:stretch/>
        </p:blipFill>
        <p:spPr>
          <a:xfrm>
            <a:off x="331305" y="3637722"/>
            <a:ext cx="3385835" cy="32335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FC4DD10-C41F-6044-937B-FFC0D256DF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9637" y="3567045"/>
            <a:ext cx="4956311" cy="330420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D11AD69-FDB1-6346-8B6F-28DC757BC35F}"/>
              </a:ext>
            </a:extLst>
          </p:cNvPr>
          <p:cNvSpPr txBox="1"/>
          <p:nvPr/>
        </p:nvSpPr>
        <p:spPr>
          <a:xfrm>
            <a:off x="0" y="198782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72F07B-99F0-E640-B077-5769167FD471}"/>
              </a:ext>
            </a:extLst>
          </p:cNvPr>
          <p:cNvSpPr txBox="1"/>
          <p:nvPr/>
        </p:nvSpPr>
        <p:spPr>
          <a:xfrm>
            <a:off x="3717140" y="198782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(B)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F18EBD-42DD-3C4F-BF97-05B87F3857C3}"/>
              </a:ext>
            </a:extLst>
          </p:cNvPr>
          <p:cNvSpPr txBox="1"/>
          <p:nvPr/>
        </p:nvSpPr>
        <p:spPr>
          <a:xfrm>
            <a:off x="0" y="3743738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(C)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9D40A0-E8EB-EA4C-AAB2-BC7F01277E9B}"/>
              </a:ext>
            </a:extLst>
          </p:cNvPr>
          <p:cNvSpPr txBox="1"/>
          <p:nvPr/>
        </p:nvSpPr>
        <p:spPr>
          <a:xfrm>
            <a:off x="3717140" y="3743738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3864CF-8473-2F47-AF2D-512292E6934F}"/>
              </a:ext>
            </a:extLst>
          </p:cNvPr>
          <p:cNvSpPr txBox="1"/>
          <p:nvPr/>
        </p:nvSpPr>
        <p:spPr>
          <a:xfrm>
            <a:off x="7548556" y="938458"/>
            <a:ext cx="436338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(A)</a:t>
            </a:r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(B)</a:t>
            </a:r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(C)</a:t>
            </a:r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(D)</a:t>
            </a:r>
          </a:p>
          <a:p>
            <a:endParaRPr lang="en-US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FFE045-CA6D-AB4E-9BA2-F565EFCAA309}"/>
              </a:ext>
            </a:extLst>
          </p:cNvPr>
          <p:cNvSpPr txBox="1"/>
          <p:nvPr/>
        </p:nvSpPr>
        <p:spPr>
          <a:xfrm>
            <a:off x="7910938" y="987529"/>
            <a:ext cx="1093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 = 5.01e-11</a:t>
            </a:r>
          </a:p>
          <a:p>
            <a:r>
              <a:rPr lang="en-US" sz="1400" dirty="0" err="1"/>
              <a:t>cor</a:t>
            </a:r>
            <a:r>
              <a:rPr lang="en-US" sz="1400" dirty="0"/>
              <a:t> = -0.58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136852F-AD86-3D4A-B6DD-12071BE367EC}"/>
              </a:ext>
            </a:extLst>
          </p:cNvPr>
          <p:cNvSpPr txBox="1"/>
          <p:nvPr/>
        </p:nvSpPr>
        <p:spPr>
          <a:xfrm>
            <a:off x="7910938" y="1738248"/>
            <a:ext cx="1093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 = 3.18e-12</a:t>
            </a:r>
          </a:p>
          <a:p>
            <a:r>
              <a:rPr lang="en-US" sz="1400" dirty="0" err="1"/>
              <a:t>cor</a:t>
            </a:r>
            <a:r>
              <a:rPr lang="en-US" sz="1400" dirty="0"/>
              <a:t> = -0.61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A33F5A1-EEB4-AD4D-A360-73E4EA707031}"/>
              </a:ext>
            </a:extLst>
          </p:cNvPr>
          <p:cNvSpPr txBox="1"/>
          <p:nvPr/>
        </p:nvSpPr>
        <p:spPr>
          <a:xfrm>
            <a:off x="7910937" y="2500102"/>
            <a:ext cx="1093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 = 4.17e-45</a:t>
            </a:r>
          </a:p>
          <a:p>
            <a:r>
              <a:rPr lang="en-US" sz="1400" dirty="0" err="1"/>
              <a:t>cor</a:t>
            </a:r>
            <a:r>
              <a:rPr lang="en-US" sz="1400" dirty="0"/>
              <a:t> = -0.57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45443C-E8CB-264A-B20A-7792FBD669EB}"/>
              </a:ext>
            </a:extLst>
          </p:cNvPr>
          <p:cNvSpPr txBox="1"/>
          <p:nvPr/>
        </p:nvSpPr>
        <p:spPr>
          <a:xfrm>
            <a:off x="7917217" y="3222199"/>
            <a:ext cx="1093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 = 1.41e-49</a:t>
            </a:r>
          </a:p>
          <a:p>
            <a:r>
              <a:rPr lang="en-US" sz="1400" dirty="0" err="1"/>
              <a:t>cor</a:t>
            </a:r>
            <a:r>
              <a:rPr lang="en-US" sz="1400" dirty="0"/>
              <a:t> = -0.59</a:t>
            </a:r>
          </a:p>
        </p:txBody>
      </p:sp>
    </p:spTree>
    <p:extLst>
      <p:ext uri="{BB962C8B-B14F-4D97-AF65-F5344CB8AC3E}">
        <p14:creationId xmlns:p14="http://schemas.microsoft.com/office/powerpoint/2010/main" val="473269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1929</TotalTime>
  <Words>76</Words>
  <Application>Microsoft Macintosh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Joon Seon Lee</dc:creator>
  <cp:lastModifiedBy>Joon Seon Lee</cp:lastModifiedBy>
  <cp:revision>38</cp:revision>
  <dcterms:created xsi:type="dcterms:W3CDTF">2018-11-23T04:30:31Z</dcterms:created>
  <dcterms:modified xsi:type="dcterms:W3CDTF">2020-10-24T03:58:27Z</dcterms:modified>
</cp:coreProperties>
</file>