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7774"/>
  </p:normalViewPr>
  <p:slideViewPr>
    <p:cSldViewPr snapToGrid="0" snapToObjects="1">
      <p:cViewPr varScale="1">
        <p:scale>
          <a:sx n="96" d="100"/>
          <a:sy n="96" d="100"/>
        </p:scale>
        <p:origin x="208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4FBA-61F1-3F4C-B38E-896B0500531C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352C6-4149-C049-8C8F-0E4638AD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5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Figure S7</a:t>
            </a:r>
            <a:r>
              <a:rPr lang="en-US" baseline="0"/>
              <a:t>. </a:t>
            </a:r>
            <a:r>
              <a:rPr lang="en-US" baseline="0" dirty="0"/>
              <a:t>Gene co-expression network analysis of leaf tissue of resistant line. ME: module eigengenes.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A. Module-trait associations in leaf tissue of resistant line. Each row corresponds to a module eigengene, column to a trait. Each cell contains the corresponding correlation and p-value. The table is color-coded by correlation strength according to the color legend.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55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B. Gene ontology (GO) enrichment analysis results represented by the </a:t>
            </a:r>
            <a:r>
              <a:rPr lang="en-US" dirty="0" err="1"/>
              <a:t>TreeMap</a:t>
            </a:r>
            <a:r>
              <a:rPr lang="en-US" dirty="0"/>
              <a:t> view of REVIGO. Enriched biological process GO terms of ME-black genes in leaf tissue.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5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C. Enriched cellular component GO terms of ME-black genes in leaf tissue.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62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D. Enriched molecular function GO terms of ME-black genes in leaf tissue.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1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E. Visualization of the network connections among the most connected genes in the black module, generated by the </a:t>
            </a:r>
            <a:r>
              <a:rPr lang="en-US" dirty="0" err="1"/>
              <a:t>Cytoscape</a:t>
            </a:r>
            <a:r>
              <a:rPr lang="en-US" dirty="0"/>
              <a:t> software. Orange colored</a:t>
            </a:r>
            <a:r>
              <a:rPr lang="en-US" baseline="0" dirty="0"/>
              <a:t> circles are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hub genes with highest</a:t>
            </a:r>
            <a:r>
              <a:rPr lang="en-US" dirty="0">
                <a:effectLst/>
              </a:rPr>
              <a:t> connectivity,</a:t>
            </a:r>
            <a:r>
              <a:rPr lang="en-US" baseline="0" dirty="0">
                <a:effectLst/>
              </a:rPr>
              <a:t> and white colored circles are differentially expressed genes in the genotype by treatment </a:t>
            </a:r>
            <a:r>
              <a:rPr lang="en-US" baseline="0">
                <a:effectLst/>
              </a:rPr>
              <a:t>analyis.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352C6-4149-C049-8C8F-0E4638AD29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18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723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36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8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33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2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8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7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81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15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3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1B54F-9F5E-9249-BBF9-11294B84E1AE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4C69-5709-FC44-8180-4C493292C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800"/>
            <a:ext cx="9144000" cy="59919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F1FF71-A4F7-6841-AEBF-FFD1E0D1EA86}"/>
              </a:ext>
            </a:extLst>
          </p:cNvPr>
          <p:cNvSpPr txBox="1"/>
          <p:nvPr/>
        </p:nvSpPr>
        <p:spPr>
          <a:xfrm>
            <a:off x="53008" y="58052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473269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57683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07771D-AFB6-234F-A90A-C94916BCF850}"/>
              </a:ext>
            </a:extLst>
          </p:cNvPr>
          <p:cNvSpPr txBox="1"/>
          <p:nvPr/>
        </p:nvSpPr>
        <p:spPr>
          <a:xfrm>
            <a:off x="53008" y="58052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421755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57746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D0CD58-B954-EF4B-83AF-2A0F24F2A763}"/>
              </a:ext>
            </a:extLst>
          </p:cNvPr>
          <p:cNvSpPr txBox="1"/>
          <p:nvPr/>
        </p:nvSpPr>
        <p:spPr>
          <a:xfrm>
            <a:off x="53008" y="58052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107257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100"/>
            <a:ext cx="9144000" cy="57657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9CB320-2466-9840-88F8-C3C3E2AE0776}"/>
              </a:ext>
            </a:extLst>
          </p:cNvPr>
          <p:cNvSpPr txBox="1"/>
          <p:nvPr/>
        </p:nvSpPr>
        <p:spPr>
          <a:xfrm>
            <a:off x="53008" y="58052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1171720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18" y="452690"/>
            <a:ext cx="7182677" cy="60204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988683-F65A-2242-97CD-628AFBDBAD14}"/>
              </a:ext>
            </a:extLst>
          </p:cNvPr>
          <p:cNvSpPr txBox="1"/>
          <p:nvPr/>
        </p:nvSpPr>
        <p:spPr>
          <a:xfrm>
            <a:off x="53008" y="58052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(E)</a:t>
            </a:r>
          </a:p>
        </p:txBody>
      </p:sp>
    </p:spTree>
    <p:extLst>
      <p:ext uri="{BB962C8B-B14F-4D97-AF65-F5344CB8AC3E}">
        <p14:creationId xmlns:p14="http://schemas.microsoft.com/office/powerpoint/2010/main" val="244201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2892</TotalTime>
  <Words>192</Words>
  <Application>Microsoft Macintosh PowerPoint</Application>
  <PresentationFormat>On-screen Show (4:3)</PresentationFormat>
  <Paragraphs>16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Joon Seon Lee</dc:creator>
  <cp:lastModifiedBy>Joon Seon Lee</cp:lastModifiedBy>
  <cp:revision>42</cp:revision>
  <dcterms:created xsi:type="dcterms:W3CDTF">2018-11-23T04:30:31Z</dcterms:created>
  <dcterms:modified xsi:type="dcterms:W3CDTF">2020-10-24T03:57:44Z</dcterms:modified>
</cp:coreProperties>
</file>