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1897"/>
  </p:normalViewPr>
  <p:slideViewPr>
    <p:cSldViewPr snapToGrid="0" snapToObjects="1">
      <p:cViewPr varScale="1">
        <p:scale>
          <a:sx n="89" d="100"/>
          <a:sy n="89" d="100"/>
        </p:scale>
        <p:origin x="1432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3F214C-A5E3-B840-83AC-99B8560A262C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3A7058-1A90-8E4C-8689-E17B3386E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735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S12. </a:t>
            </a:r>
            <a:r>
              <a:rPr lang="en-US" dirty="0"/>
              <a:t>Overlap between differentially</a:t>
            </a:r>
            <a:r>
              <a:rPr lang="en-US" baseline="0" dirty="0"/>
              <a:t> expressed genes (DEGs)</a:t>
            </a:r>
            <a:r>
              <a:rPr lang="en-US" dirty="0"/>
              <a:t> and differentially spliced</a:t>
            </a:r>
            <a:r>
              <a:rPr lang="en-US" baseline="0" dirty="0"/>
              <a:t> genes</a:t>
            </a:r>
            <a:r>
              <a:rPr lang="en-US" dirty="0"/>
              <a:t> (DAS) under flooding.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3A7058-1A90-8E4C-8689-E17B3386E8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458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AF0C1-5E92-A249-B6B3-33C6EC7ABB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A80AF8-7427-3A46-B14B-DAD16CAE71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2D49E-64A9-6847-8113-8BB178751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A736-5520-324D-92D6-DC42AA5D0BD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2A25F-4701-AD4F-AD13-885E2FB14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766A8-5717-B74D-B959-4C05171A1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9EF8-0DDE-9049-BBC3-9DB6A1E1F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845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F126F-DE43-5145-9156-6B5921E22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7BC775-33C1-7444-84F8-887B6CD3A2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824EE-396D-FA4E-8760-148513A1E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A736-5520-324D-92D6-DC42AA5D0BD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46DC3-5518-F24C-97BC-1C1DFCB9E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1C366-993E-1C4E-98EA-85511430D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9EF8-0DDE-9049-BBC3-9DB6A1E1F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6784A9-2B4E-0E47-92CE-EC6AD8870F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D37C6A-0ACC-D248-AE14-C3CBCAD988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6D9777-878B-314B-93C4-43C9C341F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A736-5520-324D-92D6-DC42AA5D0BD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DDE8F-0CB1-0349-8F38-A922AA589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1E4A0-5F66-A04A-AA96-216904C72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9EF8-0DDE-9049-BBC3-9DB6A1E1F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268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C7657-DCAB-BF4A-BAD9-90E33777F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25DF8-7E28-1D41-A96C-AE8904D65D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277120-5D7F-DA48-AD9C-F29278B5D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A736-5520-324D-92D6-DC42AA5D0BD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E739E-00A0-CE4B-9C44-0FE7AC357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E23BB-7B48-3940-A555-736E2AD49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9EF8-0DDE-9049-BBC3-9DB6A1E1F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941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0F16F-232B-3847-800E-91DF2460C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C1CBDE-65ED-6E4B-AEFE-26168882F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4D154-8DA9-7043-B59D-F1717E9BC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A736-5520-324D-92D6-DC42AA5D0BD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8A00F-E4CC-134A-BEDD-679C3E4C3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5EE91-9B06-6645-8031-031E03A55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9EF8-0DDE-9049-BBC3-9DB6A1E1F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796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9C6F8-0C51-A64E-A0E7-F5ECEB213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885DE-7772-674E-8EAC-D19A98158E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B3897F-AC27-3B4F-8336-2B44A4F4A3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CE2DA2-BB0C-9848-B4D2-C790065E8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A736-5520-324D-92D6-DC42AA5D0BD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719F8A-EEC0-2843-981B-D45396592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E6A4AA-1D95-6F45-BF1B-C208D3D57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9EF8-0DDE-9049-BBC3-9DB6A1E1F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797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66B88-13C4-514B-9197-7C07876F2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DCFBF-141E-3748-AED2-B4C00BA09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273943-D4F1-EF47-88F0-E3B7AFD304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2BDF7B-6485-1C4C-ACDE-13ABA00D5D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A86964-3564-2846-AC36-1A40E666D5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19C61D-FA4A-0A4C-8F4C-167347B00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A736-5520-324D-92D6-DC42AA5D0BD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2E819D-F982-8F40-9396-034623653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8F20E8-5531-CE4C-95B1-EAA27C5A3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9EF8-0DDE-9049-BBC3-9DB6A1E1F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196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7FC94-FF74-804A-ABF3-399059CA5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1968AA-2675-6947-9423-815A2AC3F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A736-5520-324D-92D6-DC42AA5D0BD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F12262-3001-254F-A742-E28B4B0F6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5E8990-6E56-DF4A-85D9-DE05EBDC1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9EF8-0DDE-9049-BBC3-9DB6A1E1F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9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0079F-AC64-6D40-A6F5-905F45681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A736-5520-324D-92D6-DC42AA5D0BD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9FDBB9-F4EC-0142-9DBF-E8CC4E2EE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EA3A8-C8D9-FC4F-9D06-9109381AF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9EF8-0DDE-9049-BBC3-9DB6A1E1F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6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88ADA-CB45-A645-8684-647009ED0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B2B14A-A88D-0041-B1C1-EFBFAF0A4E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646354-C4D7-9F48-850D-EDEA65C24C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BE37A3-9D23-D54D-B001-BBE148B6A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A736-5520-324D-92D6-DC42AA5D0BD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41EAE4-C715-A24E-92A7-7ECA4E8A8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53E2E5-A021-7546-AFD5-0A7B8FC47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9EF8-0DDE-9049-BBC3-9DB6A1E1F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777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D0A05-A75B-C644-B326-FC16F3F27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5CB112-5AC2-4448-AE96-F0062EF8E3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753CD2-DE85-2A4F-BD02-CA0A16C089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1F7B1A-81F5-5841-9352-2998EEDE5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A736-5520-324D-92D6-DC42AA5D0BD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CE56D9-D408-B744-A726-42774C518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E43B1C-24E0-2F49-B0A1-858649470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9EF8-0DDE-9049-BBC3-9DB6A1E1F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5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4CED73-470C-E24B-96F7-AA8C85F28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4FEC02-2A8E-2248-9308-AD6A61217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6E71E0-1653-F441-9479-8054616DF4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DA736-5520-324D-92D6-DC42AA5D0BD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457F1-9F7C-0643-9752-9A4F0EAC55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06736-067F-EA4C-9062-AAE9C09545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19EF8-0DDE-9049-BBC3-9DB6A1E1F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963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380DD2-483C-C348-BA05-C2BB73EF806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3133" y="806450"/>
            <a:ext cx="5715000" cy="5245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D437BF-8FB2-1346-92DC-57B598912C8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333867" y="806450"/>
            <a:ext cx="5715000" cy="5245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3253C0-DFC4-DB43-AB15-E4A45F826F19}"/>
              </a:ext>
            </a:extLst>
          </p:cNvPr>
          <p:cNvSpPr txBox="1"/>
          <p:nvPr/>
        </p:nvSpPr>
        <p:spPr>
          <a:xfrm>
            <a:off x="2458992" y="6203092"/>
            <a:ext cx="1177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Leaf tissue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763FF1-3446-0F48-8BB2-A5434411EA27}"/>
              </a:ext>
            </a:extLst>
          </p:cNvPr>
          <p:cNvSpPr txBox="1"/>
          <p:nvPr/>
        </p:nvSpPr>
        <p:spPr>
          <a:xfrm>
            <a:off x="8653847" y="6204982"/>
            <a:ext cx="1225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Root tissue</a:t>
            </a:r>
          </a:p>
        </p:txBody>
      </p:sp>
    </p:spTree>
    <p:extLst>
      <p:ext uri="{BB962C8B-B14F-4D97-AF65-F5344CB8AC3E}">
        <p14:creationId xmlns:p14="http://schemas.microsoft.com/office/powerpoint/2010/main" val="3998577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26</Words>
  <Application>Microsoft Macintosh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Joon Seon Lee</dc:creator>
  <cp:lastModifiedBy>Joon Seon Lee</cp:lastModifiedBy>
  <cp:revision>8</cp:revision>
  <dcterms:created xsi:type="dcterms:W3CDTF">2020-08-05T23:09:27Z</dcterms:created>
  <dcterms:modified xsi:type="dcterms:W3CDTF">2020-10-24T03:58:35Z</dcterms:modified>
</cp:coreProperties>
</file>