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3"/>
  </p:notesMasterIdLst>
  <p:sldIdLst>
    <p:sldId id="256" r:id="rId2"/>
  </p:sldIdLst>
  <p:sldSz cx="6400800" cy="73152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80486"/>
  </p:normalViewPr>
  <p:slideViewPr>
    <p:cSldViewPr snapToGrid="0" snapToObjects="1">
      <p:cViewPr varScale="1">
        <p:scale>
          <a:sx n="82" d="100"/>
          <a:sy n="82" d="100"/>
        </p:scale>
        <p:origin x="3192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8CEC7D-2A41-E644-9564-5CB3E08C1EAE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078038" y="1143000"/>
            <a:ext cx="27019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33C89B-0A9D-E147-9AC0-8ED2C6697F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9039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Figure S2. </a:t>
            </a:r>
            <a:r>
              <a:rPr lang="en-US" dirty="0"/>
              <a:t>Scatter plot of the log2 ratio versus mean count per million (CPM). Differentially expressed genes between control and treatment (in three time points) are detected at a 5% false discovery rate (red dots). Dots above 0 on the y-axis are the genes that have increased expression relative to the control, and vice versa. C = control, F = flooding; L = leaf tissue, R = root tissue; 1,2 or 3 refers to the different timepoints; HA351 = resistant line,  RHA428 = susceptible line.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3C89B-0A9D-E147-9AC0-8ED2C6697F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05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80060" y="1197187"/>
            <a:ext cx="5440680" cy="2546773"/>
          </a:xfrm>
        </p:spPr>
        <p:txBody>
          <a:bodyPr anchor="b"/>
          <a:lstStyle>
            <a:lvl1pPr algn="ctr"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0100" y="3842174"/>
            <a:ext cx="4800600" cy="1766146"/>
          </a:xfrm>
        </p:spPr>
        <p:txBody>
          <a:bodyPr/>
          <a:lstStyle>
            <a:lvl1pPr marL="0" indent="0" algn="ctr">
              <a:buNone/>
              <a:defRPr sz="1680"/>
            </a:lvl1pPr>
            <a:lvl2pPr marL="320040" indent="0" algn="ctr">
              <a:buNone/>
              <a:defRPr sz="1400"/>
            </a:lvl2pPr>
            <a:lvl3pPr marL="640080" indent="0" algn="ctr">
              <a:buNone/>
              <a:defRPr sz="1260"/>
            </a:lvl3pPr>
            <a:lvl4pPr marL="960120" indent="0" algn="ctr">
              <a:buNone/>
              <a:defRPr sz="1120"/>
            </a:lvl4pPr>
            <a:lvl5pPr marL="1280160" indent="0" algn="ctr">
              <a:buNone/>
              <a:defRPr sz="1120"/>
            </a:lvl5pPr>
            <a:lvl6pPr marL="1600200" indent="0" algn="ctr">
              <a:buNone/>
              <a:defRPr sz="1120"/>
            </a:lvl6pPr>
            <a:lvl7pPr marL="1920240" indent="0" algn="ctr">
              <a:buNone/>
              <a:defRPr sz="1120"/>
            </a:lvl7pPr>
            <a:lvl8pPr marL="2240280" indent="0" algn="ctr">
              <a:buNone/>
              <a:defRPr sz="1120"/>
            </a:lvl8pPr>
            <a:lvl9pPr marL="2560320" indent="0" algn="ctr">
              <a:buNone/>
              <a:defRPr sz="11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157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92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580573" y="389467"/>
            <a:ext cx="1380173" cy="619929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0055" y="389467"/>
            <a:ext cx="4060508" cy="6199294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025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026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722" y="1823722"/>
            <a:ext cx="5520690" cy="3042919"/>
          </a:xfrm>
        </p:spPr>
        <p:txBody>
          <a:bodyPr anchor="b"/>
          <a:lstStyle>
            <a:lvl1pPr>
              <a:defRPr sz="4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36722" y="4895429"/>
            <a:ext cx="5520690" cy="1600199"/>
          </a:xfrm>
        </p:spPr>
        <p:txBody>
          <a:bodyPr/>
          <a:lstStyle>
            <a:lvl1pPr marL="0" indent="0">
              <a:buNone/>
              <a:defRPr sz="1680">
                <a:solidFill>
                  <a:schemeClr val="tx1"/>
                </a:solidFill>
              </a:defRPr>
            </a:lvl1pPr>
            <a:lvl2pPr marL="32004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400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3pPr>
            <a:lvl4pPr marL="96012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4pPr>
            <a:lvl5pPr marL="128016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5pPr>
            <a:lvl6pPr marL="160020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6pPr>
            <a:lvl7pPr marL="192024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7pPr>
            <a:lvl8pPr marL="224028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8pPr>
            <a:lvl9pPr marL="2560320" indent="0">
              <a:buNone/>
              <a:defRPr sz="11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7086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0055" y="1947333"/>
            <a:ext cx="272034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240405" y="1947333"/>
            <a:ext cx="2720340" cy="46414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81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389468"/>
            <a:ext cx="5520690" cy="141393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889" y="1793241"/>
            <a:ext cx="2707838" cy="878839"/>
          </a:xfrm>
        </p:spPr>
        <p:txBody>
          <a:bodyPr anchor="b"/>
          <a:lstStyle>
            <a:lvl1pPr marL="0" indent="0">
              <a:buNone/>
              <a:defRPr sz="1680" b="1"/>
            </a:lvl1pPr>
            <a:lvl2pPr marL="320040" indent="0">
              <a:buNone/>
              <a:defRPr sz="1400" b="1"/>
            </a:lvl2pPr>
            <a:lvl3pPr marL="640080" indent="0">
              <a:buNone/>
              <a:defRPr sz="1260" b="1"/>
            </a:lvl3pPr>
            <a:lvl4pPr marL="960120" indent="0">
              <a:buNone/>
              <a:defRPr sz="1120" b="1"/>
            </a:lvl4pPr>
            <a:lvl5pPr marL="1280160" indent="0">
              <a:buNone/>
              <a:defRPr sz="1120" b="1"/>
            </a:lvl5pPr>
            <a:lvl6pPr marL="1600200" indent="0">
              <a:buNone/>
              <a:defRPr sz="1120" b="1"/>
            </a:lvl6pPr>
            <a:lvl7pPr marL="1920240" indent="0">
              <a:buNone/>
              <a:defRPr sz="1120" b="1"/>
            </a:lvl7pPr>
            <a:lvl8pPr marL="2240280" indent="0">
              <a:buNone/>
              <a:defRPr sz="1120" b="1"/>
            </a:lvl8pPr>
            <a:lvl9pPr marL="2560320" indent="0">
              <a:buNone/>
              <a:defRPr sz="1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0889" y="2672080"/>
            <a:ext cx="2707838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240405" y="1793241"/>
            <a:ext cx="2721174" cy="878839"/>
          </a:xfrm>
        </p:spPr>
        <p:txBody>
          <a:bodyPr anchor="b"/>
          <a:lstStyle>
            <a:lvl1pPr marL="0" indent="0">
              <a:buNone/>
              <a:defRPr sz="1680" b="1"/>
            </a:lvl1pPr>
            <a:lvl2pPr marL="320040" indent="0">
              <a:buNone/>
              <a:defRPr sz="1400" b="1"/>
            </a:lvl2pPr>
            <a:lvl3pPr marL="640080" indent="0">
              <a:buNone/>
              <a:defRPr sz="1260" b="1"/>
            </a:lvl3pPr>
            <a:lvl4pPr marL="960120" indent="0">
              <a:buNone/>
              <a:defRPr sz="1120" b="1"/>
            </a:lvl4pPr>
            <a:lvl5pPr marL="1280160" indent="0">
              <a:buNone/>
              <a:defRPr sz="1120" b="1"/>
            </a:lvl5pPr>
            <a:lvl6pPr marL="1600200" indent="0">
              <a:buNone/>
              <a:defRPr sz="1120" b="1"/>
            </a:lvl6pPr>
            <a:lvl7pPr marL="1920240" indent="0">
              <a:buNone/>
              <a:defRPr sz="1120" b="1"/>
            </a:lvl7pPr>
            <a:lvl8pPr marL="2240280" indent="0">
              <a:buNone/>
              <a:defRPr sz="1120" b="1"/>
            </a:lvl8pPr>
            <a:lvl9pPr marL="2560320" indent="0">
              <a:buNone/>
              <a:defRPr sz="11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240405" y="2672080"/>
            <a:ext cx="2721174" cy="393022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3648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214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418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487680"/>
            <a:ext cx="2064425" cy="1706880"/>
          </a:xfrm>
        </p:spPr>
        <p:txBody>
          <a:bodyPr anchor="b"/>
          <a:lstStyle>
            <a:lvl1pPr>
              <a:defRPr sz="2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21174" y="1053255"/>
            <a:ext cx="3240405" cy="5198533"/>
          </a:xfrm>
        </p:spPr>
        <p:txBody>
          <a:bodyPr/>
          <a:lstStyle>
            <a:lvl1pPr>
              <a:defRPr sz="2240"/>
            </a:lvl1pPr>
            <a:lvl2pPr>
              <a:defRPr sz="1960"/>
            </a:lvl2pPr>
            <a:lvl3pPr>
              <a:defRPr sz="168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0889" y="2194560"/>
            <a:ext cx="2064425" cy="4065694"/>
          </a:xfrm>
        </p:spPr>
        <p:txBody>
          <a:bodyPr/>
          <a:lstStyle>
            <a:lvl1pPr marL="0" indent="0">
              <a:buNone/>
              <a:defRPr sz="1120"/>
            </a:lvl1pPr>
            <a:lvl2pPr marL="320040" indent="0">
              <a:buNone/>
              <a:defRPr sz="980"/>
            </a:lvl2pPr>
            <a:lvl3pPr marL="640080" indent="0">
              <a:buNone/>
              <a:defRPr sz="840"/>
            </a:lvl3pPr>
            <a:lvl4pPr marL="960120" indent="0">
              <a:buNone/>
              <a:defRPr sz="700"/>
            </a:lvl4pPr>
            <a:lvl5pPr marL="1280160" indent="0">
              <a:buNone/>
              <a:defRPr sz="700"/>
            </a:lvl5pPr>
            <a:lvl6pPr marL="1600200" indent="0">
              <a:buNone/>
              <a:defRPr sz="700"/>
            </a:lvl6pPr>
            <a:lvl7pPr marL="1920240" indent="0">
              <a:buNone/>
              <a:defRPr sz="700"/>
            </a:lvl7pPr>
            <a:lvl8pPr marL="2240280" indent="0">
              <a:buNone/>
              <a:defRPr sz="700"/>
            </a:lvl8pPr>
            <a:lvl9pPr marL="2560320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4799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889" y="487680"/>
            <a:ext cx="2064425" cy="1706880"/>
          </a:xfrm>
        </p:spPr>
        <p:txBody>
          <a:bodyPr anchor="b"/>
          <a:lstStyle>
            <a:lvl1pPr>
              <a:defRPr sz="22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21174" y="1053255"/>
            <a:ext cx="3240405" cy="5198533"/>
          </a:xfrm>
        </p:spPr>
        <p:txBody>
          <a:bodyPr anchor="t"/>
          <a:lstStyle>
            <a:lvl1pPr marL="0" indent="0">
              <a:buNone/>
              <a:defRPr sz="2240"/>
            </a:lvl1pPr>
            <a:lvl2pPr marL="320040" indent="0">
              <a:buNone/>
              <a:defRPr sz="1960"/>
            </a:lvl2pPr>
            <a:lvl3pPr marL="640080" indent="0">
              <a:buNone/>
              <a:defRPr sz="1680"/>
            </a:lvl3pPr>
            <a:lvl4pPr marL="960120" indent="0">
              <a:buNone/>
              <a:defRPr sz="1400"/>
            </a:lvl4pPr>
            <a:lvl5pPr marL="1280160" indent="0">
              <a:buNone/>
              <a:defRPr sz="1400"/>
            </a:lvl5pPr>
            <a:lvl6pPr marL="1600200" indent="0">
              <a:buNone/>
              <a:defRPr sz="1400"/>
            </a:lvl6pPr>
            <a:lvl7pPr marL="1920240" indent="0">
              <a:buNone/>
              <a:defRPr sz="1400"/>
            </a:lvl7pPr>
            <a:lvl8pPr marL="2240280" indent="0">
              <a:buNone/>
              <a:defRPr sz="1400"/>
            </a:lvl8pPr>
            <a:lvl9pPr marL="2560320" indent="0">
              <a:buNone/>
              <a:defRPr sz="1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0889" y="2194560"/>
            <a:ext cx="2064425" cy="4065694"/>
          </a:xfrm>
        </p:spPr>
        <p:txBody>
          <a:bodyPr/>
          <a:lstStyle>
            <a:lvl1pPr marL="0" indent="0">
              <a:buNone/>
              <a:defRPr sz="1120"/>
            </a:lvl1pPr>
            <a:lvl2pPr marL="320040" indent="0">
              <a:buNone/>
              <a:defRPr sz="980"/>
            </a:lvl2pPr>
            <a:lvl3pPr marL="640080" indent="0">
              <a:buNone/>
              <a:defRPr sz="840"/>
            </a:lvl3pPr>
            <a:lvl4pPr marL="960120" indent="0">
              <a:buNone/>
              <a:defRPr sz="700"/>
            </a:lvl4pPr>
            <a:lvl5pPr marL="1280160" indent="0">
              <a:buNone/>
              <a:defRPr sz="700"/>
            </a:lvl5pPr>
            <a:lvl6pPr marL="1600200" indent="0">
              <a:buNone/>
              <a:defRPr sz="700"/>
            </a:lvl6pPr>
            <a:lvl7pPr marL="1920240" indent="0">
              <a:buNone/>
              <a:defRPr sz="700"/>
            </a:lvl7pPr>
            <a:lvl8pPr marL="2240280" indent="0">
              <a:buNone/>
              <a:defRPr sz="700"/>
            </a:lvl8pPr>
            <a:lvl9pPr marL="2560320" indent="0">
              <a:buNone/>
              <a:defRPr sz="7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34419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0055" y="389468"/>
            <a:ext cx="5520690" cy="14139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0055" y="1947333"/>
            <a:ext cx="5520690" cy="46414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40055" y="6780108"/>
            <a:ext cx="144018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CB850A-D7DA-D94E-AFBD-FD31A30A0586}" type="datetimeFigureOut">
              <a:rPr lang="en-US" smtClean="0"/>
              <a:t>10/23/20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20265" y="6780108"/>
            <a:ext cx="216027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20565" y="6780108"/>
            <a:ext cx="1440180" cy="3894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28217D-0399-FD42-8DF1-CE8AE9450E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1560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40080" rtl="0" eaLnBrk="1" latinLnBrk="0" hangingPunct="1">
        <a:lnSpc>
          <a:spcPct val="90000"/>
        </a:lnSpc>
        <a:spcBef>
          <a:spcPct val="0"/>
        </a:spcBef>
        <a:buNone/>
        <a:defRPr sz="30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020" indent="-160020" algn="l" defTabSz="64008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1960" kern="1200">
          <a:solidFill>
            <a:schemeClr val="tx1"/>
          </a:solidFill>
          <a:latin typeface="+mn-lt"/>
          <a:ea typeface="+mn-ea"/>
          <a:cs typeface="+mn-cs"/>
        </a:defRPr>
      </a:lvl1pPr>
      <a:lvl2pPr marL="48006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680" kern="1200">
          <a:solidFill>
            <a:schemeClr val="tx1"/>
          </a:solidFill>
          <a:latin typeface="+mn-lt"/>
          <a:ea typeface="+mn-ea"/>
          <a:cs typeface="+mn-cs"/>
        </a:defRPr>
      </a:lvl2pPr>
      <a:lvl3pPr marL="80010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2014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76022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208026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720340" indent="-160020" algn="l" defTabSz="640080" rtl="0" eaLnBrk="1" latinLnBrk="0" hangingPunct="1">
        <a:lnSpc>
          <a:spcPct val="90000"/>
        </a:lnSpc>
        <a:spcBef>
          <a:spcPts val="350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1pPr>
      <a:lvl2pPr marL="32004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2pPr>
      <a:lvl3pPr marL="64008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96012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7pPr>
      <a:lvl8pPr marL="224028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algn="l" defTabSz="640080" rtl="0" eaLnBrk="1" latinLnBrk="0" hangingPunct="1">
        <a:defRPr sz="12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26EB714-6DA7-844C-ACD6-84962EA392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6918"/>
            <a:ext cx="6400800" cy="700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6826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</TotalTime>
  <Words>103</Words>
  <Application>Microsoft Macintosh PowerPoint</Application>
  <PresentationFormat>Custom</PresentationFormat>
  <Paragraphs>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Joon Seon Lee</dc:creator>
  <cp:lastModifiedBy>Joon Seon Lee</cp:lastModifiedBy>
  <cp:revision>7</cp:revision>
  <dcterms:created xsi:type="dcterms:W3CDTF">2020-10-13T18:37:48Z</dcterms:created>
  <dcterms:modified xsi:type="dcterms:W3CDTF">2020-10-24T03:55:47Z</dcterms:modified>
</cp:coreProperties>
</file>