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3"/>
  </p:notesMasterIdLst>
  <p:sldIdLst>
    <p:sldId id="256" r:id="rId2"/>
  </p:sldIdLst>
  <p:sldSz cx="22860000" cy="12801600"/>
  <p:notesSz cx="6858000" cy="9144000"/>
  <p:defaultTextStyle>
    <a:defPPr>
      <a:defRPr lang="en-US"/>
    </a:defPPr>
    <a:lvl1pPr marL="0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1pPr>
    <a:lvl2pPr marL="264582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2pPr>
    <a:lvl3pPr marL="529163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3pPr>
    <a:lvl4pPr marL="793745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4pPr>
    <a:lvl5pPr marL="1058327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5pPr>
    <a:lvl6pPr marL="1322908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6pPr>
    <a:lvl7pPr marL="1587490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7pPr>
    <a:lvl8pPr marL="1852071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8pPr>
    <a:lvl9pPr marL="2116653" algn="l" defTabSz="529163" rtl="0" eaLnBrk="1" latinLnBrk="0" hangingPunct="1">
      <a:defRPr sz="104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7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7774"/>
  </p:normalViewPr>
  <p:slideViewPr>
    <p:cSldViewPr snapToGrid="0" snapToObjects="1">
      <p:cViewPr varScale="1">
        <p:scale>
          <a:sx n="51" d="100"/>
          <a:sy n="51" d="100"/>
        </p:scale>
        <p:origin x="1240" y="224"/>
      </p:cViewPr>
      <p:guideLst>
        <p:guide orient="horz" pos="4032"/>
        <p:guide pos="7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44FBA-61F1-3F4C-B38E-896B0500531C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3100" y="1143000"/>
            <a:ext cx="5511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352C6-4149-C049-8C8F-0E4638AD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5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1pPr>
    <a:lvl2pPr marL="264582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2pPr>
    <a:lvl3pPr marL="529163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3pPr>
    <a:lvl4pPr marL="793745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4pPr>
    <a:lvl5pPr marL="1058327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5pPr>
    <a:lvl6pPr marL="1322908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6pPr>
    <a:lvl7pPr marL="1587490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7pPr>
    <a:lvl8pPr marL="1852071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8pPr>
    <a:lvl9pPr marL="2116653" algn="l" defTabSz="529163" rtl="0" eaLnBrk="1" latinLnBrk="0" hangingPunct="1">
      <a:defRPr sz="69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1143000"/>
            <a:ext cx="5511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Figure S4. </a:t>
            </a:r>
            <a:r>
              <a:rPr lang="en-US" dirty="0"/>
              <a:t>Principle component analysis (PCA) of differentially spliced genes under flooding stress in leaf tissue (A-C) and root tissue (D-F) of sunflower cultivars. (A,D) PC1 vs. PC2. PC1 explains the difference between flooding stress and control/recovery, and PC2 explains the difference between genotypes, (B,E) PC1 vs. PC3. PC1 explains the difference between flooding stress and control/recovery, PC3 differentiates time-point 1 from the other time-points, (C,F) Scree plot showing percentage variation explained by each PC. C = control, F = flooding; 1,2 or 3 refers to the different timepoints; HA351 = resistant line,  RHA428 = susceptible line.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55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500" y="2095078"/>
            <a:ext cx="17145000" cy="4456853"/>
          </a:xfrm>
        </p:spPr>
        <p:txBody>
          <a:bodyPr anchor="b"/>
          <a:lstStyle>
            <a:lvl1pPr algn="ctr">
              <a:defRPr sz="11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500" y="6723804"/>
            <a:ext cx="17145000" cy="3090756"/>
          </a:xfrm>
        </p:spPr>
        <p:txBody>
          <a:bodyPr/>
          <a:lstStyle>
            <a:lvl1pPr marL="0" indent="0" algn="ctr">
              <a:buNone/>
              <a:defRPr sz="4480"/>
            </a:lvl1pPr>
            <a:lvl2pPr marL="853455" indent="0" algn="ctr">
              <a:buNone/>
              <a:defRPr sz="3733"/>
            </a:lvl2pPr>
            <a:lvl3pPr marL="1706910" indent="0" algn="ctr">
              <a:buNone/>
              <a:defRPr sz="3360"/>
            </a:lvl3pPr>
            <a:lvl4pPr marL="2560366" indent="0" algn="ctr">
              <a:buNone/>
              <a:defRPr sz="2987"/>
            </a:lvl4pPr>
            <a:lvl5pPr marL="3413821" indent="0" algn="ctr">
              <a:buNone/>
              <a:defRPr sz="2987"/>
            </a:lvl5pPr>
            <a:lvl6pPr marL="4267276" indent="0" algn="ctr">
              <a:buNone/>
              <a:defRPr sz="2987"/>
            </a:lvl6pPr>
            <a:lvl7pPr marL="5120731" indent="0" algn="ctr">
              <a:buNone/>
              <a:defRPr sz="2987"/>
            </a:lvl7pPr>
            <a:lvl8pPr marL="5974187" indent="0" algn="ctr">
              <a:buNone/>
              <a:defRPr sz="2987"/>
            </a:lvl8pPr>
            <a:lvl9pPr marL="6827642" indent="0" algn="ctr">
              <a:buNone/>
              <a:defRPr sz="298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91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76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359187" y="681567"/>
            <a:ext cx="4929188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1625" y="681567"/>
            <a:ext cx="14501813" cy="108487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07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1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719" y="3191512"/>
            <a:ext cx="19716750" cy="5325109"/>
          </a:xfrm>
        </p:spPr>
        <p:txBody>
          <a:bodyPr anchor="b"/>
          <a:lstStyle>
            <a:lvl1pPr>
              <a:defRPr sz="11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9719" y="8566999"/>
            <a:ext cx="19716750" cy="2800349"/>
          </a:xfrm>
        </p:spPr>
        <p:txBody>
          <a:bodyPr/>
          <a:lstStyle>
            <a:lvl1pPr marL="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1pPr>
            <a:lvl2pPr marL="853455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2pPr>
            <a:lvl3pPr marL="170691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3pPr>
            <a:lvl4pPr marL="2560366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4pPr>
            <a:lvl5pPr marL="3413821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5pPr>
            <a:lvl6pPr marL="4267276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6pPr>
            <a:lvl7pPr marL="5120731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7pPr>
            <a:lvl8pPr marL="5974187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8pPr>
            <a:lvl9pPr marL="6827642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943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25" y="3407833"/>
            <a:ext cx="971550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72875" y="3407833"/>
            <a:ext cx="971550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31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681568"/>
            <a:ext cx="19716750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4603" y="3138171"/>
            <a:ext cx="9670851" cy="1537969"/>
          </a:xfrm>
        </p:spPr>
        <p:txBody>
          <a:bodyPr anchor="b"/>
          <a:lstStyle>
            <a:lvl1pPr marL="0" indent="0">
              <a:buNone/>
              <a:defRPr sz="4480" b="1"/>
            </a:lvl1pPr>
            <a:lvl2pPr marL="853455" indent="0">
              <a:buNone/>
              <a:defRPr sz="3733" b="1"/>
            </a:lvl2pPr>
            <a:lvl3pPr marL="1706910" indent="0">
              <a:buNone/>
              <a:defRPr sz="3360" b="1"/>
            </a:lvl3pPr>
            <a:lvl4pPr marL="2560366" indent="0">
              <a:buNone/>
              <a:defRPr sz="2987" b="1"/>
            </a:lvl4pPr>
            <a:lvl5pPr marL="3413821" indent="0">
              <a:buNone/>
              <a:defRPr sz="2987" b="1"/>
            </a:lvl5pPr>
            <a:lvl6pPr marL="4267276" indent="0">
              <a:buNone/>
              <a:defRPr sz="2987" b="1"/>
            </a:lvl6pPr>
            <a:lvl7pPr marL="5120731" indent="0">
              <a:buNone/>
              <a:defRPr sz="2987" b="1"/>
            </a:lvl7pPr>
            <a:lvl8pPr marL="5974187" indent="0">
              <a:buNone/>
              <a:defRPr sz="2987" b="1"/>
            </a:lvl8pPr>
            <a:lvl9pPr marL="6827642" indent="0">
              <a:buNone/>
              <a:defRPr sz="298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4603" y="4676140"/>
            <a:ext cx="9670851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572875" y="3138171"/>
            <a:ext cx="9718478" cy="1537969"/>
          </a:xfrm>
        </p:spPr>
        <p:txBody>
          <a:bodyPr anchor="b"/>
          <a:lstStyle>
            <a:lvl1pPr marL="0" indent="0">
              <a:buNone/>
              <a:defRPr sz="4480" b="1"/>
            </a:lvl1pPr>
            <a:lvl2pPr marL="853455" indent="0">
              <a:buNone/>
              <a:defRPr sz="3733" b="1"/>
            </a:lvl2pPr>
            <a:lvl3pPr marL="1706910" indent="0">
              <a:buNone/>
              <a:defRPr sz="3360" b="1"/>
            </a:lvl3pPr>
            <a:lvl4pPr marL="2560366" indent="0">
              <a:buNone/>
              <a:defRPr sz="2987" b="1"/>
            </a:lvl4pPr>
            <a:lvl5pPr marL="3413821" indent="0">
              <a:buNone/>
              <a:defRPr sz="2987" b="1"/>
            </a:lvl5pPr>
            <a:lvl6pPr marL="4267276" indent="0">
              <a:buNone/>
              <a:defRPr sz="2987" b="1"/>
            </a:lvl6pPr>
            <a:lvl7pPr marL="5120731" indent="0">
              <a:buNone/>
              <a:defRPr sz="2987" b="1"/>
            </a:lvl7pPr>
            <a:lvl8pPr marL="5974187" indent="0">
              <a:buNone/>
              <a:defRPr sz="2987" b="1"/>
            </a:lvl8pPr>
            <a:lvl9pPr marL="6827642" indent="0">
              <a:buNone/>
              <a:defRPr sz="298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572875" y="4676140"/>
            <a:ext cx="9718478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393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822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7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4" y="853440"/>
            <a:ext cx="7372944" cy="2987040"/>
          </a:xfrm>
        </p:spPr>
        <p:txBody>
          <a:bodyPr anchor="b"/>
          <a:lstStyle>
            <a:lvl1pPr>
              <a:defRPr sz="597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8477" y="1843194"/>
            <a:ext cx="11572875" cy="9097433"/>
          </a:xfrm>
        </p:spPr>
        <p:txBody>
          <a:bodyPr/>
          <a:lstStyle>
            <a:lvl1pPr>
              <a:defRPr sz="5973"/>
            </a:lvl1pPr>
            <a:lvl2pPr>
              <a:defRPr sz="5227"/>
            </a:lvl2pPr>
            <a:lvl3pPr>
              <a:defRPr sz="4480"/>
            </a:lvl3pPr>
            <a:lvl4pPr>
              <a:defRPr sz="3733"/>
            </a:lvl4pPr>
            <a:lvl5pPr>
              <a:defRPr sz="3733"/>
            </a:lvl5pPr>
            <a:lvl6pPr>
              <a:defRPr sz="3733"/>
            </a:lvl6pPr>
            <a:lvl7pPr>
              <a:defRPr sz="3733"/>
            </a:lvl7pPr>
            <a:lvl8pPr>
              <a:defRPr sz="3733"/>
            </a:lvl8pPr>
            <a:lvl9pPr>
              <a:defRPr sz="37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4" y="3840480"/>
            <a:ext cx="7372944" cy="7114964"/>
          </a:xfrm>
        </p:spPr>
        <p:txBody>
          <a:bodyPr/>
          <a:lstStyle>
            <a:lvl1pPr marL="0" indent="0">
              <a:buNone/>
              <a:defRPr sz="2987"/>
            </a:lvl1pPr>
            <a:lvl2pPr marL="853455" indent="0">
              <a:buNone/>
              <a:defRPr sz="2613"/>
            </a:lvl2pPr>
            <a:lvl3pPr marL="1706910" indent="0">
              <a:buNone/>
              <a:defRPr sz="2240"/>
            </a:lvl3pPr>
            <a:lvl4pPr marL="2560366" indent="0">
              <a:buNone/>
              <a:defRPr sz="1867"/>
            </a:lvl4pPr>
            <a:lvl5pPr marL="3413821" indent="0">
              <a:buNone/>
              <a:defRPr sz="1867"/>
            </a:lvl5pPr>
            <a:lvl6pPr marL="4267276" indent="0">
              <a:buNone/>
              <a:defRPr sz="1867"/>
            </a:lvl6pPr>
            <a:lvl7pPr marL="5120731" indent="0">
              <a:buNone/>
              <a:defRPr sz="1867"/>
            </a:lvl7pPr>
            <a:lvl8pPr marL="5974187" indent="0">
              <a:buNone/>
              <a:defRPr sz="1867"/>
            </a:lvl8pPr>
            <a:lvl9pPr marL="6827642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89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4" y="853440"/>
            <a:ext cx="7372944" cy="2987040"/>
          </a:xfrm>
        </p:spPr>
        <p:txBody>
          <a:bodyPr anchor="b"/>
          <a:lstStyle>
            <a:lvl1pPr>
              <a:defRPr sz="597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718477" y="1843194"/>
            <a:ext cx="11572875" cy="9097433"/>
          </a:xfrm>
        </p:spPr>
        <p:txBody>
          <a:bodyPr anchor="t"/>
          <a:lstStyle>
            <a:lvl1pPr marL="0" indent="0">
              <a:buNone/>
              <a:defRPr sz="5973"/>
            </a:lvl1pPr>
            <a:lvl2pPr marL="853455" indent="0">
              <a:buNone/>
              <a:defRPr sz="5227"/>
            </a:lvl2pPr>
            <a:lvl3pPr marL="1706910" indent="0">
              <a:buNone/>
              <a:defRPr sz="4480"/>
            </a:lvl3pPr>
            <a:lvl4pPr marL="2560366" indent="0">
              <a:buNone/>
              <a:defRPr sz="3733"/>
            </a:lvl4pPr>
            <a:lvl5pPr marL="3413821" indent="0">
              <a:buNone/>
              <a:defRPr sz="3733"/>
            </a:lvl5pPr>
            <a:lvl6pPr marL="4267276" indent="0">
              <a:buNone/>
              <a:defRPr sz="3733"/>
            </a:lvl6pPr>
            <a:lvl7pPr marL="5120731" indent="0">
              <a:buNone/>
              <a:defRPr sz="3733"/>
            </a:lvl7pPr>
            <a:lvl8pPr marL="5974187" indent="0">
              <a:buNone/>
              <a:defRPr sz="3733"/>
            </a:lvl8pPr>
            <a:lvl9pPr marL="6827642" indent="0">
              <a:buNone/>
              <a:defRPr sz="3733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4" y="3840480"/>
            <a:ext cx="7372944" cy="7114964"/>
          </a:xfrm>
        </p:spPr>
        <p:txBody>
          <a:bodyPr/>
          <a:lstStyle>
            <a:lvl1pPr marL="0" indent="0">
              <a:buNone/>
              <a:defRPr sz="2987"/>
            </a:lvl1pPr>
            <a:lvl2pPr marL="853455" indent="0">
              <a:buNone/>
              <a:defRPr sz="2613"/>
            </a:lvl2pPr>
            <a:lvl3pPr marL="1706910" indent="0">
              <a:buNone/>
              <a:defRPr sz="2240"/>
            </a:lvl3pPr>
            <a:lvl4pPr marL="2560366" indent="0">
              <a:buNone/>
              <a:defRPr sz="1867"/>
            </a:lvl4pPr>
            <a:lvl5pPr marL="3413821" indent="0">
              <a:buNone/>
              <a:defRPr sz="1867"/>
            </a:lvl5pPr>
            <a:lvl6pPr marL="4267276" indent="0">
              <a:buNone/>
              <a:defRPr sz="1867"/>
            </a:lvl6pPr>
            <a:lvl7pPr marL="5120731" indent="0">
              <a:buNone/>
              <a:defRPr sz="1867"/>
            </a:lvl7pPr>
            <a:lvl8pPr marL="5974187" indent="0">
              <a:buNone/>
              <a:defRPr sz="1867"/>
            </a:lvl8pPr>
            <a:lvl9pPr marL="6827642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40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25" y="681568"/>
            <a:ext cx="1971675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25" y="3407833"/>
            <a:ext cx="1971675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71625" y="11865187"/>
            <a:ext cx="514350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72375" y="11865187"/>
            <a:ext cx="771525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144875" y="11865187"/>
            <a:ext cx="514350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60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1706910" rtl="0" eaLnBrk="1" latinLnBrk="0" hangingPunct="1">
        <a:lnSpc>
          <a:spcPct val="90000"/>
        </a:lnSpc>
        <a:spcBef>
          <a:spcPct val="0"/>
        </a:spcBef>
        <a:buNone/>
        <a:defRPr sz="8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6728" indent="-426728" algn="l" defTabSz="170691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5227" kern="1200">
          <a:solidFill>
            <a:schemeClr val="tx1"/>
          </a:solidFill>
          <a:latin typeface="+mn-lt"/>
          <a:ea typeface="+mn-ea"/>
          <a:cs typeface="+mn-cs"/>
        </a:defRPr>
      </a:lvl1pPr>
      <a:lvl2pPr marL="1280183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2pPr>
      <a:lvl3pPr marL="2133638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3pPr>
      <a:lvl4pPr marL="2987093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4pPr>
      <a:lvl5pPr marL="3840549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5pPr>
      <a:lvl6pPr marL="4694004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6pPr>
      <a:lvl7pPr marL="5547459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7pPr>
      <a:lvl8pPr marL="6400914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8pPr>
      <a:lvl9pPr marL="7254370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53455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706910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66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4pPr>
      <a:lvl5pPr marL="3413821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5pPr>
      <a:lvl6pPr marL="4267276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6pPr>
      <a:lvl7pPr marL="5120731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7pPr>
      <a:lvl8pPr marL="5974187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8pPr>
      <a:lvl9pPr marL="6827642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8856" y="0"/>
            <a:ext cx="9601200" cy="6400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152222" y="0"/>
            <a:ext cx="9601200" cy="6400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7181" y="979614"/>
            <a:ext cx="2792818" cy="41892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8857" y="276447"/>
            <a:ext cx="611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(A)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164651" y="276447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(B)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067181" y="276447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(C)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48857" y="6400800"/>
            <a:ext cx="9601200" cy="6400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0152223" y="6400800"/>
            <a:ext cx="9601200" cy="6400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7182" y="7380414"/>
            <a:ext cx="2792818" cy="418922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8858" y="6677247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(D)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164652" y="6677247"/>
            <a:ext cx="577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(E)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067182" y="6677247"/>
            <a:ext cx="56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(F)</a:t>
            </a:r>
          </a:p>
        </p:txBody>
      </p:sp>
    </p:spTree>
    <p:extLst>
      <p:ext uri="{BB962C8B-B14F-4D97-AF65-F5344CB8AC3E}">
        <p14:creationId xmlns:p14="http://schemas.microsoft.com/office/powerpoint/2010/main" val="473269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2437</TotalTime>
  <Words>154</Words>
  <Application>Microsoft Macintosh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Joon Seon Lee</dc:creator>
  <cp:lastModifiedBy>Joon Seon Lee</cp:lastModifiedBy>
  <cp:revision>61</cp:revision>
  <cp:lastPrinted>2020-03-12T18:59:53Z</cp:lastPrinted>
  <dcterms:created xsi:type="dcterms:W3CDTF">2018-11-23T04:30:31Z</dcterms:created>
  <dcterms:modified xsi:type="dcterms:W3CDTF">2020-10-24T03:57:08Z</dcterms:modified>
</cp:coreProperties>
</file>