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72" y="-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2511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8610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557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8431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955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740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8294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6297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563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6944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6460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1A1A8-1DF2-4823-90D5-C8F07A771EA1}" type="datetimeFigureOut">
              <a:rPr lang="en-AU" smtClean="0"/>
              <a:t>19/11/2020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01713-34CD-4128-9CE0-7933C01E79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449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Rectangle 461">
            <a:extLst>
              <a:ext uri="{FF2B5EF4-FFF2-40B4-BE49-F238E27FC236}">
                <a16:creationId xmlns:a16="http://schemas.microsoft.com/office/drawing/2014/main" id="{DCC64D35-C36E-4002-BEA5-E2F419A75FD6}"/>
              </a:ext>
            </a:extLst>
          </p:cNvPr>
          <p:cNvSpPr/>
          <p:nvPr/>
        </p:nvSpPr>
        <p:spPr>
          <a:xfrm>
            <a:off x="2200236" y="5262154"/>
            <a:ext cx="7715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dirty="0">
                <a:latin typeface="Arial" panose="020B0604020202020204" pitchFamily="34" charset="0"/>
                <a:cs typeface="Arial" panose="020B0604020202020204" pitchFamily="34" charset="0"/>
              </a:rPr>
              <a:t>Figure S3: Comparison of the QTL position in the RILs derived from  </a:t>
            </a:r>
            <a:r>
              <a:rPr lang="en-US" alt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Sonali</a:t>
            </a:r>
            <a:r>
              <a:rPr lang="en-US" alt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04067-81-2-1-1 </a:t>
            </a:r>
            <a:r>
              <a:rPr lang="en-AU" sz="1400" dirty="0">
                <a:latin typeface="Arial" panose="020B0604020202020204" pitchFamily="34" charset="0"/>
                <a:cs typeface="Arial" panose="020B0604020202020204" pitchFamily="34" charset="0"/>
              </a:rPr>
              <a:t>with previously published QTLs on chromosome 4 of chickpea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0608D4-6CCA-425E-AD1B-847DA350DD1A}"/>
              </a:ext>
            </a:extLst>
          </p:cNvPr>
          <p:cNvGrpSpPr/>
          <p:nvPr/>
        </p:nvGrpSpPr>
        <p:grpSpPr>
          <a:xfrm>
            <a:off x="2899406" y="2504904"/>
            <a:ext cx="5223539" cy="2088077"/>
            <a:chOff x="2899406" y="2504904"/>
            <a:chExt cx="5223539" cy="208807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4555050-C8A5-4569-85B1-06C61A58E1B1}"/>
                </a:ext>
              </a:extLst>
            </p:cNvPr>
            <p:cNvSpPr/>
            <p:nvPr/>
          </p:nvSpPr>
          <p:spPr>
            <a:xfrm>
              <a:off x="7620408" y="3137572"/>
              <a:ext cx="100013" cy="141606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768C048-1087-4AB4-AD3F-00EF14E51F2E}"/>
                </a:ext>
              </a:extLst>
            </p:cNvPr>
            <p:cNvSpPr/>
            <p:nvPr/>
          </p:nvSpPr>
          <p:spPr>
            <a:xfrm>
              <a:off x="4021296" y="3257894"/>
              <a:ext cx="101599" cy="13350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Rectangle 195">
              <a:extLst>
                <a:ext uri="{FF2B5EF4-FFF2-40B4-BE49-F238E27FC236}">
                  <a16:creationId xmlns:a16="http://schemas.microsoft.com/office/drawing/2014/main" id="{6B0694F9-22E4-4AD5-A11E-C6F0110CB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9406" y="2504904"/>
              <a:ext cx="26173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en-US" altLang="en-US" sz="1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Sonali</a:t>
              </a: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X 04067-81-2-1-1 </a:t>
              </a:r>
            </a:p>
            <a:p>
              <a:pPr lvl="0" algn="ctr"/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LG4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5">
              <a:extLst>
                <a:ext uri="{FF2B5EF4-FFF2-40B4-BE49-F238E27FC236}">
                  <a16:creationId xmlns:a16="http://schemas.microsoft.com/office/drawing/2014/main" id="{2DEDB74E-F8AD-4EAF-B0F1-3E0DC390A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527" y="2548111"/>
              <a:ext cx="66039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Ca4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Rectangle 54">
              <a:extLst>
                <a:ext uri="{FF2B5EF4-FFF2-40B4-BE49-F238E27FC236}">
                  <a16:creationId xmlns:a16="http://schemas.microsoft.com/office/drawing/2014/main" id="{D2B6104A-9310-412D-A675-50CC6AF5F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3417438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Ca_Ce_12524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4" name="Rectangle 55">
              <a:extLst>
                <a:ext uri="{FF2B5EF4-FFF2-40B4-BE49-F238E27FC236}">
                  <a16:creationId xmlns:a16="http://schemas.microsoft.com/office/drawing/2014/main" id="{0145B82C-2A99-48F1-BCF3-AD7CC6732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3423788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44.0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5" name="Freeform 56">
              <a:extLst>
                <a:ext uri="{FF2B5EF4-FFF2-40B4-BE49-F238E27FC236}">
                  <a16:creationId xmlns:a16="http://schemas.microsoft.com/office/drawing/2014/main" id="{7610CB3F-7952-47F7-B39E-24E347623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473000"/>
              <a:ext cx="100013" cy="69850"/>
            </a:xfrm>
            <a:custGeom>
              <a:avLst/>
              <a:gdLst>
                <a:gd name="T0" fmla="*/ 0 w 83"/>
                <a:gd name="T1" fmla="*/ 0 h 57"/>
                <a:gd name="T2" fmla="*/ 15 w 83"/>
                <a:gd name="T3" fmla="*/ 0 h 57"/>
                <a:gd name="T4" fmla="*/ 83 w 83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7">
                  <a:moveTo>
                    <a:pt x="0" y="0"/>
                  </a:moveTo>
                  <a:lnTo>
                    <a:pt x="15" y="0"/>
                  </a:lnTo>
                  <a:lnTo>
                    <a:pt x="83" y="5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6" name="Freeform 57">
              <a:extLst>
                <a:ext uri="{FF2B5EF4-FFF2-40B4-BE49-F238E27FC236}">
                  <a16:creationId xmlns:a16="http://schemas.microsoft.com/office/drawing/2014/main" id="{0DEA1C69-F4A9-423C-B1C1-65B564B85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473000"/>
              <a:ext cx="179388" cy="69850"/>
            </a:xfrm>
            <a:custGeom>
              <a:avLst/>
              <a:gdLst>
                <a:gd name="T0" fmla="*/ 0 w 147"/>
                <a:gd name="T1" fmla="*/ 57 h 57"/>
                <a:gd name="T2" fmla="*/ 66 w 147"/>
                <a:gd name="T3" fmla="*/ 57 h 57"/>
                <a:gd name="T4" fmla="*/ 134 w 147"/>
                <a:gd name="T5" fmla="*/ 0 h 57"/>
                <a:gd name="T6" fmla="*/ 147 w 14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7">
                  <a:moveTo>
                    <a:pt x="0" y="57"/>
                  </a:moveTo>
                  <a:lnTo>
                    <a:pt x="66" y="5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7" name="Rectangle 58">
              <a:extLst>
                <a:ext uri="{FF2B5EF4-FFF2-40B4-BE49-F238E27FC236}">
                  <a16:creationId xmlns:a16="http://schemas.microsoft.com/office/drawing/2014/main" id="{03A2DF7E-66B0-4412-867F-170E0780D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3528563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Ca_Ce_12740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8" name="Rectangle 59">
              <a:extLst>
                <a:ext uri="{FF2B5EF4-FFF2-40B4-BE49-F238E27FC236}">
                  <a16:creationId xmlns:a16="http://schemas.microsoft.com/office/drawing/2014/main" id="{F4A6E078-037B-4F05-AEBA-C6087A419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3534913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47.5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9" name="Freeform 60">
              <a:extLst>
                <a:ext uri="{FF2B5EF4-FFF2-40B4-BE49-F238E27FC236}">
                  <a16:creationId xmlns:a16="http://schemas.microsoft.com/office/drawing/2014/main" id="{838EB1B9-9599-41EA-A4D1-555002301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585713"/>
              <a:ext cx="100013" cy="36513"/>
            </a:xfrm>
            <a:custGeom>
              <a:avLst/>
              <a:gdLst>
                <a:gd name="T0" fmla="*/ 0 w 83"/>
                <a:gd name="T1" fmla="*/ 0 h 30"/>
                <a:gd name="T2" fmla="*/ 15 w 83"/>
                <a:gd name="T3" fmla="*/ 0 h 30"/>
                <a:gd name="T4" fmla="*/ 83 w 83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0">
                  <a:moveTo>
                    <a:pt x="0" y="0"/>
                  </a:moveTo>
                  <a:lnTo>
                    <a:pt x="15" y="0"/>
                  </a:lnTo>
                  <a:lnTo>
                    <a:pt x="83" y="3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0" name="Freeform 61">
              <a:extLst>
                <a:ext uri="{FF2B5EF4-FFF2-40B4-BE49-F238E27FC236}">
                  <a16:creationId xmlns:a16="http://schemas.microsoft.com/office/drawing/2014/main" id="{3E6B5D80-AC59-46B2-BA52-94DD3B32A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585713"/>
              <a:ext cx="179388" cy="36513"/>
            </a:xfrm>
            <a:custGeom>
              <a:avLst/>
              <a:gdLst>
                <a:gd name="T0" fmla="*/ 0 w 147"/>
                <a:gd name="T1" fmla="*/ 30 h 30"/>
                <a:gd name="T2" fmla="*/ 66 w 147"/>
                <a:gd name="T3" fmla="*/ 30 h 30"/>
                <a:gd name="T4" fmla="*/ 134 w 147"/>
                <a:gd name="T5" fmla="*/ 0 h 30"/>
                <a:gd name="T6" fmla="*/ 147 w 147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0">
                  <a:moveTo>
                    <a:pt x="0" y="30"/>
                  </a:moveTo>
                  <a:lnTo>
                    <a:pt x="66" y="3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1" name="Rectangle 62">
              <a:extLst>
                <a:ext uri="{FF2B5EF4-FFF2-40B4-BE49-F238E27FC236}">
                  <a16:creationId xmlns:a16="http://schemas.microsoft.com/office/drawing/2014/main" id="{5673CC77-EEAC-4F12-83D0-FBC4BEB4F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3641275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Ca_Ce_18445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2" name="Rectangle 63">
              <a:extLst>
                <a:ext uri="{FF2B5EF4-FFF2-40B4-BE49-F238E27FC236}">
                  <a16:creationId xmlns:a16="http://schemas.microsoft.com/office/drawing/2014/main" id="{55FA08BE-5D2A-4681-8223-DFC40E37F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3647625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48.2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3" name="Freeform 64">
              <a:extLst>
                <a:ext uri="{FF2B5EF4-FFF2-40B4-BE49-F238E27FC236}">
                  <a16:creationId xmlns:a16="http://schemas.microsoft.com/office/drawing/2014/main" id="{D0CE4D28-B951-45E1-8172-28E4BFEA7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638100"/>
              <a:ext cx="100013" cy="58738"/>
            </a:xfrm>
            <a:custGeom>
              <a:avLst/>
              <a:gdLst>
                <a:gd name="T0" fmla="*/ 0 w 83"/>
                <a:gd name="T1" fmla="*/ 49 h 49"/>
                <a:gd name="T2" fmla="*/ 15 w 83"/>
                <a:gd name="T3" fmla="*/ 49 h 49"/>
                <a:gd name="T4" fmla="*/ 83 w 83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9">
                  <a:moveTo>
                    <a:pt x="0" y="49"/>
                  </a:moveTo>
                  <a:lnTo>
                    <a:pt x="15" y="49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4" name="Freeform 65">
              <a:extLst>
                <a:ext uri="{FF2B5EF4-FFF2-40B4-BE49-F238E27FC236}">
                  <a16:creationId xmlns:a16="http://schemas.microsoft.com/office/drawing/2014/main" id="{B5A829CD-D5E5-4AF3-B775-163593B24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638100"/>
              <a:ext cx="179388" cy="58738"/>
            </a:xfrm>
            <a:custGeom>
              <a:avLst/>
              <a:gdLst>
                <a:gd name="T0" fmla="*/ 0 w 147"/>
                <a:gd name="T1" fmla="*/ 0 h 49"/>
                <a:gd name="T2" fmla="*/ 66 w 147"/>
                <a:gd name="T3" fmla="*/ 0 h 49"/>
                <a:gd name="T4" fmla="*/ 134 w 147"/>
                <a:gd name="T5" fmla="*/ 49 h 49"/>
                <a:gd name="T6" fmla="*/ 147 w 147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9">
                  <a:moveTo>
                    <a:pt x="0" y="0"/>
                  </a:moveTo>
                  <a:lnTo>
                    <a:pt x="66" y="0"/>
                  </a:lnTo>
                  <a:lnTo>
                    <a:pt x="134" y="49"/>
                  </a:lnTo>
                  <a:lnTo>
                    <a:pt x="147" y="4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5" name="Rectangle 66">
              <a:extLst>
                <a:ext uri="{FF2B5EF4-FFF2-40B4-BE49-F238E27FC236}">
                  <a16:creationId xmlns:a16="http://schemas.microsoft.com/office/drawing/2014/main" id="{E05B4D8B-9F26-4034-879C-53DAB79A6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3753988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Ca_Ce_18577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Rectangle 67">
              <a:extLst>
                <a:ext uri="{FF2B5EF4-FFF2-40B4-BE49-F238E27FC236}">
                  <a16:creationId xmlns:a16="http://schemas.microsoft.com/office/drawing/2014/main" id="{14C269F5-1255-477A-96D9-F72611524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9263" y="3753988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Ca_Ce_18594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7" name="Rectangle 68">
              <a:extLst>
                <a:ext uri="{FF2B5EF4-FFF2-40B4-BE49-F238E27FC236}">
                  <a16:creationId xmlns:a16="http://schemas.microsoft.com/office/drawing/2014/main" id="{54A5F8E1-8E03-4C5C-8E03-E11E4265B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3760338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48.7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Freeform 69">
              <a:extLst>
                <a:ext uri="{FF2B5EF4-FFF2-40B4-BE49-F238E27FC236}">
                  <a16:creationId xmlns:a16="http://schemas.microsoft.com/office/drawing/2014/main" id="{BCD7EF77-6E51-4A09-B705-099A2C8BA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649213"/>
              <a:ext cx="100013" cy="160338"/>
            </a:xfrm>
            <a:custGeom>
              <a:avLst/>
              <a:gdLst>
                <a:gd name="T0" fmla="*/ 0 w 83"/>
                <a:gd name="T1" fmla="*/ 131 h 131"/>
                <a:gd name="T2" fmla="*/ 15 w 83"/>
                <a:gd name="T3" fmla="*/ 131 h 131"/>
                <a:gd name="T4" fmla="*/ 83 w 83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31">
                  <a:moveTo>
                    <a:pt x="0" y="131"/>
                  </a:moveTo>
                  <a:lnTo>
                    <a:pt x="15" y="131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9" name="Freeform 70">
              <a:extLst>
                <a:ext uri="{FF2B5EF4-FFF2-40B4-BE49-F238E27FC236}">
                  <a16:creationId xmlns:a16="http://schemas.microsoft.com/office/drawing/2014/main" id="{51010E75-A17D-4C9E-999D-2986004BF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649213"/>
              <a:ext cx="179388" cy="160338"/>
            </a:xfrm>
            <a:custGeom>
              <a:avLst/>
              <a:gdLst>
                <a:gd name="T0" fmla="*/ 0 w 147"/>
                <a:gd name="T1" fmla="*/ 0 h 131"/>
                <a:gd name="T2" fmla="*/ 66 w 147"/>
                <a:gd name="T3" fmla="*/ 0 h 131"/>
                <a:gd name="T4" fmla="*/ 134 w 147"/>
                <a:gd name="T5" fmla="*/ 131 h 131"/>
                <a:gd name="T6" fmla="*/ 147 w 147"/>
                <a:gd name="T7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31">
                  <a:moveTo>
                    <a:pt x="0" y="0"/>
                  </a:moveTo>
                  <a:lnTo>
                    <a:pt x="66" y="0"/>
                  </a:lnTo>
                  <a:lnTo>
                    <a:pt x="134" y="131"/>
                  </a:lnTo>
                  <a:lnTo>
                    <a:pt x="147" y="13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0" name="Line 71">
              <a:extLst>
                <a:ext uri="{FF2B5EF4-FFF2-40B4-BE49-F238E27FC236}">
                  <a16:creationId xmlns:a16="http://schemas.microsoft.com/office/drawing/2014/main" id="{8EF90A4B-5BC2-4A71-B425-A1D9E7E003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1238" y="3768275"/>
              <a:ext cx="0" cy="762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1" name="Rectangle 72">
              <a:extLst>
                <a:ext uri="{FF2B5EF4-FFF2-40B4-BE49-F238E27FC236}">
                  <a16:creationId xmlns:a16="http://schemas.microsoft.com/office/drawing/2014/main" id="{5EB0750A-E5A0-483C-B84D-B104CB823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3865113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Ca_Ce_18656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Rectangle 73">
              <a:extLst>
                <a:ext uri="{FF2B5EF4-FFF2-40B4-BE49-F238E27FC236}">
                  <a16:creationId xmlns:a16="http://schemas.microsoft.com/office/drawing/2014/main" id="{C076D4C6-29D4-4AF9-A42C-AF41AC224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3871463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49.1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3" name="Freeform 74">
              <a:extLst>
                <a:ext uri="{FF2B5EF4-FFF2-40B4-BE49-F238E27FC236}">
                  <a16:creationId xmlns:a16="http://schemas.microsoft.com/office/drawing/2014/main" id="{75400AD1-82E3-40B3-8D83-7FD42B3BD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658738"/>
              <a:ext cx="100013" cy="263525"/>
            </a:xfrm>
            <a:custGeom>
              <a:avLst/>
              <a:gdLst>
                <a:gd name="T0" fmla="*/ 0 w 83"/>
                <a:gd name="T1" fmla="*/ 216 h 216"/>
                <a:gd name="T2" fmla="*/ 15 w 83"/>
                <a:gd name="T3" fmla="*/ 216 h 216"/>
                <a:gd name="T4" fmla="*/ 83 w 83"/>
                <a:gd name="T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16">
                  <a:moveTo>
                    <a:pt x="0" y="216"/>
                  </a:moveTo>
                  <a:lnTo>
                    <a:pt x="15" y="216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4" name="Freeform 75">
              <a:extLst>
                <a:ext uri="{FF2B5EF4-FFF2-40B4-BE49-F238E27FC236}">
                  <a16:creationId xmlns:a16="http://schemas.microsoft.com/office/drawing/2014/main" id="{8B2D8432-2BFD-45DC-B3E0-024416F35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658738"/>
              <a:ext cx="179388" cy="263525"/>
            </a:xfrm>
            <a:custGeom>
              <a:avLst/>
              <a:gdLst>
                <a:gd name="T0" fmla="*/ 0 w 147"/>
                <a:gd name="T1" fmla="*/ 0 h 216"/>
                <a:gd name="T2" fmla="*/ 66 w 147"/>
                <a:gd name="T3" fmla="*/ 0 h 216"/>
                <a:gd name="T4" fmla="*/ 134 w 147"/>
                <a:gd name="T5" fmla="*/ 216 h 216"/>
                <a:gd name="T6" fmla="*/ 147 w 147"/>
                <a:gd name="T7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16">
                  <a:moveTo>
                    <a:pt x="0" y="0"/>
                  </a:moveTo>
                  <a:lnTo>
                    <a:pt x="66" y="0"/>
                  </a:lnTo>
                  <a:lnTo>
                    <a:pt x="134" y="216"/>
                  </a:lnTo>
                  <a:lnTo>
                    <a:pt x="147" y="21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5" name="Rectangle 76">
              <a:extLst>
                <a:ext uri="{FF2B5EF4-FFF2-40B4-BE49-F238E27FC236}">
                  <a16:creationId xmlns:a16="http://schemas.microsoft.com/office/drawing/2014/main" id="{AFDD490B-9E7E-49BB-8BF3-AD465BCEC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3977825"/>
              <a:ext cx="7699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SNP_40002128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Rectangle 77">
              <a:extLst>
                <a:ext uri="{FF2B5EF4-FFF2-40B4-BE49-F238E27FC236}">
                  <a16:creationId xmlns:a16="http://schemas.microsoft.com/office/drawing/2014/main" id="{EA04F147-E584-480F-99A4-A9E643281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3984175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7" name="Freeform 78">
              <a:extLst>
                <a:ext uri="{FF2B5EF4-FFF2-40B4-BE49-F238E27FC236}">
                  <a16:creationId xmlns:a16="http://schemas.microsoft.com/office/drawing/2014/main" id="{AEDD8260-F601-4787-AE6D-78605466F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685725"/>
              <a:ext cx="100013" cy="349250"/>
            </a:xfrm>
            <a:custGeom>
              <a:avLst/>
              <a:gdLst>
                <a:gd name="T0" fmla="*/ 0 w 83"/>
                <a:gd name="T1" fmla="*/ 286 h 286"/>
                <a:gd name="T2" fmla="*/ 15 w 83"/>
                <a:gd name="T3" fmla="*/ 286 h 286"/>
                <a:gd name="T4" fmla="*/ 83 w 83"/>
                <a:gd name="T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86">
                  <a:moveTo>
                    <a:pt x="0" y="286"/>
                  </a:moveTo>
                  <a:lnTo>
                    <a:pt x="15" y="286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8" name="Freeform 79">
              <a:extLst>
                <a:ext uri="{FF2B5EF4-FFF2-40B4-BE49-F238E27FC236}">
                  <a16:creationId xmlns:a16="http://schemas.microsoft.com/office/drawing/2014/main" id="{A5A9786C-5557-4BB4-B173-1C227C69D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685725"/>
              <a:ext cx="179388" cy="349250"/>
            </a:xfrm>
            <a:custGeom>
              <a:avLst/>
              <a:gdLst>
                <a:gd name="T0" fmla="*/ 0 w 147"/>
                <a:gd name="T1" fmla="*/ 0 h 286"/>
                <a:gd name="T2" fmla="*/ 66 w 147"/>
                <a:gd name="T3" fmla="*/ 0 h 286"/>
                <a:gd name="T4" fmla="*/ 134 w 147"/>
                <a:gd name="T5" fmla="*/ 286 h 286"/>
                <a:gd name="T6" fmla="*/ 147 w 147"/>
                <a:gd name="T7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86">
                  <a:moveTo>
                    <a:pt x="0" y="0"/>
                  </a:moveTo>
                  <a:lnTo>
                    <a:pt x="66" y="0"/>
                  </a:lnTo>
                  <a:lnTo>
                    <a:pt x="134" y="286"/>
                  </a:lnTo>
                  <a:lnTo>
                    <a:pt x="147" y="28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9" name="Rectangle 80">
              <a:extLst>
                <a:ext uri="{FF2B5EF4-FFF2-40B4-BE49-F238E27FC236}">
                  <a16:creationId xmlns:a16="http://schemas.microsoft.com/office/drawing/2014/main" id="{E74692E7-C4FA-400F-8130-FD60CB5DA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4090538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Ca_Ce_13529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0" name="Rectangle 81">
              <a:extLst>
                <a:ext uri="{FF2B5EF4-FFF2-40B4-BE49-F238E27FC236}">
                  <a16:creationId xmlns:a16="http://schemas.microsoft.com/office/drawing/2014/main" id="{988B8197-3C0C-4DFE-AF0F-A7C8F44DA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4096888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56.7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1" name="Freeform 82">
              <a:extLst>
                <a:ext uri="{FF2B5EF4-FFF2-40B4-BE49-F238E27FC236}">
                  <a16:creationId xmlns:a16="http://schemas.microsoft.com/office/drawing/2014/main" id="{5D4F6EF9-EB69-4B3D-84CF-9A8B47EC9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830188"/>
              <a:ext cx="100013" cy="315913"/>
            </a:xfrm>
            <a:custGeom>
              <a:avLst/>
              <a:gdLst>
                <a:gd name="T0" fmla="*/ 0 w 83"/>
                <a:gd name="T1" fmla="*/ 259 h 259"/>
                <a:gd name="T2" fmla="*/ 15 w 83"/>
                <a:gd name="T3" fmla="*/ 259 h 259"/>
                <a:gd name="T4" fmla="*/ 83 w 83"/>
                <a:gd name="T5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59">
                  <a:moveTo>
                    <a:pt x="0" y="259"/>
                  </a:moveTo>
                  <a:lnTo>
                    <a:pt x="15" y="259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2" name="Freeform 83">
              <a:extLst>
                <a:ext uri="{FF2B5EF4-FFF2-40B4-BE49-F238E27FC236}">
                  <a16:creationId xmlns:a16="http://schemas.microsoft.com/office/drawing/2014/main" id="{B1CDEEED-64F1-4EDA-8D52-7D4599D2C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830188"/>
              <a:ext cx="179388" cy="315913"/>
            </a:xfrm>
            <a:custGeom>
              <a:avLst/>
              <a:gdLst>
                <a:gd name="T0" fmla="*/ 0 w 147"/>
                <a:gd name="T1" fmla="*/ 0 h 259"/>
                <a:gd name="T2" fmla="*/ 66 w 147"/>
                <a:gd name="T3" fmla="*/ 0 h 259"/>
                <a:gd name="T4" fmla="*/ 134 w 147"/>
                <a:gd name="T5" fmla="*/ 259 h 259"/>
                <a:gd name="T6" fmla="*/ 147 w 147"/>
                <a:gd name="T7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59">
                  <a:moveTo>
                    <a:pt x="0" y="0"/>
                  </a:moveTo>
                  <a:lnTo>
                    <a:pt x="66" y="0"/>
                  </a:lnTo>
                  <a:lnTo>
                    <a:pt x="134" y="259"/>
                  </a:lnTo>
                  <a:lnTo>
                    <a:pt x="147" y="25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3" name="Rectangle 84">
              <a:extLst>
                <a:ext uri="{FF2B5EF4-FFF2-40B4-BE49-F238E27FC236}">
                  <a16:creationId xmlns:a16="http://schemas.microsoft.com/office/drawing/2014/main" id="{58748F3A-AC2A-43B1-A756-DD19B2B35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4203250"/>
              <a:ext cx="7064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Ca_Ce_13524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4" name="Rectangle 85">
              <a:extLst>
                <a:ext uri="{FF2B5EF4-FFF2-40B4-BE49-F238E27FC236}">
                  <a16:creationId xmlns:a16="http://schemas.microsoft.com/office/drawing/2014/main" id="{4D98F33C-7347-4938-9EB8-B7887D72C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4208013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59.3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5" name="Freeform 86">
              <a:extLst>
                <a:ext uri="{FF2B5EF4-FFF2-40B4-BE49-F238E27FC236}">
                  <a16:creationId xmlns:a16="http://schemas.microsoft.com/office/drawing/2014/main" id="{42A7047F-7CBD-4B1C-AD06-D221B801B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888925"/>
              <a:ext cx="100013" cy="369888"/>
            </a:xfrm>
            <a:custGeom>
              <a:avLst/>
              <a:gdLst>
                <a:gd name="T0" fmla="*/ 0 w 83"/>
                <a:gd name="T1" fmla="*/ 303 h 303"/>
                <a:gd name="T2" fmla="*/ 15 w 83"/>
                <a:gd name="T3" fmla="*/ 303 h 303"/>
                <a:gd name="T4" fmla="*/ 83 w 83"/>
                <a:gd name="T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03">
                  <a:moveTo>
                    <a:pt x="0" y="303"/>
                  </a:moveTo>
                  <a:lnTo>
                    <a:pt x="15" y="303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6" name="Freeform 87">
              <a:extLst>
                <a:ext uri="{FF2B5EF4-FFF2-40B4-BE49-F238E27FC236}">
                  <a16:creationId xmlns:a16="http://schemas.microsoft.com/office/drawing/2014/main" id="{D013D64C-5CC8-4853-9B19-BE6D79B23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888925"/>
              <a:ext cx="179388" cy="369888"/>
            </a:xfrm>
            <a:custGeom>
              <a:avLst/>
              <a:gdLst>
                <a:gd name="T0" fmla="*/ 0 w 147"/>
                <a:gd name="T1" fmla="*/ 0 h 303"/>
                <a:gd name="T2" fmla="*/ 66 w 147"/>
                <a:gd name="T3" fmla="*/ 0 h 303"/>
                <a:gd name="T4" fmla="*/ 134 w 147"/>
                <a:gd name="T5" fmla="*/ 303 h 303"/>
                <a:gd name="T6" fmla="*/ 147 w 14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03">
                  <a:moveTo>
                    <a:pt x="0" y="0"/>
                  </a:moveTo>
                  <a:lnTo>
                    <a:pt x="66" y="0"/>
                  </a:lnTo>
                  <a:lnTo>
                    <a:pt x="134" y="303"/>
                  </a:lnTo>
                  <a:lnTo>
                    <a:pt x="147" y="30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7" name="Rectangle 88">
              <a:extLst>
                <a:ext uri="{FF2B5EF4-FFF2-40B4-BE49-F238E27FC236}">
                  <a16:creationId xmlns:a16="http://schemas.microsoft.com/office/drawing/2014/main" id="{4DA80BED-6DFC-45A6-BE5B-CD39951CB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225" y="4314375"/>
              <a:ext cx="29210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TA72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Rectangle 89">
              <a:extLst>
                <a:ext uri="{FF2B5EF4-FFF2-40B4-BE49-F238E27FC236}">
                  <a16:creationId xmlns:a16="http://schemas.microsoft.com/office/drawing/2014/main" id="{C48A8446-41B1-466A-9963-A0719A00A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888" y="4320725"/>
              <a:ext cx="24447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63.7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9" name="Freeform 90">
              <a:extLst>
                <a:ext uri="{FF2B5EF4-FFF2-40B4-BE49-F238E27FC236}">
                  <a16:creationId xmlns:a16="http://schemas.microsoft.com/office/drawing/2014/main" id="{2A28E967-3CB6-4B08-AD3E-214FF2DDE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3988938"/>
              <a:ext cx="100013" cy="382588"/>
            </a:xfrm>
            <a:custGeom>
              <a:avLst/>
              <a:gdLst>
                <a:gd name="T0" fmla="*/ 0 w 83"/>
                <a:gd name="T1" fmla="*/ 313 h 313"/>
                <a:gd name="T2" fmla="*/ 15 w 83"/>
                <a:gd name="T3" fmla="*/ 313 h 313"/>
                <a:gd name="T4" fmla="*/ 83 w 83"/>
                <a:gd name="T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13">
                  <a:moveTo>
                    <a:pt x="0" y="313"/>
                  </a:moveTo>
                  <a:lnTo>
                    <a:pt x="15" y="313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0" name="Freeform 91">
              <a:extLst>
                <a:ext uri="{FF2B5EF4-FFF2-40B4-BE49-F238E27FC236}">
                  <a16:creationId xmlns:a16="http://schemas.microsoft.com/office/drawing/2014/main" id="{8BE8D2BA-06F2-43F7-A423-F9D6DB45E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3988938"/>
              <a:ext cx="179388" cy="382588"/>
            </a:xfrm>
            <a:custGeom>
              <a:avLst/>
              <a:gdLst>
                <a:gd name="T0" fmla="*/ 0 w 147"/>
                <a:gd name="T1" fmla="*/ 0 h 313"/>
                <a:gd name="T2" fmla="*/ 66 w 147"/>
                <a:gd name="T3" fmla="*/ 0 h 313"/>
                <a:gd name="T4" fmla="*/ 134 w 147"/>
                <a:gd name="T5" fmla="*/ 313 h 313"/>
                <a:gd name="T6" fmla="*/ 147 w 147"/>
                <a:gd name="T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13">
                  <a:moveTo>
                    <a:pt x="0" y="0"/>
                  </a:moveTo>
                  <a:lnTo>
                    <a:pt x="66" y="0"/>
                  </a:lnTo>
                  <a:lnTo>
                    <a:pt x="134" y="313"/>
                  </a:lnTo>
                  <a:lnTo>
                    <a:pt x="147" y="31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1" name="Freeform 94">
              <a:extLst>
                <a:ext uri="{FF2B5EF4-FFF2-40B4-BE49-F238E27FC236}">
                  <a16:creationId xmlns:a16="http://schemas.microsoft.com/office/drawing/2014/main" id="{44FCD1F5-EC71-4AF4-B344-EFCD48C4B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313" y="4007988"/>
              <a:ext cx="100013" cy="474663"/>
            </a:xfrm>
            <a:custGeom>
              <a:avLst/>
              <a:gdLst>
                <a:gd name="T0" fmla="*/ 0 w 83"/>
                <a:gd name="T1" fmla="*/ 390 h 390"/>
                <a:gd name="T2" fmla="*/ 15 w 83"/>
                <a:gd name="T3" fmla="*/ 390 h 390"/>
                <a:gd name="T4" fmla="*/ 83 w 83"/>
                <a:gd name="T5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90">
                  <a:moveTo>
                    <a:pt x="0" y="390"/>
                  </a:moveTo>
                  <a:lnTo>
                    <a:pt x="15" y="39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2" name="Freeform 95">
              <a:extLst>
                <a:ext uri="{FF2B5EF4-FFF2-40B4-BE49-F238E27FC236}">
                  <a16:creationId xmlns:a16="http://schemas.microsoft.com/office/drawing/2014/main" id="{C76776F6-1FC0-4398-99A0-A84E0579F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675" y="4007988"/>
              <a:ext cx="179388" cy="474663"/>
            </a:xfrm>
            <a:custGeom>
              <a:avLst/>
              <a:gdLst>
                <a:gd name="T0" fmla="*/ 0 w 147"/>
                <a:gd name="T1" fmla="*/ 0 h 390"/>
                <a:gd name="T2" fmla="*/ 66 w 147"/>
                <a:gd name="T3" fmla="*/ 0 h 390"/>
                <a:gd name="T4" fmla="*/ 134 w 147"/>
                <a:gd name="T5" fmla="*/ 390 h 390"/>
                <a:gd name="T6" fmla="*/ 147 w 147"/>
                <a:gd name="T7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90">
                  <a:moveTo>
                    <a:pt x="0" y="0"/>
                  </a:moveTo>
                  <a:lnTo>
                    <a:pt x="66" y="0"/>
                  </a:lnTo>
                  <a:lnTo>
                    <a:pt x="134" y="390"/>
                  </a:lnTo>
                  <a:lnTo>
                    <a:pt x="147" y="39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3" name="Line 152">
              <a:extLst>
                <a:ext uri="{FF2B5EF4-FFF2-40B4-BE49-F238E27FC236}">
                  <a16:creationId xmlns:a16="http://schemas.microsoft.com/office/drawing/2014/main" id="{05EDCE4B-90CA-4910-9CF7-8182B6AF63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66975" y="3679375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4" name="Line 153">
              <a:extLst>
                <a:ext uri="{FF2B5EF4-FFF2-40B4-BE49-F238E27FC236}">
                  <a16:creationId xmlns:a16="http://schemas.microsoft.com/office/drawing/2014/main" id="{F10C8D76-B6B6-4347-B856-A11D185ED1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2525" y="3679375"/>
              <a:ext cx="873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5" name="Freeform 154">
              <a:extLst>
                <a:ext uri="{FF2B5EF4-FFF2-40B4-BE49-F238E27FC236}">
                  <a16:creationId xmlns:a16="http://schemas.microsoft.com/office/drawing/2014/main" id="{73DBC3C8-A5F0-428F-BE90-C67DBE34F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525" y="3723825"/>
              <a:ext cx="87313" cy="136525"/>
            </a:xfrm>
            <a:custGeom>
              <a:avLst/>
              <a:gdLst>
                <a:gd name="T0" fmla="*/ 0 w 55"/>
                <a:gd name="T1" fmla="*/ 0 h 86"/>
                <a:gd name="T2" fmla="*/ 0 w 55"/>
                <a:gd name="T3" fmla="*/ 86 h 86"/>
                <a:gd name="T4" fmla="*/ 28 w 55"/>
                <a:gd name="T5" fmla="*/ 86 h 86"/>
                <a:gd name="T6" fmla="*/ 55 w 55"/>
                <a:gd name="T7" fmla="*/ 86 h 86"/>
                <a:gd name="T8" fmla="*/ 55 w 55"/>
                <a:gd name="T9" fmla="*/ 0 h 86"/>
                <a:gd name="T10" fmla="*/ 28 w 55"/>
                <a:gd name="T11" fmla="*/ 0 h 86"/>
                <a:gd name="T12" fmla="*/ 0 w 55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86">
                  <a:moveTo>
                    <a:pt x="0" y="0"/>
                  </a:moveTo>
                  <a:lnTo>
                    <a:pt x="0" y="86"/>
                  </a:lnTo>
                  <a:lnTo>
                    <a:pt x="28" y="86"/>
                  </a:lnTo>
                  <a:lnTo>
                    <a:pt x="55" y="86"/>
                  </a:lnTo>
                  <a:lnTo>
                    <a:pt x="55" y="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6" name="Line 155">
              <a:extLst>
                <a:ext uri="{FF2B5EF4-FFF2-40B4-BE49-F238E27FC236}">
                  <a16:creationId xmlns:a16="http://schemas.microsoft.com/office/drawing/2014/main" id="{9B4936F9-7DDE-419D-B42B-521B590EFA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6975" y="3860350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7" name="Line 156">
              <a:extLst>
                <a:ext uri="{FF2B5EF4-FFF2-40B4-BE49-F238E27FC236}">
                  <a16:creationId xmlns:a16="http://schemas.microsoft.com/office/drawing/2014/main" id="{9C2C5CE3-FD6B-4377-BA51-A8616EC16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2525" y="3904800"/>
              <a:ext cx="873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8" name="Rectangle 157">
              <a:extLst>
                <a:ext uri="{FF2B5EF4-FFF2-40B4-BE49-F238E27FC236}">
                  <a16:creationId xmlns:a16="http://schemas.microsoft.com/office/drawing/2014/main" id="{59D1E0C9-BE46-417F-9E64-9EAF68D3E7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51062" y="3752400"/>
              <a:ext cx="8270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AB_echino_2014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9" name="Line 158">
              <a:extLst>
                <a:ext uri="{FF2B5EF4-FFF2-40B4-BE49-F238E27FC236}">
                  <a16:creationId xmlns:a16="http://schemas.microsoft.com/office/drawing/2014/main" id="{5F159038-88EC-4B78-8D22-62A45A3A08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30500" y="3679375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0" name="Line 159">
              <a:extLst>
                <a:ext uri="{FF2B5EF4-FFF2-40B4-BE49-F238E27FC236}">
                  <a16:creationId xmlns:a16="http://schemas.microsoft.com/office/drawing/2014/main" id="{C38C9CA6-125B-4C88-91CE-9307DBB8EB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7638" y="3679375"/>
              <a:ext cx="857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1" name="Freeform 160">
              <a:extLst>
                <a:ext uri="{FF2B5EF4-FFF2-40B4-BE49-F238E27FC236}">
                  <a16:creationId xmlns:a16="http://schemas.microsoft.com/office/drawing/2014/main" id="{242EE99A-0F72-4EF7-AF60-6BC5C03D4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7638" y="3723825"/>
              <a:ext cx="85725" cy="136525"/>
            </a:xfrm>
            <a:custGeom>
              <a:avLst/>
              <a:gdLst>
                <a:gd name="T0" fmla="*/ 0 w 54"/>
                <a:gd name="T1" fmla="*/ 0 h 86"/>
                <a:gd name="T2" fmla="*/ 0 w 54"/>
                <a:gd name="T3" fmla="*/ 86 h 86"/>
                <a:gd name="T4" fmla="*/ 27 w 54"/>
                <a:gd name="T5" fmla="*/ 86 h 86"/>
                <a:gd name="T6" fmla="*/ 54 w 54"/>
                <a:gd name="T7" fmla="*/ 86 h 86"/>
                <a:gd name="T8" fmla="*/ 54 w 54"/>
                <a:gd name="T9" fmla="*/ 0 h 86"/>
                <a:gd name="T10" fmla="*/ 27 w 54"/>
                <a:gd name="T11" fmla="*/ 0 h 86"/>
                <a:gd name="T12" fmla="*/ 0 w 5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6">
                  <a:moveTo>
                    <a:pt x="0" y="0"/>
                  </a:moveTo>
                  <a:lnTo>
                    <a:pt x="0" y="86"/>
                  </a:lnTo>
                  <a:lnTo>
                    <a:pt x="27" y="86"/>
                  </a:lnTo>
                  <a:lnTo>
                    <a:pt x="54" y="86"/>
                  </a:lnTo>
                  <a:lnTo>
                    <a:pt x="54" y="0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2" name="Line 161">
              <a:extLst>
                <a:ext uri="{FF2B5EF4-FFF2-40B4-BE49-F238E27FC236}">
                  <a16:creationId xmlns:a16="http://schemas.microsoft.com/office/drawing/2014/main" id="{B0508F97-20D2-4A73-8252-845616DBFA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30500" y="3860350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3" name="Line 162">
              <a:extLst>
                <a:ext uri="{FF2B5EF4-FFF2-40B4-BE49-F238E27FC236}">
                  <a16:creationId xmlns:a16="http://schemas.microsoft.com/office/drawing/2014/main" id="{C4F724DD-C9A5-406E-90ED-719A00F84F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7638" y="3904800"/>
              <a:ext cx="857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4" name="Rectangle 163">
              <a:extLst>
                <a:ext uri="{FF2B5EF4-FFF2-40B4-BE49-F238E27FC236}">
                  <a16:creationId xmlns:a16="http://schemas.microsoft.com/office/drawing/2014/main" id="{43ACB57F-B3B9-4650-9B2F-E46486B9FB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16175" y="3752400"/>
              <a:ext cx="8270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AB_echino_2015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EDE16EB0-DCA7-4F07-95CB-C4EA744D7395}"/>
                </a:ext>
              </a:extLst>
            </p:cNvPr>
            <p:cNvSpPr/>
            <p:nvPr/>
          </p:nvSpPr>
          <p:spPr>
            <a:xfrm>
              <a:off x="7082903" y="3139681"/>
              <a:ext cx="47160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6 Mbp</a:t>
              </a:r>
              <a:endParaRPr lang="en-AU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Rectangle 376">
              <a:extLst>
                <a:ext uri="{FF2B5EF4-FFF2-40B4-BE49-F238E27FC236}">
                  <a16:creationId xmlns:a16="http://schemas.microsoft.com/office/drawing/2014/main" id="{0F3AE002-49BB-4F36-B092-A55CAA780DED}"/>
                </a:ext>
              </a:extLst>
            </p:cNvPr>
            <p:cNvSpPr/>
            <p:nvPr/>
          </p:nvSpPr>
          <p:spPr>
            <a:xfrm>
              <a:off x="7085977" y="3285935"/>
              <a:ext cx="47160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8 Mbp</a:t>
              </a:r>
              <a:endParaRPr lang="en-AU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Rectangle 429">
              <a:extLst>
                <a:ext uri="{FF2B5EF4-FFF2-40B4-BE49-F238E27FC236}">
                  <a16:creationId xmlns:a16="http://schemas.microsoft.com/office/drawing/2014/main" id="{AA7DA733-6A5D-4DE6-93CE-8002DE5CCC18}"/>
                </a:ext>
              </a:extLst>
            </p:cNvPr>
            <p:cNvSpPr/>
            <p:nvPr/>
          </p:nvSpPr>
          <p:spPr>
            <a:xfrm>
              <a:off x="7043589" y="3621292"/>
              <a:ext cx="52931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14 Mbp</a:t>
              </a:r>
              <a:endParaRPr lang="en-AU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Rectangle 430">
              <a:extLst>
                <a:ext uri="{FF2B5EF4-FFF2-40B4-BE49-F238E27FC236}">
                  <a16:creationId xmlns:a16="http://schemas.microsoft.com/office/drawing/2014/main" id="{8D67240C-7327-4A72-AD58-79B3AB5FB4E9}"/>
                </a:ext>
              </a:extLst>
            </p:cNvPr>
            <p:cNvSpPr/>
            <p:nvPr/>
          </p:nvSpPr>
          <p:spPr>
            <a:xfrm>
              <a:off x="7050951" y="3764449"/>
              <a:ext cx="52931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16 Mbp</a:t>
              </a:r>
              <a:endParaRPr lang="en-AU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Rectangle 431">
              <a:extLst>
                <a:ext uri="{FF2B5EF4-FFF2-40B4-BE49-F238E27FC236}">
                  <a16:creationId xmlns:a16="http://schemas.microsoft.com/office/drawing/2014/main" id="{865523AC-9147-4D82-8949-7F8C52EA8B7F}"/>
                </a:ext>
              </a:extLst>
            </p:cNvPr>
            <p:cNvSpPr/>
            <p:nvPr/>
          </p:nvSpPr>
          <p:spPr>
            <a:xfrm>
              <a:off x="7059745" y="4071858"/>
              <a:ext cx="52931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21 Mbp</a:t>
              </a:r>
              <a:endParaRPr lang="en-AU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Rectangle 432">
              <a:extLst>
                <a:ext uri="{FF2B5EF4-FFF2-40B4-BE49-F238E27FC236}">
                  <a16:creationId xmlns:a16="http://schemas.microsoft.com/office/drawing/2014/main" id="{72A15B03-17EA-43AE-8041-6170D737162C}"/>
                </a:ext>
              </a:extLst>
            </p:cNvPr>
            <p:cNvSpPr/>
            <p:nvPr/>
          </p:nvSpPr>
          <p:spPr>
            <a:xfrm>
              <a:off x="7050951" y="4338188"/>
              <a:ext cx="52931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8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26 Mbp</a:t>
              </a:r>
              <a:endParaRPr lang="en-AU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F84B22E5-C3C8-4E9E-A698-B5C6B88E2C75}"/>
                </a:ext>
              </a:extLst>
            </p:cNvPr>
            <p:cNvCxnSpPr>
              <a:cxnSpLocks/>
            </p:cNvCxnSpPr>
            <p:nvPr/>
          </p:nvCxnSpPr>
          <p:spPr>
            <a:xfrm>
              <a:off x="7519830" y="3247403"/>
              <a:ext cx="3011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5E25B783-7F33-4AD2-9179-B9F3FA566DBE}"/>
                </a:ext>
              </a:extLst>
            </p:cNvPr>
            <p:cNvCxnSpPr>
              <a:cxnSpLocks/>
            </p:cNvCxnSpPr>
            <p:nvPr/>
          </p:nvCxnSpPr>
          <p:spPr>
            <a:xfrm>
              <a:off x="7519830" y="3367161"/>
              <a:ext cx="3011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2D212FF8-9737-465C-946B-F8E38DFF8834}"/>
                </a:ext>
              </a:extLst>
            </p:cNvPr>
            <p:cNvCxnSpPr>
              <a:cxnSpLocks/>
            </p:cNvCxnSpPr>
            <p:nvPr/>
          </p:nvCxnSpPr>
          <p:spPr>
            <a:xfrm>
              <a:off x="7543798" y="3746838"/>
              <a:ext cx="3011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6DDA28AF-DF9A-45F6-ADD2-B525B8D5B051}"/>
                </a:ext>
              </a:extLst>
            </p:cNvPr>
            <p:cNvCxnSpPr>
              <a:cxnSpLocks/>
            </p:cNvCxnSpPr>
            <p:nvPr/>
          </p:nvCxnSpPr>
          <p:spPr>
            <a:xfrm>
              <a:off x="7543799" y="3868883"/>
              <a:ext cx="3011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9" name="Straight Connector 438">
              <a:extLst>
                <a:ext uri="{FF2B5EF4-FFF2-40B4-BE49-F238E27FC236}">
                  <a16:creationId xmlns:a16="http://schemas.microsoft.com/office/drawing/2014/main" id="{0F61C7D0-D715-44E9-93F7-5BADE1B93A47}"/>
                </a:ext>
              </a:extLst>
            </p:cNvPr>
            <p:cNvCxnSpPr>
              <a:cxnSpLocks/>
            </p:cNvCxnSpPr>
            <p:nvPr/>
          </p:nvCxnSpPr>
          <p:spPr>
            <a:xfrm>
              <a:off x="7519828" y="4191978"/>
              <a:ext cx="3011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E1F90890-C110-4D85-88FB-40E4DC2F3F97}"/>
                </a:ext>
              </a:extLst>
            </p:cNvPr>
            <p:cNvCxnSpPr>
              <a:cxnSpLocks/>
            </p:cNvCxnSpPr>
            <p:nvPr/>
          </p:nvCxnSpPr>
          <p:spPr>
            <a:xfrm>
              <a:off x="7519829" y="4465213"/>
              <a:ext cx="3011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4" name="Line 152">
              <a:extLst>
                <a:ext uri="{FF2B5EF4-FFF2-40B4-BE49-F238E27FC236}">
                  <a16:creationId xmlns:a16="http://schemas.microsoft.com/office/drawing/2014/main" id="{571F1163-CDA7-4A3A-9230-34FA773AFF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34493" y="3174023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5" name="Line 153">
              <a:extLst>
                <a:ext uri="{FF2B5EF4-FFF2-40B4-BE49-F238E27FC236}">
                  <a16:creationId xmlns:a16="http://schemas.microsoft.com/office/drawing/2014/main" id="{C5601E48-87A5-45D9-9050-83ECDD061A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0043" y="3174023"/>
              <a:ext cx="873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6" name="Freeform 154">
              <a:extLst>
                <a:ext uri="{FF2B5EF4-FFF2-40B4-BE49-F238E27FC236}">
                  <a16:creationId xmlns:a16="http://schemas.microsoft.com/office/drawing/2014/main" id="{5974C1F1-D7D6-4D90-94B5-23B7F47BE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043" y="3218473"/>
              <a:ext cx="87313" cy="136525"/>
            </a:xfrm>
            <a:custGeom>
              <a:avLst/>
              <a:gdLst>
                <a:gd name="T0" fmla="*/ 0 w 55"/>
                <a:gd name="T1" fmla="*/ 0 h 86"/>
                <a:gd name="T2" fmla="*/ 0 w 55"/>
                <a:gd name="T3" fmla="*/ 86 h 86"/>
                <a:gd name="T4" fmla="*/ 28 w 55"/>
                <a:gd name="T5" fmla="*/ 86 h 86"/>
                <a:gd name="T6" fmla="*/ 55 w 55"/>
                <a:gd name="T7" fmla="*/ 86 h 86"/>
                <a:gd name="T8" fmla="*/ 55 w 55"/>
                <a:gd name="T9" fmla="*/ 0 h 86"/>
                <a:gd name="T10" fmla="*/ 28 w 55"/>
                <a:gd name="T11" fmla="*/ 0 h 86"/>
                <a:gd name="T12" fmla="*/ 0 w 55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86">
                  <a:moveTo>
                    <a:pt x="0" y="0"/>
                  </a:moveTo>
                  <a:lnTo>
                    <a:pt x="0" y="86"/>
                  </a:lnTo>
                  <a:lnTo>
                    <a:pt x="28" y="86"/>
                  </a:lnTo>
                  <a:lnTo>
                    <a:pt x="55" y="86"/>
                  </a:lnTo>
                  <a:lnTo>
                    <a:pt x="55" y="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7" name="Line 155">
              <a:extLst>
                <a:ext uri="{FF2B5EF4-FFF2-40B4-BE49-F238E27FC236}">
                  <a16:creationId xmlns:a16="http://schemas.microsoft.com/office/drawing/2014/main" id="{1FA2DDE1-EBD2-4B42-8B12-787D527189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4493" y="3354998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8" name="Line 156">
              <a:extLst>
                <a:ext uri="{FF2B5EF4-FFF2-40B4-BE49-F238E27FC236}">
                  <a16:creationId xmlns:a16="http://schemas.microsoft.com/office/drawing/2014/main" id="{B5391EB3-D6BC-4072-B701-64DBB1457A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0043" y="3399448"/>
              <a:ext cx="873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9" name="Rectangle 157">
              <a:extLst>
                <a:ext uri="{FF2B5EF4-FFF2-40B4-BE49-F238E27FC236}">
                  <a16:creationId xmlns:a16="http://schemas.microsoft.com/office/drawing/2014/main" id="{934716D0-6206-48DC-9997-FACD982031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874781" y="3286749"/>
              <a:ext cx="37321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AU" sz="800" dirty="0"/>
                <a:t>qAB4.1</a:t>
              </a:r>
              <a:endParaRPr lang="en-US" altLang="en-US" dirty="0"/>
            </a:p>
          </p:txBody>
        </p:sp>
        <p:sp>
          <p:nvSpPr>
            <p:cNvPr id="450" name="Line 158">
              <a:extLst>
                <a:ext uri="{FF2B5EF4-FFF2-40B4-BE49-F238E27FC236}">
                  <a16:creationId xmlns:a16="http://schemas.microsoft.com/office/drawing/2014/main" id="{22C59C93-F1EF-430D-8813-859C1F9F7D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21041" y="4201177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1" name="Line 159">
              <a:extLst>
                <a:ext uri="{FF2B5EF4-FFF2-40B4-BE49-F238E27FC236}">
                  <a16:creationId xmlns:a16="http://schemas.microsoft.com/office/drawing/2014/main" id="{9D2FE9EB-DF0C-4AE2-968D-FBDC2AB062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8179" y="4201177"/>
              <a:ext cx="857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2" name="Freeform 160">
              <a:extLst>
                <a:ext uri="{FF2B5EF4-FFF2-40B4-BE49-F238E27FC236}">
                  <a16:creationId xmlns:a16="http://schemas.microsoft.com/office/drawing/2014/main" id="{0ACD66B4-A251-41A2-BD80-D9737B6CB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180" y="4245627"/>
              <a:ext cx="85720" cy="174780"/>
            </a:xfrm>
            <a:custGeom>
              <a:avLst/>
              <a:gdLst>
                <a:gd name="T0" fmla="*/ 0 w 54"/>
                <a:gd name="T1" fmla="*/ 0 h 86"/>
                <a:gd name="T2" fmla="*/ 0 w 54"/>
                <a:gd name="T3" fmla="*/ 86 h 86"/>
                <a:gd name="T4" fmla="*/ 27 w 54"/>
                <a:gd name="T5" fmla="*/ 86 h 86"/>
                <a:gd name="T6" fmla="*/ 54 w 54"/>
                <a:gd name="T7" fmla="*/ 86 h 86"/>
                <a:gd name="T8" fmla="*/ 54 w 54"/>
                <a:gd name="T9" fmla="*/ 0 h 86"/>
                <a:gd name="T10" fmla="*/ 27 w 54"/>
                <a:gd name="T11" fmla="*/ 0 h 86"/>
                <a:gd name="T12" fmla="*/ 0 w 5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6">
                  <a:moveTo>
                    <a:pt x="0" y="0"/>
                  </a:moveTo>
                  <a:lnTo>
                    <a:pt x="0" y="86"/>
                  </a:lnTo>
                  <a:lnTo>
                    <a:pt x="27" y="86"/>
                  </a:lnTo>
                  <a:lnTo>
                    <a:pt x="54" y="86"/>
                  </a:lnTo>
                  <a:lnTo>
                    <a:pt x="54" y="0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3" name="Line 161">
              <a:extLst>
                <a:ext uri="{FF2B5EF4-FFF2-40B4-BE49-F238E27FC236}">
                  <a16:creationId xmlns:a16="http://schemas.microsoft.com/office/drawing/2014/main" id="{21471871-1AD2-423D-9990-AB6E1B8BF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1041" y="4420407"/>
              <a:ext cx="0" cy="444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4" name="Line 162">
              <a:extLst>
                <a:ext uri="{FF2B5EF4-FFF2-40B4-BE49-F238E27FC236}">
                  <a16:creationId xmlns:a16="http://schemas.microsoft.com/office/drawing/2014/main" id="{9B1B1898-72F5-4174-9E70-5A543B0CFC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8178" y="4464857"/>
              <a:ext cx="857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5" name="Rectangle 163">
              <a:extLst>
                <a:ext uri="{FF2B5EF4-FFF2-40B4-BE49-F238E27FC236}">
                  <a16:creationId xmlns:a16="http://schemas.microsoft.com/office/drawing/2014/main" id="{70A0827B-9C3A-40EC-86B3-E4405231CC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891471" y="4309463"/>
              <a:ext cx="33983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AU" sz="800" dirty="0"/>
                <a:t>qAB4.2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F19D569-86AE-457F-A531-FCEB0D4D988F}"/>
                </a:ext>
              </a:extLst>
            </p:cNvPr>
            <p:cNvCxnSpPr/>
            <p:nvPr/>
          </p:nvCxnSpPr>
          <p:spPr>
            <a:xfrm flipV="1">
              <a:off x="6172200" y="3782113"/>
              <a:ext cx="871389" cy="254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D97D54F0-C509-4641-AE84-99412A648F6E}"/>
                </a:ext>
              </a:extLst>
            </p:cNvPr>
            <p:cNvCxnSpPr>
              <a:cxnSpLocks/>
            </p:cNvCxnSpPr>
            <p:nvPr/>
          </p:nvCxnSpPr>
          <p:spPr>
            <a:xfrm>
              <a:off x="6181413" y="4415268"/>
              <a:ext cx="871389" cy="3276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3FE5953-7759-48AB-96E0-0B8D72E1CB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2410" y="3290726"/>
              <a:ext cx="849511" cy="8795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1525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107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SHIMNA</dc:creator>
  <cp:lastModifiedBy>Shimna Sudheesh (DJPR)</cp:lastModifiedBy>
  <cp:revision>22</cp:revision>
  <dcterms:created xsi:type="dcterms:W3CDTF">2017-05-15T12:42:47Z</dcterms:created>
  <dcterms:modified xsi:type="dcterms:W3CDTF">2020-11-19T10:38:49Z</dcterms:modified>
</cp:coreProperties>
</file>