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93" d="100"/>
          <a:sy n="93" d="100"/>
        </p:scale>
        <p:origin x="21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kihiko Kamoshita" userId="7babd72fb474311d" providerId="LiveId" clId="{73A892F4-4BA2-4FF3-968B-58409478EF6C}"/>
    <pc:docChg chg="delSld">
      <pc:chgData name="Akihiko Kamoshita" userId="7babd72fb474311d" providerId="LiveId" clId="{73A892F4-4BA2-4FF3-968B-58409478EF6C}" dt="2024-08-08T04:18:46.015" v="0" actId="2696"/>
      <pc:docMkLst>
        <pc:docMk/>
      </pc:docMkLst>
      <pc:sldChg chg="del">
        <pc:chgData name="Akihiko Kamoshita" userId="7babd72fb474311d" providerId="LiveId" clId="{73A892F4-4BA2-4FF3-968B-58409478EF6C}" dt="2024-08-08T04:18:46.015" v="0" actId="2696"/>
        <pc:sldMkLst>
          <pc:docMk/>
          <pc:sldMk cId="2907944683" sldId="256"/>
        </pc:sldMkLst>
      </pc:sldChg>
      <pc:sldChg chg="del">
        <pc:chgData name="Akihiko Kamoshita" userId="7babd72fb474311d" providerId="LiveId" clId="{73A892F4-4BA2-4FF3-968B-58409478EF6C}" dt="2024-08-08T04:18:46.015" v="0" actId="2696"/>
        <pc:sldMkLst>
          <pc:docMk/>
          <pc:sldMk cId="14679656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5A4B6-D358-08E5-8778-D9F5DE8CA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D67B714-8C26-C290-FE0C-4CE2664A65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022A93-0A8F-7C5F-1830-1A9E3EA9E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151A88-2091-47EC-BCCD-D5081F52A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344C65-7CD2-EA21-4EF0-4E041DC85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155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F8A9A9-CF7B-633E-5D41-43B260B73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68243D9-7F9F-04DD-496D-53ACB7052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C9B9A8-3914-A393-A8E2-A2324BC67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239754-3600-DE9E-0C9F-9955278B7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6F2F69-121A-1972-C5A1-746E5C088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95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7403563-C689-823D-D107-788EF5B8B5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FEED51A-8A12-9ED5-8103-70D8F0794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76AE00-C4A7-CEC8-4FFF-3B8F435B3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58EE4D-445D-A378-59C3-EB2133482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5A40F9-6AF4-6151-A080-7F4EE2D80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330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359013-3B6B-4953-7E07-0DAD81B3D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C79082-3AEA-377C-0ADC-B9C6BB1E3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7A61D8-A231-E0C2-8E7B-13989502F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3754F1-9637-2668-45F2-729D8CEEB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01D9BA-4870-B131-677C-14E055F30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73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8424B0-611B-47C7-B8F6-6B798BB5E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B06408-F963-1C60-373B-8FF489CF3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55B13D-28B7-AE1D-1E81-4571B1ACE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C8297-8F64-2EAC-4A28-15BB0FCD5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727F4F-8B8A-EE69-E7E5-B6CCD4702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888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4AA8B2-98DD-6D64-32FA-BCA0D0C66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0BCECE-0BC0-B587-26DE-993FBF5E68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0F9592-BD9C-73D2-ECDD-B1BCF1532A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8AB50E-D361-8DA8-0002-712C727FF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2045535-9250-2436-BF1A-46AEC8A5E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632754-454E-ACE0-8CC5-8CEA42771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449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7DD1F3-BB44-2E45-60C4-B496F6C75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B08302-5496-088F-64C4-F6F1FA3233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AFBA98F-0E42-0A9F-FDF8-175CC346D5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2E2F55D-37C3-61F5-6FB0-1A5AEAE129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EF1A1D2-2DBE-2BB2-B640-02944FC2E3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F90A63-6593-20E1-72DA-5288481F6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E40371C-295F-7294-5CB5-B12534052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11E796-A9A6-5881-1C35-90D139CE5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343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A03444-DEEC-CB93-A392-BC6F70D8B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D03668-D60E-EEAC-639D-BF7808EC3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7E10C5B-BEC0-63A6-D0D1-FF741CFA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3182428-15EF-A387-683B-645FBE58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10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DD171F4-DF20-4FF5-D71C-CAD1D0D62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C777FB4-B212-C332-4444-12665D1B3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6A5C926-3321-9F42-DD4F-9BE9D0BB2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62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FAEFE2-C4C2-1B10-A78C-627F0E5DD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48D166-2BA0-F7DB-4E9B-64BBF614A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0736FCD-7FD7-5CB3-D251-48F6BA2A43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DBE98A-E096-D279-7BEA-36532DDB9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FE10073-63A5-525F-A0B1-92C64CBB2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ABBE9D1-0499-A3A8-97E2-B24E04FFC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66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EED93F-61B6-2BBA-3949-EA3EE192E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E974A8B-C167-B3F7-7FDD-7BCFBD8C3B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50CB2C-397C-8107-066D-15925A07F4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E5E1244-8451-F03F-1432-825BECBBC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521782-1893-6E5D-9F73-73D13375C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7E18F1F-0778-7125-328C-F1A4FE6B7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748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134E221-034E-7995-E6B6-C61F6CD2F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7FDC0F-612D-CB2A-A23B-85A2B31D94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53D27D-E907-AFEA-C515-16AE34D651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6E253-2FBB-454C-8992-7DCAE3C7C8F5}" type="datetimeFigureOut">
              <a:rPr kumimoji="1" lang="ja-JP" altLang="en-US" smtClean="0"/>
              <a:t>2024/8/8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80684A-2681-4712-A810-7A26B971A5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77E329-E590-134F-0361-5F4B248AA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F8DDA-2B4D-42AF-BE4A-469EC7EE51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62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A273C2A-20A2-EBC2-3156-9C3042A25E25}"/>
              </a:ext>
            </a:extLst>
          </p:cNvPr>
          <p:cNvGrpSpPr/>
          <p:nvPr/>
        </p:nvGrpSpPr>
        <p:grpSpPr>
          <a:xfrm>
            <a:off x="1178017" y="1054787"/>
            <a:ext cx="9341708" cy="3245365"/>
            <a:chOff x="0" y="469900"/>
            <a:chExt cx="4641850" cy="1576388"/>
          </a:xfrm>
        </p:grpSpPr>
        <p:pic>
          <p:nvPicPr>
            <p:cNvPr id="3082" name="図 6">
              <a:extLst>
                <a:ext uri="{FF2B5EF4-FFF2-40B4-BE49-F238E27FC236}">
                  <a16:creationId xmlns:a16="http://schemas.microsoft.com/office/drawing/2014/main" id="{AFEFA9D5-1638-5664-1C93-F689D08A90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3150" y="469900"/>
              <a:ext cx="2195513" cy="15763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4" name="図 5">
              <a:extLst>
                <a:ext uri="{FF2B5EF4-FFF2-40B4-BE49-F238E27FC236}">
                  <a16:creationId xmlns:a16="http://schemas.microsoft.com/office/drawing/2014/main" id="{B6B3C146-0EF6-B6BB-1411-D6A7B12198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6250"/>
              <a:ext cx="2247900" cy="1570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2">
              <a:extLst>
                <a:ext uri="{FF2B5EF4-FFF2-40B4-BE49-F238E27FC236}">
                  <a16:creationId xmlns:a16="http://schemas.microsoft.com/office/drawing/2014/main" id="{3527432B-C0BA-11BE-80DE-92273CD6F4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0725" y="606425"/>
              <a:ext cx="325438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(a)</a:t>
              </a:r>
              <a:endParaRPr kumimoji="0" lang="en-US" altLang="ja-JP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Text Box 4">
              <a:extLst>
                <a:ext uri="{FF2B5EF4-FFF2-40B4-BE49-F238E27FC236}">
                  <a16:creationId xmlns:a16="http://schemas.microsoft.com/office/drawing/2014/main" id="{E8B75BCE-C90F-90EF-3F04-44A63DFBA4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2913" y="536575"/>
              <a:ext cx="388937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(b)</a:t>
              </a:r>
              <a:endParaRPr kumimoji="0" lang="en-US" altLang="ja-JP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1" name="Rectangle 13">
            <a:extLst>
              <a:ext uri="{FF2B5EF4-FFF2-40B4-BE49-F238E27FC236}">
                <a16:creationId xmlns:a16="http://schemas.microsoft.com/office/drawing/2014/main" id="{5F075C22-2E16-DCF6-D61E-EE8A8011A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271E946-C0E5-D96E-847C-080B381CF774}"/>
              </a:ext>
            </a:extLst>
          </p:cNvPr>
          <p:cNvSpPr txBox="1"/>
          <p:nvPr/>
        </p:nvSpPr>
        <p:spPr>
          <a:xfrm>
            <a:off x="3048000" y="4803889"/>
            <a:ext cx="6096000" cy="102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altLang="ja-JP" sz="1600" dirty="0">
                <a:effectLst/>
                <a:latin typeface="Calibri" panose="020F0502020204030204" pitchFamily="34" charset="0"/>
                <a:ea typeface="ＭＳ 明朝" panose="02020609040205080304" pitchFamily="17" charset="-128"/>
                <a:cs typeface="Cordia New" panose="020B0304020202020204" pitchFamily="34" charset="-34"/>
              </a:rPr>
              <a:t> </a:t>
            </a:r>
            <a:r>
              <a:rPr lang="en-US" altLang="ja-JP" sz="18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Cordia New" panose="020B0304020202020204" pitchFamily="34" charset="-34"/>
              </a:rPr>
              <a:t>Fig. S1. Experimental upland fields used for (a) control and (b) drought treatments of the </a:t>
            </a:r>
            <a:r>
              <a:rPr lang="en-US" altLang="ja-JP" sz="1800" dirty="0" err="1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Cordia New" panose="020B0304020202020204" pitchFamily="34" charset="-34"/>
              </a:rPr>
              <a:t>Otomemochi</a:t>
            </a:r>
            <a:r>
              <a:rPr lang="en-US" altLang="ja-JP" sz="18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Cordia New" panose="020B0304020202020204" pitchFamily="34" charset="-34"/>
              </a:rPr>
              <a:t> × </a:t>
            </a:r>
            <a:r>
              <a:rPr lang="en-US" altLang="ja-JP" sz="1800" dirty="0" err="1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Cordia New" panose="020B0304020202020204" pitchFamily="34" charset="-34"/>
              </a:rPr>
              <a:t>Yumenohatamochi</a:t>
            </a:r>
            <a:r>
              <a:rPr lang="en-US" altLang="ja-JP" sz="18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Cordia New" panose="020B0304020202020204" pitchFamily="34" charset="-34"/>
              </a:rPr>
              <a:t> population at </a:t>
            </a:r>
            <a:r>
              <a:rPr lang="en-US" altLang="ja-JP" sz="1800" dirty="0" err="1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Cordia New" panose="020B0304020202020204" pitchFamily="34" charset="-34"/>
              </a:rPr>
              <a:t>Nishitokyo</a:t>
            </a:r>
            <a:r>
              <a:rPr lang="en-US" altLang="ja-JP" sz="18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Cordia New" panose="020B0304020202020204" pitchFamily="34" charset="-34"/>
              </a:rPr>
              <a:t>, Japan.</a:t>
            </a:r>
            <a:endParaRPr lang="ja-JP" altLang="ja-JP" sz="1600" dirty="0">
              <a:effectLst/>
              <a:latin typeface="Calibri" panose="020F0502020204030204" pitchFamily="34" charset="0"/>
              <a:ea typeface="ＭＳ 明朝" panose="02020609040205080304" pitchFamily="17" charset="-128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23036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3044347-0010-AD59-AEB1-3CD9C0CDE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046" y="543698"/>
            <a:ext cx="9189228" cy="42013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1204E77-F6B0-AED6-069E-60CD6CB484CE}"/>
              </a:ext>
            </a:extLst>
          </p:cNvPr>
          <p:cNvSpPr txBox="1"/>
          <p:nvPr/>
        </p:nvSpPr>
        <p:spPr>
          <a:xfrm>
            <a:off x="3048000" y="5361048"/>
            <a:ext cx="6096000" cy="13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altLang="ja-JP" sz="18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Cordia New" panose="020B0304020202020204" pitchFamily="34" charset="-34"/>
              </a:rPr>
              <a:t>Fig. S2. Maximum and minimum daily air temperature and daily rainfall. Timing of transplanting, drought imposition, rewatering, and periods of 50% flowering for genotypes in control and drought treatments are indicated.</a:t>
            </a:r>
            <a:endParaRPr lang="ja-JP" altLang="ja-JP" sz="1600" dirty="0">
              <a:effectLst/>
              <a:latin typeface="Calibri" panose="020F0502020204030204" pitchFamily="34" charset="0"/>
              <a:ea typeface="ＭＳ 明朝" panose="02020609040205080304" pitchFamily="17" charset="-128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88240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76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Akihiko Kamoshita</dc:creator>
  <cp:lastModifiedBy>Akihiko Kamoshita</cp:lastModifiedBy>
  <cp:revision>1</cp:revision>
  <dcterms:created xsi:type="dcterms:W3CDTF">2024-08-03T07:26:29Z</dcterms:created>
  <dcterms:modified xsi:type="dcterms:W3CDTF">2024-08-08T04:19:01Z</dcterms:modified>
</cp:coreProperties>
</file>