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921625" cy="9144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6263" autoAdjust="0"/>
  </p:normalViewPr>
  <p:slideViewPr>
    <p:cSldViewPr>
      <p:cViewPr>
        <p:scale>
          <a:sx n="60" d="100"/>
          <a:sy n="60" d="100"/>
        </p:scale>
        <p:origin x="-1818" y="270"/>
      </p:cViewPr>
      <p:guideLst>
        <p:guide orient="horz" pos="2880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123" y="2840569"/>
            <a:ext cx="6733381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8245" y="5181600"/>
            <a:ext cx="5545138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2131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389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1777" y="366186"/>
            <a:ext cx="1930897" cy="78020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9088" y="366186"/>
            <a:ext cx="5660662" cy="78020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05716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03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755" y="5875868"/>
            <a:ext cx="6733381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5755" y="3875618"/>
            <a:ext cx="6733381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908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9091" y="2133602"/>
            <a:ext cx="3795779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895" y="2133602"/>
            <a:ext cx="3795779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25254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081" y="366184"/>
            <a:ext cx="7129463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82" y="2046818"/>
            <a:ext cx="3500093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082" y="2899833"/>
            <a:ext cx="3500093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24077" y="2046818"/>
            <a:ext cx="3501469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24077" y="2899833"/>
            <a:ext cx="3501469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8240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5124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693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084" y="364067"/>
            <a:ext cx="2606160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7136" y="364070"/>
            <a:ext cx="4428408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084" y="1913468"/>
            <a:ext cx="2606160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687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695" y="6400803"/>
            <a:ext cx="4752975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2695" y="817033"/>
            <a:ext cx="4752975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2695" y="7156454"/>
            <a:ext cx="4752975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4808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081" y="366184"/>
            <a:ext cx="7129463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81" y="2133602"/>
            <a:ext cx="7129463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082" y="8475136"/>
            <a:ext cx="1848379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1C5D3-ED94-404B-927A-D554E26D2C84}" type="datetimeFigureOut">
              <a:rPr lang="id-ID" smtClean="0"/>
              <a:t>30/07/2018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6556" y="8475136"/>
            <a:ext cx="2508515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77166" y="8475136"/>
            <a:ext cx="1848379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C7032-D148-4AD0-A09F-99FE72CBF0D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203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30775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 smtClean="0">
                <a:latin typeface="Times New Roman" pitchFamily="18" charset="0"/>
                <a:cs typeface="Times New Roman" pitchFamily="18" charset="0"/>
              </a:rPr>
              <a:t>Supplementary Material</a:t>
            </a:r>
            <a:endParaRPr lang="id-ID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092" y="560828"/>
            <a:ext cx="332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id-ID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7092" y="3857182"/>
            <a:ext cx="332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id-ID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PUBLIKASI\Pict New\300dpi\Bioinformatik.DPI_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2" y="3963772"/>
            <a:ext cx="5544616" cy="3960389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UBLIKASI\Pict New\300dpi\Sequence-SPS-Fix.DPI_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2" y="580323"/>
            <a:ext cx="5544616" cy="315229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7092" y="7971459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id-ID" sz="1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d-ID" sz="1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corresponding amino acid sequences of 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SPS1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d-ID" sz="1200" b="1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result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d-ID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sliding 80 amino acids window for 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SPS1 obtained through the database of Allergen Online, version 18B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d-ID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d-ID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7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01778" y="569610"/>
            <a:ext cx="7352514" cy="2595752"/>
            <a:chOff x="200001" y="690782"/>
            <a:chExt cx="6365303" cy="2595752"/>
          </a:xfrm>
        </p:grpSpPr>
        <p:sp>
          <p:nvSpPr>
            <p:cNvPr id="5" name="Rectangle 4"/>
            <p:cNvSpPr/>
            <p:nvPr/>
          </p:nvSpPr>
          <p:spPr>
            <a:xfrm>
              <a:off x="200001" y="2998502"/>
              <a:ext cx="903278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250</a:t>
              </a:r>
              <a:endParaRPr lang="id-ID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02643" y="2661189"/>
              <a:ext cx="903278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500</a:t>
              </a:r>
              <a:endParaRPr lang="id-ID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02643" y="2363648"/>
              <a:ext cx="903278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750</a:t>
              </a:r>
              <a:endParaRPr lang="id-ID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18931" y="2132416"/>
              <a:ext cx="897994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     1000 </a:t>
              </a:r>
              <a:endParaRPr lang="id-ID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64916" y="690782"/>
              <a:ext cx="4458630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   M        W</a:t>
              </a:r>
              <a:r>
                <a:rPr lang="en-US" altLang="ja-JP" sz="1600" b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1      WT2      SP1       SP2        SP3        SP4</a:t>
              </a:r>
              <a:endParaRPr lang="id-ID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540330" y="2805205"/>
              <a:ext cx="32512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5830169" y="2526760"/>
              <a:ext cx="735135" cy="5294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id-ID" sz="1600" b="1" dirty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pt II</a:t>
              </a:r>
            </a:p>
            <a:p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550 bp</a:t>
              </a:r>
              <a:endParaRPr lang="id-ID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51640" y="699847"/>
              <a:ext cx="41229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id-ID" sz="1600" b="1" dirty="0" smtClean="0">
                  <a:latin typeface="Times New Roman" pitchFamily="18" charset="0"/>
                  <a:cs typeface="Times New Roman" pitchFamily="18" charset="0"/>
                </a:rPr>
                <a:t>bp</a:t>
              </a:r>
              <a:endParaRPr lang="id-ID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D:\PUBLIKASI\Pict New\300dpi\PCR.DPI_300.jpe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3" t="17821" r="13304" b="24671"/>
            <a:stretch/>
          </p:blipFill>
          <p:spPr bwMode="auto">
            <a:xfrm>
              <a:off x="1105921" y="978814"/>
              <a:ext cx="4383943" cy="2307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53501" y="39815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 smtClean="0">
                <a:latin typeface="Times New Roman" pitchFamily="18" charset="0"/>
                <a:cs typeface="Times New Roman" pitchFamily="18" charset="0"/>
              </a:rPr>
              <a:t>Supplementary Material</a:t>
            </a:r>
            <a:endParaRPr lang="id-ID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273" y="3316332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latin typeface="Times New Roman" pitchFamily="18" charset="0"/>
                <a:cs typeface="Times New Roman" pitchFamily="18" charset="0"/>
              </a:rPr>
              <a:t>Supplementary Figure 2</a:t>
            </a:r>
            <a:r>
              <a:rPr lang="id-ID" sz="12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id-ID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positive transgenic sugarcane (SP1, SP2, SP3, SP4) and non-transgenic sugarcane (WT1 and WT2) genes were detected by PCR amplification. </a:t>
            </a:r>
            <a:endParaRPr lang="id-ID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98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7130</TotalTime>
  <Words>97</Words>
  <Application>Microsoft Office PowerPoint</Application>
  <PresentationFormat>Custom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ismail - [2010]</dc:creator>
  <cp:lastModifiedBy>ismail - [2010]</cp:lastModifiedBy>
  <cp:revision>180</cp:revision>
  <dcterms:created xsi:type="dcterms:W3CDTF">2018-04-10T01:27:34Z</dcterms:created>
  <dcterms:modified xsi:type="dcterms:W3CDTF">2018-07-30T11:28:22Z</dcterms:modified>
</cp:coreProperties>
</file>