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153" y="0"/>
            <a:ext cx="281369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1524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121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209550"/>
            <a:ext cx="7219950" cy="6438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1524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742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SHIPRA</dc:creator>
  <cp:lastModifiedBy>SHIPRA</cp:lastModifiedBy>
  <cp:revision>1</cp:revision>
  <dcterms:created xsi:type="dcterms:W3CDTF">2006-08-16T00:00:00Z</dcterms:created>
  <dcterms:modified xsi:type="dcterms:W3CDTF">2019-11-21T07:59:30Z</dcterms:modified>
</cp:coreProperties>
</file>