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85" userDrawn="1">
          <p15:clr>
            <a:srgbClr val="A4A3A4"/>
          </p15:clr>
        </p15:guide>
        <p15:guide id="2" pos="27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000"/>
  </p:normalViewPr>
  <p:slideViewPr>
    <p:cSldViewPr snapToGrid="0" snapToObjects="1" showGuides="1">
      <p:cViewPr varScale="1">
        <p:scale>
          <a:sx n="117" d="100"/>
          <a:sy n="117" d="100"/>
        </p:scale>
        <p:origin x="264" y="176"/>
      </p:cViewPr>
      <p:guideLst>
        <p:guide orient="horz" pos="1185"/>
        <p:guide pos="27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6FCB9D-6C1D-EA4E-8F58-1675C3487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21C8874-4660-F64F-B7D6-1786517D9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A33E4D-4591-9E41-BBEE-DDD438A5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0F53C5-EFD1-D144-BE41-A48848DDF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8237A2-A477-EE46-B24B-A4180752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77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31CD4-5D23-FA43-A283-508069320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3F36C-3E5E-0343-8703-79597ECC05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0E295D-19D1-F649-948C-95D5DD8ED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82426A-38D5-D245-99B4-AF340B727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FFF986-8EC8-F24F-B8EB-0128A7889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09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CFEDEFF-1404-DD4F-AA82-8CEE73872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A57471D-46B2-9842-A7E5-FF3EF6FA6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C02CD8-89E0-EC48-9792-FA4F93B76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1301E2-1A74-374E-86AC-3326E10D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F4A678-AC33-5A4F-B038-88045754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91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7B9B8C-37F4-4647-BAB3-D55B2FF0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E29C23-ACD0-BC41-AF85-885D3F7D5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AE64AD-17E2-8B43-843D-57FC331E3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CFA4CC-58B2-EA49-A0FB-FBD8768D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09027D-DEDB-1E4D-92E7-0967E9708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89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EA399-6CC6-2F47-8796-48D2ADC57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20EF28-489A-AE4A-BE32-3CBCE353B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F975AA-8FDC-7A4A-8C6E-A60E7FEF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CCCF1-FE5D-9D4B-B465-AE19F66C6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573903-9B71-1E4F-A333-4EAFBD2FA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06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C85C1-3476-1046-81B4-C6AD968E1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1EDF66-D729-5A4B-9ACB-F5FDB815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7FCABA-B6C4-B74E-AB59-59AB5EE680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9A6F82-9427-5242-BE94-B79BEB249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DD709E-1ED2-004C-8563-900C0B845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94AAE-5C44-1840-A5E9-ACD1F8702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57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409167-B73D-064E-A628-B3BE87E9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A66D03-1F2A-0D44-A789-0EC9D3E148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E4CBD5-75E4-D647-BF45-BDCE530F2E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EFD0D1C-96B1-2B41-80B7-A748F250A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8AB5E1-EE63-F348-8EFE-5DC9D0DFC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037A14A-A4F3-D04D-81BA-59A0A5520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83B6A4A-D5C5-BD4D-BE80-695C3EB49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208E927-AABD-4A4B-9E9F-F7D3210C9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25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7CD9B8-67BF-294A-B73E-1FA317792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E295505-0F10-264F-8FD6-1DB51324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89D60B-BF89-8B48-9426-6C94BC02C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93F3DF-1C35-B74C-8BB0-FEBAF2287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33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2C2963A-D289-174C-98C2-EE4FF26F8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476982-C1AB-924F-9A86-2B5DCB906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03D8B38-B3F4-8342-BD52-727435FA5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15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BEE6E-61A6-D845-A596-E476A2472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485A83-7DAA-734E-A2A4-17A402A25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E1E73C-609A-8044-8D5C-6571F6F32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66A9D3-CD4D-8B4F-A787-0F2675DA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D9624C9-28E2-7547-959B-6465DBF33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CA3228-BF8D-B648-92AF-719E649CF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31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FAFD5-A378-5A4B-97D2-BCB32057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3AA8A78-3D16-514B-9E09-EDF51F5669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6A4FE3C-7EBA-1B45-9C32-6155BCAA4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8F1A61-90C0-1B44-AF4D-DC9F59057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2BA3654-22A3-A24D-8E3D-8ABE5CB53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997140-0796-AD47-8655-E7CE28513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5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EA3D405-F50A-F344-9793-22B9D5E4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D9264C-7F3D-EE4B-9085-A45BC9C34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DF8CA7-0714-024C-8E6E-534E926E8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35F97-A0AE-504C-B2C1-76FDBA65218E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A46974-43A4-AD46-B88B-F694DC3BD2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EAAAF-29DE-554E-A72A-0C64F14DF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075CA-48BB-4C4B-B92C-FD179C68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30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D5B545B-592B-E846-9838-961E1B54BE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066" y="1486016"/>
            <a:ext cx="2060909" cy="3951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06204B4-BF8E-374D-8C58-BB5808514C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68" y="1935452"/>
            <a:ext cx="2060909" cy="288348"/>
          </a:xfrm>
          <a:prstGeom prst="rect">
            <a:avLst/>
          </a:prstGeom>
        </p:spPr>
      </p:pic>
      <p:sp>
        <p:nvSpPr>
          <p:cNvPr id="7" name="ZoneTexte 41">
            <a:extLst>
              <a:ext uri="{FF2B5EF4-FFF2-40B4-BE49-F238E27FC236}">
                <a16:creationId xmlns:a16="http://schemas.microsoft.com/office/drawing/2014/main" id="{BC4F4785-47EF-E24C-A458-1D5C4B1DD13A}"/>
              </a:ext>
            </a:extLst>
          </p:cNvPr>
          <p:cNvSpPr txBox="1"/>
          <p:nvPr/>
        </p:nvSpPr>
        <p:spPr>
          <a:xfrm rot="16200000">
            <a:off x="1585750" y="1060074"/>
            <a:ext cx="7547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Control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8" name="ZoneTexte 42">
            <a:extLst>
              <a:ext uri="{FF2B5EF4-FFF2-40B4-BE49-F238E27FC236}">
                <a16:creationId xmlns:a16="http://schemas.microsoft.com/office/drawing/2014/main" id="{43C5B601-7B60-B541-B425-EBDAA49076CD}"/>
              </a:ext>
            </a:extLst>
          </p:cNvPr>
          <p:cNvSpPr txBox="1"/>
          <p:nvPr/>
        </p:nvSpPr>
        <p:spPr>
          <a:xfrm>
            <a:off x="2217314" y="1030249"/>
            <a:ext cx="731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ATRA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9" name="ZoneTexte 43">
            <a:extLst>
              <a:ext uri="{FF2B5EF4-FFF2-40B4-BE49-F238E27FC236}">
                <a16:creationId xmlns:a16="http://schemas.microsoft.com/office/drawing/2014/main" id="{C0082314-DF2C-A143-8B87-2178A8E9A879}"/>
              </a:ext>
            </a:extLst>
          </p:cNvPr>
          <p:cNvSpPr txBox="1"/>
          <p:nvPr/>
        </p:nvSpPr>
        <p:spPr>
          <a:xfrm rot="16200000">
            <a:off x="2585786" y="1022265"/>
            <a:ext cx="7877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STO-609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0" name="ZoneTexte 44">
            <a:extLst>
              <a:ext uri="{FF2B5EF4-FFF2-40B4-BE49-F238E27FC236}">
                <a16:creationId xmlns:a16="http://schemas.microsoft.com/office/drawing/2014/main" id="{92F04C43-1A49-6441-AC50-FDFF48CDC91A}"/>
              </a:ext>
            </a:extLst>
          </p:cNvPr>
          <p:cNvSpPr txBox="1"/>
          <p:nvPr/>
        </p:nvSpPr>
        <p:spPr>
          <a:xfrm>
            <a:off x="2986493" y="952779"/>
            <a:ext cx="1043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ATRA+</a:t>
            </a:r>
          </a:p>
          <a:p>
            <a:pPr algn="ctr"/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STO-609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ZoneTexte 45">
            <a:extLst>
              <a:ext uri="{FF2B5EF4-FFF2-40B4-BE49-F238E27FC236}">
                <a16:creationId xmlns:a16="http://schemas.microsoft.com/office/drawing/2014/main" id="{DC6704E3-9365-CA46-BC29-3A7BB3BE89FE}"/>
              </a:ext>
            </a:extLst>
          </p:cNvPr>
          <p:cNvSpPr txBox="1"/>
          <p:nvPr/>
        </p:nvSpPr>
        <p:spPr>
          <a:xfrm>
            <a:off x="2094291" y="1265537"/>
            <a:ext cx="487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1µM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2" name="ZoneTexte 46">
            <a:extLst>
              <a:ext uri="{FF2B5EF4-FFF2-40B4-BE49-F238E27FC236}">
                <a16:creationId xmlns:a16="http://schemas.microsoft.com/office/drawing/2014/main" id="{8343A8DB-656D-E846-AAE7-335D97E9F15A}"/>
              </a:ext>
            </a:extLst>
          </p:cNvPr>
          <p:cNvSpPr txBox="1"/>
          <p:nvPr/>
        </p:nvSpPr>
        <p:spPr>
          <a:xfrm>
            <a:off x="2428771" y="1255921"/>
            <a:ext cx="5060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10µM</a:t>
            </a:r>
            <a:endParaRPr lang="fr-FR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ZoneTexte 47">
            <a:extLst>
              <a:ext uri="{FF2B5EF4-FFF2-40B4-BE49-F238E27FC236}">
                <a16:creationId xmlns:a16="http://schemas.microsoft.com/office/drawing/2014/main" id="{973F8C71-A2E9-C546-B241-C4C09B2F126C}"/>
              </a:ext>
            </a:extLst>
          </p:cNvPr>
          <p:cNvSpPr txBox="1"/>
          <p:nvPr/>
        </p:nvSpPr>
        <p:spPr>
          <a:xfrm>
            <a:off x="3394416" y="1257163"/>
            <a:ext cx="495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10µM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4" name="ZoneTexte 48">
            <a:extLst>
              <a:ext uri="{FF2B5EF4-FFF2-40B4-BE49-F238E27FC236}">
                <a16:creationId xmlns:a16="http://schemas.microsoft.com/office/drawing/2014/main" id="{3E169E81-8B07-D749-A24D-6138E163C7E4}"/>
              </a:ext>
            </a:extLst>
          </p:cNvPr>
          <p:cNvSpPr txBox="1"/>
          <p:nvPr/>
        </p:nvSpPr>
        <p:spPr>
          <a:xfrm>
            <a:off x="3103687" y="1266429"/>
            <a:ext cx="487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1µM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884F114-EDEB-A246-B8FD-1B55265794CA}"/>
              </a:ext>
            </a:extLst>
          </p:cNvPr>
          <p:cNvCxnSpPr/>
          <p:nvPr/>
        </p:nvCxnSpPr>
        <p:spPr>
          <a:xfrm>
            <a:off x="2174514" y="1262596"/>
            <a:ext cx="6310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C919E87-77FE-D04F-980D-126448639163}"/>
              </a:ext>
            </a:extLst>
          </p:cNvPr>
          <p:cNvCxnSpPr>
            <a:cxnSpLocks/>
          </p:cNvCxnSpPr>
          <p:nvPr/>
        </p:nvCxnSpPr>
        <p:spPr>
          <a:xfrm>
            <a:off x="3191227" y="1260919"/>
            <a:ext cx="6739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52">
            <a:extLst>
              <a:ext uri="{FF2B5EF4-FFF2-40B4-BE49-F238E27FC236}">
                <a16:creationId xmlns:a16="http://schemas.microsoft.com/office/drawing/2014/main" id="{63069A0C-2BCE-C540-9898-C804826EA355}"/>
              </a:ext>
            </a:extLst>
          </p:cNvPr>
          <p:cNvSpPr txBox="1"/>
          <p:nvPr/>
        </p:nvSpPr>
        <p:spPr>
          <a:xfrm>
            <a:off x="873392" y="1412247"/>
            <a:ext cx="69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kern="1200" dirty="0" err="1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Phospho</a:t>
            </a:r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-AMPK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18" name="ZoneTexte 53">
            <a:extLst>
              <a:ext uri="{FF2B5EF4-FFF2-40B4-BE49-F238E27FC236}">
                <a16:creationId xmlns:a16="http://schemas.microsoft.com/office/drawing/2014/main" id="{6FF8BCE0-842C-624B-9A5B-32FD079D806C}"/>
              </a:ext>
            </a:extLst>
          </p:cNvPr>
          <p:cNvSpPr txBox="1"/>
          <p:nvPr/>
        </p:nvSpPr>
        <p:spPr>
          <a:xfrm>
            <a:off x="1035185" y="1992012"/>
            <a:ext cx="6395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kern="1200" dirty="0"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AMPK</a:t>
            </a:r>
            <a:endParaRPr lang="fr-FR" sz="900" dirty="0">
              <a:effectLst/>
              <a:latin typeface="Helvetica" pitchFamily="2" charset="0"/>
              <a:ea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4CC1DE-2563-4E45-9BCF-1A8F99C2FE26}"/>
              </a:ext>
            </a:extLst>
          </p:cNvPr>
          <p:cNvSpPr/>
          <p:nvPr/>
        </p:nvSpPr>
        <p:spPr>
          <a:xfrm>
            <a:off x="1754138" y="1471155"/>
            <a:ext cx="2068678" cy="3963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B96FB5-97E6-5E46-AFA8-90E25CBB822B}"/>
              </a:ext>
            </a:extLst>
          </p:cNvPr>
          <p:cNvSpPr/>
          <p:nvPr/>
        </p:nvSpPr>
        <p:spPr>
          <a:xfrm>
            <a:off x="1774606" y="1932001"/>
            <a:ext cx="2048211" cy="30185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22" name="Straight Arrow Connector 254">
            <a:extLst>
              <a:ext uri="{FF2B5EF4-FFF2-40B4-BE49-F238E27FC236}">
                <a16:creationId xmlns:a16="http://schemas.microsoft.com/office/drawing/2014/main" id="{BA1ED240-0611-D447-86D6-4A8D95FCAE11}"/>
              </a:ext>
            </a:extLst>
          </p:cNvPr>
          <p:cNvCxnSpPr/>
          <p:nvPr/>
        </p:nvCxnSpPr>
        <p:spPr>
          <a:xfrm>
            <a:off x="1501936" y="1596913"/>
            <a:ext cx="2522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D85AB7AE-F06C-4B44-BD49-92956C09ADFF}"/>
              </a:ext>
            </a:extLst>
          </p:cNvPr>
          <p:cNvSpPr txBox="1"/>
          <p:nvPr/>
        </p:nvSpPr>
        <p:spPr>
          <a:xfrm>
            <a:off x="887230" y="706386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>
                <a:latin typeface="Helvetica" pitchFamily="2" charset="0"/>
              </a:rPr>
              <a:t>HeLa</a:t>
            </a:r>
            <a:r>
              <a:rPr lang="fr-FR" sz="1200" b="1" dirty="0">
                <a:latin typeface="Helvetica" pitchFamily="2" charset="0"/>
              </a:rPr>
              <a:t>  </a:t>
            </a:r>
            <a:r>
              <a:rPr lang="fr-FR" sz="1200" b="1" dirty="0" err="1">
                <a:latin typeface="Helvetica" pitchFamily="2" charset="0"/>
              </a:rPr>
              <a:t>cells</a:t>
            </a:r>
            <a:r>
              <a:rPr lang="fr-FR" sz="1200" b="1" dirty="0">
                <a:latin typeface="Helvetica" pitchFamily="2" charset="0"/>
              </a:rPr>
              <a:t>  </a:t>
            </a:r>
          </a:p>
        </p:txBody>
      </p:sp>
      <p:cxnSp>
        <p:nvCxnSpPr>
          <p:cNvPr id="24" name="Straight Arrow Connector 254">
            <a:extLst>
              <a:ext uri="{FF2B5EF4-FFF2-40B4-BE49-F238E27FC236}">
                <a16:creationId xmlns:a16="http://schemas.microsoft.com/office/drawing/2014/main" id="{68E8857F-A90C-1749-BBF4-8856E1AA5A9E}"/>
              </a:ext>
            </a:extLst>
          </p:cNvPr>
          <p:cNvCxnSpPr/>
          <p:nvPr/>
        </p:nvCxnSpPr>
        <p:spPr>
          <a:xfrm>
            <a:off x="1522404" y="2100559"/>
            <a:ext cx="2522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E9FD4FDB-E933-3947-A97E-D3A66CE9F2A3}"/>
              </a:ext>
            </a:extLst>
          </p:cNvPr>
          <p:cNvSpPr txBox="1"/>
          <p:nvPr/>
        </p:nvSpPr>
        <p:spPr>
          <a:xfrm>
            <a:off x="935791" y="2628955"/>
            <a:ext cx="33422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000" b="1" dirty="0" err="1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Legend</a:t>
            </a:r>
            <a:r>
              <a:rPr lang="fr-FR" sz="1000" b="1" dirty="0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 : </a:t>
            </a:r>
            <a:r>
              <a:rPr lang="en-GB" sz="1000" dirty="0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HeLa cells were treated  either with 1 </a:t>
            </a:r>
            <a:r>
              <a:rPr lang="en-GB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GB" sz="1000" dirty="0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M  or 10 </a:t>
            </a:r>
            <a:r>
              <a:rPr lang="en-GB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GB" sz="1000" dirty="0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M ATRA for 24 hours  and then subjected to immunoblot analysis of  the expression levels of </a:t>
            </a:r>
            <a:r>
              <a:rPr lang="en-GB" sz="1000" dirty="0" err="1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phospho</a:t>
            </a:r>
            <a:r>
              <a:rPr lang="en-GB" sz="1000" dirty="0">
                <a:latin typeface="Helvetica" pitchFamily="2" charset="0"/>
                <a:ea typeface="Palatino" pitchFamily="2" charset="77"/>
                <a:cs typeface="Arial" panose="020B0604020202020204" pitchFamily="34" charset="0"/>
              </a:rPr>
              <a:t>–AMPK and AMPK. </a:t>
            </a:r>
            <a:endParaRPr lang="fr-FR" sz="1000" dirty="0">
              <a:latin typeface="Helvetica" pitchFamily="2" charset="0"/>
            </a:endParaRPr>
          </a:p>
        </p:txBody>
      </p:sp>
      <p:sp>
        <p:nvSpPr>
          <p:cNvPr id="26" name="ZoneTexte 54">
            <a:extLst>
              <a:ext uri="{FF2B5EF4-FFF2-40B4-BE49-F238E27FC236}">
                <a16:creationId xmlns:a16="http://schemas.microsoft.com/office/drawing/2014/main" id="{81971B56-D46E-FD4A-A5CA-C9C227C11B53}"/>
              </a:ext>
            </a:extLst>
          </p:cNvPr>
          <p:cNvSpPr txBox="1"/>
          <p:nvPr/>
        </p:nvSpPr>
        <p:spPr>
          <a:xfrm>
            <a:off x="80464" y="73887"/>
            <a:ext cx="1826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 data 4</a:t>
            </a:r>
          </a:p>
        </p:txBody>
      </p:sp>
    </p:spTree>
    <p:extLst>
      <p:ext uri="{BB962C8B-B14F-4D97-AF65-F5344CB8AC3E}">
        <p14:creationId xmlns:p14="http://schemas.microsoft.com/office/powerpoint/2010/main" val="2684274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51</Words>
  <Application>Microsoft Macintosh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Symbol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Mojgan</dc:creator>
  <cp:lastModifiedBy>Mojgan</cp:lastModifiedBy>
  <cp:revision>17</cp:revision>
  <dcterms:created xsi:type="dcterms:W3CDTF">2021-11-17T11:13:55Z</dcterms:created>
  <dcterms:modified xsi:type="dcterms:W3CDTF">2021-12-03T10:43:34Z</dcterms:modified>
</cp:coreProperties>
</file>