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0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lerie jolivel" initials="vj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5" autoAdjust="0"/>
    <p:restoredTop sz="94660"/>
  </p:normalViewPr>
  <p:slideViewPr>
    <p:cSldViewPr>
      <p:cViewPr>
        <p:scale>
          <a:sx n="50" d="100"/>
          <a:sy n="50" d="100"/>
        </p:scale>
        <p:origin x="-2298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2BEE9-28F4-4B85-A48E-1F88B945F962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E90B7-D935-459F-90C2-6231D0572303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80107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14" y="4679969"/>
            <a:ext cx="3419475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1"/>
          <p:cNvSpPr txBox="1"/>
          <p:nvPr/>
        </p:nvSpPr>
        <p:spPr>
          <a:xfrm>
            <a:off x="5344276" y="9536668"/>
            <a:ext cx="1513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Suppl</a:t>
            </a:r>
            <a:r>
              <a:rPr lang="fr-FR" dirty="0" smtClean="0"/>
              <a:t> Figure 2</a:t>
            </a:r>
            <a:endParaRPr lang="fr-FR" dirty="0"/>
          </a:p>
        </p:txBody>
      </p:sp>
      <p:sp>
        <p:nvSpPr>
          <p:cNvPr id="4" name="ZoneTexte 16"/>
          <p:cNvSpPr txBox="1"/>
          <p:nvPr/>
        </p:nvSpPr>
        <p:spPr>
          <a:xfrm>
            <a:off x="0" y="369911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</a:t>
            </a:r>
            <a:endParaRPr lang="fr-FR" b="1" dirty="0"/>
          </a:p>
        </p:txBody>
      </p:sp>
      <p:sp>
        <p:nvSpPr>
          <p:cNvPr id="5" name="ZoneTexte 16"/>
          <p:cNvSpPr txBox="1"/>
          <p:nvPr/>
        </p:nvSpPr>
        <p:spPr>
          <a:xfrm>
            <a:off x="0" y="467996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ysClr val="windowText" lastClr="000000"/>
                </a:solidFill>
              </a:rPr>
              <a:t>B</a:t>
            </a:r>
            <a:endParaRPr lang="fr-FR" b="1" dirty="0">
              <a:solidFill>
                <a:sysClr val="windowText" lastClr="000000"/>
              </a:solidFill>
            </a:endParaRPr>
          </a:p>
        </p:txBody>
      </p:sp>
      <p:pic>
        <p:nvPicPr>
          <p:cNvPr id="6" name="Picture 3" descr="C:\Users\valerie\Documents\Strasbourg _ BPMNST\Morphologie\180823_BV2\180823_BV2_SVF10%\180823_BV2_SVF10%_A10uM\BV2_SVF10_x10_A10uM_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658" y="2565417"/>
            <a:ext cx="2438400" cy="1828800"/>
          </a:xfrm>
          <a:prstGeom prst="rect">
            <a:avLst/>
          </a:prstGeom>
          <a:noFill/>
        </p:spPr>
      </p:pic>
      <p:pic>
        <p:nvPicPr>
          <p:cNvPr id="7" name="Picture 4" descr="C:\Users\valerie\Documents\Strasbourg _ BPMNST\Morphologie\180823_BV2\180823_BV2_SVF10%\180823_BV2_SVF10%_Ctrl\BV2_SVF10_x10_Ctrl_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7658" y="608003"/>
            <a:ext cx="2438400" cy="1828800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347658" y="608003"/>
            <a:ext cx="450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Ctrl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47658" y="2555465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Allo 10µM</a:t>
            </a:r>
            <a:endParaRPr lang="fr-FR" sz="1400" b="1" dirty="0">
              <a:solidFill>
                <a:schemeClr val="bg1"/>
              </a:solidFill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2347922" y="2251077"/>
            <a:ext cx="28575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2347922" y="4179903"/>
            <a:ext cx="28575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0" y="7636583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Figure </a:t>
            </a:r>
            <a:r>
              <a:rPr lang="en-US" sz="1600" b="1" dirty="0" smtClean="0"/>
              <a:t>S2. </a:t>
            </a:r>
            <a:r>
              <a:rPr lang="en-US" sz="1600" dirty="0" smtClean="0"/>
              <a:t>ALLO increases the adherence of BV-2 cells grown in a high concentration of serum. (A) BV-2 cells grown in 10% FCS exhibited a rounded shape and seemed more adherent after incubation with ALLO (10 µM). Scale bar = 10 µM. (B) The incubation of BV-2 cells grown in 10% FCS with ALLO increased the percentage of adherent cells (i.e. cells exhibiting processes). Mean values ± SEM are shown, from n = 3 independent experiments, *p &lt; 0.05.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A4-Papier (210x297 mm)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Thème Office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valerie jolivel</cp:lastModifiedBy>
  <cp:revision>164</cp:revision>
  <dcterms:created xsi:type="dcterms:W3CDTF">2018-07-04T11:54:03Z</dcterms:created>
  <dcterms:modified xsi:type="dcterms:W3CDTF">2021-03-02T23:56:56Z</dcterms:modified>
</cp:coreProperties>
</file>