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1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jolivel" initials="vj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5" autoAdjust="0"/>
    <p:restoredTop sz="94660"/>
  </p:normalViewPr>
  <p:slideViewPr>
    <p:cSldViewPr>
      <p:cViewPr>
        <p:scale>
          <a:sx n="100" d="100"/>
          <a:sy n="100" d="100"/>
        </p:scale>
        <p:origin x="-1218" y="196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2BEE9-28F4-4B85-A48E-1F88B945F962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E90B7-D935-459F-90C2-6231D0572303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8010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600" y="3503926"/>
            <a:ext cx="2852410" cy="244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2400" y="3647918"/>
            <a:ext cx="2852410" cy="230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ZoneTexte 1"/>
          <p:cNvSpPr txBox="1"/>
          <p:nvPr/>
        </p:nvSpPr>
        <p:spPr>
          <a:xfrm>
            <a:off x="5344276" y="9536668"/>
            <a:ext cx="151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Suppl</a:t>
            </a:r>
            <a:r>
              <a:rPr lang="fr-FR" dirty="0" smtClean="0"/>
              <a:t> Figure 1</a:t>
            </a:r>
            <a:endParaRPr lang="fr-FR" dirty="0"/>
          </a:p>
        </p:txBody>
      </p:sp>
      <p:sp>
        <p:nvSpPr>
          <p:cNvPr id="28" name="Textfeld 27"/>
          <p:cNvSpPr txBox="1"/>
          <p:nvPr/>
        </p:nvSpPr>
        <p:spPr>
          <a:xfrm>
            <a:off x="1374597" y="3241994"/>
            <a:ext cx="982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err="1" smtClean="0"/>
              <a:t>Bipolar</a:t>
            </a:r>
            <a:r>
              <a:rPr lang="fr-FR" sz="1200" b="1" i="1" dirty="0" smtClean="0"/>
              <a:t> BV-2</a:t>
            </a:r>
            <a:endParaRPr lang="fr-FR" sz="1200" b="1" i="1" dirty="0"/>
          </a:p>
        </p:txBody>
      </p:sp>
      <p:sp>
        <p:nvSpPr>
          <p:cNvPr id="29" name="Textfeld 28"/>
          <p:cNvSpPr txBox="1"/>
          <p:nvPr/>
        </p:nvSpPr>
        <p:spPr>
          <a:xfrm>
            <a:off x="4357694" y="3241994"/>
            <a:ext cx="1204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err="1" smtClean="0"/>
              <a:t>Multipolar</a:t>
            </a:r>
            <a:r>
              <a:rPr lang="fr-FR" sz="1200" b="1" i="1" dirty="0" smtClean="0"/>
              <a:t> BV-2</a:t>
            </a:r>
            <a:endParaRPr lang="fr-FR" sz="1200" b="1" i="1" dirty="0"/>
          </a:p>
        </p:txBody>
      </p:sp>
      <p:sp>
        <p:nvSpPr>
          <p:cNvPr id="7" name="ZoneTexte 16"/>
          <p:cNvSpPr txBox="1"/>
          <p:nvPr/>
        </p:nvSpPr>
        <p:spPr>
          <a:xfrm>
            <a:off x="169502" y="316705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8" name="ZoneTexte 16"/>
          <p:cNvSpPr txBox="1"/>
          <p:nvPr/>
        </p:nvSpPr>
        <p:spPr>
          <a:xfrm>
            <a:off x="3185928" y="316705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B</a:t>
            </a:r>
            <a:endParaRPr lang="fr-FR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0" y="6238884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Figure S1. </a:t>
            </a:r>
            <a:r>
              <a:rPr lang="en-US" sz="1600" dirty="0" smtClean="0"/>
              <a:t>ALLO increases the length of BV-2 cells grown in a low concentration of serum. (A) The lengths of the processes borne by bipolar and (B) </a:t>
            </a:r>
            <a:r>
              <a:rPr lang="en-US" sz="1600" dirty="0" err="1" smtClean="0"/>
              <a:t>multipolar</a:t>
            </a:r>
            <a:r>
              <a:rPr lang="en-US" sz="1600" dirty="0" smtClean="0"/>
              <a:t> BV-2 cells were split apart.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A4-Papier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Thème 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valerie jolivel</cp:lastModifiedBy>
  <cp:revision>165</cp:revision>
  <dcterms:created xsi:type="dcterms:W3CDTF">2018-07-04T11:54:03Z</dcterms:created>
  <dcterms:modified xsi:type="dcterms:W3CDTF">2021-03-02T23:57:26Z</dcterms:modified>
</cp:coreProperties>
</file>