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2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jolivel" initials="vj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5" autoAdjust="0"/>
    <p:restoredTop sz="94660"/>
  </p:normalViewPr>
  <p:slideViewPr>
    <p:cSldViewPr>
      <p:cViewPr>
        <p:scale>
          <a:sx n="80" d="100"/>
          <a:sy n="80" d="100"/>
        </p:scale>
        <p:origin x="-1644" y="14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2BEE9-28F4-4B85-A48E-1F88B945F962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E90B7-D935-459F-90C2-6231D0572303}" type="slidenum">
              <a:rPr lang="fr-FR" smtClean="0"/>
              <a:pPr/>
              <a:t>‹Nr.›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8010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B30C-D02A-4B16-AAB0-A1C92D608FAE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61A22-2C42-4219-8811-48DB832264EF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xdr="http://schemas.openxmlformats.org/drawingml/2006/spreadsheetDrawing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3868" y="3667125"/>
            <a:ext cx="1905000" cy="2057400"/>
          </a:xfrm>
          <a:prstGeom prst="rect">
            <a:avLst/>
          </a:prstGeom>
          <a:noFill/>
          <a:extLst>
            <a:ext uri="{909E8E84-426E-40DD-AFC4-6F175D3DCCD1}">
              <a14:hiddenFill xmlns="" xmlns:xdr="http://schemas.openxmlformats.org/drawingml/2006/spreadsheetDrawing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xdr="http://schemas.openxmlformats.org/drawingml/2006/spreadsheetDrawing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40781" y="3667125"/>
            <a:ext cx="1905000" cy="2057400"/>
          </a:xfrm>
          <a:prstGeom prst="rect">
            <a:avLst/>
          </a:prstGeom>
          <a:noFill/>
          <a:extLst>
            <a:ext uri="{909E8E84-426E-40DD-AFC4-6F175D3DCCD1}">
              <a14:hiddenFill xmlns="" xmlns:xdr="http://schemas.openxmlformats.org/drawingml/2006/spreadsheetDrawing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xdr="http://schemas.openxmlformats.org/drawingml/2006/spreadsheetDrawing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357694" y="3667125"/>
            <a:ext cx="1905000" cy="2057400"/>
          </a:xfrm>
          <a:prstGeom prst="rect">
            <a:avLst/>
          </a:prstGeom>
          <a:noFill/>
          <a:extLst>
            <a:ext uri="{909E8E84-426E-40DD-AFC4-6F175D3DCCD1}">
              <a14:hiddenFill xmlns="" xmlns:xdr="http://schemas.openxmlformats.org/drawingml/2006/spreadsheetDrawing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1"/>
          <p:cNvSpPr txBox="1"/>
          <p:nvPr/>
        </p:nvSpPr>
        <p:spPr>
          <a:xfrm>
            <a:off x="5344276" y="9536668"/>
            <a:ext cx="151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Suppl</a:t>
            </a:r>
            <a:r>
              <a:rPr lang="fr-FR" dirty="0" smtClean="0"/>
              <a:t> </a:t>
            </a:r>
            <a:r>
              <a:rPr lang="fr-FR" smtClean="0"/>
              <a:t>Figure 3</a:t>
            </a:r>
            <a:endParaRPr lang="fr-FR" dirty="0"/>
          </a:p>
        </p:txBody>
      </p:sp>
      <p:sp>
        <p:nvSpPr>
          <p:cNvPr id="6" name="Textfeld 5"/>
          <p:cNvSpPr txBox="1"/>
          <p:nvPr/>
        </p:nvSpPr>
        <p:spPr>
          <a:xfrm>
            <a:off x="0" y="5738818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Figure </a:t>
            </a:r>
            <a:r>
              <a:rPr lang="en-US" sz="1600" b="1" dirty="0" smtClean="0"/>
              <a:t>S3.</a:t>
            </a:r>
            <a:r>
              <a:rPr lang="en-US" sz="1600" dirty="0" smtClean="0"/>
              <a:t> </a:t>
            </a:r>
            <a:r>
              <a:rPr lang="en-US" sz="1600" dirty="0" smtClean="0"/>
              <a:t>Purity of primary microglia culture. Flow </a:t>
            </a:r>
            <a:r>
              <a:rPr lang="en-US" sz="1600" dirty="0" err="1" smtClean="0"/>
              <a:t>cytometry</a:t>
            </a:r>
            <a:r>
              <a:rPr lang="en-US" sz="1600" dirty="0" smtClean="0"/>
              <a:t> analysis of primary microglia after CD11b and CD45 </a:t>
            </a:r>
            <a:r>
              <a:rPr lang="en-US" sz="1600" dirty="0" err="1" smtClean="0"/>
              <a:t>stainings</a:t>
            </a:r>
            <a:r>
              <a:rPr lang="en-US" sz="1600" dirty="0" smtClean="0"/>
              <a:t>.</a:t>
            </a:r>
            <a:endParaRPr lang="fr-FR" sz="1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A4-Papier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Thème Office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valerie jolivel</cp:lastModifiedBy>
  <cp:revision>167</cp:revision>
  <dcterms:created xsi:type="dcterms:W3CDTF">2018-07-04T11:54:03Z</dcterms:created>
  <dcterms:modified xsi:type="dcterms:W3CDTF">2021-03-02T23:58:37Z</dcterms:modified>
</cp:coreProperties>
</file>