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7" r:id="rId3"/>
    <p:sldId id="268" r:id="rId4"/>
    <p:sldId id="269" r:id="rId5"/>
    <p:sldId id="270" r:id="rId6"/>
    <p:sldId id="271" r:id="rId7"/>
    <p:sldId id="257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326" y="-1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356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32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10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62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52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71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24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673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440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6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33824-AFB7-4320-8484-43802C948D4A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D550-B377-445C-8EAA-15677FF5F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676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13" Type="http://schemas.openxmlformats.org/officeDocument/2006/relationships/image" Target="../media/image66.jpg"/><Relationship Id="rId18" Type="http://schemas.openxmlformats.org/officeDocument/2006/relationships/image" Target="../media/image71.jpg"/><Relationship Id="rId26" Type="http://schemas.openxmlformats.org/officeDocument/2006/relationships/image" Target="../media/image79.jpg"/><Relationship Id="rId3" Type="http://schemas.openxmlformats.org/officeDocument/2006/relationships/image" Target="../media/image56.jpg"/><Relationship Id="rId21" Type="http://schemas.openxmlformats.org/officeDocument/2006/relationships/image" Target="../media/image74.jpg"/><Relationship Id="rId7" Type="http://schemas.openxmlformats.org/officeDocument/2006/relationships/image" Target="../media/image60.jpg"/><Relationship Id="rId12" Type="http://schemas.openxmlformats.org/officeDocument/2006/relationships/image" Target="../media/image65.jpg"/><Relationship Id="rId17" Type="http://schemas.openxmlformats.org/officeDocument/2006/relationships/image" Target="../media/image70.jpg"/><Relationship Id="rId25" Type="http://schemas.openxmlformats.org/officeDocument/2006/relationships/image" Target="../media/image78.jpg"/><Relationship Id="rId2" Type="http://schemas.openxmlformats.org/officeDocument/2006/relationships/image" Target="../media/image55.jpg"/><Relationship Id="rId16" Type="http://schemas.openxmlformats.org/officeDocument/2006/relationships/image" Target="../media/image69.jpg"/><Relationship Id="rId20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g"/><Relationship Id="rId11" Type="http://schemas.openxmlformats.org/officeDocument/2006/relationships/image" Target="../media/image64.jpg"/><Relationship Id="rId24" Type="http://schemas.openxmlformats.org/officeDocument/2006/relationships/image" Target="../media/image77.jpg"/><Relationship Id="rId5" Type="http://schemas.openxmlformats.org/officeDocument/2006/relationships/image" Target="../media/image58.jpg"/><Relationship Id="rId15" Type="http://schemas.openxmlformats.org/officeDocument/2006/relationships/image" Target="../media/image68.jpg"/><Relationship Id="rId23" Type="http://schemas.openxmlformats.org/officeDocument/2006/relationships/image" Target="../media/image76.jpg"/><Relationship Id="rId28" Type="http://schemas.openxmlformats.org/officeDocument/2006/relationships/image" Target="../media/image81.jpg"/><Relationship Id="rId10" Type="http://schemas.openxmlformats.org/officeDocument/2006/relationships/image" Target="../media/image63.jpg"/><Relationship Id="rId19" Type="http://schemas.openxmlformats.org/officeDocument/2006/relationships/image" Target="../media/image72.jpg"/><Relationship Id="rId4" Type="http://schemas.openxmlformats.org/officeDocument/2006/relationships/image" Target="../media/image57.jpg"/><Relationship Id="rId9" Type="http://schemas.openxmlformats.org/officeDocument/2006/relationships/image" Target="../media/image62.jpg"/><Relationship Id="rId14" Type="http://schemas.openxmlformats.org/officeDocument/2006/relationships/image" Target="../media/image67.jpg"/><Relationship Id="rId22" Type="http://schemas.openxmlformats.org/officeDocument/2006/relationships/image" Target="../media/image75.jpg"/><Relationship Id="rId27" Type="http://schemas.openxmlformats.org/officeDocument/2006/relationships/image" Target="../media/image80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g"/><Relationship Id="rId13" Type="http://schemas.openxmlformats.org/officeDocument/2006/relationships/image" Target="../media/image93.jpg"/><Relationship Id="rId18" Type="http://schemas.openxmlformats.org/officeDocument/2006/relationships/image" Target="../media/image98.jpg"/><Relationship Id="rId3" Type="http://schemas.openxmlformats.org/officeDocument/2006/relationships/image" Target="../media/image83.jpg"/><Relationship Id="rId21" Type="http://schemas.openxmlformats.org/officeDocument/2006/relationships/image" Target="../media/image101.jpg"/><Relationship Id="rId7" Type="http://schemas.openxmlformats.org/officeDocument/2006/relationships/image" Target="../media/image87.jpg"/><Relationship Id="rId12" Type="http://schemas.openxmlformats.org/officeDocument/2006/relationships/image" Target="../media/image92.jpg"/><Relationship Id="rId17" Type="http://schemas.openxmlformats.org/officeDocument/2006/relationships/image" Target="../media/image97.jpg"/><Relationship Id="rId25" Type="http://schemas.openxmlformats.org/officeDocument/2006/relationships/image" Target="../media/image105.jpg"/><Relationship Id="rId2" Type="http://schemas.openxmlformats.org/officeDocument/2006/relationships/image" Target="../media/image82.jpg"/><Relationship Id="rId16" Type="http://schemas.openxmlformats.org/officeDocument/2006/relationships/image" Target="../media/image96.jpg"/><Relationship Id="rId20" Type="http://schemas.openxmlformats.org/officeDocument/2006/relationships/image" Target="../media/image10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g"/><Relationship Id="rId11" Type="http://schemas.openxmlformats.org/officeDocument/2006/relationships/image" Target="../media/image91.jpg"/><Relationship Id="rId24" Type="http://schemas.openxmlformats.org/officeDocument/2006/relationships/image" Target="../media/image104.jpg"/><Relationship Id="rId5" Type="http://schemas.openxmlformats.org/officeDocument/2006/relationships/image" Target="../media/image85.jpg"/><Relationship Id="rId15" Type="http://schemas.openxmlformats.org/officeDocument/2006/relationships/image" Target="../media/image95.jpg"/><Relationship Id="rId23" Type="http://schemas.openxmlformats.org/officeDocument/2006/relationships/image" Target="../media/image103.jpg"/><Relationship Id="rId10" Type="http://schemas.openxmlformats.org/officeDocument/2006/relationships/image" Target="../media/image90.jpg"/><Relationship Id="rId19" Type="http://schemas.openxmlformats.org/officeDocument/2006/relationships/image" Target="../media/image99.jpg"/><Relationship Id="rId4" Type="http://schemas.openxmlformats.org/officeDocument/2006/relationships/image" Target="../media/image84.jpg"/><Relationship Id="rId9" Type="http://schemas.openxmlformats.org/officeDocument/2006/relationships/image" Target="../media/image89.jpg"/><Relationship Id="rId14" Type="http://schemas.openxmlformats.org/officeDocument/2006/relationships/image" Target="../media/image94.jpg"/><Relationship Id="rId22" Type="http://schemas.openxmlformats.org/officeDocument/2006/relationships/image" Target="../media/image10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42A75B5D-5414-42AE-B5BF-E7D6298F5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6461"/>
            <a:ext cx="9144000" cy="21450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0447E3-7B74-4CD9-BD92-E293D0472160}"/>
              </a:ext>
            </a:extLst>
          </p:cNvPr>
          <p:cNvSpPr txBox="1"/>
          <p:nvPr/>
        </p:nvSpPr>
        <p:spPr>
          <a:xfrm>
            <a:off x="447870" y="631410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529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B79E6724-9BF2-455B-B3AB-431826D66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971"/>
            <a:ext cx="9144000" cy="57240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56E905-913B-4AA5-A31A-55900A149180}"/>
              </a:ext>
            </a:extLst>
          </p:cNvPr>
          <p:cNvSpPr txBox="1"/>
          <p:nvPr/>
        </p:nvSpPr>
        <p:spPr>
          <a:xfrm>
            <a:off x="317240" y="6416942"/>
            <a:ext cx="2668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3611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590392-8A15-4CB8-B540-B0BF1502E44C}"/>
              </a:ext>
            </a:extLst>
          </p:cNvPr>
          <p:cNvGrpSpPr/>
          <p:nvPr/>
        </p:nvGrpSpPr>
        <p:grpSpPr>
          <a:xfrm>
            <a:off x="544574" y="251980"/>
            <a:ext cx="7605720" cy="5863345"/>
            <a:chOff x="544574" y="263281"/>
            <a:chExt cx="7605720" cy="5863345"/>
          </a:xfrm>
        </p:grpSpPr>
        <p:pic>
          <p:nvPicPr>
            <p:cNvPr id="5" name="Picture 4" descr="Chart, scatter chart&#10;&#10;Description automatically generated">
              <a:extLst>
                <a:ext uri="{FF2B5EF4-FFF2-40B4-BE49-F238E27FC236}">
                  <a16:creationId xmlns:a16="http://schemas.microsoft.com/office/drawing/2014/main" id="{6438B142-3AA2-4E23-916D-A9510CA4AF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37" b="23528"/>
            <a:stretch/>
          </p:blipFill>
          <p:spPr>
            <a:xfrm>
              <a:off x="550510" y="264601"/>
              <a:ext cx="3780000" cy="114452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7" name="Picture 6" descr="Chart, scatter chart&#10;&#10;Description automatically generated">
              <a:extLst>
                <a:ext uri="{FF2B5EF4-FFF2-40B4-BE49-F238E27FC236}">
                  <a16:creationId xmlns:a16="http://schemas.microsoft.com/office/drawing/2014/main" id="{EEFA56D8-67A9-4F8F-8C68-C0BCF0E370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402" b="23530"/>
            <a:stretch/>
          </p:blipFill>
          <p:spPr>
            <a:xfrm>
              <a:off x="4364800" y="263281"/>
              <a:ext cx="3780000" cy="11382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9" name="Picture 8" descr="Chart, scatter chart&#10;&#10;Description automatically generated">
              <a:extLst>
                <a:ext uri="{FF2B5EF4-FFF2-40B4-BE49-F238E27FC236}">
                  <a16:creationId xmlns:a16="http://schemas.microsoft.com/office/drawing/2014/main" id="{E1EDAAF4-60CC-40AF-BF6F-D8B8B8B787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706" b="23367"/>
            <a:stretch/>
          </p:blipFill>
          <p:spPr>
            <a:xfrm>
              <a:off x="553353" y="1443990"/>
              <a:ext cx="3780000" cy="112154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" name="Picture 10" descr="Chart, scatter chart&#10;&#10;Description automatically generated">
              <a:extLst>
                <a:ext uri="{FF2B5EF4-FFF2-40B4-BE49-F238E27FC236}">
                  <a16:creationId xmlns:a16="http://schemas.microsoft.com/office/drawing/2014/main" id="{CF155EA4-7CF9-4D3A-B6EB-40DDC2A85B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461" b="23205"/>
            <a:stretch/>
          </p:blipFill>
          <p:spPr>
            <a:xfrm>
              <a:off x="4370294" y="1437463"/>
              <a:ext cx="3780000" cy="112154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" name="Picture 12" descr="Chart, scatter chart&#10;&#10;Description automatically generated">
              <a:extLst>
                <a:ext uri="{FF2B5EF4-FFF2-40B4-BE49-F238E27FC236}">
                  <a16:creationId xmlns:a16="http://schemas.microsoft.com/office/drawing/2014/main" id="{FC963993-09EF-4E3B-A7E4-3EA83F3B3F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287" b="23034"/>
            <a:stretch/>
          </p:blipFill>
          <p:spPr>
            <a:xfrm>
              <a:off x="544574" y="2600393"/>
              <a:ext cx="3780000" cy="11600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5" name="Picture 14" descr="Chart, scatter chart&#10;&#10;Description automatically generated">
              <a:extLst>
                <a:ext uri="{FF2B5EF4-FFF2-40B4-BE49-F238E27FC236}">
                  <a16:creationId xmlns:a16="http://schemas.microsoft.com/office/drawing/2014/main" id="{9DB536BD-2402-44A1-A778-0887C81515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832" b="23203"/>
            <a:stretch/>
          </p:blipFill>
          <p:spPr>
            <a:xfrm>
              <a:off x="4366484" y="2594610"/>
              <a:ext cx="3780000" cy="115941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7" name="Picture 16" descr="Chart, scatter chart&#10;&#10;Description automatically generated">
              <a:extLst>
                <a:ext uri="{FF2B5EF4-FFF2-40B4-BE49-F238E27FC236}">
                  <a16:creationId xmlns:a16="http://schemas.microsoft.com/office/drawing/2014/main" id="{F67C95BF-8FFA-4AFB-80B6-31451F1450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729" b="23203"/>
            <a:stretch/>
          </p:blipFill>
          <p:spPr>
            <a:xfrm>
              <a:off x="544574" y="3798024"/>
              <a:ext cx="3780000" cy="116186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9" name="Picture 18" descr="Chart, scatter chart&#10;&#10;Description automatically generated">
              <a:extLst>
                <a:ext uri="{FF2B5EF4-FFF2-40B4-BE49-F238E27FC236}">
                  <a16:creationId xmlns:a16="http://schemas.microsoft.com/office/drawing/2014/main" id="{E0A49A9B-BB17-434C-A1B2-4305677868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097" b="23529"/>
            <a:stretch/>
          </p:blipFill>
          <p:spPr>
            <a:xfrm>
              <a:off x="4367862" y="3791072"/>
              <a:ext cx="3780000" cy="115607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1" name="Picture 20" descr="Chart, scatter chart&#10;&#10;Description automatically generated">
              <a:extLst>
                <a:ext uri="{FF2B5EF4-FFF2-40B4-BE49-F238E27FC236}">
                  <a16:creationId xmlns:a16="http://schemas.microsoft.com/office/drawing/2014/main" id="{17A1B160-E63E-4D6A-B22D-2BAFB57B5A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344" b="23855"/>
            <a:stretch/>
          </p:blipFill>
          <p:spPr>
            <a:xfrm>
              <a:off x="544574" y="4994754"/>
              <a:ext cx="3780000" cy="11318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23" name="Picture 22" descr="Chart, scatter chart&#10;&#10;Description automatically generated">
              <a:extLst>
                <a:ext uri="{FF2B5EF4-FFF2-40B4-BE49-F238E27FC236}">
                  <a16:creationId xmlns:a16="http://schemas.microsoft.com/office/drawing/2014/main" id="{9CF9447C-C833-4D5B-95F9-A318AB33FD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344" b="23855"/>
            <a:stretch/>
          </p:blipFill>
          <p:spPr>
            <a:xfrm>
              <a:off x="4364800" y="4988796"/>
              <a:ext cx="3780000" cy="113187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D4F200E-C07A-4C1B-AC93-5735B39D34D8}"/>
              </a:ext>
            </a:extLst>
          </p:cNvPr>
          <p:cNvSpPr txBox="1"/>
          <p:nvPr/>
        </p:nvSpPr>
        <p:spPr>
          <a:xfrm>
            <a:off x="154510" y="6488668"/>
            <a:ext cx="2803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S2a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D55916-4AAA-4ABC-9CBF-5DD00363AA74}"/>
              </a:ext>
            </a:extLst>
          </p:cNvPr>
          <p:cNvSpPr/>
          <p:nvPr/>
        </p:nvSpPr>
        <p:spPr>
          <a:xfrm>
            <a:off x="1220351" y="1351018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0D819C-560C-4FDB-ADD1-71CA16909A37}"/>
              </a:ext>
            </a:extLst>
          </p:cNvPr>
          <p:cNvSpPr/>
          <p:nvPr/>
        </p:nvSpPr>
        <p:spPr>
          <a:xfrm>
            <a:off x="5046565" y="1347814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870D609-E4A5-4B47-BB01-8ED1720CE4B5}"/>
              </a:ext>
            </a:extLst>
          </p:cNvPr>
          <p:cNvSpPr/>
          <p:nvPr/>
        </p:nvSpPr>
        <p:spPr>
          <a:xfrm>
            <a:off x="1220351" y="2431144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5A6BCF-B98B-4B57-A232-7BEB488C3A18}"/>
              </a:ext>
            </a:extLst>
          </p:cNvPr>
          <p:cNvGrpSpPr/>
          <p:nvPr/>
        </p:nvGrpSpPr>
        <p:grpSpPr>
          <a:xfrm>
            <a:off x="752184" y="227047"/>
            <a:ext cx="3180967" cy="154859"/>
            <a:chOff x="748776" y="231577"/>
            <a:chExt cx="3180967" cy="15485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9A67FB-46E7-4EC5-B01A-3D898EFBF79E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6EAE07-44F1-42C8-8E1D-E4FFE389E428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F6496A5-865E-48D6-BDED-87D58AA2730D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722C00D-A204-4F85-A2A0-D60AC32CD1DB}"/>
              </a:ext>
            </a:extLst>
          </p:cNvPr>
          <p:cNvGrpSpPr/>
          <p:nvPr/>
        </p:nvGrpSpPr>
        <p:grpSpPr>
          <a:xfrm>
            <a:off x="4572000" y="214094"/>
            <a:ext cx="3180967" cy="154859"/>
            <a:chOff x="748776" y="231577"/>
            <a:chExt cx="3180967" cy="1548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F31EDF-D421-40F3-AB88-9E55295450C7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F938067-ED5E-4FCF-A0A6-D7BA93B3FE5E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4C54215-5BAA-4EE1-B4FE-E287DF846E92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66326CE-8C65-427B-90E6-11BE9609CA08}"/>
              </a:ext>
            </a:extLst>
          </p:cNvPr>
          <p:cNvGrpSpPr/>
          <p:nvPr/>
        </p:nvGrpSpPr>
        <p:grpSpPr>
          <a:xfrm>
            <a:off x="752184" y="1401488"/>
            <a:ext cx="3180967" cy="154859"/>
            <a:chOff x="748776" y="231577"/>
            <a:chExt cx="3180967" cy="1548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E8284C-5D42-4F36-9DFA-FD5B20782E15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15140B6-309E-4EE6-B881-CF6BDEE13A7B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49B8781-B122-497D-8B51-E5E16C83A99C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F67B853-3D3A-4C7A-809F-1EE03C9A7451}"/>
              </a:ext>
            </a:extLst>
          </p:cNvPr>
          <p:cNvGrpSpPr/>
          <p:nvPr/>
        </p:nvGrpSpPr>
        <p:grpSpPr>
          <a:xfrm>
            <a:off x="4572000" y="1391099"/>
            <a:ext cx="3180967" cy="154859"/>
            <a:chOff x="748776" y="231577"/>
            <a:chExt cx="3180967" cy="154859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2383389-EE7D-422A-97D4-9B44A9D37C50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061181D-420D-4AA9-8592-25AD21A3C1ED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2BB4C26-F09D-4FB6-BC9D-7826E76785E8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63B14CE-2079-4066-BA37-5D2526847E11}"/>
              </a:ext>
            </a:extLst>
          </p:cNvPr>
          <p:cNvGrpSpPr/>
          <p:nvPr/>
        </p:nvGrpSpPr>
        <p:grpSpPr>
          <a:xfrm>
            <a:off x="730948" y="2567154"/>
            <a:ext cx="3180967" cy="154859"/>
            <a:chOff x="748776" y="231577"/>
            <a:chExt cx="3180967" cy="15485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A4EBBAB-A50D-465D-8710-5D130F1E66A1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7B76C82-336E-4F15-9CB4-28D174FD6319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A527A95-75F6-41F2-9EF7-A463EE7D520D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1E1B929-C42B-49A0-A828-FB69147DD5D4}"/>
              </a:ext>
            </a:extLst>
          </p:cNvPr>
          <p:cNvGrpSpPr/>
          <p:nvPr/>
        </p:nvGrpSpPr>
        <p:grpSpPr>
          <a:xfrm>
            <a:off x="4572000" y="2556391"/>
            <a:ext cx="3180967" cy="154859"/>
            <a:chOff x="748776" y="231577"/>
            <a:chExt cx="3180967" cy="15485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7BC166-F496-4F89-9BDC-4CD7252E0B74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C56ED06-102A-42DF-9851-D2C2B5CA9190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87F8758-B7D5-4D0B-B401-7FF22650D8B5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EC06713-0F17-4EFF-9AA5-6E39C0AF4681}"/>
              </a:ext>
            </a:extLst>
          </p:cNvPr>
          <p:cNvGrpSpPr/>
          <p:nvPr/>
        </p:nvGrpSpPr>
        <p:grpSpPr>
          <a:xfrm>
            <a:off x="730948" y="3760470"/>
            <a:ext cx="3180967" cy="154859"/>
            <a:chOff x="748776" y="231577"/>
            <a:chExt cx="3180967" cy="15485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DF3178A-13D6-4445-80A1-880FF4DD5629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F3230EF-C189-4280-9CB6-6C9D033F6954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3FEA8D0-BBE2-4C80-B8B1-21821B73264D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20074D8-E258-4890-B260-CF3075163150}"/>
              </a:ext>
            </a:extLst>
          </p:cNvPr>
          <p:cNvGrpSpPr/>
          <p:nvPr/>
        </p:nvGrpSpPr>
        <p:grpSpPr>
          <a:xfrm>
            <a:off x="4578402" y="3753849"/>
            <a:ext cx="3180967" cy="154859"/>
            <a:chOff x="748776" y="231577"/>
            <a:chExt cx="3180967" cy="15485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B5BBB8F-6B6A-4D92-AE79-35C38CF3E353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D75B58E-2751-4C75-9329-5470C143D29D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767002-1ED8-405E-B0A9-1FB5DBC8CDB6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280671B-E7AE-4E3F-BE37-723AC6E8CBF4}"/>
              </a:ext>
            </a:extLst>
          </p:cNvPr>
          <p:cNvGrpSpPr/>
          <p:nvPr/>
        </p:nvGrpSpPr>
        <p:grpSpPr>
          <a:xfrm>
            <a:off x="752184" y="4953786"/>
            <a:ext cx="3180967" cy="154859"/>
            <a:chOff x="748776" y="231577"/>
            <a:chExt cx="3180967" cy="154859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AD75C36-DE09-4F33-9EB6-88ED3A346FC7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8C0DD86-2C96-4677-A8CC-869F6B5B54D2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E9264C0-06E7-4990-91F8-A2AED57C694E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47C9004-6521-44CB-AE6B-4E679B13C7D9}"/>
              </a:ext>
            </a:extLst>
          </p:cNvPr>
          <p:cNvGrpSpPr/>
          <p:nvPr/>
        </p:nvGrpSpPr>
        <p:grpSpPr>
          <a:xfrm>
            <a:off x="4573383" y="4950577"/>
            <a:ext cx="3180967" cy="154859"/>
            <a:chOff x="748776" y="231577"/>
            <a:chExt cx="3180967" cy="154859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0E01BD9-8D52-4DEB-9BE9-90A41B3F09E3}"/>
                </a:ext>
              </a:extLst>
            </p:cNvPr>
            <p:cNvSpPr txBox="1"/>
            <p:nvPr/>
          </p:nvSpPr>
          <p:spPr>
            <a:xfrm>
              <a:off x="748776" y="231577"/>
              <a:ext cx="549344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AMMI1 biplot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C6A5BEA-7DCE-437A-92D6-A951F350E8AF}"/>
                </a:ext>
              </a:extLst>
            </p:cNvPr>
            <p:cNvSpPr txBox="1"/>
            <p:nvPr/>
          </p:nvSpPr>
          <p:spPr>
            <a:xfrm>
              <a:off x="2029660" y="231577"/>
              <a:ext cx="49582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biplot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700A4AE-E5EC-4B40-8EB5-AD794319640A}"/>
                </a:ext>
              </a:extLst>
            </p:cNvPr>
            <p:cNvSpPr txBox="1"/>
            <p:nvPr/>
          </p:nvSpPr>
          <p:spPr>
            <a:xfrm>
              <a:off x="3236554" y="232548"/>
              <a:ext cx="693189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/>
                <a:t>AMMI2 polygon biplot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9E3273A1-9B49-4CCF-B236-F55516968063}"/>
              </a:ext>
            </a:extLst>
          </p:cNvPr>
          <p:cNvSpPr txBox="1"/>
          <p:nvPr/>
        </p:nvSpPr>
        <p:spPr>
          <a:xfrm>
            <a:off x="478802" y="1303045"/>
            <a:ext cx="536045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n315.05084</a:t>
            </a:r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C78257-2B7F-4AD1-90F3-ED5C3EB7ABC3}"/>
              </a:ext>
            </a:extLst>
          </p:cNvPr>
          <p:cNvSpPr txBox="1"/>
          <p:nvPr/>
        </p:nvSpPr>
        <p:spPr>
          <a:xfrm>
            <a:off x="4295950" y="1285638"/>
            <a:ext cx="549344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n321.07718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11A2D79-B3D2-4BB4-B244-1A5088C7AA96}"/>
              </a:ext>
            </a:extLst>
          </p:cNvPr>
          <p:cNvSpPr txBox="1"/>
          <p:nvPr/>
        </p:nvSpPr>
        <p:spPr>
          <a:xfrm>
            <a:off x="484649" y="2453803"/>
            <a:ext cx="549344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n577.15649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3907A65-0334-430F-A1DD-785BCCA2CC04}"/>
              </a:ext>
            </a:extLst>
          </p:cNvPr>
          <p:cNvSpPr txBox="1"/>
          <p:nvPr/>
        </p:nvSpPr>
        <p:spPr>
          <a:xfrm>
            <a:off x="4303730" y="2443147"/>
            <a:ext cx="549344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n171.04079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92A8B07-B90D-444F-A1C9-ABED5A8A2240}"/>
              </a:ext>
            </a:extLst>
          </p:cNvPr>
          <p:cNvSpPr/>
          <p:nvPr/>
        </p:nvSpPr>
        <p:spPr>
          <a:xfrm>
            <a:off x="1230886" y="2521499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D259C7E-299D-4A72-B63B-290ADAB907D5}"/>
              </a:ext>
            </a:extLst>
          </p:cNvPr>
          <p:cNvSpPr/>
          <p:nvPr/>
        </p:nvSpPr>
        <p:spPr>
          <a:xfrm>
            <a:off x="5026959" y="2501807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A5EC6B1-43A5-4F1C-9A08-FE0F4734A31A}"/>
              </a:ext>
            </a:extLst>
          </p:cNvPr>
          <p:cNvSpPr txBox="1"/>
          <p:nvPr/>
        </p:nvSpPr>
        <p:spPr>
          <a:xfrm>
            <a:off x="491126" y="3648181"/>
            <a:ext cx="55372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n164.04323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D4CDF16-4A62-47DC-8327-DEEBF9EF383E}"/>
              </a:ext>
            </a:extLst>
          </p:cNvPr>
          <p:cNvSpPr txBox="1"/>
          <p:nvPr/>
        </p:nvSpPr>
        <p:spPr>
          <a:xfrm>
            <a:off x="4307726" y="3633483"/>
            <a:ext cx="55372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n163.03986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A7AAFC9-818D-4ED2-AD71-A9CA199F2290}"/>
              </a:ext>
            </a:extLst>
          </p:cNvPr>
          <p:cNvSpPr txBox="1"/>
          <p:nvPr/>
        </p:nvSpPr>
        <p:spPr>
          <a:xfrm>
            <a:off x="485922" y="4842559"/>
            <a:ext cx="55372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n447.09317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A7BAB1-D7D0-4089-9656-417812F43CAF}"/>
              </a:ext>
            </a:extLst>
          </p:cNvPr>
          <p:cNvSpPr txBox="1"/>
          <p:nvPr/>
        </p:nvSpPr>
        <p:spPr>
          <a:xfrm>
            <a:off x="475324" y="6012908"/>
            <a:ext cx="55372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n977.31036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52D7958-8D3D-44F3-B992-0F2E1499B63B}"/>
              </a:ext>
            </a:extLst>
          </p:cNvPr>
          <p:cNvSpPr txBox="1"/>
          <p:nvPr/>
        </p:nvSpPr>
        <p:spPr>
          <a:xfrm>
            <a:off x="4301542" y="4833416"/>
            <a:ext cx="55372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n976.30536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0CD97ED-7AC1-49D2-8951-2B336DF5AB95}"/>
              </a:ext>
            </a:extLst>
          </p:cNvPr>
          <p:cNvSpPr txBox="1"/>
          <p:nvPr/>
        </p:nvSpPr>
        <p:spPr>
          <a:xfrm>
            <a:off x="4286856" y="6003060"/>
            <a:ext cx="55372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n321.07718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FA73465-7D01-4C80-A0C6-1E88E11B95F1}"/>
              </a:ext>
            </a:extLst>
          </p:cNvPr>
          <p:cNvSpPr/>
          <p:nvPr/>
        </p:nvSpPr>
        <p:spPr>
          <a:xfrm>
            <a:off x="1207208" y="3702158"/>
            <a:ext cx="14616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74015E4-4977-4B8B-9504-B440377B76BB}"/>
              </a:ext>
            </a:extLst>
          </p:cNvPr>
          <p:cNvSpPr/>
          <p:nvPr/>
        </p:nvSpPr>
        <p:spPr>
          <a:xfrm>
            <a:off x="5026851" y="3696439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13DEFBC-0233-4AAA-BEC1-1F1C017CA776}"/>
              </a:ext>
            </a:extLst>
          </p:cNvPr>
          <p:cNvSpPr/>
          <p:nvPr/>
        </p:nvSpPr>
        <p:spPr>
          <a:xfrm>
            <a:off x="1226446" y="4901398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0FEB15E-B3A2-48A3-B352-AF2AC63A9CBD}"/>
              </a:ext>
            </a:extLst>
          </p:cNvPr>
          <p:cNvSpPr/>
          <p:nvPr/>
        </p:nvSpPr>
        <p:spPr>
          <a:xfrm>
            <a:off x="5036979" y="4895194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DBB7852-6169-4978-98C8-E333E6E90582}"/>
              </a:ext>
            </a:extLst>
          </p:cNvPr>
          <p:cNvSpPr/>
          <p:nvPr/>
        </p:nvSpPr>
        <p:spPr>
          <a:xfrm>
            <a:off x="1220351" y="6074686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11C2B9C-F30F-4E53-BE81-F5A2BF8EF9E1}"/>
              </a:ext>
            </a:extLst>
          </p:cNvPr>
          <p:cNvSpPr/>
          <p:nvPr/>
        </p:nvSpPr>
        <p:spPr>
          <a:xfrm>
            <a:off x="5046565" y="6069606"/>
            <a:ext cx="168729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9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4B357F0-C63F-439F-98CC-B162B18DCAF7}"/>
              </a:ext>
            </a:extLst>
          </p:cNvPr>
          <p:cNvGrpSpPr/>
          <p:nvPr/>
        </p:nvGrpSpPr>
        <p:grpSpPr>
          <a:xfrm>
            <a:off x="154510" y="331822"/>
            <a:ext cx="8092969" cy="6526178"/>
            <a:chOff x="154510" y="331822"/>
            <a:chExt cx="8092969" cy="652617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87F0875-83A8-4CA6-BF71-D9219BA730E9}"/>
                </a:ext>
              </a:extLst>
            </p:cNvPr>
            <p:cNvGrpSpPr/>
            <p:nvPr/>
          </p:nvGrpSpPr>
          <p:grpSpPr>
            <a:xfrm>
              <a:off x="644872" y="338792"/>
              <a:ext cx="7602607" cy="5945614"/>
              <a:chOff x="649665" y="401846"/>
              <a:chExt cx="7602607" cy="5945614"/>
            </a:xfrm>
          </p:grpSpPr>
          <p:pic>
            <p:nvPicPr>
              <p:cNvPr id="5" name="Picture 4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6FCFD199-3BAE-48E1-BE3B-86994770B59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412" b="23041"/>
              <a:stretch/>
            </p:blipFill>
            <p:spPr>
              <a:xfrm>
                <a:off x="653143" y="406116"/>
                <a:ext cx="3780000" cy="117322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7" name="Picture 6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A65B3A42-7728-4004-A291-FFB54D308B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231" b="22878"/>
              <a:stretch/>
            </p:blipFill>
            <p:spPr>
              <a:xfrm>
                <a:off x="4470908" y="401846"/>
                <a:ext cx="3780000" cy="118136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9" name="Picture 8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9281773B-B2A3-4001-80AF-ADFB9C284F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001" b="23204"/>
              <a:stretch/>
            </p:blipFill>
            <p:spPr>
              <a:xfrm>
                <a:off x="649665" y="1615325"/>
                <a:ext cx="3780000" cy="1155415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1" name="Picture 1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EECD1AB0-A724-4A30-A206-80C8042B06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718" b="23531"/>
              <a:stretch/>
            </p:blipFill>
            <p:spPr>
              <a:xfrm>
                <a:off x="4468100" y="1621083"/>
                <a:ext cx="3780000" cy="115439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3" name="Picture 12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3E49541C-C2B5-46FB-9932-DF2A432A31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763" b="23203"/>
              <a:stretch/>
            </p:blipFill>
            <p:spPr>
              <a:xfrm>
                <a:off x="654145" y="2801220"/>
                <a:ext cx="3780000" cy="116108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5" name="Picture 14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1A48551A-BC5F-4AE5-B643-8452EE97B7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808" b="22056"/>
              <a:stretch/>
            </p:blipFill>
            <p:spPr>
              <a:xfrm>
                <a:off x="4472272" y="2808047"/>
                <a:ext cx="3780000" cy="116108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7" name="Picture 16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29A7E493-7637-4947-A71B-2D6A203B7A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535" b="23848"/>
              <a:stretch/>
            </p:blipFill>
            <p:spPr>
              <a:xfrm>
                <a:off x="649665" y="3999621"/>
                <a:ext cx="3780000" cy="115086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9" name="Picture 18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79CC5F77-A5D7-428E-A99B-BCD87BE1BB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340" b="22715"/>
              <a:stretch/>
            </p:blipFill>
            <p:spPr>
              <a:xfrm>
                <a:off x="4468100" y="4004748"/>
                <a:ext cx="3780000" cy="115086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1" name="Picture 2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8FD50D25-7DD5-4DA2-8386-0ABE020EAE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491" b="22715"/>
              <a:stretch/>
            </p:blipFill>
            <p:spPr>
              <a:xfrm>
                <a:off x="650335" y="5183366"/>
                <a:ext cx="3780000" cy="1155416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3" name="Picture 22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8975AD47-6F58-41FC-BE87-6F5CEEAE1E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003" b="22552"/>
              <a:stretch/>
            </p:blipFill>
            <p:spPr>
              <a:xfrm>
                <a:off x="4467098" y="5188902"/>
                <a:ext cx="3780000" cy="115855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CA717F-51AF-4E53-BC0E-112675818E74}"/>
                </a:ext>
              </a:extLst>
            </p:cNvPr>
            <p:cNvSpPr txBox="1"/>
            <p:nvPr/>
          </p:nvSpPr>
          <p:spPr>
            <a:xfrm>
              <a:off x="154510" y="6488668"/>
              <a:ext cx="28032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Supplementary figure</a:t>
              </a:r>
              <a:r>
                <a:rPr lang="en-GB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GB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S2b</a:t>
              </a:r>
              <a:endParaRPr lang="en-GB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6341BC3-DCD3-48C3-9C47-9A83BCD7E87F}"/>
                </a:ext>
              </a:extLst>
            </p:cNvPr>
            <p:cNvGrpSpPr/>
            <p:nvPr/>
          </p:nvGrpSpPr>
          <p:grpSpPr>
            <a:xfrm>
              <a:off x="856959" y="331822"/>
              <a:ext cx="3180967" cy="154859"/>
              <a:chOff x="748776" y="231577"/>
              <a:chExt cx="3180967" cy="15485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9D70920-B653-4771-838F-A74A84A3BD35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CEECB7-6EC6-4CC8-983E-98A1EE7CC528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DB6F241-40F6-4B80-AB68-28E2E4F1A6D6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01990CB-F1E4-4E4C-A79F-2BAFF51A795B}"/>
                </a:ext>
              </a:extLst>
            </p:cNvPr>
            <p:cNvGrpSpPr/>
            <p:nvPr/>
          </p:nvGrpSpPr>
          <p:grpSpPr>
            <a:xfrm>
              <a:off x="4636959" y="338792"/>
              <a:ext cx="3180967" cy="154859"/>
              <a:chOff x="748776" y="231577"/>
              <a:chExt cx="3180967" cy="154859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3D12E59-3E77-4F66-9D7C-2298FF3EE8F3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AA61CB5-F062-49B0-A9FE-4C2421E2741F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CBACDE-7A97-46E9-9F72-E2A393E3D388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41167D-7A0D-4CC9-8D37-1B23EB58081E}"/>
                </a:ext>
              </a:extLst>
            </p:cNvPr>
            <p:cNvGrpSpPr/>
            <p:nvPr/>
          </p:nvGrpSpPr>
          <p:grpSpPr>
            <a:xfrm>
              <a:off x="876009" y="1551022"/>
              <a:ext cx="3180967" cy="154859"/>
              <a:chOff x="748776" y="231577"/>
              <a:chExt cx="3180967" cy="154859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575932C-CCC7-49BA-8400-CF324B005606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914661D-D9FB-41A9-9E66-AA0D9B1BE440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C0C4F2D-CD80-4A92-BC2E-E4F3F671B83D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DF68F1D-0CE3-487A-BB0D-EDA9DC97A93D}"/>
                </a:ext>
              </a:extLst>
            </p:cNvPr>
            <p:cNvGrpSpPr/>
            <p:nvPr/>
          </p:nvGrpSpPr>
          <p:grpSpPr>
            <a:xfrm>
              <a:off x="4656009" y="1557992"/>
              <a:ext cx="3180967" cy="154859"/>
              <a:chOff x="748776" y="231577"/>
              <a:chExt cx="3180967" cy="154859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60D7D32-5AC1-4CEE-B2F3-52EE0A9C40E3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F918E03-C63C-4886-9BB2-6746955EDED7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DD91A81-69C6-42A0-9060-68506845ABD8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80ABA15-67A6-4EC6-992C-70587CE06998}"/>
                </a:ext>
              </a:extLst>
            </p:cNvPr>
            <p:cNvGrpSpPr/>
            <p:nvPr/>
          </p:nvGrpSpPr>
          <p:grpSpPr>
            <a:xfrm>
              <a:off x="856959" y="2751250"/>
              <a:ext cx="3180967" cy="154859"/>
              <a:chOff x="748776" y="231577"/>
              <a:chExt cx="3180967" cy="154859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C32BB23-2DF9-4021-81EC-99AE5C1CB34C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9464615-A198-4739-B8FD-DCD7AC37E806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53C8564-4F77-43D8-AADA-F7B88B722443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B87C894-F90D-4943-8A3F-ECD0FF53ACA6}"/>
                </a:ext>
              </a:extLst>
            </p:cNvPr>
            <p:cNvGrpSpPr/>
            <p:nvPr/>
          </p:nvGrpSpPr>
          <p:grpSpPr>
            <a:xfrm>
              <a:off x="4636959" y="2758220"/>
              <a:ext cx="3180967" cy="154859"/>
              <a:chOff x="748776" y="231577"/>
              <a:chExt cx="3180967" cy="154859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D79E814-D7C6-4D48-AD5C-BB36EB9A8B0C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B557637-F305-46D1-AE80-C8E0349C2DA7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1177AFB-6384-4AB1-85C5-18A9D1DD0DFA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142C8713-7BA5-4B99-9A03-04E60C14F105}"/>
                </a:ext>
              </a:extLst>
            </p:cNvPr>
            <p:cNvGrpSpPr/>
            <p:nvPr/>
          </p:nvGrpSpPr>
          <p:grpSpPr>
            <a:xfrm>
              <a:off x="856959" y="3912772"/>
              <a:ext cx="3180967" cy="154859"/>
              <a:chOff x="748776" y="231577"/>
              <a:chExt cx="3180967" cy="154859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35623A9-18B7-4A24-8FB9-106421B153E6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1619737-BCE3-4397-83B3-BB879FBFF080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AF50A1B-2A49-489F-A0B7-9E7619EDD10B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DBFD651-B34D-4062-AB89-97F5892D82BE}"/>
                </a:ext>
              </a:extLst>
            </p:cNvPr>
            <p:cNvGrpSpPr/>
            <p:nvPr/>
          </p:nvGrpSpPr>
          <p:grpSpPr>
            <a:xfrm>
              <a:off x="4636959" y="3919742"/>
              <a:ext cx="3180967" cy="154859"/>
              <a:chOff x="748776" y="231577"/>
              <a:chExt cx="3180967" cy="154859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58F43B4-476A-49B1-A6E6-20FE1A64AAA1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1C71070-167E-4021-AB5E-FC4F005035D8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8AC2BBE-F34C-419C-97A1-F23028BD3420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1BDA869-5EF0-41AB-AE0F-649233692F7C}"/>
                </a:ext>
              </a:extLst>
            </p:cNvPr>
            <p:cNvGrpSpPr/>
            <p:nvPr/>
          </p:nvGrpSpPr>
          <p:grpSpPr>
            <a:xfrm>
              <a:off x="896521" y="5102601"/>
              <a:ext cx="3180967" cy="154859"/>
              <a:chOff x="748776" y="231577"/>
              <a:chExt cx="3180967" cy="154859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335A787-9B4C-4CC2-94C4-BCD6CF33CE68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FAF0515-412C-4418-8D57-664109C41B31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0D35294-BB1D-48D8-B5B2-9B82BBEA9AC8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CD49909-3532-4377-B11A-DAC1154B0713}"/>
                </a:ext>
              </a:extLst>
            </p:cNvPr>
            <p:cNvGrpSpPr/>
            <p:nvPr/>
          </p:nvGrpSpPr>
          <p:grpSpPr>
            <a:xfrm>
              <a:off x="4676521" y="5109571"/>
              <a:ext cx="3180967" cy="154859"/>
              <a:chOff x="748776" y="231577"/>
              <a:chExt cx="3180967" cy="15485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308CDFA-8507-423A-BB7F-60E354942773}"/>
                  </a:ext>
                </a:extLst>
              </p:cNvPr>
              <p:cNvSpPr txBox="1"/>
              <p:nvPr/>
            </p:nvSpPr>
            <p:spPr>
              <a:xfrm>
                <a:off x="748776" y="231577"/>
                <a:ext cx="549344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AMMI1 biplot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465B72E-58D4-420A-82C1-225976D67A0C}"/>
                  </a:ext>
                </a:extLst>
              </p:cNvPr>
              <p:cNvSpPr txBox="1"/>
              <p:nvPr/>
            </p:nvSpPr>
            <p:spPr>
              <a:xfrm>
                <a:off x="2029660" y="231577"/>
                <a:ext cx="495826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biplot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A8BDCA1-1889-4BA4-B7E1-24E907DF6DE6}"/>
                  </a:ext>
                </a:extLst>
              </p:cNvPr>
              <p:cNvSpPr txBox="1"/>
              <p:nvPr/>
            </p:nvSpPr>
            <p:spPr>
              <a:xfrm>
                <a:off x="3236554" y="232548"/>
                <a:ext cx="693189" cy="153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00" dirty="0"/>
                  <a:t>AMMI2 polygon biplot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CBADFDA-710A-4FB4-B453-0A9BDBB55F20}"/>
                </a:ext>
              </a:extLst>
            </p:cNvPr>
            <p:cNvGrpSpPr/>
            <p:nvPr/>
          </p:nvGrpSpPr>
          <p:grpSpPr>
            <a:xfrm>
              <a:off x="595226" y="1395392"/>
              <a:ext cx="4715003" cy="170282"/>
              <a:chOff x="569551" y="1417860"/>
              <a:chExt cx="4715003" cy="170282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8604C4C-4286-4878-A66E-A63B3BBD80A8}"/>
                  </a:ext>
                </a:extLst>
              </p:cNvPr>
              <p:cNvSpPr txBox="1"/>
              <p:nvPr/>
            </p:nvSpPr>
            <p:spPr>
              <a:xfrm>
                <a:off x="569551" y="141886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n179.05588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8CE8D29-9591-46A6-9EC7-D3669B5E5C85}"/>
                  </a:ext>
                </a:extLst>
              </p:cNvPr>
              <p:cNvSpPr txBox="1"/>
              <p:nvPr/>
            </p:nvSpPr>
            <p:spPr>
              <a:xfrm>
                <a:off x="4412042" y="141786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n539.13831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AA7C0898-5BCB-4871-B0A4-D6465A33B972}"/>
                  </a:ext>
                </a:extLst>
              </p:cNvPr>
              <p:cNvSpPr/>
              <p:nvPr/>
            </p:nvSpPr>
            <p:spPr>
              <a:xfrm>
                <a:off x="5115825" y="1476863"/>
                <a:ext cx="16872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89659932-864A-40BA-B2B9-73D1B06442DD}"/>
                </a:ext>
              </a:extLst>
            </p:cNvPr>
            <p:cNvGrpSpPr/>
            <p:nvPr/>
          </p:nvGrpSpPr>
          <p:grpSpPr>
            <a:xfrm>
              <a:off x="578441" y="2589059"/>
              <a:ext cx="4378536" cy="178432"/>
              <a:chOff x="569551" y="1408705"/>
              <a:chExt cx="4378536" cy="178432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E882620C-C5DF-4DBC-865D-222C4F4968CB}"/>
                  </a:ext>
                </a:extLst>
              </p:cNvPr>
              <p:cNvSpPr txBox="1"/>
              <p:nvPr/>
            </p:nvSpPr>
            <p:spPr>
              <a:xfrm>
                <a:off x="569551" y="140870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n541.1355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2FC811B-CFD4-40F4-8EE0-1B6E9FAF9F85}"/>
                  </a:ext>
                </a:extLst>
              </p:cNvPr>
              <p:cNvSpPr txBox="1"/>
              <p:nvPr/>
            </p:nvSpPr>
            <p:spPr>
              <a:xfrm>
                <a:off x="4412042" y="141786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n505.15646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7EC7A58-9993-403C-837E-8CA82B49098D}"/>
                  </a:ext>
                </a:extLst>
              </p:cNvPr>
              <p:cNvSpPr/>
              <p:nvPr/>
            </p:nvSpPr>
            <p:spPr>
              <a:xfrm>
                <a:off x="1328795" y="1464481"/>
                <a:ext cx="13723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ABA98FD-61C8-449F-BF8E-42874BAA915E}"/>
                </a:ext>
              </a:extLst>
            </p:cNvPr>
            <p:cNvSpPr/>
            <p:nvPr/>
          </p:nvSpPr>
          <p:spPr>
            <a:xfrm>
              <a:off x="1290766" y="1451540"/>
              <a:ext cx="168729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B99C105-6FF2-44CD-9BDF-BB9E886E32DF}"/>
                </a:ext>
              </a:extLst>
            </p:cNvPr>
            <p:cNvSpPr/>
            <p:nvPr/>
          </p:nvSpPr>
          <p:spPr>
            <a:xfrm>
              <a:off x="5117685" y="2656059"/>
              <a:ext cx="137236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F9B93FD-3B8E-4564-969F-C01CB6BB7C80}"/>
                </a:ext>
              </a:extLst>
            </p:cNvPr>
            <p:cNvGrpSpPr/>
            <p:nvPr/>
          </p:nvGrpSpPr>
          <p:grpSpPr>
            <a:xfrm>
              <a:off x="595226" y="3785428"/>
              <a:ext cx="4378536" cy="178432"/>
              <a:chOff x="569551" y="1408705"/>
              <a:chExt cx="4378536" cy="178432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549B8C8-BA83-4EE1-A1E4-C58ECF948393}"/>
                  </a:ext>
                </a:extLst>
              </p:cNvPr>
              <p:cNvSpPr txBox="1"/>
              <p:nvPr/>
            </p:nvSpPr>
            <p:spPr>
              <a:xfrm>
                <a:off x="569551" y="140870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n701.19135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ADA6BF72-07E8-4A03-A52A-A483F195B698}"/>
                  </a:ext>
                </a:extLst>
              </p:cNvPr>
              <p:cNvSpPr txBox="1"/>
              <p:nvPr/>
            </p:nvSpPr>
            <p:spPr>
              <a:xfrm>
                <a:off x="4412042" y="141786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n703.18823</a:t>
                </a: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82EBD15-516C-482B-B0CA-4702FD704734}"/>
                  </a:ext>
                </a:extLst>
              </p:cNvPr>
              <p:cNvSpPr/>
              <p:nvPr/>
            </p:nvSpPr>
            <p:spPr>
              <a:xfrm>
                <a:off x="1296584" y="1464753"/>
                <a:ext cx="13723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9A8F736C-A792-48AF-A46A-CC82D7752720}"/>
                </a:ext>
              </a:extLst>
            </p:cNvPr>
            <p:cNvSpPr/>
            <p:nvPr/>
          </p:nvSpPr>
          <p:spPr>
            <a:xfrm>
              <a:off x="5129376" y="3833783"/>
              <a:ext cx="151954" cy="499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90EF491-CC05-49BE-A021-1BD6228A0225}"/>
                </a:ext>
              </a:extLst>
            </p:cNvPr>
            <p:cNvGrpSpPr/>
            <p:nvPr/>
          </p:nvGrpSpPr>
          <p:grpSpPr>
            <a:xfrm>
              <a:off x="600306" y="4974148"/>
              <a:ext cx="4378536" cy="178432"/>
              <a:chOff x="569551" y="1408705"/>
              <a:chExt cx="4378536" cy="178432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75C4BD9F-4A81-402B-B468-10414058D491}"/>
                  </a:ext>
                </a:extLst>
              </p:cNvPr>
              <p:cNvSpPr txBox="1"/>
              <p:nvPr/>
            </p:nvSpPr>
            <p:spPr>
              <a:xfrm>
                <a:off x="569551" y="140870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n666.21851</a:t>
                </a: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34DDF03C-2588-4EAB-841D-B80FE0C1E522}"/>
                  </a:ext>
                </a:extLst>
              </p:cNvPr>
              <p:cNvSpPr txBox="1"/>
              <p:nvPr/>
            </p:nvSpPr>
            <p:spPr>
              <a:xfrm>
                <a:off x="4412042" y="141786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n267.07184</a:t>
                </a: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1CD2044-C5E6-4EE8-BE3D-9A3C220CCCA0}"/>
                  </a:ext>
                </a:extLst>
              </p:cNvPr>
              <p:cNvSpPr/>
              <p:nvPr/>
            </p:nvSpPr>
            <p:spPr>
              <a:xfrm>
                <a:off x="1293235" y="1464481"/>
                <a:ext cx="13723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B6E32513-A9B4-4B84-A80C-62FDF60BF16C}"/>
                </a:ext>
              </a:extLst>
            </p:cNvPr>
            <p:cNvSpPr/>
            <p:nvPr/>
          </p:nvSpPr>
          <p:spPr>
            <a:xfrm>
              <a:off x="5129931" y="5013304"/>
              <a:ext cx="151954" cy="499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36056DF-C698-4DCD-B291-554F9B47DBD1}"/>
                </a:ext>
              </a:extLst>
            </p:cNvPr>
            <p:cNvGrpSpPr/>
            <p:nvPr/>
          </p:nvGrpSpPr>
          <p:grpSpPr>
            <a:xfrm>
              <a:off x="605386" y="6142548"/>
              <a:ext cx="4378536" cy="178432"/>
              <a:chOff x="569551" y="1408705"/>
              <a:chExt cx="4378536" cy="178432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C878D8B6-D187-4F6E-9978-12B5FDA669D0}"/>
                  </a:ext>
                </a:extLst>
              </p:cNvPr>
              <p:cNvSpPr txBox="1"/>
              <p:nvPr/>
            </p:nvSpPr>
            <p:spPr>
              <a:xfrm>
                <a:off x="569551" y="140870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n204.08746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73FC947-E758-4494-A834-E01D8526EFD9}"/>
                  </a:ext>
                </a:extLst>
              </p:cNvPr>
              <p:cNvSpPr txBox="1"/>
              <p:nvPr/>
            </p:nvSpPr>
            <p:spPr>
              <a:xfrm>
                <a:off x="4412042" y="141786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n267.07184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6F4BBCD2-8C18-4803-9960-5797DCA4479E}"/>
                  </a:ext>
                </a:extLst>
              </p:cNvPr>
              <p:cNvSpPr/>
              <p:nvPr/>
            </p:nvSpPr>
            <p:spPr>
              <a:xfrm>
                <a:off x="1293235" y="1464481"/>
                <a:ext cx="13723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5D49A616-337C-48F8-922A-47E5AC981CF6}"/>
                </a:ext>
              </a:extLst>
            </p:cNvPr>
            <p:cNvSpPr/>
            <p:nvPr/>
          </p:nvSpPr>
          <p:spPr>
            <a:xfrm>
              <a:off x="5157325" y="6198324"/>
              <a:ext cx="151954" cy="499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99046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B1315C6-A9E3-46CF-8993-0C4AF7127136}"/>
              </a:ext>
            </a:extLst>
          </p:cNvPr>
          <p:cNvGrpSpPr/>
          <p:nvPr/>
        </p:nvGrpSpPr>
        <p:grpSpPr>
          <a:xfrm>
            <a:off x="154510" y="567884"/>
            <a:ext cx="8164503" cy="6290116"/>
            <a:chOff x="154510" y="567884"/>
            <a:chExt cx="8164503" cy="629011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4EE532C-74D1-43A0-AFEF-2B9EF9C95648}"/>
                </a:ext>
              </a:extLst>
            </p:cNvPr>
            <p:cNvGrpSpPr/>
            <p:nvPr/>
          </p:nvGrpSpPr>
          <p:grpSpPr>
            <a:xfrm>
              <a:off x="715469" y="567884"/>
              <a:ext cx="7603544" cy="5807552"/>
              <a:chOff x="726078" y="567884"/>
              <a:chExt cx="7603544" cy="5807552"/>
            </a:xfrm>
          </p:grpSpPr>
          <p:pic>
            <p:nvPicPr>
              <p:cNvPr id="22" name="Picture 21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549AB9EB-F7AD-4C7A-B062-8D1DD7517F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602" b="23530"/>
              <a:stretch/>
            </p:blipFill>
            <p:spPr>
              <a:xfrm>
                <a:off x="726078" y="5218293"/>
                <a:ext cx="3780000" cy="115714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6" name="Picture 5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DD5BC6E7-A6AC-420E-A14E-7BA512396C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133" b="23529"/>
              <a:stretch/>
            </p:blipFill>
            <p:spPr>
              <a:xfrm>
                <a:off x="731521" y="567884"/>
                <a:ext cx="3780000" cy="114459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8" name="Picture 7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1271E92F-441D-4CE9-8061-64CEFB8965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160" b="23039"/>
              <a:stretch/>
            </p:blipFill>
            <p:spPr>
              <a:xfrm>
                <a:off x="4549622" y="568256"/>
                <a:ext cx="3780000" cy="115411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0" name="Picture 9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7353EB34-531D-4A12-8304-8C1D8FE78A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733" b="23204"/>
              <a:stretch/>
            </p:blipFill>
            <p:spPr>
              <a:xfrm>
                <a:off x="731521" y="1750380"/>
                <a:ext cx="3780000" cy="113381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2" name="Picture 11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D88D3C52-B0B8-44F9-AA76-006B888B21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643" b="24019"/>
              <a:stretch/>
            </p:blipFill>
            <p:spPr>
              <a:xfrm>
                <a:off x="4549622" y="1765363"/>
                <a:ext cx="3780000" cy="113023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4" name="Picture 13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3F97172F-908C-4E34-AACC-B3B60CE08B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466" b="24345"/>
              <a:stretch/>
            </p:blipFill>
            <p:spPr>
              <a:xfrm>
                <a:off x="731521" y="2921797"/>
                <a:ext cx="3780000" cy="110209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6" name="Picture 15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BB2F185D-90D6-4145-8E38-96DE03FF0E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933" b="23691"/>
              <a:stretch/>
            </p:blipFill>
            <p:spPr>
              <a:xfrm>
                <a:off x="4549622" y="2933258"/>
                <a:ext cx="3780000" cy="110209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8" name="Picture 17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33DA1625-E44D-44DE-86CF-326ACCAA14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123" b="24020"/>
              <a:stretch/>
            </p:blipFill>
            <p:spPr>
              <a:xfrm>
                <a:off x="731521" y="4061494"/>
                <a:ext cx="3780000" cy="111790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0" name="Picture 19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5216596A-0E65-47DB-BB27-C506174EA1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629" b="24181"/>
              <a:stretch/>
            </p:blipFill>
            <p:spPr>
              <a:xfrm>
                <a:off x="4549622" y="4073008"/>
                <a:ext cx="3780000" cy="110950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4" name="Picture 23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4317EF96-B1EF-4030-ADD7-E5CC202408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928" b="23530"/>
              <a:stretch/>
            </p:blipFill>
            <p:spPr>
              <a:xfrm>
                <a:off x="4544179" y="5221139"/>
                <a:ext cx="3780000" cy="114942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2AF02EE-48ED-4F9B-8B4A-82D48E11EB66}"/>
                </a:ext>
              </a:extLst>
            </p:cNvPr>
            <p:cNvSpPr txBox="1"/>
            <p:nvPr/>
          </p:nvSpPr>
          <p:spPr>
            <a:xfrm>
              <a:off x="154510" y="6488668"/>
              <a:ext cx="280329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Supplementary figure</a:t>
              </a:r>
              <a:r>
                <a:rPr lang="en-GB" sz="18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  <a:r>
                <a:rPr lang="en-GB" sz="18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S2c</a:t>
              </a:r>
              <a:endParaRPr lang="en-GB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090797B-7700-49A8-B4E7-68C9351B901C}"/>
                </a:ext>
              </a:extLst>
            </p:cNvPr>
            <p:cNvGrpSpPr/>
            <p:nvPr/>
          </p:nvGrpSpPr>
          <p:grpSpPr>
            <a:xfrm>
              <a:off x="715469" y="1600553"/>
              <a:ext cx="4371540" cy="178432"/>
              <a:chOff x="569551" y="1413785"/>
              <a:chExt cx="4240562" cy="178432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0A5E987-8FF4-4FB1-8669-326B28174EA4}"/>
                  </a:ext>
                </a:extLst>
              </p:cNvPr>
              <p:cNvSpPr txBox="1"/>
              <p:nvPr/>
            </p:nvSpPr>
            <p:spPr>
              <a:xfrm>
                <a:off x="569551" y="141378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n315.05084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B9C42DC-8E76-4D11-91D6-AE9ACE9A27BA}"/>
                  </a:ext>
                </a:extLst>
              </p:cNvPr>
              <p:cNvSpPr txBox="1"/>
              <p:nvPr/>
            </p:nvSpPr>
            <p:spPr>
              <a:xfrm>
                <a:off x="4274068" y="142294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n431.09821</a:t>
                </a:r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1C641AC-F7F5-47CA-9BBC-4853A0129EAB}"/>
                </a:ext>
              </a:extLst>
            </p:cNvPr>
            <p:cNvSpPr/>
            <p:nvPr/>
          </p:nvSpPr>
          <p:spPr>
            <a:xfrm>
              <a:off x="5394960" y="1635761"/>
              <a:ext cx="143869" cy="62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714DF99-B582-4B01-827A-B5F6E0859FA8}"/>
                </a:ext>
              </a:extLst>
            </p:cNvPr>
            <p:cNvSpPr/>
            <p:nvPr/>
          </p:nvSpPr>
          <p:spPr>
            <a:xfrm>
              <a:off x="5204818" y="1663109"/>
              <a:ext cx="14950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E2A01B5-6A9F-4D33-8A29-A504E86AD228}"/>
                </a:ext>
              </a:extLst>
            </p:cNvPr>
            <p:cNvSpPr/>
            <p:nvPr/>
          </p:nvSpPr>
          <p:spPr>
            <a:xfrm>
              <a:off x="1407015" y="1636952"/>
              <a:ext cx="148484" cy="62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878F9CD-A8E6-408B-971E-6EB4036AC083}"/>
                </a:ext>
              </a:extLst>
            </p:cNvPr>
            <p:cNvGrpSpPr/>
            <p:nvPr/>
          </p:nvGrpSpPr>
          <p:grpSpPr>
            <a:xfrm>
              <a:off x="657663" y="2770272"/>
              <a:ext cx="4371540" cy="178432"/>
              <a:chOff x="569551" y="1413785"/>
              <a:chExt cx="4240562" cy="17843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49DD127-D099-4109-845C-638136CAE9D9}"/>
                  </a:ext>
                </a:extLst>
              </p:cNvPr>
              <p:cNvSpPr txBox="1"/>
              <p:nvPr/>
            </p:nvSpPr>
            <p:spPr>
              <a:xfrm>
                <a:off x="569551" y="141378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n593.15131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1BA9083-6294-43E6-9AB2-2E34FE65580F}"/>
                  </a:ext>
                </a:extLst>
              </p:cNvPr>
              <p:cNvSpPr txBox="1"/>
              <p:nvPr/>
            </p:nvSpPr>
            <p:spPr>
              <a:xfrm>
                <a:off x="4274068" y="142294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n629.12787</a:t>
                </a:r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058CAC4-EC55-4795-BDA0-29F4B26E82AD}"/>
                </a:ext>
              </a:extLst>
            </p:cNvPr>
            <p:cNvSpPr/>
            <p:nvPr/>
          </p:nvSpPr>
          <p:spPr>
            <a:xfrm>
              <a:off x="5245459" y="2857275"/>
              <a:ext cx="14950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82339F-09BE-470E-A188-60D6792D19BD}"/>
                </a:ext>
              </a:extLst>
            </p:cNvPr>
            <p:cNvSpPr/>
            <p:nvPr/>
          </p:nvSpPr>
          <p:spPr>
            <a:xfrm>
              <a:off x="1403047" y="2829336"/>
              <a:ext cx="14950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829CCD9-64B1-4469-9F46-F79AE6956999}"/>
                </a:ext>
              </a:extLst>
            </p:cNvPr>
            <p:cNvGrpSpPr/>
            <p:nvPr/>
          </p:nvGrpSpPr>
          <p:grpSpPr>
            <a:xfrm>
              <a:off x="657663" y="3904083"/>
              <a:ext cx="4371540" cy="178432"/>
              <a:chOff x="569551" y="1413785"/>
              <a:chExt cx="4240562" cy="178432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2250E9E-FAEA-4357-8327-81EA89F0BA05}"/>
                  </a:ext>
                </a:extLst>
              </p:cNvPr>
              <p:cNvSpPr txBox="1"/>
              <p:nvPr/>
            </p:nvSpPr>
            <p:spPr>
              <a:xfrm>
                <a:off x="569551" y="141378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n593.15131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C72539F-44E9-4DAA-AEEA-94979522B821}"/>
                  </a:ext>
                </a:extLst>
              </p:cNvPr>
              <p:cNvSpPr txBox="1"/>
              <p:nvPr/>
            </p:nvSpPr>
            <p:spPr>
              <a:xfrm>
                <a:off x="4274068" y="142294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n629.12787</a:t>
                </a:r>
              </a:p>
            </p:txBody>
          </p:sp>
        </p:grp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7EE0BFE-6C19-4581-8127-5DF62A0FC79C}"/>
                </a:ext>
              </a:extLst>
            </p:cNvPr>
            <p:cNvSpPr/>
            <p:nvPr/>
          </p:nvSpPr>
          <p:spPr>
            <a:xfrm>
              <a:off x="1407015" y="3971859"/>
              <a:ext cx="149501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522BC28-3F56-4CCA-9038-F66A27352BAD}"/>
                </a:ext>
              </a:extLst>
            </p:cNvPr>
            <p:cNvSpPr/>
            <p:nvPr/>
          </p:nvSpPr>
          <p:spPr>
            <a:xfrm flipV="1">
              <a:off x="5227321" y="3980038"/>
              <a:ext cx="126444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9F5CB5D-995E-4A75-A577-6C0450781DF0}"/>
                </a:ext>
              </a:extLst>
            </p:cNvPr>
            <p:cNvGrpSpPr/>
            <p:nvPr/>
          </p:nvGrpSpPr>
          <p:grpSpPr>
            <a:xfrm>
              <a:off x="657663" y="5060660"/>
              <a:ext cx="4371540" cy="178432"/>
              <a:chOff x="569551" y="1413785"/>
              <a:chExt cx="4240562" cy="178432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AAEE207-87CF-4F86-9D45-FE8F61CED101}"/>
                  </a:ext>
                </a:extLst>
              </p:cNvPr>
              <p:cNvSpPr txBox="1"/>
              <p:nvPr/>
            </p:nvSpPr>
            <p:spPr>
              <a:xfrm>
                <a:off x="569551" y="141378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n380.1561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7161BB0-A8D6-4E03-9FC3-7154E43FF92E}"/>
                  </a:ext>
                </a:extLst>
              </p:cNvPr>
              <p:cNvSpPr txBox="1"/>
              <p:nvPr/>
            </p:nvSpPr>
            <p:spPr>
              <a:xfrm>
                <a:off x="4274068" y="142294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p204.10138</a:t>
                </a:r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74CFB4D-4FEC-408E-8917-BEAC06F53A73}"/>
                </a:ext>
              </a:extLst>
            </p:cNvPr>
            <p:cNvSpPr/>
            <p:nvPr/>
          </p:nvSpPr>
          <p:spPr>
            <a:xfrm flipV="1">
              <a:off x="1408127" y="5130265"/>
              <a:ext cx="126444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28DCC6A-168D-4934-AA48-C08E43291AC7}"/>
                </a:ext>
              </a:extLst>
            </p:cNvPr>
            <p:cNvSpPr/>
            <p:nvPr/>
          </p:nvSpPr>
          <p:spPr>
            <a:xfrm flipV="1">
              <a:off x="5240378" y="5125184"/>
              <a:ext cx="149502" cy="493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7707206-7A7F-4E16-B326-7F96FBF2A242}"/>
                </a:ext>
              </a:extLst>
            </p:cNvPr>
            <p:cNvGrpSpPr/>
            <p:nvPr/>
          </p:nvGrpSpPr>
          <p:grpSpPr>
            <a:xfrm>
              <a:off x="642423" y="6253455"/>
              <a:ext cx="4371540" cy="175362"/>
              <a:chOff x="569551" y="1422940"/>
              <a:chExt cx="4240562" cy="175362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43BA590-8A10-4FEE-BCE1-7BD265878D1E}"/>
                  </a:ext>
                </a:extLst>
              </p:cNvPr>
              <p:cNvSpPr txBox="1"/>
              <p:nvPr/>
            </p:nvSpPr>
            <p:spPr>
              <a:xfrm>
                <a:off x="569551" y="1429025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p665.16705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6FCB956-BB64-4B46-9A25-203F7E8D29A7}"/>
                  </a:ext>
                </a:extLst>
              </p:cNvPr>
              <p:cNvSpPr txBox="1"/>
              <p:nvPr/>
            </p:nvSpPr>
            <p:spPr>
              <a:xfrm>
                <a:off x="4274068" y="1422940"/>
                <a:ext cx="536045" cy="1692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5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p156.04158</a:t>
                </a:r>
              </a:p>
            </p:txBody>
          </p: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D097669-44C3-4181-894B-F43B6383D934}"/>
                </a:ext>
              </a:extLst>
            </p:cNvPr>
            <p:cNvSpPr/>
            <p:nvPr/>
          </p:nvSpPr>
          <p:spPr>
            <a:xfrm flipV="1">
              <a:off x="1375255" y="6316102"/>
              <a:ext cx="149502" cy="493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0CDE81B-3401-4323-87C1-CA9E9EC09ECF}"/>
                </a:ext>
              </a:extLst>
            </p:cNvPr>
            <p:cNvSpPr/>
            <p:nvPr/>
          </p:nvSpPr>
          <p:spPr>
            <a:xfrm flipV="1">
              <a:off x="5220872" y="6317492"/>
              <a:ext cx="149502" cy="493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55226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7B4E5779-12DD-4EAB-B182-5E3F01046A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28" b="24182"/>
          <a:stretch/>
        </p:blipFill>
        <p:spPr>
          <a:xfrm>
            <a:off x="747938" y="1786512"/>
            <a:ext cx="3780000" cy="113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C05FC980-09FC-4732-ABF5-DA55DF898C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0" b="24315"/>
          <a:stretch/>
        </p:blipFill>
        <p:spPr>
          <a:xfrm>
            <a:off x="4566038" y="1799461"/>
            <a:ext cx="3780000" cy="11278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0DF6E7AD-1C58-45B6-ABD9-3CB8D58482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2" b="23994"/>
          <a:stretch/>
        </p:blipFill>
        <p:spPr>
          <a:xfrm>
            <a:off x="741588" y="2957828"/>
            <a:ext cx="3780000" cy="10960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39E6BFAB-1D33-405A-A629-29B3FD290E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3" b="23831"/>
          <a:stretch/>
        </p:blipFill>
        <p:spPr>
          <a:xfrm>
            <a:off x="4559688" y="2966230"/>
            <a:ext cx="3780000" cy="109604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B919F77A-1207-4262-8DAA-6873F63E87E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49" b="24483"/>
          <a:stretch/>
        </p:blipFill>
        <p:spPr>
          <a:xfrm>
            <a:off x="747938" y="4096466"/>
            <a:ext cx="3780000" cy="10574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9" name="Picture 18" descr="Chart, scatter chart&#10;&#10;Description automatically generated">
            <a:extLst>
              <a:ext uri="{FF2B5EF4-FFF2-40B4-BE49-F238E27FC236}">
                <a16:creationId xmlns:a16="http://schemas.microsoft.com/office/drawing/2014/main" id="{4E0EA3BE-966B-4872-83E7-11C73D161DD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59" b="23668"/>
          <a:stretch/>
        </p:blipFill>
        <p:spPr>
          <a:xfrm>
            <a:off x="4566038" y="4104723"/>
            <a:ext cx="3780000" cy="10574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1" name="Picture 20" descr="Chart, scatter chart&#10;&#10;Description automatically generated">
            <a:extLst>
              <a:ext uri="{FF2B5EF4-FFF2-40B4-BE49-F238E27FC236}">
                <a16:creationId xmlns:a16="http://schemas.microsoft.com/office/drawing/2014/main" id="{F4F3080C-8C6F-4CF7-8EDA-C8E6D78DEBF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33" b="23342"/>
          <a:stretch/>
        </p:blipFill>
        <p:spPr>
          <a:xfrm>
            <a:off x="747938" y="5200245"/>
            <a:ext cx="3780000" cy="10877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3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C80BCD10-4EDB-4E94-9523-982BD3742E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5" b="24646"/>
          <a:stretch/>
        </p:blipFill>
        <p:spPr>
          <a:xfrm>
            <a:off x="4572388" y="5203774"/>
            <a:ext cx="3780000" cy="10877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7CBE9EE4-834B-4C94-AB47-A67536CFB38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89" b="23204"/>
          <a:stretch/>
        </p:blipFill>
        <p:spPr>
          <a:xfrm>
            <a:off x="747938" y="602959"/>
            <a:ext cx="3780000" cy="114623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1E8120A-FB9C-4020-A175-DF4E75528E26}"/>
              </a:ext>
            </a:extLst>
          </p:cNvPr>
          <p:cNvSpPr txBox="1"/>
          <p:nvPr/>
        </p:nvSpPr>
        <p:spPr>
          <a:xfrm>
            <a:off x="154510" y="6488668"/>
            <a:ext cx="2803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S2d</a:t>
            </a:r>
            <a:endParaRPr lang="en-GB" dirty="0"/>
          </a:p>
        </p:txBody>
      </p:sp>
      <p:pic>
        <p:nvPicPr>
          <p:cNvPr id="16" name="Picture 15" descr="Chart, scatter chart&#10;&#10;Description automatically generated">
            <a:extLst>
              <a:ext uri="{FF2B5EF4-FFF2-40B4-BE49-F238E27FC236}">
                <a16:creationId xmlns:a16="http://schemas.microsoft.com/office/drawing/2014/main" id="{FEA6AD7E-A906-4CA8-9534-DEB1A9021FB8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67" b="22878"/>
          <a:stretch/>
        </p:blipFill>
        <p:spPr>
          <a:xfrm>
            <a:off x="4559688" y="602959"/>
            <a:ext cx="3780000" cy="115736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347AC91-A1B4-48C9-9AF8-039759DB0D31}"/>
              </a:ext>
            </a:extLst>
          </p:cNvPr>
          <p:cNvGrpSpPr/>
          <p:nvPr/>
        </p:nvGrpSpPr>
        <p:grpSpPr>
          <a:xfrm>
            <a:off x="675217" y="1630184"/>
            <a:ext cx="4715050" cy="177617"/>
            <a:chOff x="675217" y="1630184"/>
            <a:chExt cx="4715050" cy="17761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7802DE-D9AE-4632-8598-823A3B54C5FE}"/>
                </a:ext>
              </a:extLst>
            </p:cNvPr>
            <p:cNvSpPr txBox="1"/>
            <p:nvPr/>
          </p:nvSpPr>
          <p:spPr>
            <a:xfrm>
              <a:off x="675217" y="163018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p72.08089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5442062-F1C6-4FAE-A100-D2BEF0A00CAD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p89.10734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09873B3-CF3A-4BE6-BD62-A70AEB438B29}"/>
                </a:ext>
              </a:extLst>
            </p:cNvPr>
            <p:cNvSpPr/>
            <p:nvPr/>
          </p:nvSpPr>
          <p:spPr>
            <a:xfrm>
              <a:off x="1408136" y="1684434"/>
              <a:ext cx="148484" cy="624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AA655C9-80AE-48E0-943A-5F9CB8FA1453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567D11E-47DF-4373-8EED-7F5FEB2EF905}"/>
              </a:ext>
            </a:extLst>
          </p:cNvPr>
          <p:cNvGrpSpPr/>
          <p:nvPr/>
        </p:nvGrpSpPr>
        <p:grpSpPr>
          <a:xfrm>
            <a:off x="675217" y="2804822"/>
            <a:ext cx="4715050" cy="176768"/>
            <a:chOff x="675217" y="1631033"/>
            <a:chExt cx="4715050" cy="17676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4D76C3C-0E20-449A-854A-359C73382A79}"/>
                </a:ext>
              </a:extLst>
            </p:cNvPr>
            <p:cNvSpPr txBox="1"/>
            <p:nvPr/>
          </p:nvSpPr>
          <p:spPr>
            <a:xfrm>
              <a:off x="675217" y="163103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p156.04158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0162D21-9062-47BE-A056-C229EC30E0A8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p158.03967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A51FC72-6791-4560-B447-9D658E7A8A99}"/>
                </a:ext>
              </a:extLst>
            </p:cNvPr>
            <p:cNvSpPr/>
            <p:nvPr/>
          </p:nvSpPr>
          <p:spPr>
            <a:xfrm>
              <a:off x="1408136" y="1695855"/>
              <a:ext cx="176731" cy="51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2EB86BF-CA02-435B-A3B9-C43A93FE22A4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4AC1C70-7890-49DC-AB2E-A6CAB092CF95}"/>
              </a:ext>
            </a:extLst>
          </p:cNvPr>
          <p:cNvGrpSpPr/>
          <p:nvPr/>
        </p:nvGrpSpPr>
        <p:grpSpPr>
          <a:xfrm>
            <a:off x="682392" y="3933889"/>
            <a:ext cx="4715050" cy="176768"/>
            <a:chOff x="675217" y="1631033"/>
            <a:chExt cx="4715050" cy="17676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E7BAE0B-58E2-47FF-AAD4-19DA650CE531}"/>
                </a:ext>
              </a:extLst>
            </p:cNvPr>
            <p:cNvSpPr txBox="1"/>
            <p:nvPr/>
          </p:nvSpPr>
          <p:spPr>
            <a:xfrm>
              <a:off x="675217" y="163103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p160.03647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31FC945-CC94-4D6C-BE77-AB28A0979AE1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p72.08089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5852897-50AF-40E8-9A16-EA69E5E1FE00}"/>
                </a:ext>
              </a:extLst>
            </p:cNvPr>
            <p:cNvSpPr/>
            <p:nvPr/>
          </p:nvSpPr>
          <p:spPr>
            <a:xfrm>
              <a:off x="1408136" y="1695855"/>
              <a:ext cx="176731" cy="51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D6ACDB9-5210-4103-AB2E-20ABC5A04D41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4BF1F8D-2339-46C5-8E86-AB282B1011B0}"/>
              </a:ext>
            </a:extLst>
          </p:cNvPr>
          <p:cNvGrpSpPr/>
          <p:nvPr/>
        </p:nvGrpSpPr>
        <p:grpSpPr>
          <a:xfrm>
            <a:off x="685373" y="5039431"/>
            <a:ext cx="4760770" cy="171946"/>
            <a:chOff x="629497" y="1638524"/>
            <a:chExt cx="4760770" cy="17194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D388B2B-63EE-4550-BC10-7A7A5C4B6C2B}"/>
                </a:ext>
              </a:extLst>
            </p:cNvPr>
            <p:cNvSpPr txBox="1"/>
            <p:nvPr/>
          </p:nvSpPr>
          <p:spPr>
            <a:xfrm>
              <a:off x="629497" y="164119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p177.05414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BF1E5FD-EA90-4B9D-83CD-241048B1EE14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p689.20892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E48B0FC-2C71-409F-A208-3A04667B93A7}"/>
                </a:ext>
              </a:extLst>
            </p:cNvPr>
            <p:cNvSpPr/>
            <p:nvPr/>
          </p:nvSpPr>
          <p:spPr>
            <a:xfrm>
              <a:off x="1408136" y="1700185"/>
              <a:ext cx="176731" cy="56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6B62205-5EB5-4AE7-BFF2-061C3A35CDD8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70A0E16-E790-4E03-9CAE-7C67D26567DE}"/>
              </a:ext>
            </a:extLst>
          </p:cNvPr>
          <p:cNvGrpSpPr/>
          <p:nvPr/>
        </p:nvGrpSpPr>
        <p:grpSpPr>
          <a:xfrm>
            <a:off x="659973" y="6172271"/>
            <a:ext cx="4755690" cy="171946"/>
            <a:chOff x="634577" y="1638524"/>
            <a:chExt cx="4755690" cy="17194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53E5D9E-D6A5-49AE-8B70-2CAE5EE5E523}"/>
                </a:ext>
              </a:extLst>
            </p:cNvPr>
            <p:cNvSpPr txBox="1"/>
            <p:nvPr/>
          </p:nvSpPr>
          <p:spPr>
            <a:xfrm>
              <a:off x="634577" y="164119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p705.1828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C966669-7883-4F5B-8BC0-57B8138740BA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p110.06004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C17AA44-CE5B-4AD0-B993-44EDB9C03DAA}"/>
                </a:ext>
              </a:extLst>
            </p:cNvPr>
            <p:cNvSpPr/>
            <p:nvPr/>
          </p:nvSpPr>
          <p:spPr>
            <a:xfrm>
              <a:off x="1408136" y="1700185"/>
              <a:ext cx="176731" cy="568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968FE2B-96B7-4EE8-91C9-5B4E9C2CC2A3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2545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CB657949-8E69-42BB-B06F-679FED448E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42" b="24483"/>
          <a:stretch/>
        </p:blipFill>
        <p:spPr>
          <a:xfrm>
            <a:off x="522513" y="539568"/>
            <a:ext cx="3780000" cy="10899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45961373-3DC4-46D8-B149-561BB4C162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7" b="24810"/>
          <a:stretch/>
        </p:blipFill>
        <p:spPr>
          <a:xfrm>
            <a:off x="4334263" y="541988"/>
            <a:ext cx="3780000" cy="10970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767075CE-2047-4770-A715-87E26B99062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70" b="23668"/>
          <a:stretch/>
        </p:blipFill>
        <p:spPr>
          <a:xfrm>
            <a:off x="521642" y="1662525"/>
            <a:ext cx="3780000" cy="10992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358F132C-4D63-45A9-BDC6-36007BCB20F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5" b="24320"/>
          <a:stretch/>
        </p:blipFill>
        <p:spPr>
          <a:xfrm>
            <a:off x="4337537" y="1670314"/>
            <a:ext cx="3780000" cy="10970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79B76EFA-741D-47AF-A6DD-D63E6EBA22E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49" b="24483"/>
          <a:stretch/>
        </p:blipFill>
        <p:spPr>
          <a:xfrm>
            <a:off x="521642" y="2802583"/>
            <a:ext cx="3780000" cy="10992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7F593360-0390-46F7-9D13-CE92FFDF6A8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2" b="24483"/>
          <a:stretch/>
        </p:blipFill>
        <p:spPr>
          <a:xfrm>
            <a:off x="4339742" y="2804989"/>
            <a:ext cx="3780000" cy="109928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2EDD8209-C6D7-4980-AEEC-50E8DEE7A0B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6" b="23830"/>
          <a:stretch/>
        </p:blipFill>
        <p:spPr>
          <a:xfrm>
            <a:off x="521642" y="3937313"/>
            <a:ext cx="3780000" cy="111857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9" name="Picture 18" descr="Chart, scatter chart&#10;&#10;Description automatically generated">
            <a:extLst>
              <a:ext uri="{FF2B5EF4-FFF2-40B4-BE49-F238E27FC236}">
                <a16:creationId xmlns:a16="http://schemas.microsoft.com/office/drawing/2014/main" id="{EDC92D99-2F4E-41A1-9A36-E16983253EB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2" b="24157"/>
          <a:stretch/>
        </p:blipFill>
        <p:spPr>
          <a:xfrm>
            <a:off x="4339742" y="3946120"/>
            <a:ext cx="3780000" cy="111471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1" name="Picture 20" descr="Chart, scatter chart&#10;&#10;Description automatically generated">
            <a:extLst>
              <a:ext uri="{FF2B5EF4-FFF2-40B4-BE49-F238E27FC236}">
                <a16:creationId xmlns:a16="http://schemas.microsoft.com/office/drawing/2014/main" id="{A0F416B8-B55D-4AB6-AE8A-B604BCD20D9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91" b="24019"/>
          <a:stretch/>
        </p:blipFill>
        <p:spPr>
          <a:xfrm>
            <a:off x="2525282" y="5097695"/>
            <a:ext cx="3780000" cy="113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B521C7-40F6-4ABA-BBD4-893899B6EA8F}"/>
              </a:ext>
            </a:extLst>
          </p:cNvPr>
          <p:cNvSpPr txBox="1"/>
          <p:nvPr/>
        </p:nvSpPr>
        <p:spPr>
          <a:xfrm>
            <a:off x="154510" y="6488668"/>
            <a:ext cx="2803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S2e</a:t>
            </a:r>
            <a:endParaRPr lang="en-GB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0FD9622-28A1-4ACD-AFEC-DFB6E7F489D2}"/>
              </a:ext>
            </a:extLst>
          </p:cNvPr>
          <p:cNvGrpSpPr/>
          <p:nvPr/>
        </p:nvGrpSpPr>
        <p:grpSpPr>
          <a:xfrm>
            <a:off x="477097" y="1511208"/>
            <a:ext cx="4715050" cy="176768"/>
            <a:chOff x="675217" y="1631033"/>
            <a:chExt cx="4715050" cy="176768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9C30D8A-B6F0-4228-AF87-58A0E1DBF11C}"/>
                </a:ext>
              </a:extLst>
            </p:cNvPr>
            <p:cNvSpPr txBox="1"/>
            <p:nvPr/>
          </p:nvSpPr>
          <p:spPr>
            <a:xfrm>
              <a:off x="675217" y="163103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p120.04417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DE71389-8652-400E-AFB6-E6377092AA62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p124.07535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9A2EB0D7-29C9-4733-BC6E-A5FD9FEA0A7E}"/>
                </a:ext>
              </a:extLst>
            </p:cNvPr>
            <p:cNvSpPr/>
            <p:nvPr/>
          </p:nvSpPr>
          <p:spPr>
            <a:xfrm>
              <a:off x="1408136" y="1695855"/>
              <a:ext cx="176731" cy="51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44A9E6E-C770-4ED5-8E40-D59F133EA966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A77BEFC-0E18-4346-93CC-E72C349592E0}"/>
              </a:ext>
            </a:extLst>
          </p:cNvPr>
          <p:cNvGrpSpPr/>
          <p:nvPr/>
        </p:nvGrpSpPr>
        <p:grpSpPr>
          <a:xfrm>
            <a:off x="478802" y="2642418"/>
            <a:ext cx="4715050" cy="176768"/>
            <a:chOff x="675217" y="1631033"/>
            <a:chExt cx="4715050" cy="17676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1BFEF3C-3704-4650-8D29-41F9456620DC}"/>
                </a:ext>
              </a:extLst>
            </p:cNvPr>
            <p:cNvSpPr txBox="1"/>
            <p:nvPr/>
          </p:nvSpPr>
          <p:spPr>
            <a:xfrm>
              <a:off x="675217" y="163103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p138.05461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EBEBE42-57AE-48E5-BAA4-77DE9021BA1A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p139.0578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33F25C3-BF99-4B25-9BBB-2D8DB22CE793}"/>
                </a:ext>
              </a:extLst>
            </p:cNvPr>
            <p:cNvSpPr/>
            <p:nvPr/>
          </p:nvSpPr>
          <p:spPr>
            <a:xfrm>
              <a:off x="1408136" y="1695855"/>
              <a:ext cx="176731" cy="51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48B69469-278F-4D17-B85F-8904ADB4CE89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883643B-53EB-45D0-8A24-70133A89438A}"/>
              </a:ext>
            </a:extLst>
          </p:cNvPr>
          <p:cNvGrpSpPr/>
          <p:nvPr/>
        </p:nvGrpSpPr>
        <p:grpSpPr>
          <a:xfrm>
            <a:off x="468642" y="3785418"/>
            <a:ext cx="4715050" cy="176768"/>
            <a:chOff x="675217" y="1631033"/>
            <a:chExt cx="4715050" cy="17676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AE5268B-AB63-4BEA-AD2C-0E2E6AFB4844}"/>
                </a:ext>
              </a:extLst>
            </p:cNvPr>
            <p:cNvSpPr txBox="1"/>
            <p:nvPr/>
          </p:nvSpPr>
          <p:spPr>
            <a:xfrm>
              <a:off x="675217" y="163103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p160.03647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B093530-8150-453C-96FE-F642E302157A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p689.20892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2F8649B-8A9C-420D-AA06-A75B09518C43}"/>
                </a:ext>
              </a:extLst>
            </p:cNvPr>
            <p:cNvSpPr/>
            <p:nvPr/>
          </p:nvSpPr>
          <p:spPr>
            <a:xfrm>
              <a:off x="1408136" y="1695855"/>
              <a:ext cx="176731" cy="51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7DD48A0-2383-4912-9C00-5195561BD4CF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6FBC3C9-94F0-4EFA-A8F8-D3E2047B6BE5}"/>
              </a:ext>
            </a:extLst>
          </p:cNvPr>
          <p:cNvGrpSpPr/>
          <p:nvPr/>
        </p:nvGrpSpPr>
        <p:grpSpPr>
          <a:xfrm>
            <a:off x="478802" y="4928418"/>
            <a:ext cx="4715050" cy="176768"/>
            <a:chOff x="675217" y="1631033"/>
            <a:chExt cx="4715050" cy="17676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BCB109B-2A14-4832-A5AA-5059575E9C18}"/>
                </a:ext>
              </a:extLst>
            </p:cNvPr>
            <p:cNvSpPr txBox="1"/>
            <p:nvPr/>
          </p:nvSpPr>
          <p:spPr>
            <a:xfrm>
              <a:off x="675217" y="1631033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p705.1828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BC4C59E-CF1D-453D-AFE0-45B9A041441A}"/>
                </a:ext>
              </a:extLst>
            </p:cNvPr>
            <p:cNvSpPr txBox="1"/>
            <p:nvPr/>
          </p:nvSpPr>
          <p:spPr>
            <a:xfrm>
              <a:off x="4481336" y="1638524"/>
              <a:ext cx="552602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p221.12808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EE7C030-5083-4DE7-98BD-A57343C1C6E5}"/>
                </a:ext>
              </a:extLst>
            </p:cNvPr>
            <p:cNvSpPr/>
            <p:nvPr/>
          </p:nvSpPr>
          <p:spPr>
            <a:xfrm>
              <a:off x="1408136" y="1695855"/>
              <a:ext cx="176731" cy="510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55EE24A-02A1-49D6-BA52-A0608FFBF064}"/>
                </a:ext>
              </a:extLst>
            </p:cNvPr>
            <p:cNvSpPr/>
            <p:nvPr/>
          </p:nvSpPr>
          <p:spPr>
            <a:xfrm>
              <a:off x="5215312" y="1695855"/>
              <a:ext cx="174955" cy="58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57900D0-8AB3-4D4D-8ED3-012C46A0F985}"/>
              </a:ext>
            </a:extLst>
          </p:cNvPr>
          <p:cNvGrpSpPr/>
          <p:nvPr/>
        </p:nvGrpSpPr>
        <p:grpSpPr>
          <a:xfrm>
            <a:off x="2535442" y="6122378"/>
            <a:ext cx="796398" cy="169277"/>
            <a:chOff x="675216" y="1631033"/>
            <a:chExt cx="909651" cy="16927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5CE30B1-AA03-4837-A405-8F7A488A9AD7}"/>
                </a:ext>
              </a:extLst>
            </p:cNvPr>
            <p:cNvSpPr txBox="1"/>
            <p:nvPr/>
          </p:nvSpPr>
          <p:spPr>
            <a:xfrm>
              <a:off x="675216" y="1631033"/>
              <a:ext cx="909650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500" b="0" i="0" u="none" strike="noStrike" dirty="0"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p345.10172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F09973E-7D7D-4A3B-B539-29F0A38EF2AA}"/>
                </a:ext>
              </a:extLst>
            </p:cNvPr>
            <p:cNvSpPr/>
            <p:nvPr/>
          </p:nvSpPr>
          <p:spPr>
            <a:xfrm>
              <a:off x="1416597" y="1695149"/>
              <a:ext cx="168270" cy="517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868763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B88991A6-9870-473D-AE0D-E6FD74BDF29A}"/>
              </a:ext>
            </a:extLst>
          </p:cNvPr>
          <p:cNvGrpSpPr/>
          <p:nvPr/>
        </p:nvGrpSpPr>
        <p:grpSpPr>
          <a:xfrm>
            <a:off x="98655" y="1141708"/>
            <a:ext cx="8918521" cy="4814264"/>
            <a:chOff x="-28169" y="565975"/>
            <a:chExt cx="8918521" cy="4814264"/>
          </a:xfrm>
        </p:grpSpPr>
        <p:pic>
          <p:nvPicPr>
            <p:cNvPr id="5" name="Picture 4" descr="Map&#10;&#10;Description automatically generated">
              <a:extLst>
                <a:ext uri="{FF2B5EF4-FFF2-40B4-BE49-F238E27FC236}">
                  <a16:creationId xmlns:a16="http://schemas.microsoft.com/office/drawing/2014/main" id="{86042043-E162-45EE-B2D7-9271559D4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65975"/>
              <a:ext cx="4599108" cy="2880000"/>
            </a:xfrm>
            <a:prstGeom prst="rect">
              <a:avLst/>
            </a:prstGeom>
          </p:spPr>
        </p:pic>
        <p:pic>
          <p:nvPicPr>
            <p:cNvPr id="7" name="Picture 6" descr="Map&#10;&#10;Description automatically generated">
              <a:extLst>
                <a:ext uri="{FF2B5EF4-FFF2-40B4-BE49-F238E27FC236}">
                  <a16:creationId xmlns:a16="http://schemas.microsoft.com/office/drawing/2014/main" id="{7F1328FB-3FCA-4988-ACCB-F270AF65E3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9"/>
            <a:stretch/>
          </p:blipFill>
          <p:spPr>
            <a:xfrm>
              <a:off x="4478867" y="565975"/>
              <a:ext cx="4298378" cy="2880000"/>
            </a:xfrm>
            <a:prstGeom prst="rect">
              <a:avLst/>
            </a:prstGeom>
          </p:spPr>
        </p:pic>
        <p:pic>
          <p:nvPicPr>
            <p:cNvPr id="9" name="Picture 8" descr="Map&#10;&#10;Description automatically generated">
              <a:extLst>
                <a:ext uri="{FF2B5EF4-FFF2-40B4-BE49-F238E27FC236}">
                  <a16:creationId xmlns:a16="http://schemas.microsoft.com/office/drawing/2014/main" id="{FDDD9576-6926-4E52-B3F6-3C1502D711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726"/>
            <a:stretch/>
          </p:blipFill>
          <p:spPr>
            <a:xfrm>
              <a:off x="-28169" y="3412025"/>
              <a:ext cx="4661333" cy="1000441"/>
            </a:xfrm>
            <a:prstGeom prst="rect">
              <a:avLst/>
            </a:prstGeom>
          </p:spPr>
        </p:pic>
        <p:pic>
          <p:nvPicPr>
            <p:cNvPr id="11" name="Picture 10" descr="Chart, scatter chart&#10;&#10;Description automatically generated">
              <a:extLst>
                <a:ext uri="{FF2B5EF4-FFF2-40B4-BE49-F238E27FC236}">
                  <a16:creationId xmlns:a16="http://schemas.microsoft.com/office/drawing/2014/main" id="{37EE5D8E-6CE7-48B5-9902-4455DCECB6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48"/>
            <a:stretch/>
          </p:blipFill>
          <p:spPr>
            <a:xfrm>
              <a:off x="3940380" y="4377946"/>
              <a:ext cx="3073400" cy="974300"/>
            </a:xfrm>
            <a:prstGeom prst="rect">
              <a:avLst/>
            </a:prstGeom>
          </p:spPr>
        </p:pic>
        <p:pic>
          <p:nvPicPr>
            <p:cNvPr id="19" name="Picture 18" descr="Map&#10;&#10;Description automatically generated">
              <a:extLst>
                <a:ext uri="{FF2B5EF4-FFF2-40B4-BE49-F238E27FC236}">
                  <a16:creationId xmlns:a16="http://schemas.microsoft.com/office/drawing/2014/main" id="{1AC0D479-D983-4B55-A94A-A9CE76B128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9" t="66441" r="4576"/>
            <a:stretch/>
          </p:blipFill>
          <p:spPr>
            <a:xfrm>
              <a:off x="4478866" y="3445975"/>
              <a:ext cx="4174999" cy="987086"/>
            </a:xfrm>
            <a:prstGeom prst="rect">
              <a:avLst/>
            </a:prstGeom>
          </p:spPr>
        </p:pic>
        <p:pic>
          <p:nvPicPr>
            <p:cNvPr id="20" name="Picture 19" descr="Chart, scatter chart&#10;&#10;Description automatically generated">
              <a:extLst>
                <a:ext uri="{FF2B5EF4-FFF2-40B4-BE49-F238E27FC236}">
                  <a16:creationId xmlns:a16="http://schemas.microsoft.com/office/drawing/2014/main" id="{CECC32E0-F09A-4A91-8143-F648A47964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" t="50622" r="65752" b="-868"/>
            <a:stretch/>
          </p:blipFill>
          <p:spPr>
            <a:xfrm>
              <a:off x="6970509" y="4377946"/>
              <a:ext cx="950141" cy="966492"/>
            </a:xfrm>
            <a:prstGeom prst="rect">
              <a:avLst/>
            </a:prstGeom>
          </p:spPr>
        </p:pic>
        <p:pic>
          <p:nvPicPr>
            <p:cNvPr id="21" name="Picture 20" descr="Chart, scatter chart&#10;&#10;Description automatically generated">
              <a:extLst>
                <a:ext uri="{FF2B5EF4-FFF2-40B4-BE49-F238E27FC236}">
                  <a16:creationId xmlns:a16="http://schemas.microsoft.com/office/drawing/2014/main" id="{1B47274B-23D7-4AA7-8EB5-0353DC7387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48" t="50622" r="32143" b="-868"/>
            <a:stretch/>
          </p:blipFill>
          <p:spPr>
            <a:xfrm>
              <a:off x="7894314" y="4440460"/>
              <a:ext cx="996038" cy="931971"/>
            </a:xfrm>
            <a:prstGeom prst="rect">
              <a:avLst/>
            </a:prstGeom>
          </p:spPr>
        </p:pic>
        <p:pic>
          <p:nvPicPr>
            <p:cNvPr id="22" name="Picture 21" descr="Map&#10;&#10;Description automatically generated">
              <a:extLst>
                <a:ext uri="{FF2B5EF4-FFF2-40B4-BE49-F238E27FC236}">
                  <a16:creationId xmlns:a16="http://schemas.microsoft.com/office/drawing/2014/main" id="{6D933512-72F7-41C4-A740-329D191F92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3" t="33367" r="4812" b="32359"/>
            <a:stretch/>
          </p:blipFill>
          <p:spPr>
            <a:xfrm>
              <a:off x="41807" y="4365160"/>
              <a:ext cx="3996792" cy="987086"/>
            </a:xfrm>
            <a:prstGeom prst="rect">
              <a:avLst/>
            </a:prstGeom>
          </p:spPr>
        </p:pic>
        <p:pic>
          <p:nvPicPr>
            <p:cNvPr id="12" name="Picture 11" descr="Chart, scatter chart&#10;&#10;Description automatically generated">
              <a:extLst>
                <a:ext uri="{FF2B5EF4-FFF2-40B4-BE49-F238E27FC236}">
                  <a16:creationId xmlns:a16="http://schemas.microsoft.com/office/drawing/2014/main" id="{52C4D635-FFAF-4433-8844-52FFED54F0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48"/>
            <a:stretch/>
          </p:blipFill>
          <p:spPr>
            <a:xfrm>
              <a:off x="3926259" y="4405939"/>
              <a:ext cx="3073400" cy="974300"/>
            </a:xfrm>
            <a:prstGeom prst="rect">
              <a:avLst/>
            </a:prstGeom>
          </p:spPr>
        </p:pic>
        <p:pic>
          <p:nvPicPr>
            <p:cNvPr id="13" name="Picture 12" descr="Chart, scatter chart&#10;&#10;Description automatically generated">
              <a:extLst>
                <a:ext uri="{FF2B5EF4-FFF2-40B4-BE49-F238E27FC236}">
                  <a16:creationId xmlns:a16="http://schemas.microsoft.com/office/drawing/2014/main" id="{0DF9B96D-AA07-4EC5-BC7D-37E82A0EFC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" t="50622" r="65752" b="-868"/>
            <a:stretch/>
          </p:blipFill>
          <p:spPr>
            <a:xfrm>
              <a:off x="6956388" y="4405939"/>
              <a:ext cx="950141" cy="966492"/>
            </a:xfrm>
            <a:prstGeom prst="rect">
              <a:avLst/>
            </a:prstGeom>
          </p:spPr>
        </p:pic>
        <p:pic>
          <p:nvPicPr>
            <p:cNvPr id="14" name="Picture 13" descr="Map&#10;&#10;Description automatically generated">
              <a:extLst>
                <a:ext uri="{FF2B5EF4-FFF2-40B4-BE49-F238E27FC236}">
                  <a16:creationId xmlns:a16="http://schemas.microsoft.com/office/drawing/2014/main" id="{DAC494A6-4431-42AD-BAAE-450769F8C5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83" t="33367" r="4812" b="32359"/>
            <a:stretch/>
          </p:blipFill>
          <p:spPr>
            <a:xfrm>
              <a:off x="27686" y="4393153"/>
              <a:ext cx="3996792" cy="987086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8A85572-BC88-4216-9AF4-6F337BFD598D}"/>
              </a:ext>
            </a:extLst>
          </p:cNvPr>
          <p:cNvSpPr txBox="1"/>
          <p:nvPr/>
        </p:nvSpPr>
        <p:spPr>
          <a:xfrm>
            <a:off x="154510" y="6488668"/>
            <a:ext cx="2803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131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AC027E-56AC-4D1D-8858-9A9C32B15DC7}"/>
              </a:ext>
            </a:extLst>
          </p:cNvPr>
          <p:cNvGrpSpPr/>
          <p:nvPr/>
        </p:nvGrpSpPr>
        <p:grpSpPr>
          <a:xfrm>
            <a:off x="549023" y="69334"/>
            <a:ext cx="8045954" cy="6566947"/>
            <a:chOff x="119351" y="44229"/>
            <a:chExt cx="8311643" cy="6751919"/>
          </a:xfrm>
        </p:grpSpPr>
        <p:pic>
          <p:nvPicPr>
            <p:cNvPr id="118" name="Picture 117" descr="Diagram&#10;&#10;Description automatically generated">
              <a:extLst>
                <a:ext uri="{FF2B5EF4-FFF2-40B4-BE49-F238E27FC236}">
                  <a16:creationId xmlns:a16="http://schemas.microsoft.com/office/drawing/2014/main" id="{19558E44-983D-4871-830F-817A084F65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4" t="9781" r="5556" b="23266"/>
            <a:stretch/>
          </p:blipFill>
          <p:spPr>
            <a:xfrm>
              <a:off x="1585184" y="44229"/>
              <a:ext cx="1260000" cy="1278489"/>
            </a:xfrm>
            <a:prstGeom prst="rect">
              <a:avLst/>
            </a:prstGeom>
          </p:spPr>
        </p:pic>
        <p:pic>
          <p:nvPicPr>
            <p:cNvPr id="120" name="Picture 119" descr="Diagram&#10;&#10;Description automatically generated">
              <a:extLst>
                <a:ext uri="{FF2B5EF4-FFF2-40B4-BE49-F238E27FC236}">
                  <a16:creationId xmlns:a16="http://schemas.microsoft.com/office/drawing/2014/main" id="{5DDB8810-785B-4EC0-9B54-990499E3B9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6" t="10885" r="6464" b="23266"/>
            <a:stretch/>
          </p:blipFill>
          <p:spPr>
            <a:xfrm>
              <a:off x="2904655" y="65314"/>
              <a:ext cx="1260000" cy="1278490"/>
            </a:xfrm>
            <a:prstGeom prst="rect">
              <a:avLst/>
            </a:prstGeom>
          </p:spPr>
        </p:pic>
        <p:pic>
          <p:nvPicPr>
            <p:cNvPr id="122" name="Picture 121" descr="Diagram&#10;&#10;Description automatically generated">
              <a:extLst>
                <a:ext uri="{FF2B5EF4-FFF2-40B4-BE49-F238E27FC236}">
                  <a16:creationId xmlns:a16="http://schemas.microsoft.com/office/drawing/2014/main" id="{256711D7-60D0-47D7-9340-42E52F52EB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2" t="10885" r="6099" b="23129"/>
            <a:stretch/>
          </p:blipFill>
          <p:spPr>
            <a:xfrm>
              <a:off x="4310572" y="65314"/>
              <a:ext cx="1260000" cy="1283823"/>
            </a:xfrm>
            <a:prstGeom prst="rect">
              <a:avLst/>
            </a:prstGeom>
          </p:spPr>
        </p:pic>
        <p:pic>
          <p:nvPicPr>
            <p:cNvPr id="124" name="Picture 123" descr="Diagram&#10;&#10;Description automatically generated">
              <a:extLst>
                <a:ext uri="{FF2B5EF4-FFF2-40B4-BE49-F238E27FC236}">
                  <a16:creationId xmlns:a16="http://schemas.microsoft.com/office/drawing/2014/main" id="{BA8E6E42-2714-4C21-A23D-DE6C2704D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0" t="10885" r="7007" b="23129"/>
            <a:stretch/>
          </p:blipFill>
          <p:spPr>
            <a:xfrm>
              <a:off x="5670459" y="65314"/>
              <a:ext cx="1260000" cy="1294703"/>
            </a:xfrm>
            <a:prstGeom prst="rect">
              <a:avLst/>
            </a:prstGeom>
          </p:spPr>
        </p:pic>
        <p:pic>
          <p:nvPicPr>
            <p:cNvPr id="126" name="Picture 125" descr="Diagram&#10;&#10;Description automatically generated">
              <a:extLst>
                <a:ext uri="{FF2B5EF4-FFF2-40B4-BE49-F238E27FC236}">
                  <a16:creationId xmlns:a16="http://schemas.microsoft.com/office/drawing/2014/main" id="{1D830F40-8E7F-40EB-9B07-48550DB8E7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0612" r="7188" b="23401"/>
            <a:stretch/>
          </p:blipFill>
          <p:spPr>
            <a:xfrm>
              <a:off x="7072276" y="65314"/>
              <a:ext cx="1260000" cy="1300213"/>
            </a:xfrm>
            <a:prstGeom prst="rect">
              <a:avLst/>
            </a:prstGeom>
          </p:spPr>
        </p:pic>
        <p:pic>
          <p:nvPicPr>
            <p:cNvPr id="128" name="Picture 127" descr="Diagram&#10;&#10;Description automatically generated">
              <a:extLst>
                <a:ext uri="{FF2B5EF4-FFF2-40B4-BE49-F238E27FC236}">
                  <a16:creationId xmlns:a16="http://schemas.microsoft.com/office/drawing/2014/main" id="{BE6659B9-9711-4A9C-96A2-09F6C68AEB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9" t="11429" r="6825" b="23265"/>
            <a:stretch/>
          </p:blipFill>
          <p:spPr>
            <a:xfrm>
              <a:off x="181749" y="1387473"/>
              <a:ext cx="1260000" cy="1278647"/>
            </a:xfrm>
            <a:prstGeom prst="rect">
              <a:avLst/>
            </a:prstGeom>
          </p:spPr>
        </p:pic>
        <p:pic>
          <p:nvPicPr>
            <p:cNvPr id="130" name="Picture 129" descr="Diagram&#10;&#10;Description automatically generated">
              <a:extLst>
                <a:ext uri="{FF2B5EF4-FFF2-40B4-BE49-F238E27FC236}">
                  <a16:creationId xmlns:a16="http://schemas.microsoft.com/office/drawing/2014/main" id="{A5E8184F-A898-4A5F-9DA9-7A8753D02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3" t="11157" r="6826" b="23537"/>
            <a:stretch/>
          </p:blipFill>
          <p:spPr>
            <a:xfrm>
              <a:off x="1543202" y="1404367"/>
              <a:ext cx="1260000" cy="1286809"/>
            </a:xfrm>
            <a:prstGeom prst="rect">
              <a:avLst/>
            </a:prstGeom>
          </p:spPr>
        </p:pic>
        <p:pic>
          <p:nvPicPr>
            <p:cNvPr id="132" name="Picture 131" descr="Diagram&#10;&#10;Description automatically generated">
              <a:extLst>
                <a:ext uri="{FF2B5EF4-FFF2-40B4-BE49-F238E27FC236}">
                  <a16:creationId xmlns:a16="http://schemas.microsoft.com/office/drawing/2014/main" id="{F13E0FD0-2427-481D-96E0-8080031957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2" t="11429" r="7370" b="23401"/>
            <a:stretch/>
          </p:blipFill>
          <p:spPr>
            <a:xfrm>
              <a:off x="2904655" y="1428700"/>
              <a:ext cx="1260000" cy="1289615"/>
            </a:xfrm>
            <a:prstGeom prst="rect">
              <a:avLst/>
            </a:prstGeom>
          </p:spPr>
        </p:pic>
        <p:pic>
          <p:nvPicPr>
            <p:cNvPr id="134" name="Picture 133" descr="Diagram&#10;&#10;Description automatically generated">
              <a:extLst>
                <a:ext uri="{FF2B5EF4-FFF2-40B4-BE49-F238E27FC236}">
                  <a16:creationId xmlns:a16="http://schemas.microsoft.com/office/drawing/2014/main" id="{6C6F0ACE-D77F-42AD-8E3C-4504998689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1157" r="7006" b="23673"/>
            <a:stretch/>
          </p:blipFill>
          <p:spPr>
            <a:xfrm>
              <a:off x="4310572" y="1395481"/>
              <a:ext cx="1260000" cy="1281401"/>
            </a:xfrm>
            <a:prstGeom prst="rect">
              <a:avLst/>
            </a:prstGeom>
          </p:spPr>
        </p:pic>
        <p:pic>
          <p:nvPicPr>
            <p:cNvPr id="136" name="Picture 135" descr="Diagram&#10;&#10;Description automatically generated">
              <a:extLst>
                <a:ext uri="{FF2B5EF4-FFF2-40B4-BE49-F238E27FC236}">
                  <a16:creationId xmlns:a16="http://schemas.microsoft.com/office/drawing/2014/main" id="{5FFD52E8-1D0B-4708-871B-0C8829D64A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1021" r="7006" b="23401"/>
            <a:stretch/>
          </p:blipFill>
          <p:spPr>
            <a:xfrm>
              <a:off x="5728057" y="1416188"/>
              <a:ext cx="1260000" cy="1289426"/>
            </a:xfrm>
            <a:prstGeom prst="rect">
              <a:avLst/>
            </a:prstGeom>
          </p:spPr>
        </p:pic>
        <p:pic>
          <p:nvPicPr>
            <p:cNvPr id="138" name="Picture 137" descr="Diagram&#10;&#10;Description automatically generated">
              <a:extLst>
                <a:ext uri="{FF2B5EF4-FFF2-40B4-BE49-F238E27FC236}">
                  <a16:creationId xmlns:a16="http://schemas.microsoft.com/office/drawing/2014/main" id="{BA5A5C6B-9435-46D4-9EFD-540620C499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4" t="11292" r="7189" b="23401"/>
            <a:stretch/>
          </p:blipFill>
          <p:spPr>
            <a:xfrm>
              <a:off x="7133974" y="1415856"/>
              <a:ext cx="1260000" cy="1292309"/>
            </a:xfrm>
            <a:prstGeom prst="rect">
              <a:avLst/>
            </a:prstGeom>
          </p:spPr>
        </p:pic>
        <p:pic>
          <p:nvPicPr>
            <p:cNvPr id="140" name="Picture 139" descr="Diagram&#10;&#10;Description automatically generated">
              <a:extLst>
                <a:ext uri="{FF2B5EF4-FFF2-40B4-BE49-F238E27FC236}">
                  <a16:creationId xmlns:a16="http://schemas.microsoft.com/office/drawing/2014/main" id="{C7B8B254-5A3E-4165-B595-F04770ADC0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5" t="11157" r="7370" b="23673"/>
            <a:stretch/>
          </p:blipFill>
          <p:spPr>
            <a:xfrm>
              <a:off x="143252" y="2710279"/>
              <a:ext cx="1260000" cy="1295150"/>
            </a:xfrm>
            <a:prstGeom prst="rect">
              <a:avLst/>
            </a:prstGeom>
          </p:spPr>
        </p:pic>
        <p:pic>
          <p:nvPicPr>
            <p:cNvPr id="142" name="Picture 141" descr="Diagram&#10;&#10;Description automatically generated">
              <a:extLst>
                <a:ext uri="{FF2B5EF4-FFF2-40B4-BE49-F238E27FC236}">
                  <a16:creationId xmlns:a16="http://schemas.microsoft.com/office/drawing/2014/main" id="{BCD8338C-1166-415D-9E88-34D12947EB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4" t="11429" r="7189" b="23537"/>
            <a:stretch/>
          </p:blipFill>
          <p:spPr>
            <a:xfrm>
              <a:off x="1548884" y="2736593"/>
              <a:ext cx="1260000" cy="1286923"/>
            </a:xfrm>
            <a:prstGeom prst="rect">
              <a:avLst/>
            </a:prstGeom>
          </p:spPr>
        </p:pic>
        <p:pic>
          <p:nvPicPr>
            <p:cNvPr id="144" name="Picture 143" descr="Diagram&#10;&#10;Description automatically generated">
              <a:extLst>
                <a:ext uri="{FF2B5EF4-FFF2-40B4-BE49-F238E27FC236}">
                  <a16:creationId xmlns:a16="http://schemas.microsoft.com/office/drawing/2014/main" id="{A8F7D1E5-7597-4598-8D7F-E7DA7073A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6" t="11021" r="6464" b="23265"/>
            <a:stretch/>
          </p:blipFill>
          <p:spPr>
            <a:xfrm>
              <a:off x="2938615" y="2768802"/>
              <a:ext cx="1260000" cy="1275849"/>
            </a:xfrm>
            <a:prstGeom prst="rect">
              <a:avLst/>
            </a:prstGeom>
          </p:spPr>
        </p:pic>
        <p:pic>
          <p:nvPicPr>
            <p:cNvPr id="146" name="Picture 145" descr="Diagram&#10;&#10;Description automatically generated">
              <a:extLst>
                <a:ext uri="{FF2B5EF4-FFF2-40B4-BE49-F238E27FC236}">
                  <a16:creationId xmlns:a16="http://schemas.microsoft.com/office/drawing/2014/main" id="{2938EF0B-C057-4D80-BB62-F515B253C6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9" t="11157" r="7188" b="23401"/>
            <a:stretch/>
          </p:blipFill>
          <p:spPr>
            <a:xfrm>
              <a:off x="4384939" y="2757899"/>
              <a:ext cx="1260000" cy="1286752"/>
            </a:xfrm>
            <a:prstGeom prst="rect">
              <a:avLst/>
            </a:prstGeom>
          </p:spPr>
        </p:pic>
        <p:pic>
          <p:nvPicPr>
            <p:cNvPr id="148" name="Picture 147" descr="Diagram&#10;&#10;Description automatically generated">
              <a:extLst>
                <a:ext uri="{FF2B5EF4-FFF2-40B4-BE49-F238E27FC236}">
                  <a16:creationId xmlns:a16="http://schemas.microsoft.com/office/drawing/2014/main" id="{C7FCD7A7-0137-482B-8BF2-17AF37C67A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2" t="11292" r="7188" b="23810"/>
            <a:stretch/>
          </p:blipFill>
          <p:spPr>
            <a:xfrm>
              <a:off x="5723781" y="2763159"/>
              <a:ext cx="1260000" cy="1281492"/>
            </a:xfrm>
            <a:prstGeom prst="rect">
              <a:avLst/>
            </a:prstGeom>
          </p:spPr>
        </p:pic>
        <p:pic>
          <p:nvPicPr>
            <p:cNvPr id="150" name="Picture 149" descr="Diagram&#10;&#10;Description automatically generated">
              <a:extLst>
                <a:ext uri="{FF2B5EF4-FFF2-40B4-BE49-F238E27FC236}">
                  <a16:creationId xmlns:a16="http://schemas.microsoft.com/office/drawing/2014/main" id="{B26A16F0-D70E-46B5-B2B0-C17509430C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1157" r="7188" b="23401"/>
            <a:stretch/>
          </p:blipFill>
          <p:spPr>
            <a:xfrm>
              <a:off x="7124565" y="2758494"/>
              <a:ext cx="1260000" cy="1289489"/>
            </a:xfrm>
            <a:prstGeom prst="rect">
              <a:avLst/>
            </a:prstGeom>
          </p:spPr>
        </p:pic>
        <p:pic>
          <p:nvPicPr>
            <p:cNvPr id="152" name="Picture 151" descr="Diagram&#10;&#10;Description automatically generated">
              <a:extLst>
                <a:ext uri="{FF2B5EF4-FFF2-40B4-BE49-F238E27FC236}">
                  <a16:creationId xmlns:a16="http://schemas.microsoft.com/office/drawing/2014/main" id="{A76CE8B4-D7B0-4DFE-88A7-3A3985348E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2" t="11157" r="7188" b="23673"/>
            <a:stretch/>
          </p:blipFill>
          <p:spPr>
            <a:xfrm>
              <a:off x="119351" y="4049824"/>
              <a:ext cx="1260000" cy="1286865"/>
            </a:xfrm>
            <a:prstGeom prst="rect">
              <a:avLst/>
            </a:prstGeom>
          </p:spPr>
        </p:pic>
        <p:pic>
          <p:nvPicPr>
            <p:cNvPr id="154" name="Picture 153" descr="Diagram&#10;&#10;Description automatically generated">
              <a:extLst>
                <a:ext uri="{FF2B5EF4-FFF2-40B4-BE49-F238E27FC236}">
                  <a16:creationId xmlns:a16="http://schemas.microsoft.com/office/drawing/2014/main" id="{D18F3059-B469-48E6-BD8B-E9987FC98D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0" t="11157" r="7007" b="23537"/>
            <a:stretch/>
          </p:blipFill>
          <p:spPr>
            <a:xfrm>
              <a:off x="1528983" y="4068933"/>
              <a:ext cx="1260000" cy="1281356"/>
            </a:xfrm>
            <a:prstGeom prst="rect">
              <a:avLst/>
            </a:prstGeom>
          </p:spPr>
        </p:pic>
        <p:pic>
          <p:nvPicPr>
            <p:cNvPr id="156" name="Picture 155" descr="Diagram&#10;&#10;Description automatically generated">
              <a:extLst>
                <a:ext uri="{FF2B5EF4-FFF2-40B4-BE49-F238E27FC236}">
                  <a16:creationId xmlns:a16="http://schemas.microsoft.com/office/drawing/2014/main" id="{C26A8E97-B2B9-4E52-8D34-41ACF5FF96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4" t="11157" r="7007" b="23537"/>
            <a:stretch/>
          </p:blipFill>
          <p:spPr>
            <a:xfrm>
              <a:off x="2963714" y="4095138"/>
              <a:ext cx="1260000" cy="1289553"/>
            </a:xfrm>
            <a:prstGeom prst="rect">
              <a:avLst/>
            </a:prstGeom>
          </p:spPr>
        </p:pic>
        <p:pic>
          <p:nvPicPr>
            <p:cNvPr id="158" name="Picture 157" descr="Diagram, schematic&#10;&#10;Description automatically generated">
              <a:extLst>
                <a:ext uri="{FF2B5EF4-FFF2-40B4-BE49-F238E27FC236}">
                  <a16:creationId xmlns:a16="http://schemas.microsoft.com/office/drawing/2014/main" id="{04775029-9F58-498F-99F7-5D7E5698B5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2" t="11157" r="7370" b="23401"/>
            <a:stretch/>
          </p:blipFill>
          <p:spPr>
            <a:xfrm>
              <a:off x="4334263" y="4125668"/>
              <a:ext cx="1260000" cy="1292239"/>
            </a:xfrm>
            <a:prstGeom prst="rect">
              <a:avLst/>
            </a:prstGeom>
          </p:spPr>
        </p:pic>
        <p:pic>
          <p:nvPicPr>
            <p:cNvPr id="160" name="Picture 159" descr="Diagram&#10;&#10;Description automatically generated">
              <a:extLst>
                <a:ext uri="{FF2B5EF4-FFF2-40B4-BE49-F238E27FC236}">
                  <a16:creationId xmlns:a16="http://schemas.microsoft.com/office/drawing/2014/main" id="{313DFCEA-09A6-4338-ADD0-9C45E3B1B7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9" t="11292" r="7188" b="23401"/>
            <a:stretch/>
          </p:blipFill>
          <p:spPr>
            <a:xfrm>
              <a:off x="5733865" y="4129749"/>
              <a:ext cx="1260000" cy="1284076"/>
            </a:xfrm>
            <a:prstGeom prst="rect">
              <a:avLst/>
            </a:prstGeom>
          </p:spPr>
        </p:pic>
        <p:pic>
          <p:nvPicPr>
            <p:cNvPr id="162" name="Picture 161" descr="Diagram&#10;&#10;Description automatically generated">
              <a:extLst>
                <a:ext uri="{FF2B5EF4-FFF2-40B4-BE49-F238E27FC236}">
                  <a16:creationId xmlns:a16="http://schemas.microsoft.com/office/drawing/2014/main" id="{EF36BCB8-A81F-4D9A-A2A9-030C7AD0A8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4" t="11157" r="7189" b="23537"/>
            <a:stretch/>
          </p:blipFill>
          <p:spPr>
            <a:xfrm>
              <a:off x="7170994" y="4148642"/>
              <a:ext cx="1260000" cy="1292308"/>
            </a:xfrm>
            <a:prstGeom prst="rect">
              <a:avLst/>
            </a:prstGeom>
          </p:spPr>
        </p:pic>
        <p:pic>
          <p:nvPicPr>
            <p:cNvPr id="163" name="Picture 162" descr="Chart, diagram, radar chart&#10;&#10;Description automatically generated">
              <a:extLst>
                <a:ext uri="{FF2B5EF4-FFF2-40B4-BE49-F238E27FC236}">
                  <a16:creationId xmlns:a16="http://schemas.microsoft.com/office/drawing/2014/main" id="{D1BA633D-6BAD-47F1-82FD-C8037255E2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95" b="23130"/>
            <a:stretch/>
          </p:blipFill>
          <p:spPr>
            <a:xfrm>
              <a:off x="181749" y="60420"/>
              <a:ext cx="1423309" cy="1259643"/>
            </a:xfrm>
            <a:prstGeom prst="rect">
              <a:avLst/>
            </a:prstGeom>
          </p:spPr>
        </p:pic>
        <p:pic>
          <p:nvPicPr>
            <p:cNvPr id="170" name="Picture 169" descr="Diagram&#10;&#10;Description automatically generated">
              <a:extLst>
                <a:ext uri="{FF2B5EF4-FFF2-40B4-BE49-F238E27FC236}">
                  <a16:creationId xmlns:a16="http://schemas.microsoft.com/office/drawing/2014/main" id="{01BFEE21-3D00-4145-AACC-E25CB674EA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2" t="11292" r="7007" b="23401"/>
            <a:stretch/>
          </p:blipFill>
          <p:spPr>
            <a:xfrm>
              <a:off x="152902" y="5381084"/>
              <a:ext cx="1260000" cy="1286809"/>
            </a:xfrm>
            <a:prstGeom prst="rect">
              <a:avLst/>
            </a:prstGeom>
          </p:spPr>
        </p:pic>
        <p:pic>
          <p:nvPicPr>
            <p:cNvPr id="172" name="Picture 171" descr="Diagram&#10;&#10;Description automatically generated">
              <a:extLst>
                <a:ext uri="{FF2B5EF4-FFF2-40B4-BE49-F238E27FC236}">
                  <a16:creationId xmlns:a16="http://schemas.microsoft.com/office/drawing/2014/main" id="{AB63D065-ACE0-4C18-A8E3-436939B3DA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0" t="11429" r="7370" b="23401"/>
            <a:stretch/>
          </p:blipFill>
          <p:spPr>
            <a:xfrm>
              <a:off x="1505739" y="5439871"/>
              <a:ext cx="1260000" cy="1284127"/>
            </a:xfrm>
            <a:prstGeom prst="rect">
              <a:avLst/>
            </a:prstGeom>
          </p:spPr>
        </p:pic>
        <p:pic>
          <p:nvPicPr>
            <p:cNvPr id="174" name="Picture 173" descr="Diagram, schematic&#10;&#10;Description automatically generated">
              <a:extLst>
                <a:ext uri="{FF2B5EF4-FFF2-40B4-BE49-F238E27FC236}">
                  <a16:creationId xmlns:a16="http://schemas.microsoft.com/office/drawing/2014/main" id="{83B4C849-6B71-48C2-B8B8-51AF54CE73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0" t="11292" r="7007" b="23401"/>
            <a:stretch/>
          </p:blipFill>
          <p:spPr>
            <a:xfrm>
              <a:off x="2938615" y="5469649"/>
              <a:ext cx="1260000" cy="1281356"/>
            </a:xfrm>
            <a:prstGeom prst="rect">
              <a:avLst/>
            </a:prstGeom>
          </p:spPr>
        </p:pic>
        <p:pic>
          <p:nvPicPr>
            <p:cNvPr id="176" name="Picture 175" descr="Diagram&#10;&#10;Description automatically generated">
              <a:extLst>
                <a:ext uri="{FF2B5EF4-FFF2-40B4-BE49-F238E27FC236}">
                  <a16:creationId xmlns:a16="http://schemas.microsoft.com/office/drawing/2014/main" id="{58302A73-6D1B-41F5-9426-174B6834A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0612" r="6825" b="22993"/>
            <a:stretch/>
          </p:blipFill>
          <p:spPr>
            <a:xfrm>
              <a:off x="4354940" y="5493437"/>
              <a:ext cx="1260000" cy="1302711"/>
            </a:xfrm>
            <a:prstGeom prst="rect">
              <a:avLst/>
            </a:prstGeom>
          </p:spPr>
        </p:pic>
        <p:pic>
          <p:nvPicPr>
            <p:cNvPr id="178" name="Picture 177" descr="Diagram&#10;&#10;Description automatically generated">
              <a:extLst>
                <a:ext uri="{FF2B5EF4-FFF2-40B4-BE49-F238E27FC236}">
                  <a16:creationId xmlns:a16="http://schemas.microsoft.com/office/drawing/2014/main" id="{B7E746F5-C687-4C60-8872-8FF2DE320A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9" t="11157" r="7188" b="23537"/>
            <a:stretch/>
          </p:blipFill>
          <p:spPr>
            <a:xfrm>
              <a:off x="5771265" y="5493437"/>
              <a:ext cx="1260000" cy="1284076"/>
            </a:xfrm>
            <a:prstGeom prst="rect">
              <a:avLst/>
            </a:prstGeom>
          </p:spPr>
        </p:pic>
        <p:pic>
          <p:nvPicPr>
            <p:cNvPr id="180" name="Picture 179" descr="Diagram&#10;&#10;Description automatically generated">
              <a:extLst>
                <a:ext uri="{FF2B5EF4-FFF2-40B4-BE49-F238E27FC236}">
                  <a16:creationId xmlns:a16="http://schemas.microsoft.com/office/drawing/2014/main" id="{EC459235-A912-4705-B2FB-559FFC8AAB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4" t="11292" r="7370" b="23401"/>
            <a:stretch/>
          </p:blipFill>
          <p:spPr>
            <a:xfrm>
              <a:off x="7133974" y="5497610"/>
              <a:ext cx="1260000" cy="1295076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AEE2C22-C2B1-40B8-B32F-AACFBFDA6AA7}"/>
              </a:ext>
            </a:extLst>
          </p:cNvPr>
          <p:cNvSpPr txBox="1"/>
          <p:nvPr/>
        </p:nvSpPr>
        <p:spPr>
          <a:xfrm>
            <a:off x="69042" y="6488668"/>
            <a:ext cx="2944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S4a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66DB3-8CD3-409E-AEAC-7F180F4F0D14}"/>
              </a:ext>
            </a:extLst>
          </p:cNvPr>
          <p:cNvSpPr txBox="1"/>
          <p:nvPr/>
        </p:nvSpPr>
        <p:spPr>
          <a:xfrm>
            <a:off x="581502" y="1143578"/>
            <a:ext cx="52324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n204.08746</a:t>
            </a:r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88DED09-4878-4C2C-98E9-B8F873509C88}"/>
              </a:ext>
            </a:extLst>
          </p:cNvPr>
          <p:cNvSpPr txBox="1"/>
          <p:nvPr/>
        </p:nvSpPr>
        <p:spPr>
          <a:xfrm>
            <a:off x="2013980" y="1159925"/>
            <a:ext cx="52324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p177.05414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60C09F-ABB8-B95E-7315-1E58A6A86FB6}"/>
              </a:ext>
            </a:extLst>
          </p:cNvPr>
          <p:cNvSpPr txBox="1"/>
          <p:nvPr/>
        </p:nvSpPr>
        <p:spPr>
          <a:xfrm>
            <a:off x="3286819" y="1187667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n539.13831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60174DC-B67F-E44A-790A-A11310F9407F}"/>
              </a:ext>
            </a:extLst>
          </p:cNvPr>
          <p:cNvSpPr txBox="1"/>
          <p:nvPr/>
        </p:nvSpPr>
        <p:spPr>
          <a:xfrm>
            <a:off x="4602299" y="1187667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n321.07718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415A7E5-8271-50EB-7639-90BFA0D6E26C}"/>
              </a:ext>
            </a:extLst>
          </p:cNvPr>
          <p:cNvSpPr txBox="1"/>
          <p:nvPr/>
        </p:nvSpPr>
        <p:spPr>
          <a:xfrm>
            <a:off x="5924201" y="1195456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n321.07718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32F4D4-CA0A-8D1A-7C1D-B6A7734656A1}"/>
              </a:ext>
            </a:extLst>
          </p:cNvPr>
          <p:cNvSpPr txBox="1"/>
          <p:nvPr/>
        </p:nvSpPr>
        <p:spPr>
          <a:xfrm>
            <a:off x="7330309" y="1215271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n541.1355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40580A3-684A-C698-263F-D77A243E3720}"/>
              </a:ext>
            </a:extLst>
          </p:cNvPr>
          <p:cNvSpPr txBox="1"/>
          <p:nvPr/>
        </p:nvSpPr>
        <p:spPr>
          <a:xfrm>
            <a:off x="635921" y="2452759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p110.06004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738687-12D1-3A74-A89B-AE936F5484CF}"/>
              </a:ext>
            </a:extLst>
          </p:cNvPr>
          <p:cNvSpPr txBox="1"/>
          <p:nvPr/>
        </p:nvSpPr>
        <p:spPr>
          <a:xfrm>
            <a:off x="1942812" y="249038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p124.07535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7B238FA-70A5-CD3F-4DC3-C05C56E19E51}"/>
              </a:ext>
            </a:extLst>
          </p:cNvPr>
          <p:cNvSpPr txBox="1"/>
          <p:nvPr/>
        </p:nvSpPr>
        <p:spPr>
          <a:xfrm>
            <a:off x="3261189" y="2523365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p665.16705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AFEFDA1-B7A1-8AB3-E162-51968AD0A183}"/>
              </a:ext>
            </a:extLst>
          </p:cNvPr>
          <p:cNvSpPr txBox="1"/>
          <p:nvPr/>
        </p:nvSpPr>
        <p:spPr>
          <a:xfrm>
            <a:off x="4572000" y="248205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n976.30536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417221-9EB3-0A64-CC52-F3EBA06BA3DF}"/>
              </a:ext>
            </a:extLst>
          </p:cNvPr>
          <p:cNvSpPr txBox="1"/>
          <p:nvPr/>
        </p:nvSpPr>
        <p:spPr>
          <a:xfrm>
            <a:off x="5980652" y="2489183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n977.31036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58DD8D-8362-C800-7FDF-5856515576E8}"/>
              </a:ext>
            </a:extLst>
          </p:cNvPr>
          <p:cNvSpPr txBox="1"/>
          <p:nvPr/>
        </p:nvSpPr>
        <p:spPr>
          <a:xfrm>
            <a:off x="7343453" y="2499827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n505.15646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3656A02-73A5-29F2-33E5-18E82BD900DB}"/>
              </a:ext>
            </a:extLst>
          </p:cNvPr>
          <p:cNvSpPr txBox="1"/>
          <p:nvPr/>
        </p:nvSpPr>
        <p:spPr>
          <a:xfrm>
            <a:off x="570072" y="3769253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n315.05084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8DD631-0A6B-182A-AE7B-ED06291DC593}"/>
              </a:ext>
            </a:extLst>
          </p:cNvPr>
          <p:cNvSpPr txBox="1"/>
          <p:nvPr/>
        </p:nvSpPr>
        <p:spPr>
          <a:xfrm>
            <a:off x="1918732" y="3776662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n315.05084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F09745-14E0-178B-26DB-CA517A439730}"/>
              </a:ext>
            </a:extLst>
          </p:cNvPr>
          <p:cNvSpPr txBox="1"/>
          <p:nvPr/>
        </p:nvSpPr>
        <p:spPr>
          <a:xfrm>
            <a:off x="3277986" y="3796602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n327.11249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4F6F82B-1794-6A72-4C9E-81640D258BE8}"/>
              </a:ext>
            </a:extLst>
          </p:cNvPr>
          <p:cNvSpPr txBox="1"/>
          <p:nvPr/>
        </p:nvSpPr>
        <p:spPr>
          <a:xfrm>
            <a:off x="4602299" y="382115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n179.05588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2FBB61B-BDF9-E98F-5877-8B22316207CA}"/>
              </a:ext>
            </a:extLst>
          </p:cNvPr>
          <p:cNvSpPr txBox="1"/>
          <p:nvPr/>
        </p:nvSpPr>
        <p:spPr>
          <a:xfrm>
            <a:off x="5999128" y="382115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n701.19135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0B679F9-756D-7F9F-638C-F4B94C8576A6}"/>
              </a:ext>
            </a:extLst>
          </p:cNvPr>
          <p:cNvSpPr txBox="1"/>
          <p:nvPr/>
        </p:nvSpPr>
        <p:spPr>
          <a:xfrm>
            <a:off x="7403178" y="380568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p139.0578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180D828-2FB9-5CA0-E650-C806F7208567}"/>
              </a:ext>
            </a:extLst>
          </p:cNvPr>
          <p:cNvSpPr txBox="1"/>
          <p:nvPr/>
        </p:nvSpPr>
        <p:spPr>
          <a:xfrm>
            <a:off x="549023" y="5083737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p345.10172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962B8D-38BE-0AD1-AE61-8ADA9B06BC1C}"/>
              </a:ext>
            </a:extLst>
          </p:cNvPr>
          <p:cNvSpPr txBox="1"/>
          <p:nvPr/>
        </p:nvSpPr>
        <p:spPr>
          <a:xfrm>
            <a:off x="1913595" y="5083737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p72.08089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4E2C6F7-6E50-CF68-7D8E-9F7F0D6A098D}"/>
              </a:ext>
            </a:extLst>
          </p:cNvPr>
          <p:cNvSpPr txBox="1"/>
          <p:nvPr/>
        </p:nvSpPr>
        <p:spPr>
          <a:xfrm>
            <a:off x="3295656" y="5113331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p72.08089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713C18-92D9-BC80-180F-1070DA987B7E}"/>
              </a:ext>
            </a:extLst>
          </p:cNvPr>
          <p:cNvSpPr txBox="1"/>
          <p:nvPr/>
        </p:nvSpPr>
        <p:spPr>
          <a:xfrm>
            <a:off x="4637146" y="5131473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p138.05461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49D8D-79EE-9005-ABDC-2F33659BB028}"/>
              </a:ext>
            </a:extLst>
          </p:cNvPr>
          <p:cNvSpPr txBox="1"/>
          <p:nvPr/>
        </p:nvSpPr>
        <p:spPr>
          <a:xfrm>
            <a:off x="5999128" y="514243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p204.10138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DC35090-EB86-6B6D-D449-41F90229C283}"/>
              </a:ext>
            </a:extLst>
          </p:cNvPr>
          <p:cNvSpPr txBox="1"/>
          <p:nvPr/>
        </p:nvSpPr>
        <p:spPr>
          <a:xfrm>
            <a:off x="7386201" y="517071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n593.15131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EA385B5-2819-B11E-D8C2-7E3BC53E4A8D}"/>
              </a:ext>
            </a:extLst>
          </p:cNvPr>
          <p:cNvSpPr txBox="1"/>
          <p:nvPr/>
        </p:nvSpPr>
        <p:spPr>
          <a:xfrm>
            <a:off x="549023" y="6382366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p160.03647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A431EEB-6D13-E211-C575-998839997898}"/>
              </a:ext>
            </a:extLst>
          </p:cNvPr>
          <p:cNvSpPr txBox="1"/>
          <p:nvPr/>
        </p:nvSpPr>
        <p:spPr>
          <a:xfrm>
            <a:off x="3309053" y="646700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p120.04417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87402A4-2128-DC05-80FC-F6A2D0061DC9}"/>
              </a:ext>
            </a:extLst>
          </p:cNvPr>
          <p:cNvSpPr txBox="1"/>
          <p:nvPr/>
        </p:nvSpPr>
        <p:spPr>
          <a:xfrm>
            <a:off x="1906609" y="6417125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p160.03647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1EE4C08-4C40-7527-71B0-511A53DCD1AE}"/>
              </a:ext>
            </a:extLst>
          </p:cNvPr>
          <p:cNvSpPr txBox="1"/>
          <p:nvPr/>
        </p:nvSpPr>
        <p:spPr>
          <a:xfrm>
            <a:off x="4646112" y="6488901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n703.18823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2F46A30-55A0-CB38-9DBA-3D1BCF8813B2}"/>
              </a:ext>
            </a:extLst>
          </p:cNvPr>
          <p:cNvSpPr txBox="1"/>
          <p:nvPr/>
        </p:nvSpPr>
        <p:spPr>
          <a:xfrm>
            <a:off x="6098934" y="6483499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n256.05936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1E47E79-B707-7CBA-3D6E-864B5623E486}"/>
              </a:ext>
            </a:extLst>
          </p:cNvPr>
          <p:cNvSpPr txBox="1"/>
          <p:nvPr/>
        </p:nvSpPr>
        <p:spPr>
          <a:xfrm>
            <a:off x="7343453" y="6499909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p689.20892</a:t>
            </a:r>
          </a:p>
        </p:txBody>
      </p:sp>
    </p:spTree>
    <p:extLst>
      <p:ext uri="{BB962C8B-B14F-4D97-AF65-F5344CB8AC3E}">
        <p14:creationId xmlns:p14="http://schemas.microsoft.com/office/powerpoint/2010/main" val="4291733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6995302-A6E8-47C8-8B8C-3CC92B2B6E2C}"/>
              </a:ext>
            </a:extLst>
          </p:cNvPr>
          <p:cNvGrpSpPr/>
          <p:nvPr/>
        </p:nvGrpSpPr>
        <p:grpSpPr>
          <a:xfrm>
            <a:off x="8869" y="462414"/>
            <a:ext cx="9135131" cy="5317147"/>
            <a:chOff x="-17420" y="149656"/>
            <a:chExt cx="9135131" cy="5317147"/>
          </a:xfrm>
        </p:grpSpPr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7A696C5F-E40B-4F1A-BFE4-F3E7830C0A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2" t="11157" r="7370" b="23401"/>
            <a:stretch/>
          </p:blipFill>
          <p:spPr>
            <a:xfrm rot="10800000" flipH="1" flipV="1">
              <a:off x="42754" y="149656"/>
              <a:ext cx="1211363" cy="1242357"/>
            </a:xfrm>
            <a:prstGeom prst="rect">
              <a:avLst/>
            </a:prstGeom>
          </p:spPr>
        </p:pic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96A7CED9-ADE1-42CB-AFA1-778A19914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1021" r="7006" b="23537"/>
            <a:stretch/>
          </p:blipFill>
          <p:spPr>
            <a:xfrm>
              <a:off x="1282108" y="155839"/>
              <a:ext cx="1260000" cy="1286751"/>
            </a:xfrm>
            <a:prstGeom prst="rect">
              <a:avLst/>
            </a:prstGeom>
          </p:spPr>
        </p:pic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EA72717C-111D-4465-B878-274749D49A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1157" r="7006" b="23265"/>
            <a:stretch/>
          </p:blipFill>
          <p:spPr>
            <a:xfrm>
              <a:off x="2603563" y="187387"/>
              <a:ext cx="1260000" cy="1289428"/>
            </a:xfrm>
            <a:prstGeom prst="rect">
              <a:avLst/>
            </a:prstGeom>
          </p:spPr>
        </p:pic>
        <p:pic>
          <p:nvPicPr>
            <p:cNvPr id="14" name="Picture 13" descr="Diagram&#10;&#10;Description automatically generated">
              <a:extLst>
                <a:ext uri="{FF2B5EF4-FFF2-40B4-BE49-F238E27FC236}">
                  <a16:creationId xmlns:a16="http://schemas.microsoft.com/office/drawing/2014/main" id="{1115D88D-561F-4096-AC46-43A04BFD3F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2" t="11292" r="7188" b="23265"/>
            <a:stretch/>
          </p:blipFill>
          <p:spPr>
            <a:xfrm>
              <a:off x="3896856" y="201508"/>
              <a:ext cx="1260000" cy="1292239"/>
            </a:xfrm>
            <a:prstGeom prst="rect">
              <a:avLst/>
            </a:prstGeom>
          </p:spPr>
        </p:pic>
        <p:pic>
          <p:nvPicPr>
            <p:cNvPr id="16" name="Picture 15" descr="Diagram&#10;&#10;Description automatically generated">
              <a:extLst>
                <a:ext uri="{FF2B5EF4-FFF2-40B4-BE49-F238E27FC236}">
                  <a16:creationId xmlns:a16="http://schemas.microsoft.com/office/drawing/2014/main" id="{AD2C3425-A01B-4CD8-B47D-D9A4794666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51" t="11292" r="7006" b="23401"/>
            <a:stretch/>
          </p:blipFill>
          <p:spPr>
            <a:xfrm>
              <a:off x="5208656" y="216427"/>
              <a:ext cx="1260000" cy="1284076"/>
            </a:xfrm>
            <a:prstGeom prst="rect">
              <a:avLst/>
            </a:prstGeom>
          </p:spPr>
        </p:pic>
        <p:pic>
          <p:nvPicPr>
            <p:cNvPr id="18" name="Picture 17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3375CA34-FED2-46CB-978B-B04C96527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5" t="11157" r="6281" b="23265"/>
            <a:stretch/>
          </p:blipFill>
          <p:spPr>
            <a:xfrm>
              <a:off x="6522653" y="227290"/>
              <a:ext cx="1152085" cy="1176493"/>
            </a:xfrm>
            <a:prstGeom prst="rect">
              <a:avLst/>
            </a:prstGeom>
          </p:spPr>
        </p:pic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28D3E7EE-A080-4A5B-9CAD-5E9D1F5BDD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2" t="11157" r="7188" b="23265"/>
            <a:stretch/>
          </p:blipFill>
          <p:spPr>
            <a:xfrm>
              <a:off x="7778936" y="207859"/>
              <a:ext cx="1197918" cy="1231122"/>
            </a:xfrm>
            <a:prstGeom prst="rect">
              <a:avLst/>
            </a:prstGeom>
          </p:spPr>
        </p:pic>
        <p:pic>
          <p:nvPicPr>
            <p:cNvPr id="22" name="Picture 21" descr="Diagram&#10;&#10;Description automatically generated">
              <a:extLst>
                <a:ext uri="{FF2B5EF4-FFF2-40B4-BE49-F238E27FC236}">
                  <a16:creationId xmlns:a16="http://schemas.microsoft.com/office/drawing/2014/main" id="{4FC68CBA-0E18-4F54-8956-0BF8AB3094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8" t="11429" r="7188" b="23809"/>
            <a:stretch/>
          </p:blipFill>
          <p:spPr>
            <a:xfrm>
              <a:off x="-17420" y="1445372"/>
              <a:ext cx="1260000" cy="1270678"/>
            </a:xfrm>
            <a:prstGeom prst="rect">
              <a:avLst/>
            </a:prstGeom>
          </p:spPr>
        </p:pic>
        <p:pic>
          <p:nvPicPr>
            <p:cNvPr id="24" name="Picture 23" descr="Diagram&#10;&#10;Description automatically generated">
              <a:extLst>
                <a:ext uri="{FF2B5EF4-FFF2-40B4-BE49-F238E27FC236}">
                  <a16:creationId xmlns:a16="http://schemas.microsoft.com/office/drawing/2014/main" id="{35132EFA-97FB-424C-891D-0563154471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0" t="11292" r="7007" b="23401"/>
            <a:stretch/>
          </p:blipFill>
          <p:spPr>
            <a:xfrm>
              <a:off x="1361651" y="1479216"/>
              <a:ext cx="1260000" cy="1281356"/>
            </a:xfrm>
            <a:prstGeom prst="rect">
              <a:avLst/>
            </a:prstGeom>
          </p:spPr>
        </p:pic>
        <p:pic>
          <p:nvPicPr>
            <p:cNvPr id="26" name="Picture 25" descr="Diagram&#10;&#10;Description automatically generated">
              <a:extLst>
                <a:ext uri="{FF2B5EF4-FFF2-40B4-BE49-F238E27FC236}">
                  <a16:creationId xmlns:a16="http://schemas.microsoft.com/office/drawing/2014/main" id="{0650D9F0-A2AB-4FDE-AD3B-C2706D726A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7" t="11292" r="6826" b="23265"/>
            <a:stretch/>
          </p:blipFill>
          <p:spPr>
            <a:xfrm>
              <a:off x="2630417" y="1517883"/>
              <a:ext cx="1260000" cy="1275916"/>
            </a:xfrm>
            <a:prstGeom prst="rect">
              <a:avLst/>
            </a:prstGeom>
          </p:spPr>
        </p:pic>
        <p:pic>
          <p:nvPicPr>
            <p:cNvPr id="28" name="Picture 27" descr="Diagram&#10;&#10;Description automatically generated">
              <a:extLst>
                <a:ext uri="{FF2B5EF4-FFF2-40B4-BE49-F238E27FC236}">
                  <a16:creationId xmlns:a16="http://schemas.microsoft.com/office/drawing/2014/main" id="{4B2810FB-8FB5-49AB-B6D1-FBBA19CD39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6" t="10340" r="6644" b="23265"/>
            <a:stretch/>
          </p:blipFill>
          <p:spPr>
            <a:xfrm>
              <a:off x="3936172" y="1551303"/>
              <a:ext cx="1260000" cy="1289057"/>
            </a:xfrm>
            <a:prstGeom prst="rect">
              <a:avLst/>
            </a:prstGeom>
          </p:spPr>
        </p:pic>
        <p:pic>
          <p:nvPicPr>
            <p:cNvPr id="30" name="Picture 29" descr="Diagram&#10;&#10;Description automatically generated">
              <a:extLst>
                <a:ext uri="{FF2B5EF4-FFF2-40B4-BE49-F238E27FC236}">
                  <a16:creationId xmlns:a16="http://schemas.microsoft.com/office/drawing/2014/main" id="{F91E1878-5552-493E-B1A5-4B6F8B3E77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6" t="11157" r="6464" b="23401"/>
            <a:stretch/>
          </p:blipFill>
          <p:spPr>
            <a:xfrm>
              <a:off x="5269341" y="1569794"/>
              <a:ext cx="1260000" cy="1270566"/>
            </a:xfrm>
            <a:prstGeom prst="rect">
              <a:avLst/>
            </a:prstGeom>
          </p:spPr>
        </p:pic>
        <p:pic>
          <p:nvPicPr>
            <p:cNvPr id="32" name="Picture 31" descr="Diagram&#10;&#10;Description automatically generated">
              <a:extLst>
                <a:ext uri="{FF2B5EF4-FFF2-40B4-BE49-F238E27FC236}">
                  <a16:creationId xmlns:a16="http://schemas.microsoft.com/office/drawing/2014/main" id="{47BC25CD-E0F7-4CE4-BC93-FCE3D5E2A7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7" t="11292" r="6644" b="23401"/>
            <a:stretch/>
          </p:blipFill>
          <p:spPr>
            <a:xfrm>
              <a:off x="6539636" y="1516082"/>
              <a:ext cx="1260000" cy="1270588"/>
            </a:xfrm>
            <a:prstGeom prst="rect">
              <a:avLst/>
            </a:prstGeom>
          </p:spPr>
        </p:pic>
        <p:pic>
          <p:nvPicPr>
            <p:cNvPr id="34" name="Picture 33" descr="Diagram&#10;&#10;Description automatically generated">
              <a:extLst>
                <a:ext uri="{FF2B5EF4-FFF2-40B4-BE49-F238E27FC236}">
                  <a16:creationId xmlns:a16="http://schemas.microsoft.com/office/drawing/2014/main" id="{0B4AC7FB-A646-415E-86B4-BADEBFA5BB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5" t="11021" r="6825" b="23265"/>
            <a:stretch/>
          </p:blipFill>
          <p:spPr>
            <a:xfrm>
              <a:off x="7787834" y="1539808"/>
              <a:ext cx="1260000" cy="1278530"/>
            </a:xfrm>
            <a:prstGeom prst="rect">
              <a:avLst/>
            </a:prstGeom>
          </p:spPr>
        </p:pic>
        <p:pic>
          <p:nvPicPr>
            <p:cNvPr id="36" name="Picture 35" descr="Diagram&#10;&#10;Description automatically generated">
              <a:extLst>
                <a:ext uri="{FF2B5EF4-FFF2-40B4-BE49-F238E27FC236}">
                  <a16:creationId xmlns:a16="http://schemas.microsoft.com/office/drawing/2014/main" id="{5A72E14E-9A9A-4943-B26D-4265EAB1BC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7" t="11021" r="7007" b="23129"/>
            <a:stretch/>
          </p:blipFill>
          <p:spPr>
            <a:xfrm>
              <a:off x="26289" y="2756137"/>
              <a:ext cx="1260000" cy="1286582"/>
            </a:xfrm>
            <a:prstGeom prst="rect">
              <a:avLst/>
            </a:prstGeom>
          </p:spPr>
        </p:pic>
        <p:pic>
          <p:nvPicPr>
            <p:cNvPr id="38" name="Picture 37" descr="Diagram&#10;&#10;Description automatically generated">
              <a:extLst>
                <a:ext uri="{FF2B5EF4-FFF2-40B4-BE49-F238E27FC236}">
                  <a16:creationId xmlns:a16="http://schemas.microsoft.com/office/drawing/2014/main" id="{B785EC01-40D6-4C53-B331-A219C2FC56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5" t="11021" r="6825" b="23537"/>
            <a:stretch/>
          </p:blipFill>
          <p:spPr>
            <a:xfrm>
              <a:off x="1334277" y="2810377"/>
              <a:ext cx="1260000" cy="1273236"/>
            </a:xfrm>
            <a:prstGeom prst="rect">
              <a:avLst/>
            </a:prstGeom>
          </p:spPr>
        </p:pic>
        <p:pic>
          <p:nvPicPr>
            <p:cNvPr id="40" name="Picture 39" descr="Diagram&#10;&#10;Description automatically generated">
              <a:extLst>
                <a:ext uri="{FF2B5EF4-FFF2-40B4-BE49-F238E27FC236}">
                  <a16:creationId xmlns:a16="http://schemas.microsoft.com/office/drawing/2014/main" id="{3FC223AB-F68B-4F8F-9797-F27B8FF534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6" t="11292" r="6462" b="23673"/>
            <a:stretch/>
          </p:blipFill>
          <p:spPr>
            <a:xfrm>
              <a:off x="2653295" y="2823613"/>
              <a:ext cx="1260000" cy="1260000"/>
            </a:xfrm>
            <a:prstGeom prst="rect">
              <a:avLst/>
            </a:prstGeom>
          </p:spPr>
        </p:pic>
        <p:pic>
          <p:nvPicPr>
            <p:cNvPr id="42" name="Picture 41" descr="Diagram&#10;&#10;Description automatically generated">
              <a:extLst>
                <a:ext uri="{FF2B5EF4-FFF2-40B4-BE49-F238E27FC236}">
                  <a16:creationId xmlns:a16="http://schemas.microsoft.com/office/drawing/2014/main" id="{5CCEA0DA-CDE4-4847-890E-217B4FE31C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6" t="11021" r="7007" b="23401"/>
            <a:stretch/>
          </p:blipFill>
          <p:spPr>
            <a:xfrm>
              <a:off x="3944934" y="2857808"/>
              <a:ext cx="1260000" cy="1278570"/>
            </a:xfrm>
            <a:prstGeom prst="rect">
              <a:avLst/>
            </a:prstGeom>
          </p:spPr>
        </p:pic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83E0FDD3-4439-45FD-AFFB-E42814AA27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07" t="11429" r="7007" b="23401"/>
            <a:stretch/>
          </p:blipFill>
          <p:spPr>
            <a:xfrm>
              <a:off x="5306580" y="2889078"/>
              <a:ext cx="1260000" cy="1273292"/>
            </a:xfrm>
            <a:prstGeom prst="rect">
              <a:avLst/>
            </a:prstGeom>
          </p:spPr>
        </p:pic>
        <p:pic>
          <p:nvPicPr>
            <p:cNvPr id="46" name="Picture 45" descr="Chart, diagram&#10;&#10;Description automatically generated">
              <a:extLst>
                <a:ext uri="{FF2B5EF4-FFF2-40B4-BE49-F238E27FC236}">
                  <a16:creationId xmlns:a16="http://schemas.microsoft.com/office/drawing/2014/main" id="{6F1D4E58-5A5E-4D2F-A095-45AD93797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4" t="11292" r="7006" b="23129"/>
            <a:stretch/>
          </p:blipFill>
          <p:spPr>
            <a:xfrm>
              <a:off x="6594629" y="2810377"/>
              <a:ext cx="1260000" cy="1293405"/>
            </a:xfrm>
            <a:prstGeom prst="rect">
              <a:avLst/>
            </a:prstGeom>
          </p:spPr>
        </p:pic>
        <p:pic>
          <p:nvPicPr>
            <p:cNvPr id="48" name="Picture 47" descr="Diagram&#10;&#10;Description automatically generated">
              <a:extLst>
                <a:ext uri="{FF2B5EF4-FFF2-40B4-BE49-F238E27FC236}">
                  <a16:creationId xmlns:a16="http://schemas.microsoft.com/office/drawing/2014/main" id="{E455CBA7-9DF4-4768-BF28-BFB7A9F1E3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6" t="11157" r="6462" b="23401"/>
            <a:stretch/>
          </p:blipFill>
          <p:spPr>
            <a:xfrm>
              <a:off x="7857711" y="2857808"/>
              <a:ext cx="1260000" cy="1280629"/>
            </a:xfrm>
            <a:prstGeom prst="rect">
              <a:avLst/>
            </a:prstGeom>
          </p:spPr>
        </p:pic>
        <p:pic>
          <p:nvPicPr>
            <p:cNvPr id="50" name="Picture 49" descr="Diagram&#10;&#10;Description automatically generated">
              <a:extLst>
                <a:ext uri="{FF2B5EF4-FFF2-40B4-BE49-F238E27FC236}">
                  <a16:creationId xmlns:a16="http://schemas.microsoft.com/office/drawing/2014/main" id="{3B11D69E-8D6C-4582-93EC-1B7E753224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6" t="11292" r="6826" b="23401"/>
            <a:stretch/>
          </p:blipFill>
          <p:spPr>
            <a:xfrm>
              <a:off x="2499462" y="4183413"/>
              <a:ext cx="1260000" cy="1283390"/>
            </a:xfrm>
            <a:prstGeom prst="rect">
              <a:avLst/>
            </a:prstGeom>
          </p:spPr>
        </p:pic>
        <p:pic>
          <p:nvPicPr>
            <p:cNvPr id="52" name="Picture 51" descr="Diagram&#10;&#10;Description automatically generated">
              <a:extLst>
                <a:ext uri="{FF2B5EF4-FFF2-40B4-BE49-F238E27FC236}">
                  <a16:creationId xmlns:a16="http://schemas.microsoft.com/office/drawing/2014/main" id="{F5A5F89F-6F1D-4686-AEDF-F336B50B10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6" t="11157" r="6826" b="22993"/>
            <a:stretch/>
          </p:blipFill>
          <p:spPr>
            <a:xfrm>
              <a:off x="3804754" y="4148516"/>
              <a:ext cx="1260000" cy="1294086"/>
            </a:xfrm>
            <a:prstGeom prst="rect">
              <a:avLst/>
            </a:prstGeom>
          </p:spPr>
        </p:pic>
        <p:pic>
          <p:nvPicPr>
            <p:cNvPr id="54" name="Picture 53" descr="Diagram&#10;&#10;Description automatically generated">
              <a:extLst>
                <a:ext uri="{FF2B5EF4-FFF2-40B4-BE49-F238E27FC236}">
                  <a16:creationId xmlns:a16="http://schemas.microsoft.com/office/drawing/2014/main" id="{AB4B1B4F-BD62-416A-8D4E-782DE72F12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86" t="11157" r="7007" b="23537"/>
            <a:stretch/>
          </p:blipFill>
          <p:spPr>
            <a:xfrm>
              <a:off x="5101984" y="4178135"/>
              <a:ext cx="1260000" cy="1286119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4D7A433-0AAB-45DF-B830-E213C6FA52C1}"/>
              </a:ext>
            </a:extLst>
          </p:cNvPr>
          <p:cNvSpPr txBox="1"/>
          <p:nvPr/>
        </p:nvSpPr>
        <p:spPr>
          <a:xfrm>
            <a:off x="69043" y="6488668"/>
            <a:ext cx="29354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Supplementary figure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S4b</a:t>
            </a: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409510-62A7-1ADD-A9F3-16A6FE9B0806}"/>
              </a:ext>
            </a:extLst>
          </p:cNvPr>
          <p:cNvSpPr txBox="1"/>
          <p:nvPr/>
        </p:nvSpPr>
        <p:spPr>
          <a:xfrm>
            <a:off x="103178" y="157223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n666.21851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441CA8-7FB7-689C-1FB4-D3E6FC991484}"/>
              </a:ext>
            </a:extLst>
          </p:cNvPr>
          <p:cNvSpPr txBox="1"/>
          <p:nvPr/>
        </p:nvSpPr>
        <p:spPr>
          <a:xfrm>
            <a:off x="1346868" y="1617489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p705.1828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8CB89AA-2AD7-D556-65CC-FC5551B4E89D}"/>
              </a:ext>
            </a:extLst>
          </p:cNvPr>
          <p:cNvSpPr txBox="1"/>
          <p:nvPr/>
        </p:nvSpPr>
        <p:spPr>
          <a:xfrm>
            <a:off x="2699740" y="1647998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p94.06503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8891B2-5C13-326F-DD65-CA099C6FF153}"/>
              </a:ext>
            </a:extLst>
          </p:cNvPr>
          <p:cNvSpPr txBox="1"/>
          <p:nvPr/>
        </p:nvSpPr>
        <p:spPr>
          <a:xfrm>
            <a:off x="3978201" y="166809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n163.03986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19E786-8AEC-2C68-2B73-18D350B5DB56}"/>
              </a:ext>
            </a:extLst>
          </p:cNvPr>
          <p:cNvSpPr txBox="1"/>
          <p:nvPr/>
        </p:nvSpPr>
        <p:spPr>
          <a:xfrm>
            <a:off x="5270397" y="169594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n267.07184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0B9BB6-DDBB-5225-264A-80A01E3C18E0}"/>
              </a:ext>
            </a:extLst>
          </p:cNvPr>
          <p:cNvSpPr txBox="1"/>
          <p:nvPr/>
        </p:nvSpPr>
        <p:spPr>
          <a:xfrm>
            <a:off x="6559445" y="1621327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p221.12808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6163915-66FD-45D2-5FAF-DBC9C43AF7A0}"/>
              </a:ext>
            </a:extLst>
          </p:cNvPr>
          <p:cNvSpPr txBox="1"/>
          <p:nvPr/>
        </p:nvSpPr>
        <p:spPr>
          <a:xfrm>
            <a:off x="7817925" y="1635608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p176.01033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440BF0F-21C8-B7EF-4F29-1DFFA7649B51}"/>
              </a:ext>
            </a:extLst>
          </p:cNvPr>
          <p:cNvSpPr txBox="1"/>
          <p:nvPr/>
        </p:nvSpPr>
        <p:spPr>
          <a:xfrm>
            <a:off x="40094" y="2921666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n380.1561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E0DC7D-93A0-5C7D-4CF5-EC2FD9807080}"/>
              </a:ext>
            </a:extLst>
          </p:cNvPr>
          <p:cNvSpPr txBox="1"/>
          <p:nvPr/>
        </p:nvSpPr>
        <p:spPr>
          <a:xfrm>
            <a:off x="1392297" y="2951711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n447.09317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263C6E4-1BDF-79DD-7CD3-36BAB94D6259}"/>
              </a:ext>
            </a:extLst>
          </p:cNvPr>
          <p:cNvSpPr txBox="1"/>
          <p:nvPr/>
        </p:nvSpPr>
        <p:spPr>
          <a:xfrm>
            <a:off x="2685854" y="2956876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n164.04323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594677-6338-D496-F69F-5B40C2750C03}"/>
              </a:ext>
            </a:extLst>
          </p:cNvPr>
          <p:cNvSpPr txBox="1"/>
          <p:nvPr/>
        </p:nvSpPr>
        <p:spPr>
          <a:xfrm>
            <a:off x="3999852" y="3001289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n171.04079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72C6CD2-389D-13C7-EDC8-8F4C35B415C2}"/>
              </a:ext>
            </a:extLst>
          </p:cNvPr>
          <p:cNvSpPr txBox="1"/>
          <p:nvPr/>
        </p:nvSpPr>
        <p:spPr>
          <a:xfrm>
            <a:off x="5368891" y="3021918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p89.10734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6178219-4BBC-B045-748F-56B082696F7F}"/>
              </a:ext>
            </a:extLst>
          </p:cNvPr>
          <p:cNvSpPr txBox="1"/>
          <p:nvPr/>
        </p:nvSpPr>
        <p:spPr>
          <a:xfrm>
            <a:off x="6644640" y="2959531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p158.03967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E70A2B-3FE0-B4AC-2CA4-72560119FFF7}"/>
              </a:ext>
            </a:extLst>
          </p:cNvPr>
          <p:cNvSpPr txBox="1"/>
          <p:nvPr/>
        </p:nvSpPr>
        <p:spPr>
          <a:xfrm>
            <a:off x="7864566" y="2979146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p156.04158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F8E37A7-8E7B-FC24-077F-A6DB892F3205}"/>
              </a:ext>
            </a:extLst>
          </p:cNvPr>
          <p:cNvSpPr txBox="1"/>
          <p:nvPr/>
        </p:nvSpPr>
        <p:spPr>
          <a:xfrm>
            <a:off x="40094" y="422365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p156.04158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767B8A6-5ABA-F175-C0FA-988CA27788A5}"/>
              </a:ext>
            </a:extLst>
          </p:cNvPr>
          <p:cNvSpPr txBox="1"/>
          <p:nvPr/>
        </p:nvSpPr>
        <p:spPr>
          <a:xfrm>
            <a:off x="1372720" y="4280725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n593.15131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FA8B949-4433-F85A-3258-D1B1BB9FEE9D}"/>
              </a:ext>
            </a:extLst>
          </p:cNvPr>
          <p:cNvSpPr txBox="1"/>
          <p:nvPr/>
        </p:nvSpPr>
        <p:spPr>
          <a:xfrm>
            <a:off x="2705346" y="4286742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p596.16833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EEA58D0-F791-5C07-F8C7-FF3147B9622A}"/>
              </a:ext>
            </a:extLst>
          </p:cNvPr>
          <p:cNvSpPr txBox="1"/>
          <p:nvPr/>
        </p:nvSpPr>
        <p:spPr>
          <a:xfrm>
            <a:off x="3956332" y="4283995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n629.12787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5E84EAE-2E32-117D-7FDD-3B763130CCE2}"/>
              </a:ext>
            </a:extLst>
          </p:cNvPr>
          <p:cNvSpPr txBox="1"/>
          <p:nvPr/>
        </p:nvSpPr>
        <p:spPr>
          <a:xfrm>
            <a:off x="5295630" y="432689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n631.12506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B00DE4-1BCE-E576-902B-46E8F43CEEF3}"/>
              </a:ext>
            </a:extLst>
          </p:cNvPr>
          <p:cNvSpPr txBox="1"/>
          <p:nvPr/>
        </p:nvSpPr>
        <p:spPr>
          <a:xfrm>
            <a:off x="6611216" y="4280725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n577.15649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F17658C-3DC8-DAC5-8947-7BDE6992F740}"/>
              </a:ext>
            </a:extLst>
          </p:cNvPr>
          <p:cNvSpPr txBox="1"/>
          <p:nvPr/>
        </p:nvSpPr>
        <p:spPr>
          <a:xfrm>
            <a:off x="7888454" y="432689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n285.04037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6007236-9803-EBE9-67FF-77CB73ECEF9E}"/>
              </a:ext>
            </a:extLst>
          </p:cNvPr>
          <p:cNvSpPr txBox="1"/>
          <p:nvPr/>
        </p:nvSpPr>
        <p:spPr>
          <a:xfrm>
            <a:off x="2525751" y="5663474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n285.04037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A6CA8E4-EE5C-0F58-E610-AA0A91C3ABD1}"/>
              </a:ext>
            </a:extLst>
          </p:cNvPr>
          <p:cNvSpPr txBox="1"/>
          <p:nvPr/>
        </p:nvSpPr>
        <p:spPr>
          <a:xfrm>
            <a:off x="3831043" y="5636920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n431.09821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386D08C-F5EE-A991-C54F-9B4AAA84A69A}"/>
              </a:ext>
            </a:extLst>
          </p:cNvPr>
          <p:cNvSpPr txBox="1"/>
          <p:nvPr/>
        </p:nvSpPr>
        <p:spPr>
          <a:xfrm>
            <a:off x="5124540" y="5670721"/>
            <a:ext cx="546100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>
                <a:latin typeface="Arial" panose="020B0604020202020204" pitchFamily="34" charset="0"/>
                <a:cs typeface="Arial" panose="020B0604020202020204" pitchFamily="34" charset="0"/>
              </a:rPr>
              <a:t>p171.14864</a:t>
            </a:r>
          </a:p>
        </p:txBody>
      </p:sp>
    </p:spTree>
    <p:extLst>
      <p:ext uri="{BB962C8B-B14F-4D97-AF65-F5344CB8AC3E}">
        <p14:creationId xmlns:p14="http://schemas.microsoft.com/office/powerpoint/2010/main" val="330601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1638</TotalTime>
  <Words>273</Words>
  <Application>Microsoft Office PowerPoint</Application>
  <PresentationFormat>On-screen Show (4:3)</PresentationFormat>
  <Paragraphs>173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Chandra Yadav [chy10]</dc:creator>
  <cp:lastModifiedBy>Chandra Yadav [chy10]</cp:lastModifiedBy>
  <cp:revision>50</cp:revision>
  <dcterms:created xsi:type="dcterms:W3CDTF">2022-03-18T17:44:51Z</dcterms:created>
  <dcterms:modified xsi:type="dcterms:W3CDTF">2022-07-25T11:53:03Z</dcterms:modified>
</cp:coreProperties>
</file>