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444" r:id="rId2"/>
    <p:sldId id="458" r:id="rId3"/>
  </p:sldIdLst>
  <p:sldSz cx="6858000" cy="1219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80" d="100"/>
          <a:sy n="80" d="100"/>
        </p:scale>
        <p:origin x="1608" y="-15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are-Bediako, Bright" userId="5d81ffbd-d68b-4308-8ba1-567a9756b763" providerId="ADAL" clId="{26704764-BB92-4561-8F5A-3217886AB554}"/>
    <pc:docChg chg="addSld delSld modSld delMainMaster modMainMaster">
      <pc:chgData name="Asare-Bediako, Bright" userId="5d81ffbd-d68b-4308-8ba1-567a9756b763" providerId="ADAL" clId="{26704764-BB92-4561-8F5A-3217886AB554}" dt="2022-10-04T15:09:13.269" v="48" actId="20577"/>
      <pc:docMkLst>
        <pc:docMk/>
      </pc:docMkLst>
      <pc:sldChg chg="del">
        <pc:chgData name="Asare-Bediako, Bright" userId="5d81ffbd-d68b-4308-8ba1-567a9756b763" providerId="ADAL" clId="{26704764-BB92-4561-8F5A-3217886AB554}" dt="2022-10-02T19:49:27.212" v="3" actId="47"/>
        <pc:sldMkLst>
          <pc:docMk/>
          <pc:sldMk cId="1398197777" sldId="256"/>
        </pc:sldMkLst>
      </pc:sldChg>
      <pc:sldChg chg="modSp add del">
        <pc:chgData name="Asare-Bediako, Bright" userId="5d81ffbd-d68b-4308-8ba1-567a9756b763" providerId="ADAL" clId="{26704764-BB92-4561-8F5A-3217886AB554}" dt="2022-10-02T19:50:09.158" v="5"/>
        <pc:sldMkLst>
          <pc:docMk/>
          <pc:sldMk cId="2681059409" sldId="444"/>
        </pc:sldMkLst>
        <pc:spChg chg="mod">
          <ac:chgData name="Asare-Bediako, Bright" userId="5d81ffbd-d68b-4308-8ba1-567a9756b763" providerId="ADAL" clId="{26704764-BB92-4561-8F5A-3217886AB554}" dt="2022-10-02T19:50:09.158" v="5"/>
          <ac:spMkLst>
            <pc:docMk/>
            <pc:sldMk cId="2681059409" sldId="444"/>
            <ac:spMk id="48" creationId="{71457574-9AB5-F7ED-3DFC-46EF3A215C7C}"/>
          </ac:spMkLst>
        </pc:spChg>
        <pc:spChg chg="mod">
          <ac:chgData name="Asare-Bediako, Bright" userId="5d81ffbd-d68b-4308-8ba1-567a9756b763" providerId="ADAL" clId="{26704764-BB92-4561-8F5A-3217886AB554}" dt="2022-10-02T19:50:09.158" v="5"/>
          <ac:spMkLst>
            <pc:docMk/>
            <pc:sldMk cId="2681059409" sldId="444"/>
            <ac:spMk id="49" creationId="{A6B618C7-9569-494D-889F-B7B28BCE74ED}"/>
          </ac:spMkLst>
        </pc:spChg>
        <pc:spChg chg="mod">
          <ac:chgData name="Asare-Bediako, Bright" userId="5d81ffbd-d68b-4308-8ba1-567a9756b763" providerId="ADAL" clId="{26704764-BB92-4561-8F5A-3217886AB554}" dt="2022-10-02T19:50:09.158" v="5"/>
          <ac:spMkLst>
            <pc:docMk/>
            <pc:sldMk cId="2681059409" sldId="444"/>
            <ac:spMk id="50" creationId="{49B72529-F25F-0E88-1B08-E11522302D6B}"/>
          </ac:spMkLst>
        </pc:spChg>
        <pc:spChg chg="mod">
          <ac:chgData name="Asare-Bediako, Bright" userId="5d81ffbd-d68b-4308-8ba1-567a9756b763" providerId="ADAL" clId="{26704764-BB92-4561-8F5A-3217886AB554}" dt="2022-10-02T19:50:09.158" v="5"/>
          <ac:spMkLst>
            <pc:docMk/>
            <pc:sldMk cId="2681059409" sldId="444"/>
            <ac:spMk id="51" creationId="{E5DB5F63-644A-98CD-859C-DD5929137797}"/>
          </ac:spMkLst>
        </pc:spChg>
        <pc:spChg chg="mod">
          <ac:chgData name="Asare-Bediako, Bright" userId="5d81ffbd-d68b-4308-8ba1-567a9756b763" providerId="ADAL" clId="{26704764-BB92-4561-8F5A-3217886AB554}" dt="2022-10-02T19:50:09.158" v="5"/>
          <ac:spMkLst>
            <pc:docMk/>
            <pc:sldMk cId="2681059409" sldId="444"/>
            <ac:spMk id="52" creationId="{34B14311-6DED-9F5B-F245-569944D09F16}"/>
          </ac:spMkLst>
        </pc:spChg>
        <pc:spChg chg="mod">
          <ac:chgData name="Asare-Bediako, Bright" userId="5d81ffbd-d68b-4308-8ba1-567a9756b763" providerId="ADAL" clId="{26704764-BB92-4561-8F5A-3217886AB554}" dt="2022-10-02T19:50:09.158" v="5"/>
          <ac:spMkLst>
            <pc:docMk/>
            <pc:sldMk cId="2681059409" sldId="444"/>
            <ac:spMk id="53" creationId="{9FA34F65-47A6-7D96-15F4-DCFB60E40561}"/>
          </ac:spMkLst>
        </pc:spChg>
        <pc:spChg chg="mod">
          <ac:chgData name="Asare-Bediako, Bright" userId="5d81ffbd-d68b-4308-8ba1-567a9756b763" providerId="ADAL" clId="{26704764-BB92-4561-8F5A-3217886AB554}" dt="2022-10-02T19:50:09.158" v="5"/>
          <ac:spMkLst>
            <pc:docMk/>
            <pc:sldMk cId="2681059409" sldId="444"/>
            <ac:spMk id="54" creationId="{633EC9C3-36FA-4B40-294F-8DF18F97C917}"/>
          </ac:spMkLst>
        </pc:spChg>
        <pc:spChg chg="mod">
          <ac:chgData name="Asare-Bediako, Bright" userId="5d81ffbd-d68b-4308-8ba1-567a9756b763" providerId="ADAL" clId="{26704764-BB92-4561-8F5A-3217886AB554}" dt="2022-10-02T19:50:09.158" v="5"/>
          <ac:spMkLst>
            <pc:docMk/>
            <pc:sldMk cId="2681059409" sldId="444"/>
            <ac:spMk id="55" creationId="{CEFBBB26-3CF1-73FE-A7F8-06CB625E320B}"/>
          </ac:spMkLst>
        </pc:spChg>
        <pc:picChg chg="mod">
          <ac:chgData name="Asare-Bediako, Bright" userId="5d81ffbd-d68b-4308-8ba1-567a9756b763" providerId="ADAL" clId="{26704764-BB92-4561-8F5A-3217886AB554}" dt="2022-10-02T19:50:09.158" v="5"/>
          <ac:picMkLst>
            <pc:docMk/>
            <pc:sldMk cId="2681059409" sldId="444"/>
            <ac:picMk id="25" creationId="{BD06B140-3170-EE9C-6C87-308B63E902D4}"/>
          </ac:picMkLst>
        </pc:picChg>
        <pc:picChg chg="mod">
          <ac:chgData name="Asare-Bediako, Bright" userId="5d81ffbd-d68b-4308-8ba1-567a9756b763" providerId="ADAL" clId="{26704764-BB92-4561-8F5A-3217886AB554}" dt="2022-10-02T19:50:09.158" v="5"/>
          <ac:picMkLst>
            <pc:docMk/>
            <pc:sldMk cId="2681059409" sldId="444"/>
            <ac:picMk id="27" creationId="{19B2F3E4-BB58-F262-1796-A25C2CCD07CC}"/>
          </ac:picMkLst>
        </pc:picChg>
        <pc:picChg chg="mod">
          <ac:chgData name="Asare-Bediako, Bright" userId="5d81ffbd-d68b-4308-8ba1-567a9756b763" providerId="ADAL" clId="{26704764-BB92-4561-8F5A-3217886AB554}" dt="2022-10-02T19:50:09.158" v="5"/>
          <ac:picMkLst>
            <pc:docMk/>
            <pc:sldMk cId="2681059409" sldId="444"/>
            <ac:picMk id="29" creationId="{C0EE8730-DCF9-D46A-7205-67120B111BAD}"/>
          </ac:picMkLst>
        </pc:picChg>
        <pc:picChg chg="mod">
          <ac:chgData name="Asare-Bediako, Bright" userId="5d81ffbd-d68b-4308-8ba1-567a9756b763" providerId="ADAL" clId="{26704764-BB92-4561-8F5A-3217886AB554}" dt="2022-10-02T19:50:09.158" v="5"/>
          <ac:picMkLst>
            <pc:docMk/>
            <pc:sldMk cId="2681059409" sldId="444"/>
            <ac:picMk id="31" creationId="{37D0E056-6F4F-19FB-DCDF-523D3A77EFE7}"/>
          </ac:picMkLst>
        </pc:picChg>
        <pc:picChg chg="mod">
          <ac:chgData name="Asare-Bediako, Bright" userId="5d81ffbd-d68b-4308-8ba1-567a9756b763" providerId="ADAL" clId="{26704764-BB92-4561-8F5A-3217886AB554}" dt="2022-10-02T19:50:09.158" v="5"/>
          <ac:picMkLst>
            <pc:docMk/>
            <pc:sldMk cId="2681059409" sldId="444"/>
            <ac:picMk id="33" creationId="{AB179012-C719-460C-D8AB-0F090B573B64}"/>
          </ac:picMkLst>
        </pc:picChg>
        <pc:picChg chg="mod">
          <ac:chgData name="Asare-Bediako, Bright" userId="5d81ffbd-d68b-4308-8ba1-567a9756b763" providerId="ADAL" clId="{26704764-BB92-4561-8F5A-3217886AB554}" dt="2022-10-02T19:50:09.158" v="5"/>
          <ac:picMkLst>
            <pc:docMk/>
            <pc:sldMk cId="2681059409" sldId="444"/>
            <ac:picMk id="35" creationId="{9D432500-136B-1331-0376-30C49FFA27F3}"/>
          </ac:picMkLst>
        </pc:picChg>
        <pc:picChg chg="mod">
          <ac:chgData name="Asare-Bediako, Bright" userId="5d81ffbd-d68b-4308-8ba1-567a9756b763" providerId="ADAL" clId="{26704764-BB92-4561-8F5A-3217886AB554}" dt="2022-10-02T19:50:09.158" v="5"/>
          <ac:picMkLst>
            <pc:docMk/>
            <pc:sldMk cId="2681059409" sldId="444"/>
            <ac:picMk id="40" creationId="{3B43F350-F250-20F3-5DF1-4776B76D5E5D}"/>
          </ac:picMkLst>
        </pc:picChg>
        <pc:picChg chg="mod">
          <ac:chgData name="Asare-Bediako, Bright" userId="5d81ffbd-d68b-4308-8ba1-567a9756b763" providerId="ADAL" clId="{26704764-BB92-4561-8F5A-3217886AB554}" dt="2022-10-02T19:50:09.158" v="5"/>
          <ac:picMkLst>
            <pc:docMk/>
            <pc:sldMk cId="2681059409" sldId="444"/>
            <ac:picMk id="42" creationId="{89349AF9-ADE9-59AC-8657-B63C7D198688}"/>
          </ac:picMkLst>
        </pc:picChg>
        <pc:picChg chg="mod">
          <ac:chgData name="Asare-Bediako, Bright" userId="5d81ffbd-d68b-4308-8ba1-567a9756b763" providerId="ADAL" clId="{26704764-BB92-4561-8F5A-3217886AB554}" dt="2022-10-02T19:50:09.158" v="5"/>
          <ac:picMkLst>
            <pc:docMk/>
            <pc:sldMk cId="2681059409" sldId="444"/>
            <ac:picMk id="43" creationId="{483E4848-80CF-3892-C1DC-AB801AD7AC09}"/>
          </ac:picMkLst>
        </pc:picChg>
        <pc:picChg chg="mod">
          <ac:chgData name="Asare-Bediako, Bright" userId="5d81ffbd-d68b-4308-8ba1-567a9756b763" providerId="ADAL" clId="{26704764-BB92-4561-8F5A-3217886AB554}" dt="2022-10-02T19:50:09.158" v="5"/>
          <ac:picMkLst>
            <pc:docMk/>
            <pc:sldMk cId="2681059409" sldId="444"/>
            <ac:picMk id="44" creationId="{8C30F212-18E7-1020-47AA-D7ACA929B565}"/>
          </ac:picMkLst>
        </pc:picChg>
        <pc:picChg chg="mod">
          <ac:chgData name="Asare-Bediako, Bright" userId="5d81ffbd-d68b-4308-8ba1-567a9756b763" providerId="ADAL" clId="{26704764-BB92-4561-8F5A-3217886AB554}" dt="2022-10-02T19:50:09.158" v="5"/>
          <ac:picMkLst>
            <pc:docMk/>
            <pc:sldMk cId="2681059409" sldId="444"/>
            <ac:picMk id="46" creationId="{2BCFB93F-8951-812B-8A38-1046A01AF732}"/>
          </ac:picMkLst>
        </pc:picChg>
        <pc:picChg chg="mod">
          <ac:chgData name="Asare-Bediako, Bright" userId="5d81ffbd-d68b-4308-8ba1-567a9756b763" providerId="ADAL" clId="{26704764-BB92-4561-8F5A-3217886AB554}" dt="2022-10-02T19:50:09.158" v="5"/>
          <ac:picMkLst>
            <pc:docMk/>
            <pc:sldMk cId="2681059409" sldId="444"/>
            <ac:picMk id="47" creationId="{A1DAA87A-0C97-F1FC-5308-DD7CF89B276D}"/>
          </ac:picMkLst>
        </pc:picChg>
      </pc:sldChg>
      <pc:sldChg chg="addSp modSp add del mod">
        <pc:chgData name="Asare-Bediako, Bright" userId="5d81ffbd-d68b-4308-8ba1-567a9756b763" providerId="ADAL" clId="{26704764-BB92-4561-8F5A-3217886AB554}" dt="2022-10-04T15:09:13.269" v="48" actId="20577"/>
        <pc:sldMkLst>
          <pc:docMk/>
          <pc:sldMk cId="2189528095" sldId="458"/>
        </pc:sldMkLst>
        <pc:spChg chg="add mod">
          <ac:chgData name="Asare-Bediako, Bright" userId="5d81ffbd-d68b-4308-8ba1-567a9756b763" providerId="ADAL" clId="{26704764-BB92-4561-8F5A-3217886AB554}" dt="2022-10-04T14:43:17.759" v="7" actId="571"/>
          <ac:spMkLst>
            <pc:docMk/>
            <pc:sldMk cId="2189528095" sldId="458"/>
            <ac:spMk id="2" creationId="{6FE99FA8-CE65-ED84-AC42-FE3D396DE14C}"/>
          </ac:spMkLst>
        </pc:spChg>
        <pc:spChg chg="add mod">
          <ac:chgData name="Asare-Bediako, Bright" userId="5d81ffbd-d68b-4308-8ba1-567a9756b763" providerId="ADAL" clId="{26704764-BB92-4561-8F5A-3217886AB554}" dt="2022-10-04T14:46:02.758" v="25" actId="20577"/>
          <ac:spMkLst>
            <pc:docMk/>
            <pc:sldMk cId="2189528095" sldId="458"/>
            <ac:spMk id="3" creationId="{A6B6C8E4-8E86-1E7B-F9EB-FE1757F72E15}"/>
          </ac:spMkLst>
        </pc:spChg>
        <pc:spChg chg="mod">
          <ac:chgData name="Asare-Bediako, Bright" userId="5d81ffbd-d68b-4308-8ba1-567a9756b763" providerId="ADAL" clId="{26704764-BB92-4561-8F5A-3217886AB554}" dt="2022-10-04T15:09:13.269" v="48" actId="20577"/>
          <ac:spMkLst>
            <pc:docMk/>
            <pc:sldMk cId="2189528095" sldId="458"/>
            <ac:spMk id="9" creationId="{D97C843D-302A-7D1A-3EB8-30357E4C7CD6}"/>
          </ac:spMkLst>
        </pc:spChg>
        <pc:spChg chg="mod">
          <ac:chgData name="Asare-Bediako, Bright" userId="5d81ffbd-d68b-4308-8ba1-567a9756b763" providerId="ADAL" clId="{26704764-BB92-4561-8F5A-3217886AB554}" dt="2022-10-02T19:50:09.158" v="5"/>
          <ac:spMkLst>
            <pc:docMk/>
            <pc:sldMk cId="2189528095" sldId="458"/>
            <ac:spMk id="10" creationId="{CC2BF30D-CC5B-5936-940B-D5436C6D8528}"/>
          </ac:spMkLst>
        </pc:spChg>
        <pc:spChg chg="mod">
          <ac:chgData name="Asare-Bediako, Bright" userId="5d81ffbd-d68b-4308-8ba1-567a9756b763" providerId="ADAL" clId="{26704764-BB92-4561-8F5A-3217886AB554}" dt="2022-10-02T19:50:09.158" v="5"/>
          <ac:spMkLst>
            <pc:docMk/>
            <pc:sldMk cId="2189528095" sldId="458"/>
            <ac:spMk id="11" creationId="{43918856-9D28-FDCD-EC75-3A80B5BF4DAC}"/>
          </ac:spMkLst>
        </pc:spChg>
        <pc:spChg chg="mod">
          <ac:chgData name="Asare-Bediako, Bright" userId="5d81ffbd-d68b-4308-8ba1-567a9756b763" providerId="ADAL" clId="{26704764-BB92-4561-8F5A-3217886AB554}" dt="2022-10-02T19:50:09.158" v="5"/>
          <ac:spMkLst>
            <pc:docMk/>
            <pc:sldMk cId="2189528095" sldId="458"/>
            <ac:spMk id="12" creationId="{54EBA7E2-387F-A53D-BDCC-66F42B05FEAD}"/>
          </ac:spMkLst>
        </pc:spChg>
        <pc:spChg chg="mod">
          <ac:chgData name="Asare-Bediako, Bright" userId="5d81ffbd-d68b-4308-8ba1-567a9756b763" providerId="ADAL" clId="{26704764-BB92-4561-8F5A-3217886AB554}" dt="2022-10-04T14:43:07.915" v="6" actId="1076"/>
          <ac:spMkLst>
            <pc:docMk/>
            <pc:sldMk cId="2189528095" sldId="458"/>
            <ac:spMk id="13" creationId="{4590EA69-19AC-22BD-053D-004FC917CDDA}"/>
          </ac:spMkLst>
        </pc:spChg>
        <pc:spChg chg="mod">
          <ac:chgData name="Asare-Bediako, Bright" userId="5d81ffbd-d68b-4308-8ba1-567a9756b763" providerId="ADAL" clId="{26704764-BB92-4561-8F5A-3217886AB554}" dt="2022-10-04T14:45:59.530" v="23" actId="20577"/>
          <ac:spMkLst>
            <pc:docMk/>
            <pc:sldMk cId="2189528095" sldId="458"/>
            <ac:spMk id="14" creationId="{A7E970AF-0E77-E52E-65A4-7D2C6FF5A8F3}"/>
          </ac:spMkLst>
        </pc:spChg>
        <pc:graphicFrameChg chg="mod">
          <ac:chgData name="Asare-Bediako, Bright" userId="5d81ffbd-d68b-4308-8ba1-567a9756b763" providerId="ADAL" clId="{26704764-BB92-4561-8F5A-3217886AB554}" dt="2022-10-02T19:50:09.158" v="5"/>
          <ac:graphicFrameMkLst>
            <pc:docMk/>
            <pc:sldMk cId="2189528095" sldId="458"/>
            <ac:graphicFrameMk id="15" creationId="{961D59E4-B12F-0026-DD17-837A2F577AB3}"/>
          </ac:graphicFrameMkLst>
        </pc:graphicFrameChg>
        <pc:graphicFrameChg chg="mod">
          <ac:chgData name="Asare-Bediako, Bright" userId="5d81ffbd-d68b-4308-8ba1-567a9756b763" providerId="ADAL" clId="{26704764-BB92-4561-8F5A-3217886AB554}" dt="2022-10-04T14:43:22.979" v="8" actId="1076"/>
          <ac:graphicFrameMkLst>
            <pc:docMk/>
            <pc:sldMk cId="2189528095" sldId="458"/>
            <ac:graphicFrameMk id="17" creationId="{9EE90946-7550-D45A-24EF-AD8AF51764C0}"/>
          </ac:graphicFrameMkLst>
        </pc:graphicFrameChg>
        <pc:picChg chg="mod">
          <ac:chgData name="Asare-Bediako, Bright" userId="5d81ffbd-d68b-4308-8ba1-567a9756b763" providerId="ADAL" clId="{26704764-BB92-4561-8F5A-3217886AB554}" dt="2022-10-02T19:50:09.158" v="5"/>
          <ac:picMkLst>
            <pc:docMk/>
            <pc:sldMk cId="2189528095" sldId="458"/>
            <ac:picMk id="4" creationId="{3FCDA65B-8A01-DE99-0819-33CD98454DC5}"/>
          </ac:picMkLst>
        </pc:picChg>
        <pc:picChg chg="mod">
          <ac:chgData name="Asare-Bediako, Bright" userId="5d81ffbd-d68b-4308-8ba1-567a9756b763" providerId="ADAL" clId="{26704764-BB92-4561-8F5A-3217886AB554}" dt="2022-10-02T19:50:09.158" v="5"/>
          <ac:picMkLst>
            <pc:docMk/>
            <pc:sldMk cId="2189528095" sldId="458"/>
            <ac:picMk id="6" creationId="{817503A2-66DB-EEB1-5F0B-2017D6479143}"/>
          </ac:picMkLst>
        </pc:picChg>
        <pc:picChg chg="mod">
          <ac:chgData name="Asare-Bediako, Bright" userId="5d81ffbd-d68b-4308-8ba1-567a9756b763" providerId="ADAL" clId="{26704764-BB92-4561-8F5A-3217886AB554}" dt="2022-10-04T14:43:07.915" v="6" actId="1076"/>
          <ac:picMkLst>
            <pc:docMk/>
            <pc:sldMk cId="2189528095" sldId="458"/>
            <ac:picMk id="8" creationId="{F6BAD9E6-32CC-E32D-0B54-F37D2C077E17}"/>
          </ac:picMkLst>
        </pc:picChg>
      </pc:sldChg>
      <pc:sldMasterChg chg="del delSldLayout">
        <pc:chgData name="Asare-Bediako, Bright" userId="5d81ffbd-d68b-4308-8ba1-567a9756b763" providerId="ADAL" clId="{26704764-BB92-4561-8F5A-3217886AB554}" dt="2022-10-02T19:49:27.212" v="3" actId="47"/>
        <pc:sldMasterMkLst>
          <pc:docMk/>
          <pc:sldMasterMk cId="1016761917" sldId="2147483648"/>
        </pc:sldMasterMkLst>
        <pc:sldLayoutChg chg="del">
          <pc:chgData name="Asare-Bediako, Bright" userId="5d81ffbd-d68b-4308-8ba1-567a9756b763" providerId="ADAL" clId="{26704764-BB92-4561-8F5A-3217886AB554}" dt="2022-10-02T19:49:27.212" v="3" actId="47"/>
          <pc:sldLayoutMkLst>
            <pc:docMk/>
            <pc:sldMasterMk cId="1016761917" sldId="2147483648"/>
            <pc:sldLayoutMk cId="1689195980" sldId="2147483649"/>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357131841" sldId="2147483650"/>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769022725" sldId="2147483651"/>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1871799270" sldId="2147483652"/>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3403148883" sldId="2147483653"/>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1470823242" sldId="2147483654"/>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3542845480" sldId="2147483655"/>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956234816" sldId="2147483656"/>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1847121965" sldId="2147483657"/>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2275459529" sldId="2147483658"/>
          </pc:sldLayoutMkLst>
        </pc:sldLayoutChg>
        <pc:sldLayoutChg chg="del">
          <pc:chgData name="Asare-Bediako, Bright" userId="5d81ffbd-d68b-4308-8ba1-567a9756b763" providerId="ADAL" clId="{26704764-BB92-4561-8F5A-3217886AB554}" dt="2022-10-02T19:49:27.212" v="3" actId="47"/>
          <pc:sldLayoutMkLst>
            <pc:docMk/>
            <pc:sldMasterMk cId="1016761917" sldId="2147483648"/>
            <pc:sldLayoutMk cId="3468048824" sldId="2147483659"/>
          </pc:sldLayoutMkLst>
        </pc:sldLayoutChg>
      </pc:sldMasterChg>
      <pc:sldMasterChg chg="modSp modSldLayout">
        <pc:chgData name="Asare-Bediako, Bright" userId="5d81ffbd-d68b-4308-8ba1-567a9756b763" providerId="ADAL" clId="{26704764-BB92-4561-8F5A-3217886AB554}" dt="2022-10-02T19:50:09.158" v="5"/>
        <pc:sldMasterMkLst>
          <pc:docMk/>
          <pc:sldMasterMk cId="2878759657" sldId="2147483660"/>
        </pc:sldMasterMkLst>
        <pc:spChg chg="mod">
          <ac:chgData name="Asare-Bediako, Bright" userId="5d81ffbd-d68b-4308-8ba1-567a9756b763" providerId="ADAL" clId="{26704764-BB92-4561-8F5A-3217886AB554}" dt="2022-10-02T19:50:09.158" v="5"/>
          <ac:spMkLst>
            <pc:docMk/>
            <pc:sldMasterMk cId="2878759657" sldId="2147483660"/>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ac:spMk id="3"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ac:spMk id="4"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ac:spMk id="5"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ac:spMk id="6" creationId="{00000000-0000-0000-0000-000000000000}"/>
          </ac:spMkLst>
        </pc:spChg>
        <pc:sldLayoutChg chg="modSp">
          <pc:chgData name="Asare-Bediako, Bright" userId="5d81ffbd-d68b-4308-8ba1-567a9756b763" providerId="ADAL" clId="{26704764-BB92-4561-8F5A-3217886AB554}" dt="2022-10-02T19:50:09.158" v="5"/>
          <pc:sldLayoutMkLst>
            <pc:docMk/>
            <pc:sldMasterMk cId="2878759657" sldId="2147483660"/>
            <pc:sldLayoutMk cId="3379025912" sldId="2147483661"/>
          </pc:sldLayoutMkLst>
          <pc:spChg chg="mod">
            <ac:chgData name="Asare-Bediako, Bright" userId="5d81ffbd-d68b-4308-8ba1-567a9756b763" providerId="ADAL" clId="{26704764-BB92-4561-8F5A-3217886AB554}" dt="2022-10-02T19:50:09.158" v="5"/>
            <ac:spMkLst>
              <pc:docMk/>
              <pc:sldMasterMk cId="2878759657" sldId="2147483660"/>
              <pc:sldLayoutMk cId="3379025912" sldId="2147483661"/>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3379025912" sldId="2147483661"/>
              <ac:spMk id="3"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798591346" sldId="2147483663"/>
          </pc:sldLayoutMkLst>
          <pc:spChg chg="mod">
            <ac:chgData name="Asare-Bediako, Bright" userId="5d81ffbd-d68b-4308-8ba1-567a9756b763" providerId="ADAL" clId="{26704764-BB92-4561-8F5A-3217886AB554}" dt="2022-10-02T19:50:09.158" v="5"/>
            <ac:spMkLst>
              <pc:docMk/>
              <pc:sldMasterMk cId="2878759657" sldId="2147483660"/>
              <pc:sldLayoutMk cId="798591346" sldId="2147483663"/>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798591346" sldId="2147483663"/>
              <ac:spMk id="3"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4014428740" sldId="2147483664"/>
          </pc:sldLayoutMkLst>
          <pc:spChg chg="mod">
            <ac:chgData name="Asare-Bediako, Bright" userId="5d81ffbd-d68b-4308-8ba1-567a9756b763" providerId="ADAL" clId="{26704764-BB92-4561-8F5A-3217886AB554}" dt="2022-10-02T19:50:09.158" v="5"/>
            <ac:spMkLst>
              <pc:docMk/>
              <pc:sldMasterMk cId="2878759657" sldId="2147483660"/>
              <pc:sldLayoutMk cId="4014428740" sldId="2147483664"/>
              <ac:spMk id="3"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4014428740" sldId="2147483664"/>
              <ac:spMk id="4"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2778179531" sldId="2147483665"/>
          </pc:sldLayoutMkLst>
          <pc:spChg chg="mod">
            <ac:chgData name="Asare-Bediako, Bright" userId="5d81ffbd-d68b-4308-8ba1-567a9756b763" providerId="ADAL" clId="{26704764-BB92-4561-8F5A-3217886AB554}" dt="2022-10-02T19:50:09.158" v="5"/>
            <ac:spMkLst>
              <pc:docMk/>
              <pc:sldMasterMk cId="2878759657" sldId="2147483660"/>
              <pc:sldLayoutMk cId="2778179531" sldId="2147483665"/>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2778179531" sldId="2147483665"/>
              <ac:spMk id="3"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2778179531" sldId="2147483665"/>
              <ac:spMk id="4"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2778179531" sldId="2147483665"/>
              <ac:spMk id="5"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2778179531" sldId="2147483665"/>
              <ac:spMk id="6"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640397309" sldId="2147483668"/>
          </pc:sldLayoutMkLst>
          <pc:spChg chg="mod">
            <ac:chgData name="Asare-Bediako, Bright" userId="5d81ffbd-d68b-4308-8ba1-567a9756b763" providerId="ADAL" clId="{26704764-BB92-4561-8F5A-3217886AB554}" dt="2022-10-02T19:50:09.158" v="5"/>
            <ac:spMkLst>
              <pc:docMk/>
              <pc:sldMasterMk cId="2878759657" sldId="2147483660"/>
              <pc:sldLayoutMk cId="640397309" sldId="2147483668"/>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640397309" sldId="2147483668"/>
              <ac:spMk id="3"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640397309" sldId="2147483668"/>
              <ac:spMk id="4"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4197382045" sldId="2147483669"/>
          </pc:sldLayoutMkLst>
          <pc:spChg chg="mod">
            <ac:chgData name="Asare-Bediako, Bright" userId="5d81ffbd-d68b-4308-8ba1-567a9756b763" providerId="ADAL" clId="{26704764-BB92-4561-8F5A-3217886AB554}" dt="2022-10-02T19:50:09.158" v="5"/>
            <ac:spMkLst>
              <pc:docMk/>
              <pc:sldMasterMk cId="2878759657" sldId="2147483660"/>
              <pc:sldLayoutMk cId="4197382045" sldId="2147483669"/>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4197382045" sldId="2147483669"/>
              <ac:spMk id="3"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4197382045" sldId="2147483669"/>
              <ac:spMk id="4" creationId="{00000000-0000-0000-0000-000000000000}"/>
            </ac:spMkLst>
          </pc:spChg>
        </pc:sldLayoutChg>
        <pc:sldLayoutChg chg="modSp">
          <pc:chgData name="Asare-Bediako, Bright" userId="5d81ffbd-d68b-4308-8ba1-567a9756b763" providerId="ADAL" clId="{26704764-BB92-4561-8F5A-3217886AB554}" dt="2022-10-02T19:50:09.158" v="5"/>
          <pc:sldLayoutMkLst>
            <pc:docMk/>
            <pc:sldMasterMk cId="2878759657" sldId="2147483660"/>
            <pc:sldLayoutMk cId="563779845" sldId="2147483671"/>
          </pc:sldLayoutMkLst>
          <pc:spChg chg="mod">
            <ac:chgData name="Asare-Bediako, Bright" userId="5d81ffbd-d68b-4308-8ba1-567a9756b763" providerId="ADAL" clId="{26704764-BB92-4561-8F5A-3217886AB554}" dt="2022-10-02T19:50:09.158" v="5"/>
            <ac:spMkLst>
              <pc:docMk/>
              <pc:sldMasterMk cId="2878759657" sldId="2147483660"/>
              <pc:sldLayoutMk cId="563779845" sldId="2147483671"/>
              <ac:spMk id="2" creationId="{00000000-0000-0000-0000-000000000000}"/>
            </ac:spMkLst>
          </pc:spChg>
          <pc:spChg chg="mod">
            <ac:chgData name="Asare-Bediako, Bright" userId="5d81ffbd-d68b-4308-8ba1-567a9756b763" providerId="ADAL" clId="{26704764-BB92-4561-8F5A-3217886AB554}" dt="2022-10-02T19:50:09.158" v="5"/>
            <ac:spMkLst>
              <pc:docMk/>
              <pc:sldMasterMk cId="2878759657" sldId="2147483660"/>
              <pc:sldLayoutMk cId="563779845" sldId="2147483671"/>
              <ac:spMk id="3" creationId="{00000000-0000-0000-0000-000000000000}"/>
            </ac:spMkLst>
          </pc:spChg>
        </pc:sldLayoutChg>
      </pc:sldMasterChg>
    </pc:docChg>
  </pc:docChgLst>
  <pc:docChgLst>
    <pc:chgData name="Asare-Bediako, Bright" userId="5d81ffbd-d68b-4308-8ba1-567a9756b763" providerId="ADAL" clId="{B583DE82-FFF2-4931-B5C7-63133C1C89A2}"/>
    <pc:docChg chg="modSld">
      <pc:chgData name="Asare-Bediako, Bright" userId="5d81ffbd-d68b-4308-8ba1-567a9756b763" providerId="ADAL" clId="{B583DE82-FFF2-4931-B5C7-63133C1C89A2}" dt="2022-10-11T22:22:35.352" v="95" actId="6549"/>
      <pc:docMkLst>
        <pc:docMk/>
      </pc:docMkLst>
      <pc:sldChg chg="modSp mod">
        <pc:chgData name="Asare-Bediako, Bright" userId="5d81ffbd-d68b-4308-8ba1-567a9756b763" providerId="ADAL" clId="{B583DE82-FFF2-4931-B5C7-63133C1C89A2}" dt="2022-10-11T22:13:46.237" v="23" actId="20577"/>
        <pc:sldMkLst>
          <pc:docMk/>
          <pc:sldMk cId="2681059409" sldId="444"/>
        </pc:sldMkLst>
        <pc:spChg chg="mod">
          <ac:chgData name="Asare-Bediako, Bright" userId="5d81ffbd-d68b-4308-8ba1-567a9756b763" providerId="ADAL" clId="{B583DE82-FFF2-4931-B5C7-63133C1C89A2}" dt="2022-10-11T22:13:46.237" v="23" actId="20577"/>
          <ac:spMkLst>
            <pc:docMk/>
            <pc:sldMk cId="2681059409" sldId="444"/>
            <ac:spMk id="52" creationId="{34B14311-6DED-9F5B-F245-569944D09F16}"/>
          </ac:spMkLst>
        </pc:spChg>
      </pc:sldChg>
      <pc:sldChg chg="modSp mod">
        <pc:chgData name="Asare-Bediako, Bright" userId="5d81ffbd-d68b-4308-8ba1-567a9756b763" providerId="ADAL" clId="{B583DE82-FFF2-4931-B5C7-63133C1C89A2}" dt="2022-10-11T22:22:35.352" v="95" actId="6549"/>
        <pc:sldMkLst>
          <pc:docMk/>
          <pc:sldMk cId="2189528095" sldId="458"/>
        </pc:sldMkLst>
        <pc:spChg chg="mod">
          <ac:chgData name="Asare-Bediako, Bright" userId="5d81ffbd-d68b-4308-8ba1-567a9756b763" providerId="ADAL" clId="{B583DE82-FFF2-4931-B5C7-63133C1C89A2}" dt="2022-10-11T22:22:35.352" v="95" actId="6549"/>
          <ac:spMkLst>
            <pc:docMk/>
            <pc:sldMk cId="2189528095" sldId="458"/>
            <ac:spMk id="9" creationId="{D97C843D-302A-7D1A-3EB8-30357E4C7CD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D44D7DF-33C5-4947-884D-61FA9C6C8B4B}"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1018895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44D7DF-33C5-4947-884D-61FA9C6C8B4B}"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985674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44D7DF-33C5-4947-884D-61FA9C6C8B4B}"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3556914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44D7DF-33C5-4947-884D-61FA9C6C8B4B}"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2629042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D44D7DF-33C5-4947-884D-61FA9C6C8B4B}" type="datetimeFigureOut">
              <a:rPr lang="en-US" smtClean="0"/>
              <a:t>10/11/2022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764399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D44D7DF-33C5-4947-884D-61FA9C6C8B4B}" type="datetimeFigureOut">
              <a:rPr lang="en-US" smtClean="0"/>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2363118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4453467"/>
            <a:ext cx="2901255"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4453467"/>
            <a:ext cx="2915543" cy="65503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D44D7DF-33C5-4947-884D-61FA9C6C8B4B}" type="datetimeFigureOut">
              <a:rPr lang="en-US" smtClean="0"/>
              <a:t>10/11/2022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390889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44D7DF-33C5-4947-884D-61FA9C6C8B4B}" type="datetimeFigureOut">
              <a:rPr lang="en-US" smtClean="0"/>
              <a:t>10/11/2022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3970222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44D7DF-33C5-4947-884D-61FA9C6C8B4B}" type="datetimeFigureOut">
              <a:rPr lang="en-US" smtClean="0"/>
              <a:t>10/11/2022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198672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D44D7DF-33C5-4947-884D-61FA9C6C8B4B}" type="datetimeFigureOut">
              <a:rPr lang="en-US" smtClean="0"/>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3365011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D44D7DF-33C5-4947-884D-61FA9C6C8B4B}" type="datetimeFigureOut">
              <a:rPr lang="en-US" smtClean="0"/>
              <a:t>10/11/2022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C64515-162D-43A7-9C1C-123D1596EFBC}" type="slidenum">
              <a:rPr lang="en-US" smtClean="0"/>
              <a:t>‹#›</a:t>
            </a:fld>
            <a:endParaRPr lang="en-US"/>
          </a:p>
        </p:txBody>
      </p:sp>
    </p:spTree>
    <p:extLst>
      <p:ext uri="{BB962C8B-B14F-4D97-AF65-F5344CB8AC3E}">
        <p14:creationId xmlns:p14="http://schemas.microsoft.com/office/powerpoint/2010/main" val="3757904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FD44D7DF-33C5-4947-884D-61FA9C6C8B4B}" type="datetimeFigureOut">
              <a:rPr lang="en-US" smtClean="0"/>
              <a:t>10/11/2022</a:t>
            </a:fld>
            <a:endParaRPr lang="en-US"/>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17C64515-162D-43A7-9C1C-123D1596EFBC}" type="slidenum">
              <a:rPr lang="en-US" smtClean="0"/>
              <a:t>‹#›</a:t>
            </a:fld>
            <a:endParaRPr lang="en-US"/>
          </a:p>
        </p:txBody>
      </p:sp>
    </p:spTree>
    <p:extLst>
      <p:ext uri="{BB962C8B-B14F-4D97-AF65-F5344CB8AC3E}">
        <p14:creationId xmlns:p14="http://schemas.microsoft.com/office/powerpoint/2010/main" val="42523139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tiff"/><Relationship Id="rId13" Type="http://schemas.openxmlformats.org/officeDocument/2006/relationships/image" Target="../media/image12.png"/><Relationship Id="rId3" Type="http://schemas.openxmlformats.org/officeDocument/2006/relationships/image" Target="../media/image2.tiff"/><Relationship Id="rId7" Type="http://schemas.openxmlformats.org/officeDocument/2006/relationships/image" Target="../media/image6.tiff"/><Relationship Id="rId12" Type="http://schemas.openxmlformats.org/officeDocument/2006/relationships/image" Target="../media/image11.png"/><Relationship Id="rId2" Type="http://schemas.openxmlformats.org/officeDocument/2006/relationships/image" Target="../media/image1.tiff"/><Relationship Id="rId1" Type="http://schemas.openxmlformats.org/officeDocument/2006/relationships/slideLayout" Target="../slideLayouts/slideLayout2.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Relationship Id="rId10" Type="http://schemas.openxmlformats.org/officeDocument/2006/relationships/image" Target="../media/image9.png"/><Relationship Id="rId4" Type="http://schemas.openxmlformats.org/officeDocument/2006/relationships/image" Target="../media/image3.tif"/><Relationship Id="rId9" Type="http://schemas.openxmlformats.org/officeDocument/2006/relationships/image" Target="../media/image8.tiff"/></Relationships>
</file>

<file path=ppt/slides/_rels/slide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4.tif"/><Relationship Id="rId7" Type="http://schemas.openxmlformats.org/officeDocument/2006/relationships/oleObject" Target="../embeddings/oleObject2.bin"/><Relationship Id="rId2" Type="http://schemas.openxmlformats.org/officeDocument/2006/relationships/image" Target="../media/image13.ti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oleObject" Target="../embeddings/oleObject1.bin"/><Relationship Id="rId4" Type="http://schemas.openxmlformats.org/officeDocument/2006/relationships/image" Target="../media/image15.t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BD06B140-3170-EE9C-6C87-308B63E902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870" y="383497"/>
            <a:ext cx="1670359" cy="1715033"/>
          </a:xfrm>
          <a:prstGeom prst="rect">
            <a:avLst/>
          </a:prstGeom>
        </p:spPr>
      </p:pic>
      <p:pic>
        <p:nvPicPr>
          <p:cNvPr id="27" name="Picture 26">
            <a:extLst>
              <a:ext uri="{FF2B5EF4-FFF2-40B4-BE49-F238E27FC236}">
                <a16:creationId xmlns:a16="http://schemas.microsoft.com/office/drawing/2014/main" id="{19B2F3E4-BB58-F262-1796-A25C2CCD0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0570" y="383500"/>
            <a:ext cx="1655207" cy="1699479"/>
          </a:xfrm>
          <a:prstGeom prst="rect">
            <a:avLst/>
          </a:prstGeom>
        </p:spPr>
      </p:pic>
      <p:pic>
        <p:nvPicPr>
          <p:cNvPr id="29" name="Picture 28">
            <a:extLst>
              <a:ext uri="{FF2B5EF4-FFF2-40B4-BE49-F238E27FC236}">
                <a16:creationId xmlns:a16="http://schemas.microsoft.com/office/drawing/2014/main" id="{C0EE8730-DCF9-D46A-7205-67120B111B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875" y="2134319"/>
            <a:ext cx="1670356" cy="1699479"/>
          </a:xfrm>
          <a:prstGeom prst="rect">
            <a:avLst/>
          </a:prstGeom>
        </p:spPr>
      </p:pic>
      <p:pic>
        <p:nvPicPr>
          <p:cNvPr id="31" name="Picture 30">
            <a:extLst>
              <a:ext uri="{FF2B5EF4-FFF2-40B4-BE49-F238E27FC236}">
                <a16:creationId xmlns:a16="http://schemas.microsoft.com/office/drawing/2014/main" id="{37D0E056-6F4F-19FB-DCDF-523D3A77EF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0572" y="2134319"/>
            <a:ext cx="1670356" cy="1699479"/>
          </a:xfrm>
          <a:prstGeom prst="rect">
            <a:avLst/>
          </a:prstGeom>
        </p:spPr>
      </p:pic>
      <p:pic>
        <p:nvPicPr>
          <p:cNvPr id="33" name="Picture 32">
            <a:extLst>
              <a:ext uri="{FF2B5EF4-FFF2-40B4-BE49-F238E27FC236}">
                <a16:creationId xmlns:a16="http://schemas.microsoft.com/office/drawing/2014/main" id="{AB179012-C719-460C-D8AB-0F090B573B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875" y="3869585"/>
            <a:ext cx="1670356" cy="1699479"/>
          </a:xfrm>
          <a:prstGeom prst="rect">
            <a:avLst/>
          </a:prstGeom>
        </p:spPr>
      </p:pic>
      <p:pic>
        <p:nvPicPr>
          <p:cNvPr id="35" name="Picture 34">
            <a:extLst>
              <a:ext uri="{FF2B5EF4-FFF2-40B4-BE49-F238E27FC236}">
                <a16:creationId xmlns:a16="http://schemas.microsoft.com/office/drawing/2014/main" id="{9D432500-136B-1331-0376-30C49FFA27F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45424" y="3869585"/>
            <a:ext cx="1670356" cy="1699479"/>
          </a:xfrm>
          <a:prstGeom prst="rect">
            <a:avLst/>
          </a:prstGeom>
        </p:spPr>
      </p:pic>
      <p:pic>
        <p:nvPicPr>
          <p:cNvPr id="40" name="Picture 39">
            <a:extLst>
              <a:ext uri="{FF2B5EF4-FFF2-40B4-BE49-F238E27FC236}">
                <a16:creationId xmlns:a16="http://schemas.microsoft.com/office/drawing/2014/main" id="{3B43F350-F250-20F3-5DF1-4776B76D5E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4935" y="5656193"/>
            <a:ext cx="1684439" cy="1699479"/>
          </a:xfrm>
          <a:prstGeom prst="rect">
            <a:avLst/>
          </a:prstGeom>
        </p:spPr>
      </p:pic>
      <p:pic>
        <p:nvPicPr>
          <p:cNvPr id="42" name="Picture 41">
            <a:extLst>
              <a:ext uri="{FF2B5EF4-FFF2-40B4-BE49-F238E27FC236}">
                <a16:creationId xmlns:a16="http://schemas.microsoft.com/office/drawing/2014/main" id="{89349AF9-ADE9-59AC-8657-B63C7D1986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33518" y="5656193"/>
            <a:ext cx="1684439" cy="1699479"/>
          </a:xfrm>
          <a:prstGeom prst="rect">
            <a:avLst/>
          </a:prstGeom>
        </p:spPr>
      </p:pic>
      <p:pic>
        <p:nvPicPr>
          <p:cNvPr id="43" name="Picture 42">
            <a:extLst>
              <a:ext uri="{FF2B5EF4-FFF2-40B4-BE49-F238E27FC236}">
                <a16:creationId xmlns:a16="http://schemas.microsoft.com/office/drawing/2014/main" id="{483E4848-80CF-3892-C1DC-AB801AD7AC09}"/>
              </a:ext>
            </a:extLst>
          </p:cNvPr>
          <p:cNvPicPr>
            <a:picLocks noChangeAspect="1"/>
          </p:cNvPicPr>
          <p:nvPr/>
        </p:nvPicPr>
        <p:blipFill>
          <a:blip r:embed="rId10"/>
          <a:stretch>
            <a:fillRect/>
          </a:stretch>
        </p:blipFill>
        <p:spPr>
          <a:xfrm>
            <a:off x="4434115" y="383500"/>
            <a:ext cx="1656455" cy="1699479"/>
          </a:xfrm>
          <a:prstGeom prst="rect">
            <a:avLst/>
          </a:prstGeom>
        </p:spPr>
      </p:pic>
      <p:pic>
        <p:nvPicPr>
          <p:cNvPr id="44" name="Picture 43">
            <a:extLst>
              <a:ext uri="{FF2B5EF4-FFF2-40B4-BE49-F238E27FC236}">
                <a16:creationId xmlns:a16="http://schemas.microsoft.com/office/drawing/2014/main" id="{8C30F212-18E7-1020-47AA-D7ACA929B565}"/>
              </a:ext>
            </a:extLst>
          </p:cNvPr>
          <p:cNvPicPr>
            <a:picLocks noChangeAspect="1"/>
          </p:cNvPicPr>
          <p:nvPr/>
        </p:nvPicPr>
        <p:blipFill>
          <a:blip r:embed="rId11"/>
          <a:stretch>
            <a:fillRect/>
          </a:stretch>
        </p:blipFill>
        <p:spPr>
          <a:xfrm>
            <a:off x="4449267" y="2127631"/>
            <a:ext cx="1656455" cy="1699479"/>
          </a:xfrm>
          <a:prstGeom prst="rect">
            <a:avLst/>
          </a:prstGeom>
        </p:spPr>
      </p:pic>
      <p:pic>
        <p:nvPicPr>
          <p:cNvPr id="46" name="Picture 45">
            <a:extLst>
              <a:ext uri="{FF2B5EF4-FFF2-40B4-BE49-F238E27FC236}">
                <a16:creationId xmlns:a16="http://schemas.microsoft.com/office/drawing/2014/main" id="{2BCFB93F-8951-812B-8A38-1046A01AF732}"/>
              </a:ext>
            </a:extLst>
          </p:cNvPr>
          <p:cNvPicPr>
            <a:picLocks noChangeAspect="1"/>
          </p:cNvPicPr>
          <p:nvPr/>
        </p:nvPicPr>
        <p:blipFill>
          <a:blip r:embed="rId12"/>
          <a:stretch>
            <a:fillRect/>
          </a:stretch>
        </p:blipFill>
        <p:spPr>
          <a:xfrm>
            <a:off x="4428088" y="5642305"/>
            <a:ext cx="1684772" cy="1713367"/>
          </a:xfrm>
          <a:prstGeom prst="rect">
            <a:avLst/>
          </a:prstGeom>
        </p:spPr>
      </p:pic>
      <p:pic>
        <p:nvPicPr>
          <p:cNvPr id="47" name="Picture 46">
            <a:extLst>
              <a:ext uri="{FF2B5EF4-FFF2-40B4-BE49-F238E27FC236}">
                <a16:creationId xmlns:a16="http://schemas.microsoft.com/office/drawing/2014/main" id="{A1DAA87A-0C97-F1FC-5308-DD7CF89B276D}"/>
              </a:ext>
            </a:extLst>
          </p:cNvPr>
          <p:cNvPicPr>
            <a:picLocks noChangeAspect="1"/>
          </p:cNvPicPr>
          <p:nvPr/>
        </p:nvPicPr>
        <p:blipFill>
          <a:blip r:embed="rId13"/>
          <a:stretch>
            <a:fillRect/>
          </a:stretch>
        </p:blipFill>
        <p:spPr>
          <a:xfrm>
            <a:off x="4442120" y="3869585"/>
            <a:ext cx="1670741" cy="1699479"/>
          </a:xfrm>
          <a:prstGeom prst="rect">
            <a:avLst/>
          </a:prstGeom>
        </p:spPr>
      </p:pic>
      <p:sp>
        <p:nvSpPr>
          <p:cNvPr id="48" name="TextBox 47">
            <a:extLst>
              <a:ext uri="{FF2B5EF4-FFF2-40B4-BE49-F238E27FC236}">
                <a16:creationId xmlns:a16="http://schemas.microsoft.com/office/drawing/2014/main" id="{71457574-9AB5-F7ED-3DFC-46EF3A215C7C}"/>
              </a:ext>
            </a:extLst>
          </p:cNvPr>
          <p:cNvSpPr txBox="1"/>
          <p:nvPr/>
        </p:nvSpPr>
        <p:spPr>
          <a:xfrm>
            <a:off x="505354" y="853793"/>
            <a:ext cx="496356" cy="369460"/>
          </a:xfrm>
          <a:prstGeom prst="rect">
            <a:avLst/>
          </a:prstGeom>
          <a:noFill/>
        </p:spPr>
        <p:txBody>
          <a:bodyPr wrap="square" rtlCol="0">
            <a:spAutoFit/>
          </a:bodyPr>
          <a:lstStyle/>
          <a:p>
            <a:pPr defTabSz="457218"/>
            <a:r>
              <a:rPr lang="en-US" sz="1801" b="1" dirty="0">
                <a:solidFill>
                  <a:prstClr val="black"/>
                </a:solidFill>
                <a:latin typeface="Calibri" panose="020F0502020204030204"/>
              </a:rPr>
              <a:t>P0</a:t>
            </a:r>
          </a:p>
        </p:txBody>
      </p:sp>
      <p:sp>
        <p:nvSpPr>
          <p:cNvPr id="49" name="TextBox 48">
            <a:extLst>
              <a:ext uri="{FF2B5EF4-FFF2-40B4-BE49-F238E27FC236}">
                <a16:creationId xmlns:a16="http://schemas.microsoft.com/office/drawing/2014/main" id="{A6B618C7-9569-494D-889F-B7B28BCE74ED}"/>
              </a:ext>
            </a:extLst>
          </p:cNvPr>
          <p:cNvSpPr txBox="1"/>
          <p:nvPr/>
        </p:nvSpPr>
        <p:spPr>
          <a:xfrm>
            <a:off x="509921" y="2430063"/>
            <a:ext cx="496356" cy="369460"/>
          </a:xfrm>
          <a:prstGeom prst="rect">
            <a:avLst/>
          </a:prstGeom>
          <a:noFill/>
        </p:spPr>
        <p:txBody>
          <a:bodyPr wrap="square" rtlCol="0">
            <a:spAutoFit/>
          </a:bodyPr>
          <a:lstStyle/>
          <a:p>
            <a:pPr defTabSz="457218"/>
            <a:r>
              <a:rPr lang="en-US" sz="1801" b="1" dirty="0">
                <a:solidFill>
                  <a:prstClr val="black"/>
                </a:solidFill>
                <a:latin typeface="Calibri" panose="020F0502020204030204"/>
              </a:rPr>
              <a:t>P7</a:t>
            </a:r>
          </a:p>
        </p:txBody>
      </p:sp>
      <p:sp>
        <p:nvSpPr>
          <p:cNvPr id="50" name="TextBox 49">
            <a:extLst>
              <a:ext uri="{FF2B5EF4-FFF2-40B4-BE49-F238E27FC236}">
                <a16:creationId xmlns:a16="http://schemas.microsoft.com/office/drawing/2014/main" id="{49B72529-F25F-0E88-1B08-E11522302D6B}"/>
              </a:ext>
            </a:extLst>
          </p:cNvPr>
          <p:cNvSpPr txBox="1"/>
          <p:nvPr/>
        </p:nvSpPr>
        <p:spPr>
          <a:xfrm>
            <a:off x="381006" y="4252453"/>
            <a:ext cx="612316" cy="369460"/>
          </a:xfrm>
          <a:prstGeom prst="rect">
            <a:avLst/>
          </a:prstGeom>
          <a:noFill/>
        </p:spPr>
        <p:txBody>
          <a:bodyPr wrap="square" rtlCol="0">
            <a:spAutoFit/>
          </a:bodyPr>
          <a:lstStyle/>
          <a:p>
            <a:pPr defTabSz="457218"/>
            <a:r>
              <a:rPr lang="en-US" sz="1801" b="1" dirty="0">
                <a:solidFill>
                  <a:prstClr val="black"/>
                </a:solidFill>
                <a:latin typeface="Calibri" panose="020F0502020204030204"/>
              </a:rPr>
              <a:t>P14</a:t>
            </a:r>
          </a:p>
        </p:txBody>
      </p:sp>
      <p:sp>
        <p:nvSpPr>
          <p:cNvPr id="51" name="TextBox 50">
            <a:extLst>
              <a:ext uri="{FF2B5EF4-FFF2-40B4-BE49-F238E27FC236}">
                <a16:creationId xmlns:a16="http://schemas.microsoft.com/office/drawing/2014/main" id="{E5DB5F63-644A-98CD-859C-DD5929137797}"/>
              </a:ext>
            </a:extLst>
          </p:cNvPr>
          <p:cNvSpPr txBox="1"/>
          <p:nvPr/>
        </p:nvSpPr>
        <p:spPr>
          <a:xfrm>
            <a:off x="381006" y="5987723"/>
            <a:ext cx="574814" cy="369460"/>
          </a:xfrm>
          <a:prstGeom prst="rect">
            <a:avLst/>
          </a:prstGeom>
          <a:noFill/>
        </p:spPr>
        <p:txBody>
          <a:bodyPr wrap="square" rtlCol="0">
            <a:spAutoFit/>
          </a:bodyPr>
          <a:lstStyle/>
          <a:p>
            <a:pPr defTabSz="457218"/>
            <a:r>
              <a:rPr lang="en-US" sz="1801" b="1" dirty="0">
                <a:solidFill>
                  <a:prstClr val="black"/>
                </a:solidFill>
                <a:latin typeface="Calibri" panose="020F0502020204030204"/>
              </a:rPr>
              <a:t>P21</a:t>
            </a:r>
          </a:p>
        </p:txBody>
      </p:sp>
      <p:sp>
        <p:nvSpPr>
          <p:cNvPr id="52" name="TextBox 51">
            <a:extLst>
              <a:ext uri="{FF2B5EF4-FFF2-40B4-BE49-F238E27FC236}">
                <a16:creationId xmlns:a16="http://schemas.microsoft.com/office/drawing/2014/main" id="{34B14311-6DED-9F5B-F245-569944D09F16}"/>
              </a:ext>
            </a:extLst>
          </p:cNvPr>
          <p:cNvSpPr txBox="1"/>
          <p:nvPr/>
        </p:nvSpPr>
        <p:spPr>
          <a:xfrm>
            <a:off x="452533" y="7548702"/>
            <a:ext cx="6256615" cy="1017266"/>
          </a:xfrm>
          <a:prstGeom prst="rect">
            <a:avLst/>
          </a:prstGeom>
          <a:noFill/>
        </p:spPr>
        <p:txBody>
          <a:bodyPr wrap="square" rtlCol="0">
            <a:spAutoFit/>
          </a:bodyPr>
          <a:lstStyle/>
          <a:p>
            <a:pPr defTabSz="457218"/>
            <a:r>
              <a:rPr lang="en-US" sz="1202" b="1" dirty="0">
                <a:solidFill>
                  <a:prstClr val="black"/>
                </a:solidFill>
                <a:latin typeface="Palatino Linotype" panose="02040502050505030304" pitchFamily="18" charset="0"/>
              </a:rPr>
              <a:t>Figure S1: </a:t>
            </a:r>
            <a:r>
              <a:rPr lang="en-US" sz="1202" dirty="0">
                <a:solidFill>
                  <a:prstClr val="black"/>
                </a:solidFill>
                <a:latin typeface="Palatino Linotype" panose="02040502050505030304" pitchFamily="18" charset="0"/>
              </a:rPr>
              <a:t>Distribution of hematopoietic cells in retina development. Representative images showing the distribution of GFP+ hematopoietic cells recruited into the retina from P0 to P21. The recruited cells are distributed over the entire retina as early as P0 with no preference for the central or peripheral retina. Inserts are magnified images showing the uniform distribution at each time point.</a:t>
            </a:r>
          </a:p>
        </p:txBody>
      </p:sp>
      <p:sp>
        <p:nvSpPr>
          <p:cNvPr id="53" name="TextBox 52">
            <a:extLst>
              <a:ext uri="{FF2B5EF4-FFF2-40B4-BE49-F238E27FC236}">
                <a16:creationId xmlns:a16="http://schemas.microsoft.com/office/drawing/2014/main" id="{9FA34F65-47A6-7D96-15F4-DCFB60E40561}"/>
              </a:ext>
            </a:extLst>
          </p:cNvPr>
          <p:cNvSpPr txBox="1"/>
          <p:nvPr/>
        </p:nvSpPr>
        <p:spPr>
          <a:xfrm>
            <a:off x="1001714" y="106503"/>
            <a:ext cx="1187796" cy="277320"/>
          </a:xfrm>
          <a:prstGeom prst="rect">
            <a:avLst/>
          </a:prstGeom>
          <a:noFill/>
        </p:spPr>
        <p:txBody>
          <a:bodyPr wrap="square" rtlCol="0">
            <a:spAutoFit/>
          </a:bodyPr>
          <a:lstStyle/>
          <a:p>
            <a:pPr defTabSz="457218"/>
            <a:r>
              <a:rPr lang="en-US" sz="1202" b="1" dirty="0">
                <a:solidFill>
                  <a:srgbClr val="FF0000"/>
                </a:solidFill>
                <a:latin typeface="Palatino Linotype" panose="02040502050505030304" pitchFamily="18" charset="0"/>
              </a:rPr>
              <a:t>Collagen IV</a:t>
            </a:r>
          </a:p>
        </p:txBody>
      </p:sp>
      <p:sp>
        <p:nvSpPr>
          <p:cNvPr id="54" name="TextBox 53">
            <a:extLst>
              <a:ext uri="{FF2B5EF4-FFF2-40B4-BE49-F238E27FC236}">
                <a16:creationId xmlns:a16="http://schemas.microsoft.com/office/drawing/2014/main" id="{633EC9C3-36FA-4B40-294F-8DF18F97C917}"/>
              </a:ext>
            </a:extLst>
          </p:cNvPr>
          <p:cNvSpPr txBox="1"/>
          <p:nvPr/>
        </p:nvSpPr>
        <p:spPr>
          <a:xfrm>
            <a:off x="2835107" y="76205"/>
            <a:ext cx="1332859" cy="277320"/>
          </a:xfrm>
          <a:prstGeom prst="rect">
            <a:avLst/>
          </a:prstGeom>
          <a:noFill/>
        </p:spPr>
        <p:txBody>
          <a:bodyPr wrap="square" rtlCol="0">
            <a:spAutoFit/>
          </a:bodyPr>
          <a:lstStyle/>
          <a:p>
            <a:pPr defTabSz="457218"/>
            <a:r>
              <a:rPr lang="en-US" sz="1202" b="1" dirty="0">
                <a:solidFill>
                  <a:srgbClr val="70AD47"/>
                </a:solidFill>
                <a:latin typeface="Palatino Linotype" panose="02040502050505030304" pitchFamily="18" charset="0"/>
              </a:rPr>
              <a:t>GFP</a:t>
            </a:r>
          </a:p>
        </p:txBody>
      </p:sp>
      <p:sp>
        <p:nvSpPr>
          <p:cNvPr id="55" name="TextBox 54">
            <a:extLst>
              <a:ext uri="{FF2B5EF4-FFF2-40B4-BE49-F238E27FC236}">
                <a16:creationId xmlns:a16="http://schemas.microsoft.com/office/drawing/2014/main" id="{CEFBBB26-3CF1-73FE-A7F8-06CB625E320B}"/>
              </a:ext>
            </a:extLst>
          </p:cNvPr>
          <p:cNvSpPr txBox="1"/>
          <p:nvPr/>
        </p:nvSpPr>
        <p:spPr>
          <a:xfrm>
            <a:off x="4602371" y="84176"/>
            <a:ext cx="1187796" cy="277320"/>
          </a:xfrm>
          <a:prstGeom prst="rect">
            <a:avLst/>
          </a:prstGeom>
          <a:noFill/>
        </p:spPr>
        <p:txBody>
          <a:bodyPr wrap="square" rtlCol="0">
            <a:spAutoFit/>
          </a:bodyPr>
          <a:lstStyle/>
          <a:p>
            <a:pPr defTabSz="457218"/>
            <a:r>
              <a:rPr lang="en-US" sz="1202" b="1" dirty="0">
                <a:solidFill>
                  <a:srgbClr val="FFC000"/>
                </a:solidFill>
                <a:latin typeface="Palatino Linotype" panose="02040502050505030304" pitchFamily="18" charset="0"/>
              </a:rPr>
              <a:t>Merged</a:t>
            </a:r>
          </a:p>
        </p:txBody>
      </p:sp>
    </p:spTree>
    <p:extLst>
      <p:ext uri="{BB962C8B-B14F-4D97-AF65-F5344CB8AC3E}">
        <p14:creationId xmlns:p14="http://schemas.microsoft.com/office/powerpoint/2010/main" val="2681059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CDA65B-8A01-DE99-0819-33CD98454D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334" y="1032686"/>
            <a:ext cx="2369068" cy="2377380"/>
          </a:xfrm>
          <a:prstGeom prst="rect">
            <a:avLst/>
          </a:prstGeom>
        </p:spPr>
      </p:pic>
      <p:pic>
        <p:nvPicPr>
          <p:cNvPr id="6" name="Picture 5">
            <a:extLst>
              <a:ext uri="{FF2B5EF4-FFF2-40B4-BE49-F238E27FC236}">
                <a16:creationId xmlns:a16="http://schemas.microsoft.com/office/drawing/2014/main" id="{817503A2-66DB-EEB1-5F0B-2017D64791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334" y="3899374"/>
            <a:ext cx="2369068" cy="2377380"/>
          </a:xfrm>
          <a:prstGeom prst="rect">
            <a:avLst/>
          </a:prstGeom>
        </p:spPr>
      </p:pic>
      <p:pic>
        <p:nvPicPr>
          <p:cNvPr id="8" name="Picture 7">
            <a:extLst>
              <a:ext uri="{FF2B5EF4-FFF2-40B4-BE49-F238E27FC236}">
                <a16:creationId xmlns:a16="http://schemas.microsoft.com/office/drawing/2014/main" id="{F6BAD9E6-32CC-E32D-0B54-F37D2C077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4923" y="3911438"/>
            <a:ext cx="2369068" cy="2377380"/>
          </a:xfrm>
          <a:prstGeom prst="rect">
            <a:avLst/>
          </a:prstGeom>
        </p:spPr>
      </p:pic>
      <p:sp>
        <p:nvSpPr>
          <p:cNvPr id="9" name="TextBox 8">
            <a:extLst>
              <a:ext uri="{FF2B5EF4-FFF2-40B4-BE49-F238E27FC236}">
                <a16:creationId xmlns:a16="http://schemas.microsoft.com/office/drawing/2014/main" id="{D97C843D-302A-7D1A-3EB8-30357E4C7CD6}"/>
              </a:ext>
            </a:extLst>
          </p:cNvPr>
          <p:cNvSpPr txBox="1"/>
          <p:nvPr/>
        </p:nvSpPr>
        <p:spPr>
          <a:xfrm>
            <a:off x="300696" y="8525488"/>
            <a:ext cx="6256615" cy="1757212"/>
          </a:xfrm>
          <a:prstGeom prst="rect">
            <a:avLst/>
          </a:prstGeom>
          <a:noFill/>
        </p:spPr>
        <p:txBody>
          <a:bodyPr wrap="square" rtlCol="0">
            <a:spAutoFit/>
          </a:bodyPr>
          <a:lstStyle/>
          <a:p>
            <a:pPr defTabSz="457218"/>
            <a:r>
              <a:rPr lang="en-US" sz="1202" b="1" dirty="0">
                <a:solidFill>
                  <a:prstClr val="black"/>
                </a:solidFill>
                <a:latin typeface="Palatino Linotype" panose="02040502050505030304" pitchFamily="18" charset="0"/>
              </a:rPr>
              <a:t>Figure S2: </a:t>
            </a:r>
            <a:r>
              <a:rPr lang="en-US" sz="1202" dirty="0">
                <a:solidFill>
                  <a:prstClr val="black"/>
                </a:solidFill>
                <a:latin typeface="Palatino Linotype" panose="02040502050505030304" pitchFamily="18" charset="0"/>
              </a:rPr>
              <a:t>Hematopoietic cells play a role in </a:t>
            </a:r>
            <a:r>
              <a:rPr lang="en-US" sz="1202" dirty="0" err="1">
                <a:solidFill>
                  <a:prstClr val="black"/>
                </a:solidFill>
                <a:latin typeface="Palatino Linotype" panose="02040502050505030304" pitchFamily="18" charset="0"/>
              </a:rPr>
              <a:t>vasculogenesis</a:t>
            </a:r>
            <a:r>
              <a:rPr lang="en-US" sz="1202">
                <a:solidFill>
                  <a:prstClr val="black"/>
                </a:solidFill>
                <a:latin typeface="Palatino Linotype" panose="02040502050505030304" pitchFamily="18" charset="0"/>
              </a:rPr>
              <a:t> in </a:t>
            </a:r>
            <a:r>
              <a:rPr lang="en-US" sz="1202" dirty="0">
                <a:solidFill>
                  <a:prstClr val="black"/>
                </a:solidFill>
                <a:latin typeface="Palatino Linotype" panose="02040502050505030304" pitchFamily="18" charset="0"/>
              </a:rPr>
              <a:t>retina development. </a:t>
            </a:r>
            <a:r>
              <a:rPr lang="en-US" sz="1202" b="1" dirty="0">
                <a:solidFill>
                  <a:prstClr val="black"/>
                </a:solidFill>
                <a:latin typeface="Palatino Linotype" panose="02040502050505030304" pitchFamily="18" charset="0"/>
              </a:rPr>
              <a:t>A</a:t>
            </a:r>
            <a:r>
              <a:rPr lang="en-US" sz="1202" dirty="0">
                <a:solidFill>
                  <a:prstClr val="black"/>
                </a:solidFill>
                <a:latin typeface="Palatino Linotype" panose="02040502050505030304" pitchFamily="18" charset="0"/>
              </a:rPr>
              <a:t>: Representative image showing the recruitment of GFP+ hematopoietic cells the retina at P0. The recruited cells mainly enter the retina posteriorly at the ONH and are distributed over the entire retina. (</a:t>
            </a:r>
            <a:r>
              <a:rPr lang="en-US" sz="1202" b="1" dirty="0">
                <a:solidFill>
                  <a:prstClr val="black"/>
                </a:solidFill>
                <a:latin typeface="Palatino Linotype" panose="02040502050505030304" pitchFamily="18" charset="0"/>
              </a:rPr>
              <a:t>B)</a:t>
            </a:r>
            <a:r>
              <a:rPr lang="en-US" sz="1202" dirty="0">
                <a:solidFill>
                  <a:prstClr val="black"/>
                </a:solidFill>
                <a:latin typeface="Palatino Linotype" panose="02040502050505030304" pitchFamily="18" charset="0"/>
              </a:rPr>
              <a:t> Representative images showing the expression of Vav1 in WT and </a:t>
            </a:r>
            <a:r>
              <a:rPr lang="en-US" sz="1202" b="1" dirty="0">
                <a:solidFill>
                  <a:prstClr val="black"/>
                </a:solidFill>
                <a:latin typeface="Palatino Linotype" panose="02040502050505030304" pitchFamily="18" charset="0"/>
              </a:rPr>
              <a:t>(C)</a:t>
            </a:r>
            <a:r>
              <a:rPr lang="en-US" sz="1202" dirty="0">
                <a:solidFill>
                  <a:prstClr val="black"/>
                </a:solidFill>
                <a:latin typeface="Palatino Linotype" panose="02040502050505030304" pitchFamily="18" charset="0"/>
              </a:rPr>
              <a:t>Vav1 KO retinas. Retinal flat mounts of wild-type (WT) and Vav1 KO mice were stained with rabbit anti-Vav1 (Cell </a:t>
            </a:r>
            <a:r>
              <a:rPr lang="en-US" sz="1202" dirty="0" err="1">
                <a:solidFill>
                  <a:prstClr val="black"/>
                </a:solidFill>
                <a:latin typeface="Palatino Linotype" panose="02040502050505030304" pitchFamily="18" charset="0"/>
              </a:rPr>
              <a:t>Signalling</a:t>
            </a:r>
            <a:r>
              <a:rPr lang="en-US" sz="1202" dirty="0">
                <a:solidFill>
                  <a:prstClr val="black"/>
                </a:solidFill>
                <a:latin typeface="Palatino Linotype" panose="02040502050505030304" pitchFamily="18" charset="0"/>
              </a:rPr>
              <a:t> Technology, Cat# 2502S). Vav1 KO retinas are devoid of Vav1+ hematopoietic cells. </a:t>
            </a:r>
            <a:r>
              <a:rPr lang="en-US" sz="1202" b="1" dirty="0">
                <a:solidFill>
                  <a:prstClr val="black"/>
                </a:solidFill>
                <a:latin typeface="Palatino Linotype" panose="02040502050505030304" pitchFamily="18" charset="0"/>
              </a:rPr>
              <a:t>C</a:t>
            </a:r>
            <a:r>
              <a:rPr lang="en-US" sz="1202" dirty="0">
                <a:solidFill>
                  <a:prstClr val="black"/>
                </a:solidFill>
                <a:latin typeface="Palatino Linotype" panose="02040502050505030304" pitchFamily="18" charset="0"/>
              </a:rPr>
              <a:t>: Bar graphs showing quantification of vascular density and GFAP expression in older (7-month-old wild-type and Vav1 KO mice. ONH: optic nerve head</a:t>
            </a:r>
          </a:p>
        </p:txBody>
      </p:sp>
      <p:sp>
        <p:nvSpPr>
          <p:cNvPr id="10" name="TextBox 9">
            <a:extLst>
              <a:ext uri="{FF2B5EF4-FFF2-40B4-BE49-F238E27FC236}">
                <a16:creationId xmlns:a16="http://schemas.microsoft.com/office/drawing/2014/main" id="{CC2BF30D-CC5B-5936-940B-D5436C6D8528}"/>
              </a:ext>
            </a:extLst>
          </p:cNvPr>
          <p:cNvSpPr txBox="1"/>
          <p:nvPr/>
        </p:nvSpPr>
        <p:spPr>
          <a:xfrm>
            <a:off x="520999" y="1032691"/>
            <a:ext cx="191387" cy="369460"/>
          </a:xfrm>
          <a:prstGeom prst="rect">
            <a:avLst/>
          </a:prstGeom>
          <a:noFill/>
        </p:spPr>
        <p:txBody>
          <a:bodyPr wrap="square" rtlCol="0">
            <a:spAutoFit/>
          </a:bodyPr>
          <a:lstStyle/>
          <a:p>
            <a:pPr defTabSz="457218"/>
            <a:r>
              <a:rPr lang="en-US" sz="1801" b="1" dirty="0">
                <a:solidFill>
                  <a:prstClr val="black"/>
                </a:solidFill>
                <a:latin typeface="Palatino Linotype" panose="02040502050505030304" pitchFamily="18" charset="0"/>
              </a:rPr>
              <a:t>A</a:t>
            </a:r>
          </a:p>
        </p:txBody>
      </p:sp>
      <p:sp>
        <p:nvSpPr>
          <p:cNvPr id="11" name="TextBox 10">
            <a:extLst>
              <a:ext uri="{FF2B5EF4-FFF2-40B4-BE49-F238E27FC236}">
                <a16:creationId xmlns:a16="http://schemas.microsoft.com/office/drawing/2014/main" id="{43918856-9D28-FDCD-EC75-3A80B5BF4DAC}"/>
              </a:ext>
            </a:extLst>
          </p:cNvPr>
          <p:cNvSpPr txBox="1"/>
          <p:nvPr/>
        </p:nvSpPr>
        <p:spPr>
          <a:xfrm>
            <a:off x="552898" y="3899376"/>
            <a:ext cx="191387" cy="369460"/>
          </a:xfrm>
          <a:prstGeom prst="rect">
            <a:avLst/>
          </a:prstGeom>
          <a:noFill/>
        </p:spPr>
        <p:txBody>
          <a:bodyPr wrap="square" rtlCol="0">
            <a:spAutoFit/>
          </a:bodyPr>
          <a:lstStyle/>
          <a:p>
            <a:pPr defTabSz="457218"/>
            <a:r>
              <a:rPr lang="en-US" sz="1801" b="1" dirty="0">
                <a:solidFill>
                  <a:prstClr val="black"/>
                </a:solidFill>
                <a:latin typeface="Palatino Linotype" panose="02040502050505030304" pitchFamily="18" charset="0"/>
              </a:rPr>
              <a:t>B</a:t>
            </a:r>
          </a:p>
        </p:txBody>
      </p:sp>
      <p:sp>
        <p:nvSpPr>
          <p:cNvPr id="12" name="TextBox 11">
            <a:extLst>
              <a:ext uri="{FF2B5EF4-FFF2-40B4-BE49-F238E27FC236}">
                <a16:creationId xmlns:a16="http://schemas.microsoft.com/office/drawing/2014/main" id="{54EBA7E2-387F-A53D-BDCC-66F42B05FEAD}"/>
              </a:ext>
            </a:extLst>
          </p:cNvPr>
          <p:cNvSpPr txBox="1"/>
          <p:nvPr/>
        </p:nvSpPr>
        <p:spPr>
          <a:xfrm>
            <a:off x="1807202" y="3686928"/>
            <a:ext cx="684804" cy="277320"/>
          </a:xfrm>
          <a:prstGeom prst="rect">
            <a:avLst/>
          </a:prstGeom>
          <a:noFill/>
        </p:spPr>
        <p:txBody>
          <a:bodyPr wrap="square" rtlCol="0">
            <a:spAutoFit/>
          </a:bodyPr>
          <a:lstStyle/>
          <a:p>
            <a:pPr defTabSz="457218"/>
            <a:r>
              <a:rPr lang="en-US" sz="1202" b="1" dirty="0">
                <a:solidFill>
                  <a:prstClr val="black"/>
                </a:solidFill>
                <a:latin typeface="Palatino Linotype" panose="02040502050505030304" pitchFamily="18" charset="0"/>
              </a:rPr>
              <a:t>WT</a:t>
            </a:r>
          </a:p>
        </p:txBody>
      </p:sp>
      <p:sp>
        <p:nvSpPr>
          <p:cNvPr id="13" name="TextBox 12">
            <a:extLst>
              <a:ext uri="{FF2B5EF4-FFF2-40B4-BE49-F238E27FC236}">
                <a16:creationId xmlns:a16="http://schemas.microsoft.com/office/drawing/2014/main" id="{4590EA69-19AC-22BD-053D-004FC917CDDA}"/>
              </a:ext>
            </a:extLst>
          </p:cNvPr>
          <p:cNvSpPr txBox="1"/>
          <p:nvPr/>
        </p:nvSpPr>
        <p:spPr>
          <a:xfrm>
            <a:off x="4461016" y="3694749"/>
            <a:ext cx="984677" cy="277320"/>
          </a:xfrm>
          <a:prstGeom prst="rect">
            <a:avLst/>
          </a:prstGeom>
          <a:noFill/>
        </p:spPr>
        <p:txBody>
          <a:bodyPr wrap="square" rtlCol="0">
            <a:spAutoFit/>
          </a:bodyPr>
          <a:lstStyle/>
          <a:p>
            <a:pPr defTabSz="457218"/>
            <a:r>
              <a:rPr lang="en-US" sz="1202" b="1" dirty="0">
                <a:solidFill>
                  <a:prstClr val="black"/>
                </a:solidFill>
                <a:latin typeface="Palatino Linotype" panose="02040502050505030304" pitchFamily="18" charset="0"/>
              </a:rPr>
              <a:t>Vav1 KO</a:t>
            </a:r>
          </a:p>
        </p:txBody>
      </p:sp>
      <p:sp>
        <p:nvSpPr>
          <p:cNvPr id="14" name="TextBox 13">
            <a:extLst>
              <a:ext uri="{FF2B5EF4-FFF2-40B4-BE49-F238E27FC236}">
                <a16:creationId xmlns:a16="http://schemas.microsoft.com/office/drawing/2014/main" id="{A7E970AF-0E77-E52E-65A4-7D2C6FF5A8F3}"/>
              </a:ext>
            </a:extLst>
          </p:cNvPr>
          <p:cNvSpPr txBox="1"/>
          <p:nvPr/>
        </p:nvSpPr>
        <p:spPr>
          <a:xfrm>
            <a:off x="425305" y="6505506"/>
            <a:ext cx="191387" cy="369460"/>
          </a:xfrm>
          <a:prstGeom prst="rect">
            <a:avLst/>
          </a:prstGeom>
          <a:noFill/>
        </p:spPr>
        <p:txBody>
          <a:bodyPr wrap="square" rtlCol="0">
            <a:spAutoFit/>
          </a:bodyPr>
          <a:lstStyle/>
          <a:p>
            <a:pPr defTabSz="457218"/>
            <a:r>
              <a:rPr lang="en-US" sz="1801" b="1" dirty="0">
                <a:solidFill>
                  <a:prstClr val="black"/>
                </a:solidFill>
                <a:latin typeface="Palatino Linotype" panose="02040502050505030304" pitchFamily="18" charset="0"/>
              </a:rPr>
              <a:t>D</a:t>
            </a:r>
          </a:p>
        </p:txBody>
      </p:sp>
      <p:graphicFrame>
        <p:nvGraphicFramePr>
          <p:cNvPr id="15" name="Object 14">
            <a:extLst>
              <a:ext uri="{FF2B5EF4-FFF2-40B4-BE49-F238E27FC236}">
                <a16:creationId xmlns:a16="http://schemas.microsoft.com/office/drawing/2014/main" id="{961D59E4-B12F-0026-DD17-837A2F577AB3}"/>
              </a:ext>
            </a:extLst>
          </p:cNvPr>
          <p:cNvGraphicFramePr>
            <a:graphicFrameLocks noChangeAspect="1"/>
          </p:cNvGraphicFramePr>
          <p:nvPr/>
        </p:nvGraphicFramePr>
        <p:xfrm>
          <a:off x="797535" y="6519892"/>
          <a:ext cx="2402866" cy="1925840"/>
        </p:xfrm>
        <a:graphic>
          <a:graphicData uri="http://schemas.openxmlformats.org/presentationml/2006/ole">
            <mc:AlternateContent xmlns:mc="http://schemas.openxmlformats.org/markup-compatibility/2006">
              <mc:Choice xmlns:v="urn:schemas-microsoft-com:vml" Requires="v">
                <p:oleObj name="Prism 9" r:id="rId5" imgW="3870739" imgH="3101286" progId="Prism9.Document">
                  <p:embed/>
                </p:oleObj>
              </mc:Choice>
              <mc:Fallback>
                <p:oleObj name="Prism 9" r:id="rId5" imgW="3870739" imgH="3101286" progId="Prism9.Document">
                  <p:embed/>
                  <p:pic>
                    <p:nvPicPr>
                      <p:cNvPr id="15" name="Object 14">
                        <a:extLst>
                          <a:ext uri="{FF2B5EF4-FFF2-40B4-BE49-F238E27FC236}">
                            <a16:creationId xmlns:a16="http://schemas.microsoft.com/office/drawing/2014/main" id="{961D59E4-B12F-0026-DD17-837A2F577AB3}"/>
                          </a:ext>
                        </a:extLst>
                      </p:cNvPr>
                      <p:cNvPicPr/>
                      <p:nvPr/>
                    </p:nvPicPr>
                    <p:blipFill>
                      <a:blip r:embed="rId6"/>
                      <a:stretch>
                        <a:fillRect/>
                      </a:stretch>
                    </p:blipFill>
                    <p:spPr>
                      <a:xfrm>
                        <a:off x="797535" y="6519892"/>
                        <a:ext cx="2402866" cy="1925840"/>
                      </a:xfrm>
                      <a:prstGeom prst="rect">
                        <a:avLst/>
                      </a:prstGeom>
                      <a:ln>
                        <a:solidFill>
                          <a:schemeClr val="accent6"/>
                        </a:solidFill>
                      </a:ln>
                    </p:spPr>
                  </p:pic>
                </p:oleObj>
              </mc:Fallback>
            </mc:AlternateContent>
          </a:graphicData>
        </a:graphic>
      </p:graphicFrame>
      <p:graphicFrame>
        <p:nvGraphicFramePr>
          <p:cNvPr id="17" name="Object 16">
            <a:extLst>
              <a:ext uri="{FF2B5EF4-FFF2-40B4-BE49-F238E27FC236}">
                <a16:creationId xmlns:a16="http://schemas.microsoft.com/office/drawing/2014/main" id="{9EE90946-7550-D45A-24EF-AD8AF51764C0}"/>
              </a:ext>
            </a:extLst>
          </p:cNvPr>
          <p:cNvGraphicFramePr>
            <a:graphicFrameLocks noChangeAspect="1"/>
          </p:cNvGraphicFramePr>
          <p:nvPr>
            <p:extLst>
              <p:ext uri="{D42A27DB-BD31-4B8C-83A1-F6EECF244321}">
                <p14:modId xmlns:p14="http://schemas.microsoft.com/office/powerpoint/2010/main" val="3056065910"/>
              </p:ext>
            </p:extLst>
          </p:nvPr>
        </p:nvGraphicFramePr>
        <p:xfrm>
          <a:off x="3554923" y="6505507"/>
          <a:ext cx="2402866" cy="1925840"/>
        </p:xfrm>
        <a:graphic>
          <a:graphicData uri="http://schemas.openxmlformats.org/presentationml/2006/ole">
            <mc:AlternateContent xmlns:mc="http://schemas.openxmlformats.org/markup-compatibility/2006">
              <mc:Choice xmlns:v="urn:schemas-microsoft-com:vml" Requires="v">
                <p:oleObj name="Prism 9" r:id="rId7" imgW="3796191" imgH="2973072" progId="Prism9.Document">
                  <p:embed/>
                </p:oleObj>
              </mc:Choice>
              <mc:Fallback>
                <p:oleObj name="Prism 9" r:id="rId7" imgW="3796191" imgH="2973072" progId="Prism9.Document">
                  <p:embed/>
                  <p:pic>
                    <p:nvPicPr>
                      <p:cNvPr id="17" name="Object 16">
                        <a:extLst>
                          <a:ext uri="{FF2B5EF4-FFF2-40B4-BE49-F238E27FC236}">
                            <a16:creationId xmlns:a16="http://schemas.microsoft.com/office/drawing/2014/main" id="{9EE90946-7550-D45A-24EF-AD8AF51764C0}"/>
                          </a:ext>
                        </a:extLst>
                      </p:cNvPr>
                      <p:cNvPicPr/>
                      <p:nvPr/>
                    </p:nvPicPr>
                    <p:blipFill>
                      <a:blip r:embed="rId8"/>
                      <a:stretch>
                        <a:fillRect/>
                      </a:stretch>
                    </p:blipFill>
                    <p:spPr>
                      <a:xfrm>
                        <a:off x="3554923" y="6505507"/>
                        <a:ext cx="2402866" cy="1925840"/>
                      </a:xfrm>
                      <a:prstGeom prst="rect">
                        <a:avLst/>
                      </a:prstGeom>
                      <a:ln>
                        <a:solidFill>
                          <a:schemeClr val="accent6"/>
                        </a:solidFill>
                      </a:ln>
                    </p:spPr>
                  </p:pic>
                </p:oleObj>
              </mc:Fallback>
            </mc:AlternateContent>
          </a:graphicData>
        </a:graphic>
      </p:graphicFrame>
      <p:sp>
        <p:nvSpPr>
          <p:cNvPr id="2" name="TextBox 1">
            <a:extLst>
              <a:ext uri="{FF2B5EF4-FFF2-40B4-BE49-F238E27FC236}">
                <a16:creationId xmlns:a16="http://schemas.microsoft.com/office/drawing/2014/main" id="{6FE99FA8-CE65-ED84-AC42-FE3D396DE14C}"/>
              </a:ext>
            </a:extLst>
          </p:cNvPr>
          <p:cNvSpPr txBox="1"/>
          <p:nvPr/>
        </p:nvSpPr>
        <p:spPr>
          <a:xfrm>
            <a:off x="3248926" y="3911438"/>
            <a:ext cx="191387" cy="369460"/>
          </a:xfrm>
          <a:prstGeom prst="rect">
            <a:avLst/>
          </a:prstGeom>
          <a:noFill/>
        </p:spPr>
        <p:txBody>
          <a:bodyPr wrap="square" rtlCol="0">
            <a:spAutoFit/>
          </a:bodyPr>
          <a:lstStyle/>
          <a:p>
            <a:pPr defTabSz="457218"/>
            <a:r>
              <a:rPr lang="en-US" sz="1801" b="1" dirty="0">
                <a:solidFill>
                  <a:prstClr val="black"/>
                </a:solidFill>
                <a:latin typeface="Palatino Linotype" panose="02040502050505030304" pitchFamily="18" charset="0"/>
              </a:rPr>
              <a:t>C</a:t>
            </a:r>
          </a:p>
        </p:txBody>
      </p:sp>
      <p:sp>
        <p:nvSpPr>
          <p:cNvPr id="3" name="TextBox 2">
            <a:extLst>
              <a:ext uri="{FF2B5EF4-FFF2-40B4-BE49-F238E27FC236}">
                <a16:creationId xmlns:a16="http://schemas.microsoft.com/office/drawing/2014/main" id="{A6B6C8E4-8E86-1E7B-F9EB-FE1757F72E15}"/>
              </a:ext>
            </a:extLst>
          </p:cNvPr>
          <p:cNvSpPr txBox="1"/>
          <p:nvPr/>
        </p:nvSpPr>
        <p:spPr>
          <a:xfrm>
            <a:off x="3248926" y="6505506"/>
            <a:ext cx="191387" cy="369460"/>
          </a:xfrm>
          <a:prstGeom prst="rect">
            <a:avLst/>
          </a:prstGeom>
          <a:noFill/>
        </p:spPr>
        <p:txBody>
          <a:bodyPr wrap="square" rtlCol="0">
            <a:spAutoFit/>
          </a:bodyPr>
          <a:lstStyle/>
          <a:p>
            <a:pPr defTabSz="457218"/>
            <a:r>
              <a:rPr lang="en-US" sz="1801" b="1" dirty="0">
                <a:solidFill>
                  <a:prstClr val="black"/>
                </a:solidFill>
                <a:latin typeface="Palatino Linotype" panose="02040502050505030304" pitchFamily="18" charset="0"/>
              </a:rPr>
              <a:t>E</a:t>
            </a:r>
          </a:p>
        </p:txBody>
      </p:sp>
    </p:spTree>
    <p:extLst>
      <p:ext uri="{BB962C8B-B14F-4D97-AF65-F5344CB8AC3E}">
        <p14:creationId xmlns:p14="http://schemas.microsoft.com/office/powerpoint/2010/main" val="2189528095"/>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209</TotalTime>
  <Words>216</Words>
  <Application>Microsoft Office PowerPoint</Application>
  <PresentationFormat>Widescreen</PresentationFormat>
  <Paragraphs>16</Paragraphs>
  <Slides>2</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vt:i4>
      </vt:variant>
    </vt:vector>
  </HeadingPairs>
  <TitlesOfParts>
    <vt:vector size="8" baseType="lpstr">
      <vt:lpstr>Arial</vt:lpstr>
      <vt:lpstr>Calibri</vt:lpstr>
      <vt:lpstr>Calibri Light</vt:lpstr>
      <vt:lpstr>Palatino Linotype</vt:lpstr>
      <vt:lpstr>1_Office Theme</vt:lpstr>
      <vt:lpstr>Prism 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Asare-Bediako, Bright</dc:creator>
  <cp:lastModifiedBy>Asare-Bediako, Bright</cp:lastModifiedBy>
  <cp:revision>1</cp:revision>
  <dcterms:created xsi:type="dcterms:W3CDTF">2022-10-02T16:48:52Z</dcterms:created>
  <dcterms:modified xsi:type="dcterms:W3CDTF">2022-10-11T22:22:37Z</dcterms:modified>
</cp:coreProperties>
</file>