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8" r:id="rId1"/>
  </p:sldMasterIdLst>
  <p:notesMasterIdLst>
    <p:notesMasterId r:id="rId3"/>
  </p:notesMasterIdLst>
  <p:sldIdLst>
    <p:sldId id="257" r:id="rId2"/>
  </p:sldIdLst>
  <p:sldSz cx="6858000" cy="12960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93E5C7-5F66-484B-83C3-9F48A65AAC07}" v="12" dt="2022-07-20T08:31:44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96" d="100"/>
          <a:sy n="96" d="100"/>
        </p:scale>
        <p:origin x="1224" y="-48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ng yangyang" userId="c2e09624bd55a703" providerId="LiveId" clId="{4793E5C7-5F66-484B-83C3-9F48A65AAC07}"/>
    <pc:docChg chg="undo custSel addSld delSld modSld">
      <pc:chgData name="gong yangyang" userId="c2e09624bd55a703" providerId="LiveId" clId="{4793E5C7-5F66-484B-83C3-9F48A65AAC07}" dt="2022-07-20T08:34:18.629" v="34" actId="14100"/>
      <pc:docMkLst>
        <pc:docMk/>
      </pc:docMkLst>
      <pc:sldChg chg="add del">
        <pc:chgData name="gong yangyang" userId="c2e09624bd55a703" providerId="LiveId" clId="{4793E5C7-5F66-484B-83C3-9F48A65AAC07}" dt="2022-07-20T08:31:48.572" v="11" actId="47"/>
        <pc:sldMkLst>
          <pc:docMk/>
          <pc:sldMk cId="0" sldId="256"/>
        </pc:sldMkLst>
      </pc:sldChg>
      <pc:sldChg chg="modSp mod">
        <pc:chgData name="gong yangyang" userId="c2e09624bd55a703" providerId="LiveId" clId="{4793E5C7-5F66-484B-83C3-9F48A65AAC07}" dt="2022-07-20T08:34:18.629" v="34" actId="14100"/>
        <pc:sldMkLst>
          <pc:docMk/>
          <pc:sldMk cId="4184922977" sldId="257"/>
        </pc:sldMkLst>
        <pc:picChg chg="mod">
          <ac:chgData name="gong yangyang" userId="c2e09624bd55a703" providerId="LiveId" clId="{4793E5C7-5F66-484B-83C3-9F48A65AAC07}" dt="2022-07-20T08:34:18.629" v="34" actId="14100"/>
          <ac:picMkLst>
            <pc:docMk/>
            <pc:sldMk cId="4184922977" sldId="257"/>
            <ac:picMk id="135" creationId="{3077A4BC-4949-32C1-00D7-876B430FC06D}"/>
          </ac:picMkLst>
        </pc:picChg>
        <pc:picChg chg="mod">
          <ac:chgData name="gong yangyang" userId="c2e09624bd55a703" providerId="LiveId" clId="{4793E5C7-5F66-484B-83C3-9F48A65AAC07}" dt="2022-07-20T08:33:49.255" v="30" actId="14100"/>
          <ac:picMkLst>
            <pc:docMk/>
            <pc:sldMk cId="4184922977" sldId="257"/>
            <ac:picMk id="138" creationId="{18DC7944-57A0-3403-8B5C-993F93958E8A}"/>
          </ac:picMkLst>
        </pc:picChg>
        <pc:picChg chg="mod modCrop">
          <ac:chgData name="gong yangyang" userId="c2e09624bd55a703" providerId="LiveId" clId="{4793E5C7-5F66-484B-83C3-9F48A65AAC07}" dt="2022-07-20T08:33:38.273" v="28" actId="14100"/>
          <ac:picMkLst>
            <pc:docMk/>
            <pc:sldMk cId="4184922977" sldId="257"/>
            <ac:picMk id="139" creationId="{42479920-5717-28AC-768F-72E849C3A891}"/>
          </ac:picMkLst>
        </pc:picChg>
        <pc:picChg chg="mod">
          <ac:chgData name="gong yangyang" userId="c2e09624bd55a703" providerId="LiveId" clId="{4793E5C7-5F66-484B-83C3-9F48A65AAC07}" dt="2022-07-20T08:32:56.776" v="18" actId="14100"/>
          <ac:picMkLst>
            <pc:docMk/>
            <pc:sldMk cId="4184922977" sldId="257"/>
            <ac:picMk id="142" creationId="{BA4C0AC8-2B70-0C18-10D7-104EE4AEE2C5}"/>
          </ac:picMkLst>
        </pc:picChg>
        <pc:picChg chg="mod modCrop">
          <ac:chgData name="gong yangyang" userId="c2e09624bd55a703" providerId="LiveId" clId="{4793E5C7-5F66-484B-83C3-9F48A65AAC07}" dt="2022-07-20T08:33:43.773" v="29" actId="14100"/>
          <ac:picMkLst>
            <pc:docMk/>
            <pc:sldMk cId="4184922977" sldId="257"/>
            <ac:picMk id="144" creationId="{25F1531A-166F-D6A1-BD73-E5340BEF182E}"/>
          </ac:picMkLst>
        </pc:picChg>
        <pc:picChg chg="mod">
          <ac:chgData name="gong yangyang" userId="c2e09624bd55a703" providerId="LiveId" clId="{4793E5C7-5F66-484B-83C3-9F48A65AAC07}" dt="2022-07-20T08:34:03.367" v="33" actId="14100"/>
          <ac:picMkLst>
            <pc:docMk/>
            <pc:sldMk cId="4184922977" sldId="257"/>
            <ac:picMk id="145" creationId="{634F66ED-9B14-835E-DB58-F3EE1F5D149E}"/>
          </ac:picMkLst>
        </pc:picChg>
        <pc:picChg chg="mod">
          <ac:chgData name="gong yangyang" userId="c2e09624bd55a703" providerId="LiveId" clId="{4793E5C7-5F66-484B-83C3-9F48A65AAC07}" dt="2022-07-20T08:33:53.612" v="31" actId="14100"/>
          <ac:picMkLst>
            <pc:docMk/>
            <pc:sldMk cId="4184922977" sldId="257"/>
            <ac:picMk id="146" creationId="{357EDF74-85AB-7B41-AA28-7FB33F08128D}"/>
          </ac:picMkLst>
        </pc:picChg>
        <pc:picChg chg="mod">
          <ac:chgData name="gong yangyang" userId="c2e09624bd55a703" providerId="LiveId" clId="{4793E5C7-5F66-484B-83C3-9F48A65AAC07}" dt="2022-07-20T08:33:16.849" v="23" actId="14100"/>
          <ac:picMkLst>
            <pc:docMk/>
            <pc:sldMk cId="4184922977" sldId="257"/>
            <ac:picMk id="147" creationId="{90EFC5E1-3A00-142E-10DB-9442E67942C9}"/>
          </ac:picMkLst>
        </pc:picChg>
        <pc:picChg chg="mod">
          <ac:chgData name="gong yangyang" userId="c2e09624bd55a703" providerId="LiveId" clId="{4793E5C7-5F66-484B-83C3-9F48A65AAC07}" dt="2022-07-20T08:33:26.627" v="26" actId="14100"/>
          <ac:picMkLst>
            <pc:docMk/>
            <pc:sldMk cId="4184922977" sldId="257"/>
            <ac:picMk id="148" creationId="{43EFA489-9EAC-B5B3-5C9D-D17C0D24CDA0}"/>
          </ac:picMkLst>
        </pc:picChg>
        <pc:picChg chg="mod modCrop">
          <ac:chgData name="gong yangyang" userId="c2e09624bd55a703" providerId="LiveId" clId="{4793E5C7-5F66-484B-83C3-9F48A65AAC07}" dt="2022-07-20T08:33:09.547" v="21" actId="14100"/>
          <ac:picMkLst>
            <pc:docMk/>
            <pc:sldMk cId="4184922977" sldId="257"/>
            <ac:picMk id="149" creationId="{806431DE-5F3B-D29A-7205-DD9010C994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B7B01-862B-4036-A541-CA8F12D76BD2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613025" y="1143000"/>
            <a:ext cx="163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F1BE5-764B-42B4-B530-532185E66A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434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121058"/>
            <a:ext cx="5829300" cy="45121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807185"/>
            <a:ext cx="5143500" cy="312908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83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7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90018"/>
            <a:ext cx="1478756" cy="109832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90018"/>
            <a:ext cx="4350544" cy="1098329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36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21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231091"/>
            <a:ext cx="5915025" cy="5391145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673238"/>
            <a:ext cx="5915025" cy="283507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94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450093"/>
            <a:ext cx="2914650" cy="82232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450093"/>
            <a:ext cx="2914650" cy="82232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9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90021"/>
            <a:ext cx="5915025" cy="2505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3177087"/>
            <a:ext cx="2901255" cy="155704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734128"/>
            <a:ext cx="2901255" cy="6963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3177087"/>
            <a:ext cx="2915543" cy="155704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734128"/>
            <a:ext cx="2915543" cy="6963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35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8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06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64023"/>
            <a:ext cx="2211884" cy="302408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866053"/>
            <a:ext cx="3471863" cy="921024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888105"/>
            <a:ext cx="2211884" cy="720319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5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64023"/>
            <a:ext cx="2211884" cy="302408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866053"/>
            <a:ext cx="3471863" cy="921024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888105"/>
            <a:ext cx="2211884" cy="720319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44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90021"/>
            <a:ext cx="5915025" cy="250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450093"/>
            <a:ext cx="5915025" cy="822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2012327"/>
            <a:ext cx="1543050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2012327"/>
            <a:ext cx="2314575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2012327"/>
            <a:ext cx="1543050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33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图片 209">
            <a:extLst>
              <a:ext uri="{FF2B5EF4-FFF2-40B4-BE49-F238E27FC236}">
                <a16:creationId xmlns:a16="http://schemas.microsoft.com/office/drawing/2014/main" id="{CB729239-63DE-B721-D126-EC868E2EFD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30159" r="58211" b="26516"/>
          <a:stretch/>
        </p:blipFill>
        <p:spPr>
          <a:xfrm>
            <a:off x="1180913" y="1340894"/>
            <a:ext cx="2244629" cy="586527"/>
          </a:xfrm>
          <a:prstGeom prst="rect">
            <a:avLst/>
          </a:prstGeom>
        </p:spPr>
      </p:pic>
      <p:pic>
        <p:nvPicPr>
          <p:cNvPr id="211" name="图片 210">
            <a:extLst>
              <a:ext uri="{FF2B5EF4-FFF2-40B4-BE49-F238E27FC236}">
                <a16:creationId xmlns:a16="http://schemas.microsoft.com/office/drawing/2014/main" id="{52E2ABDD-06A0-FD8F-E779-FEC2F52796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t="17335" r="58911" b="41242"/>
          <a:stretch/>
        </p:blipFill>
        <p:spPr>
          <a:xfrm>
            <a:off x="1180913" y="1969863"/>
            <a:ext cx="2277083" cy="558474"/>
          </a:xfrm>
          <a:prstGeom prst="rect">
            <a:avLst/>
          </a:prstGeom>
        </p:spPr>
      </p:pic>
      <p:pic>
        <p:nvPicPr>
          <p:cNvPr id="212" name="图片 211">
            <a:extLst>
              <a:ext uri="{FF2B5EF4-FFF2-40B4-BE49-F238E27FC236}">
                <a16:creationId xmlns:a16="http://schemas.microsoft.com/office/drawing/2014/main" id="{CFFD9285-03C5-5948-75F9-301830A46D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3" t="30589" r="21162" b="24216"/>
          <a:stretch/>
        </p:blipFill>
        <p:spPr>
          <a:xfrm>
            <a:off x="3454209" y="711429"/>
            <a:ext cx="2243787" cy="592611"/>
          </a:xfrm>
          <a:prstGeom prst="rect">
            <a:avLst/>
          </a:prstGeom>
        </p:spPr>
      </p:pic>
      <p:pic>
        <p:nvPicPr>
          <p:cNvPr id="213" name="图片 212">
            <a:extLst>
              <a:ext uri="{FF2B5EF4-FFF2-40B4-BE49-F238E27FC236}">
                <a16:creationId xmlns:a16="http://schemas.microsoft.com/office/drawing/2014/main" id="{AE785602-78D2-931D-39DC-73D58F230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89" t="33006" r="22004" b="24771"/>
          <a:stretch/>
        </p:blipFill>
        <p:spPr>
          <a:xfrm>
            <a:off x="3425542" y="1343028"/>
            <a:ext cx="2272454" cy="583134"/>
          </a:xfrm>
          <a:prstGeom prst="rect">
            <a:avLst/>
          </a:prstGeom>
        </p:spPr>
      </p:pic>
      <p:pic>
        <p:nvPicPr>
          <p:cNvPr id="214" name="图片 213">
            <a:extLst>
              <a:ext uri="{FF2B5EF4-FFF2-40B4-BE49-F238E27FC236}">
                <a16:creationId xmlns:a16="http://schemas.microsoft.com/office/drawing/2014/main" id="{1556E591-20E9-F3B9-8519-F4FCEAF03D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7" t="17335" r="22467" b="41242"/>
          <a:stretch/>
        </p:blipFill>
        <p:spPr>
          <a:xfrm>
            <a:off x="3454208" y="1969505"/>
            <a:ext cx="2243788" cy="559190"/>
          </a:xfrm>
          <a:prstGeom prst="rect">
            <a:avLst/>
          </a:prstGeom>
        </p:spPr>
      </p:pic>
      <p:pic>
        <p:nvPicPr>
          <p:cNvPr id="215" name="图片 214" descr="模糊的照片&#10;&#10;描述已自动生成">
            <a:extLst>
              <a:ext uri="{FF2B5EF4-FFF2-40B4-BE49-F238E27FC236}">
                <a16:creationId xmlns:a16="http://schemas.microsoft.com/office/drawing/2014/main" id="{FD8A6F6E-5518-E0BB-3B3B-5C6636B816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1" t="27310" r="43949" b="27174"/>
          <a:stretch/>
        </p:blipFill>
        <p:spPr>
          <a:xfrm>
            <a:off x="1138441" y="3935427"/>
            <a:ext cx="2287101" cy="614285"/>
          </a:xfrm>
          <a:prstGeom prst="rect">
            <a:avLst/>
          </a:prstGeom>
        </p:spPr>
      </p:pic>
      <p:pic>
        <p:nvPicPr>
          <p:cNvPr id="216" name="图片 215">
            <a:extLst>
              <a:ext uri="{FF2B5EF4-FFF2-40B4-BE49-F238E27FC236}">
                <a16:creationId xmlns:a16="http://schemas.microsoft.com/office/drawing/2014/main" id="{284ACFD9-1495-6637-4B2D-2FB5F4BD49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" t="30962" r="24889" b="27534"/>
          <a:stretch/>
        </p:blipFill>
        <p:spPr>
          <a:xfrm>
            <a:off x="1145519" y="4612726"/>
            <a:ext cx="2297087" cy="533531"/>
          </a:xfrm>
          <a:prstGeom prst="rect">
            <a:avLst/>
          </a:prstGeom>
        </p:spPr>
      </p:pic>
      <p:pic>
        <p:nvPicPr>
          <p:cNvPr id="217" name="图片 216">
            <a:extLst>
              <a:ext uri="{FF2B5EF4-FFF2-40B4-BE49-F238E27FC236}">
                <a16:creationId xmlns:a16="http://schemas.microsoft.com/office/drawing/2014/main" id="{FEF85731-3F84-0D8E-5DA7-233E27A0EEC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" t="34791" r="53550" b="21710"/>
          <a:stretch/>
        </p:blipFill>
        <p:spPr>
          <a:xfrm>
            <a:off x="1138441" y="3304791"/>
            <a:ext cx="2297250" cy="582324"/>
          </a:xfrm>
          <a:prstGeom prst="rect">
            <a:avLst/>
          </a:prstGeom>
        </p:spPr>
      </p:pic>
      <p:pic>
        <p:nvPicPr>
          <p:cNvPr id="218" name="图片 217">
            <a:extLst>
              <a:ext uri="{FF2B5EF4-FFF2-40B4-BE49-F238E27FC236}">
                <a16:creationId xmlns:a16="http://schemas.microsoft.com/office/drawing/2014/main" id="{E6AB9B65-6084-ADA8-0EE4-60D2B8A433A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6906" r="56280" b="35444"/>
          <a:stretch/>
        </p:blipFill>
        <p:spPr>
          <a:xfrm>
            <a:off x="1145519" y="7379485"/>
            <a:ext cx="2332542" cy="523099"/>
          </a:xfrm>
          <a:prstGeom prst="rect">
            <a:avLst/>
          </a:prstGeom>
        </p:spPr>
      </p:pic>
      <p:pic>
        <p:nvPicPr>
          <p:cNvPr id="219" name="图片 218" descr="图片包含 文本&#10;&#10;描述已自动生成">
            <a:extLst>
              <a:ext uri="{FF2B5EF4-FFF2-40B4-BE49-F238E27FC236}">
                <a16:creationId xmlns:a16="http://schemas.microsoft.com/office/drawing/2014/main" id="{03C4BFA4-5C85-554A-3341-64851B13EE5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" t="26006" r="58480" b="33205"/>
          <a:stretch/>
        </p:blipFill>
        <p:spPr>
          <a:xfrm>
            <a:off x="1151150" y="6030141"/>
            <a:ext cx="2326912" cy="567693"/>
          </a:xfrm>
          <a:prstGeom prst="rect">
            <a:avLst/>
          </a:prstGeom>
        </p:spPr>
      </p:pic>
      <p:pic>
        <p:nvPicPr>
          <p:cNvPr id="220" name="图片 219" descr="模糊的照片&#10;&#10;描述已自动生成">
            <a:extLst>
              <a:ext uri="{FF2B5EF4-FFF2-40B4-BE49-F238E27FC236}">
                <a16:creationId xmlns:a16="http://schemas.microsoft.com/office/drawing/2014/main" id="{B82A79B7-19F4-2E4B-D8F0-05AB9B0B093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8" t="36734" r="54014" b="20842"/>
          <a:stretch/>
        </p:blipFill>
        <p:spPr>
          <a:xfrm>
            <a:off x="1144404" y="6683291"/>
            <a:ext cx="2334153" cy="599352"/>
          </a:xfrm>
          <a:prstGeom prst="rect">
            <a:avLst/>
          </a:prstGeom>
        </p:spPr>
      </p:pic>
      <p:pic>
        <p:nvPicPr>
          <p:cNvPr id="222" name="图片 221">
            <a:extLst>
              <a:ext uri="{FF2B5EF4-FFF2-40B4-BE49-F238E27FC236}">
                <a16:creationId xmlns:a16="http://schemas.microsoft.com/office/drawing/2014/main" id="{1C1B2430-E77F-282C-FC13-654B77DAD8F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6" t="25346" r="20320" b="35444"/>
          <a:stretch/>
        </p:blipFill>
        <p:spPr>
          <a:xfrm>
            <a:off x="3442607" y="4612725"/>
            <a:ext cx="2205810" cy="532591"/>
          </a:xfrm>
          <a:prstGeom prst="rect">
            <a:avLst/>
          </a:prstGeom>
        </p:spPr>
      </p:pic>
      <p:pic>
        <p:nvPicPr>
          <p:cNvPr id="223" name="图片 222" descr="图片包含 文本&#10;&#10;描述已自动生成">
            <a:extLst>
              <a:ext uri="{FF2B5EF4-FFF2-40B4-BE49-F238E27FC236}">
                <a16:creationId xmlns:a16="http://schemas.microsoft.com/office/drawing/2014/main" id="{BF87D15E-CA9A-87A5-DE6E-7E11A622A55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72" t="22817" r="22050" b="33205"/>
          <a:stretch/>
        </p:blipFill>
        <p:spPr>
          <a:xfrm>
            <a:off x="3435691" y="3302801"/>
            <a:ext cx="2219833" cy="584314"/>
          </a:xfrm>
          <a:prstGeom prst="rect">
            <a:avLst/>
          </a:prstGeom>
        </p:spPr>
      </p:pic>
      <p:pic>
        <p:nvPicPr>
          <p:cNvPr id="224" name="图片 223" descr="模糊的照片&#10;&#10;描述已自动生成">
            <a:extLst>
              <a:ext uri="{FF2B5EF4-FFF2-40B4-BE49-F238E27FC236}">
                <a16:creationId xmlns:a16="http://schemas.microsoft.com/office/drawing/2014/main" id="{C9074B57-A56E-5D73-7BF2-3D802266F6C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71" t="32186" r="18853" b="22436"/>
          <a:stretch/>
        </p:blipFill>
        <p:spPr>
          <a:xfrm>
            <a:off x="3425542" y="3935426"/>
            <a:ext cx="2222874" cy="614286"/>
          </a:xfrm>
          <a:prstGeom prst="rect">
            <a:avLst/>
          </a:prstGeom>
        </p:spPr>
      </p:pic>
      <p:pic>
        <p:nvPicPr>
          <p:cNvPr id="225" name="图片 224">
            <a:extLst>
              <a:ext uri="{FF2B5EF4-FFF2-40B4-BE49-F238E27FC236}">
                <a16:creationId xmlns:a16="http://schemas.microsoft.com/office/drawing/2014/main" id="{3731D458-6459-E56D-3D16-073FD93BF15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9" t="25355" r="51015" b="29915"/>
          <a:stretch/>
        </p:blipFill>
        <p:spPr>
          <a:xfrm>
            <a:off x="3478061" y="6683292"/>
            <a:ext cx="2177462" cy="599352"/>
          </a:xfrm>
          <a:prstGeom prst="rect">
            <a:avLst/>
          </a:prstGeom>
        </p:spPr>
      </p:pic>
      <p:pic>
        <p:nvPicPr>
          <p:cNvPr id="226" name="图片 225" descr="图形用户界面&#10;&#10;描述已自动生成">
            <a:extLst>
              <a:ext uri="{FF2B5EF4-FFF2-40B4-BE49-F238E27FC236}">
                <a16:creationId xmlns:a16="http://schemas.microsoft.com/office/drawing/2014/main" id="{44AC8CA6-6AF5-E10A-0375-2E4B5DC598B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t="24910" r="54431" b="37012"/>
          <a:stretch/>
        </p:blipFill>
        <p:spPr>
          <a:xfrm>
            <a:off x="3478061" y="7379484"/>
            <a:ext cx="2177462" cy="523099"/>
          </a:xfrm>
          <a:prstGeom prst="rect">
            <a:avLst/>
          </a:prstGeom>
        </p:spPr>
      </p:pic>
      <p:pic>
        <p:nvPicPr>
          <p:cNvPr id="227" name="图片 226">
            <a:extLst>
              <a:ext uri="{FF2B5EF4-FFF2-40B4-BE49-F238E27FC236}">
                <a16:creationId xmlns:a16="http://schemas.microsoft.com/office/drawing/2014/main" id="{9D06174E-CD94-827A-8CE8-23E64718474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8" t="29910" r="58767" b="27184"/>
          <a:stretch/>
        </p:blipFill>
        <p:spPr>
          <a:xfrm>
            <a:off x="3478061" y="6028640"/>
            <a:ext cx="2181100" cy="567693"/>
          </a:xfrm>
          <a:prstGeom prst="rect">
            <a:avLst/>
          </a:prstGeom>
        </p:spPr>
      </p:pic>
      <p:pic>
        <p:nvPicPr>
          <p:cNvPr id="228" name="图片 227" descr="张着嘴&#10;&#10;中度可信度描述已自动生成">
            <a:extLst>
              <a:ext uri="{FF2B5EF4-FFF2-40B4-BE49-F238E27FC236}">
                <a16:creationId xmlns:a16="http://schemas.microsoft.com/office/drawing/2014/main" id="{ED9E32F6-32E7-9395-5105-A6766AA201B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2" t="27537" r="17680" b="36849"/>
          <a:stretch/>
        </p:blipFill>
        <p:spPr>
          <a:xfrm>
            <a:off x="1148092" y="10122530"/>
            <a:ext cx="2379738" cy="471326"/>
          </a:xfrm>
          <a:prstGeom prst="rect">
            <a:avLst/>
          </a:prstGeom>
        </p:spPr>
      </p:pic>
      <p:pic>
        <p:nvPicPr>
          <p:cNvPr id="229" name="图片 228" descr="模糊的照片&#10;&#10;描述已自动生成">
            <a:extLst>
              <a:ext uri="{FF2B5EF4-FFF2-40B4-BE49-F238E27FC236}">
                <a16:creationId xmlns:a16="http://schemas.microsoft.com/office/drawing/2014/main" id="{452FDCE4-9812-CF53-69EB-74002D5365B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8" t="27220" r="18791" b="27484"/>
          <a:stretch/>
        </p:blipFill>
        <p:spPr>
          <a:xfrm>
            <a:off x="1145519" y="8792514"/>
            <a:ext cx="2386655" cy="605274"/>
          </a:xfrm>
          <a:prstGeom prst="rect">
            <a:avLst/>
          </a:prstGeom>
        </p:spPr>
      </p:pic>
      <p:pic>
        <p:nvPicPr>
          <p:cNvPr id="230" name="图片 229" descr="图片包含 游戏机, 吉他&#10;&#10;描述已自动生成">
            <a:extLst>
              <a:ext uri="{FF2B5EF4-FFF2-40B4-BE49-F238E27FC236}">
                <a16:creationId xmlns:a16="http://schemas.microsoft.com/office/drawing/2014/main" id="{A4B18938-6DE7-536A-1704-F8BB7BB17372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8" t="25924" r="17138" b="29629"/>
          <a:stretch/>
        </p:blipFill>
        <p:spPr>
          <a:xfrm>
            <a:off x="1145519" y="9454242"/>
            <a:ext cx="2386652" cy="605274"/>
          </a:xfrm>
          <a:prstGeom prst="rect">
            <a:avLst/>
          </a:prstGeom>
        </p:spPr>
      </p:pic>
      <p:pic>
        <p:nvPicPr>
          <p:cNvPr id="231" name="图片 230">
            <a:extLst>
              <a:ext uri="{FF2B5EF4-FFF2-40B4-BE49-F238E27FC236}">
                <a16:creationId xmlns:a16="http://schemas.microsoft.com/office/drawing/2014/main" id="{7F0E6296-C794-504A-A1C1-DE61969C64F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" t="33283" r="59316" b="23615"/>
          <a:stretch/>
        </p:blipFill>
        <p:spPr>
          <a:xfrm>
            <a:off x="1180914" y="711743"/>
            <a:ext cx="2278475" cy="592611"/>
          </a:xfrm>
          <a:prstGeom prst="rect">
            <a:avLst/>
          </a:prstGeom>
        </p:spPr>
      </p:pic>
      <p:grpSp>
        <p:nvGrpSpPr>
          <p:cNvPr id="232" name="组合 231">
            <a:extLst>
              <a:ext uri="{FF2B5EF4-FFF2-40B4-BE49-F238E27FC236}">
                <a16:creationId xmlns:a16="http://schemas.microsoft.com/office/drawing/2014/main" id="{7CE63FA0-39F3-63FD-DBE6-FC5C4D18934B}"/>
              </a:ext>
            </a:extLst>
          </p:cNvPr>
          <p:cNvGrpSpPr/>
          <p:nvPr/>
        </p:nvGrpSpPr>
        <p:grpSpPr>
          <a:xfrm>
            <a:off x="477828" y="34921"/>
            <a:ext cx="6422216" cy="2497900"/>
            <a:chOff x="470912" y="193550"/>
            <a:chExt cx="6422216" cy="2497900"/>
          </a:xfrm>
        </p:grpSpPr>
        <p:sp>
          <p:nvSpPr>
            <p:cNvPr id="233" name="TextBox 37">
              <a:extLst>
                <a:ext uri="{FF2B5EF4-FFF2-40B4-BE49-F238E27FC236}">
                  <a16:creationId xmlns:a16="http://schemas.microsoft.com/office/drawing/2014/main" id="{2A41DFE8-1B64-2CF5-8375-E5C9893C7746}"/>
                </a:ext>
              </a:extLst>
            </p:cNvPr>
            <p:cNvSpPr txBox="1"/>
            <p:nvPr/>
          </p:nvSpPr>
          <p:spPr>
            <a:xfrm>
              <a:off x="1008821" y="523389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TextBox 38">
              <a:extLst>
                <a:ext uri="{FF2B5EF4-FFF2-40B4-BE49-F238E27FC236}">
                  <a16:creationId xmlns:a16="http://schemas.microsoft.com/office/drawing/2014/main" id="{9B32D7BF-0315-7933-FDB7-739E114FFD3C}"/>
                </a:ext>
              </a:extLst>
            </p:cNvPr>
            <p:cNvSpPr txBox="1"/>
            <p:nvPr/>
          </p:nvSpPr>
          <p:spPr>
            <a:xfrm>
              <a:off x="1623374" y="520798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39">
              <a:extLst>
                <a:ext uri="{FF2B5EF4-FFF2-40B4-BE49-F238E27FC236}">
                  <a16:creationId xmlns:a16="http://schemas.microsoft.com/office/drawing/2014/main" id="{C065ED72-88CD-41B2-E821-246C65AE9BAB}"/>
                </a:ext>
              </a:extLst>
            </p:cNvPr>
            <p:cNvSpPr txBox="1"/>
            <p:nvPr/>
          </p:nvSpPr>
          <p:spPr>
            <a:xfrm>
              <a:off x="2203350" y="524056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TextBox 40">
              <a:extLst>
                <a:ext uri="{FF2B5EF4-FFF2-40B4-BE49-F238E27FC236}">
                  <a16:creationId xmlns:a16="http://schemas.microsoft.com/office/drawing/2014/main" id="{F5198DCE-57F4-EBF1-51D0-118C897F6403}"/>
                </a:ext>
              </a:extLst>
            </p:cNvPr>
            <p:cNvSpPr txBox="1"/>
            <p:nvPr/>
          </p:nvSpPr>
          <p:spPr>
            <a:xfrm>
              <a:off x="2805870" y="529945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TextBox 42">
              <a:extLst>
                <a:ext uri="{FF2B5EF4-FFF2-40B4-BE49-F238E27FC236}">
                  <a16:creationId xmlns:a16="http://schemas.microsoft.com/office/drawing/2014/main" id="{2F9BA6A9-A6A1-D349-C1CD-0058F487D0F6}"/>
                </a:ext>
              </a:extLst>
            </p:cNvPr>
            <p:cNvSpPr txBox="1"/>
            <p:nvPr/>
          </p:nvSpPr>
          <p:spPr>
            <a:xfrm>
              <a:off x="2508624" y="193550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8" name="直接连接符 237">
              <a:extLst>
                <a:ext uri="{FF2B5EF4-FFF2-40B4-BE49-F238E27FC236}">
                  <a16:creationId xmlns:a16="http://schemas.microsoft.com/office/drawing/2014/main" id="{C9FD8DD8-15E6-B8FC-8CD4-C8491CCADADA}"/>
                </a:ext>
              </a:extLst>
            </p:cNvPr>
            <p:cNvCxnSpPr/>
            <p:nvPr/>
          </p:nvCxnSpPr>
          <p:spPr>
            <a:xfrm>
              <a:off x="2348415" y="511381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9" name="TextBox 34">
              <a:extLst>
                <a:ext uri="{FF2B5EF4-FFF2-40B4-BE49-F238E27FC236}">
                  <a16:creationId xmlns:a16="http://schemas.microsoft.com/office/drawing/2014/main" id="{A65D0077-46A4-7080-613C-C0173C3EA829}"/>
                </a:ext>
              </a:extLst>
            </p:cNvPr>
            <p:cNvSpPr txBox="1"/>
            <p:nvPr/>
          </p:nvSpPr>
          <p:spPr>
            <a:xfrm>
              <a:off x="470913" y="1213601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TextBox 35">
              <a:extLst>
                <a:ext uri="{FF2B5EF4-FFF2-40B4-BE49-F238E27FC236}">
                  <a16:creationId xmlns:a16="http://schemas.microsoft.com/office/drawing/2014/main" id="{6D161958-B652-230E-0A65-B07C85C6FC6D}"/>
                </a:ext>
              </a:extLst>
            </p:cNvPr>
            <p:cNvSpPr txBox="1"/>
            <p:nvPr/>
          </p:nvSpPr>
          <p:spPr>
            <a:xfrm>
              <a:off x="470912" y="1818656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TextBox 36">
              <a:extLst>
                <a:ext uri="{FF2B5EF4-FFF2-40B4-BE49-F238E27FC236}">
                  <a16:creationId xmlns:a16="http://schemas.microsoft.com/office/drawing/2014/main" id="{790A793C-3FF3-992F-F0FD-01311D8D8FA9}"/>
                </a:ext>
              </a:extLst>
            </p:cNvPr>
            <p:cNvSpPr txBox="1"/>
            <p:nvPr/>
          </p:nvSpPr>
          <p:spPr>
            <a:xfrm>
              <a:off x="470913" y="2368285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43kDa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TextBox 43">
              <a:extLst>
                <a:ext uri="{FF2B5EF4-FFF2-40B4-BE49-F238E27FC236}">
                  <a16:creationId xmlns:a16="http://schemas.microsoft.com/office/drawing/2014/main" id="{2A369331-5FF7-27E6-21ED-F410C8E4696E}"/>
                </a:ext>
              </a:extLst>
            </p:cNvPr>
            <p:cNvSpPr txBox="1"/>
            <p:nvPr/>
          </p:nvSpPr>
          <p:spPr>
            <a:xfrm>
              <a:off x="5682322" y="1044459"/>
              <a:ext cx="10909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</a:t>
              </a:r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TextBox 44">
              <a:extLst>
                <a:ext uri="{FF2B5EF4-FFF2-40B4-BE49-F238E27FC236}">
                  <a16:creationId xmlns:a16="http://schemas.microsoft.com/office/drawing/2014/main" id="{014052D2-FE05-B34F-1B9B-F2E3A63184B0}"/>
                </a:ext>
              </a:extLst>
            </p:cNvPr>
            <p:cNvSpPr txBox="1"/>
            <p:nvPr/>
          </p:nvSpPr>
          <p:spPr>
            <a:xfrm>
              <a:off x="5677087" y="1668244"/>
              <a:ext cx="100295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TextBox 45">
              <a:extLst>
                <a:ext uri="{FF2B5EF4-FFF2-40B4-BE49-F238E27FC236}">
                  <a16:creationId xmlns:a16="http://schemas.microsoft.com/office/drawing/2014/main" id="{5870C342-A81C-E0D3-24E9-4561DD41D6E1}"/>
                </a:ext>
              </a:extLst>
            </p:cNvPr>
            <p:cNvSpPr txBox="1"/>
            <p:nvPr/>
          </p:nvSpPr>
          <p:spPr>
            <a:xfrm>
              <a:off x="5676481" y="2226084"/>
              <a:ext cx="1216647" cy="362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β-actin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TextBox 37">
              <a:extLst>
                <a:ext uri="{FF2B5EF4-FFF2-40B4-BE49-F238E27FC236}">
                  <a16:creationId xmlns:a16="http://schemas.microsoft.com/office/drawing/2014/main" id="{3A2B0D47-DB37-F12A-2B2E-245BBCE2C563}"/>
                </a:ext>
              </a:extLst>
            </p:cNvPr>
            <p:cNvSpPr txBox="1"/>
            <p:nvPr/>
          </p:nvSpPr>
          <p:spPr>
            <a:xfrm>
              <a:off x="3336786" y="533015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38">
              <a:extLst>
                <a:ext uri="{FF2B5EF4-FFF2-40B4-BE49-F238E27FC236}">
                  <a16:creationId xmlns:a16="http://schemas.microsoft.com/office/drawing/2014/main" id="{E10265C4-0AB5-E01F-42EA-745374999852}"/>
                </a:ext>
              </a:extLst>
            </p:cNvPr>
            <p:cNvSpPr txBox="1"/>
            <p:nvPr/>
          </p:nvSpPr>
          <p:spPr>
            <a:xfrm>
              <a:off x="3927463" y="534050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TextBox 39">
              <a:extLst>
                <a:ext uri="{FF2B5EF4-FFF2-40B4-BE49-F238E27FC236}">
                  <a16:creationId xmlns:a16="http://schemas.microsoft.com/office/drawing/2014/main" id="{65E5AEFE-004C-83C6-BAB3-02A5E5FA236C}"/>
                </a:ext>
              </a:extLst>
            </p:cNvPr>
            <p:cNvSpPr txBox="1"/>
            <p:nvPr/>
          </p:nvSpPr>
          <p:spPr>
            <a:xfrm>
              <a:off x="4495340" y="53938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TextBox 40">
              <a:extLst>
                <a:ext uri="{FF2B5EF4-FFF2-40B4-BE49-F238E27FC236}">
                  <a16:creationId xmlns:a16="http://schemas.microsoft.com/office/drawing/2014/main" id="{BE368F52-4855-045E-627D-16A172BEB02A}"/>
                </a:ext>
              </a:extLst>
            </p:cNvPr>
            <p:cNvSpPr txBox="1"/>
            <p:nvPr/>
          </p:nvSpPr>
          <p:spPr>
            <a:xfrm>
              <a:off x="5047457" y="537949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42">
              <a:extLst>
                <a:ext uri="{FF2B5EF4-FFF2-40B4-BE49-F238E27FC236}">
                  <a16:creationId xmlns:a16="http://schemas.microsoft.com/office/drawing/2014/main" id="{C38A76EB-66DA-DF11-160D-D3B6620CF567}"/>
                </a:ext>
              </a:extLst>
            </p:cNvPr>
            <p:cNvSpPr txBox="1"/>
            <p:nvPr/>
          </p:nvSpPr>
          <p:spPr>
            <a:xfrm>
              <a:off x="4728457" y="195431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0" name="直接连接符 249">
              <a:extLst>
                <a:ext uri="{FF2B5EF4-FFF2-40B4-BE49-F238E27FC236}">
                  <a16:creationId xmlns:a16="http://schemas.microsoft.com/office/drawing/2014/main" id="{DDF2C929-3EB9-63E0-4FC7-9B847A211B44}"/>
                </a:ext>
              </a:extLst>
            </p:cNvPr>
            <p:cNvCxnSpPr/>
            <p:nvPr/>
          </p:nvCxnSpPr>
          <p:spPr>
            <a:xfrm>
              <a:off x="4568248" y="513262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1" name="组合 250">
            <a:extLst>
              <a:ext uri="{FF2B5EF4-FFF2-40B4-BE49-F238E27FC236}">
                <a16:creationId xmlns:a16="http://schemas.microsoft.com/office/drawing/2014/main" id="{AB762948-34C3-EA93-5A62-C8F249E82574}"/>
              </a:ext>
            </a:extLst>
          </p:cNvPr>
          <p:cNvGrpSpPr/>
          <p:nvPr/>
        </p:nvGrpSpPr>
        <p:grpSpPr>
          <a:xfrm>
            <a:off x="477828" y="2588201"/>
            <a:ext cx="6422216" cy="2497900"/>
            <a:chOff x="470912" y="193550"/>
            <a:chExt cx="6422216" cy="2497900"/>
          </a:xfrm>
        </p:grpSpPr>
        <p:sp>
          <p:nvSpPr>
            <p:cNvPr id="252" name="TextBox 37">
              <a:extLst>
                <a:ext uri="{FF2B5EF4-FFF2-40B4-BE49-F238E27FC236}">
                  <a16:creationId xmlns:a16="http://schemas.microsoft.com/office/drawing/2014/main" id="{77FA517D-C750-72F5-E73D-2EC9BBC58905}"/>
                </a:ext>
              </a:extLst>
            </p:cNvPr>
            <p:cNvSpPr txBox="1"/>
            <p:nvPr/>
          </p:nvSpPr>
          <p:spPr>
            <a:xfrm>
              <a:off x="1008821" y="523389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" name="TextBox 38">
              <a:extLst>
                <a:ext uri="{FF2B5EF4-FFF2-40B4-BE49-F238E27FC236}">
                  <a16:creationId xmlns:a16="http://schemas.microsoft.com/office/drawing/2014/main" id="{D1769F47-30AC-5AED-4F92-3E1C5A080333}"/>
                </a:ext>
              </a:extLst>
            </p:cNvPr>
            <p:cNvSpPr txBox="1"/>
            <p:nvPr/>
          </p:nvSpPr>
          <p:spPr>
            <a:xfrm>
              <a:off x="1623374" y="520798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TextBox 39">
              <a:extLst>
                <a:ext uri="{FF2B5EF4-FFF2-40B4-BE49-F238E27FC236}">
                  <a16:creationId xmlns:a16="http://schemas.microsoft.com/office/drawing/2014/main" id="{7BB90BCD-ED36-E7BE-4030-FDD947FEDDED}"/>
                </a:ext>
              </a:extLst>
            </p:cNvPr>
            <p:cNvSpPr txBox="1"/>
            <p:nvPr/>
          </p:nvSpPr>
          <p:spPr>
            <a:xfrm>
              <a:off x="2203350" y="524056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5" name="TextBox 40">
              <a:extLst>
                <a:ext uri="{FF2B5EF4-FFF2-40B4-BE49-F238E27FC236}">
                  <a16:creationId xmlns:a16="http://schemas.microsoft.com/office/drawing/2014/main" id="{E765502F-F20C-8CC6-96AD-BF256F0A21B2}"/>
                </a:ext>
              </a:extLst>
            </p:cNvPr>
            <p:cNvSpPr txBox="1"/>
            <p:nvPr/>
          </p:nvSpPr>
          <p:spPr>
            <a:xfrm>
              <a:off x="2805870" y="529945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TextBox 42">
              <a:extLst>
                <a:ext uri="{FF2B5EF4-FFF2-40B4-BE49-F238E27FC236}">
                  <a16:creationId xmlns:a16="http://schemas.microsoft.com/office/drawing/2014/main" id="{777305EC-7F38-E73A-293A-F5128E9B20C2}"/>
                </a:ext>
              </a:extLst>
            </p:cNvPr>
            <p:cNvSpPr txBox="1"/>
            <p:nvPr/>
          </p:nvSpPr>
          <p:spPr>
            <a:xfrm>
              <a:off x="2508624" y="193550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7" name="直接连接符 256">
              <a:extLst>
                <a:ext uri="{FF2B5EF4-FFF2-40B4-BE49-F238E27FC236}">
                  <a16:creationId xmlns:a16="http://schemas.microsoft.com/office/drawing/2014/main" id="{401DF2A3-9F51-EF1D-F433-2A0A089A296A}"/>
                </a:ext>
              </a:extLst>
            </p:cNvPr>
            <p:cNvCxnSpPr/>
            <p:nvPr/>
          </p:nvCxnSpPr>
          <p:spPr>
            <a:xfrm>
              <a:off x="2348415" y="511381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8" name="TextBox 34">
              <a:extLst>
                <a:ext uri="{FF2B5EF4-FFF2-40B4-BE49-F238E27FC236}">
                  <a16:creationId xmlns:a16="http://schemas.microsoft.com/office/drawing/2014/main" id="{E76125DF-6937-DDEC-00A0-A53432085D76}"/>
                </a:ext>
              </a:extLst>
            </p:cNvPr>
            <p:cNvSpPr txBox="1"/>
            <p:nvPr/>
          </p:nvSpPr>
          <p:spPr>
            <a:xfrm>
              <a:off x="470913" y="1213601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TextBox 35">
              <a:extLst>
                <a:ext uri="{FF2B5EF4-FFF2-40B4-BE49-F238E27FC236}">
                  <a16:creationId xmlns:a16="http://schemas.microsoft.com/office/drawing/2014/main" id="{D1378B81-591E-DAF3-93FE-679BF2B7BC3F}"/>
                </a:ext>
              </a:extLst>
            </p:cNvPr>
            <p:cNvSpPr txBox="1"/>
            <p:nvPr/>
          </p:nvSpPr>
          <p:spPr>
            <a:xfrm>
              <a:off x="470912" y="1818656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TextBox 36">
              <a:extLst>
                <a:ext uri="{FF2B5EF4-FFF2-40B4-BE49-F238E27FC236}">
                  <a16:creationId xmlns:a16="http://schemas.microsoft.com/office/drawing/2014/main" id="{0242B964-6141-97D4-22EC-0B3E422D2794}"/>
                </a:ext>
              </a:extLst>
            </p:cNvPr>
            <p:cNvSpPr txBox="1"/>
            <p:nvPr/>
          </p:nvSpPr>
          <p:spPr>
            <a:xfrm>
              <a:off x="470913" y="2368285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43kDa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TextBox 43">
              <a:extLst>
                <a:ext uri="{FF2B5EF4-FFF2-40B4-BE49-F238E27FC236}">
                  <a16:creationId xmlns:a16="http://schemas.microsoft.com/office/drawing/2014/main" id="{1CA5A49A-3113-6101-EB7C-15ED887CFEB7}"/>
                </a:ext>
              </a:extLst>
            </p:cNvPr>
            <p:cNvSpPr txBox="1"/>
            <p:nvPr/>
          </p:nvSpPr>
          <p:spPr>
            <a:xfrm>
              <a:off x="5682322" y="1044459"/>
              <a:ext cx="10909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</a:t>
              </a:r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TextBox 44">
              <a:extLst>
                <a:ext uri="{FF2B5EF4-FFF2-40B4-BE49-F238E27FC236}">
                  <a16:creationId xmlns:a16="http://schemas.microsoft.com/office/drawing/2014/main" id="{37238CBB-C178-5128-B43F-46300DB34A38}"/>
                </a:ext>
              </a:extLst>
            </p:cNvPr>
            <p:cNvSpPr txBox="1"/>
            <p:nvPr/>
          </p:nvSpPr>
          <p:spPr>
            <a:xfrm>
              <a:off x="5677087" y="1668244"/>
              <a:ext cx="100295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TextBox 45">
              <a:extLst>
                <a:ext uri="{FF2B5EF4-FFF2-40B4-BE49-F238E27FC236}">
                  <a16:creationId xmlns:a16="http://schemas.microsoft.com/office/drawing/2014/main" id="{49926665-4CA0-0EF6-7488-3A6C5123E97C}"/>
                </a:ext>
              </a:extLst>
            </p:cNvPr>
            <p:cNvSpPr txBox="1"/>
            <p:nvPr/>
          </p:nvSpPr>
          <p:spPr>
            <a:xfrm>
              <a:off x="5676481" y="2226084"/>
              <a:ext cx="1216647" cy="362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β-actin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TextBox 37">
              <a:extLst>
                <a:ext uri="{FF2B5EF4-FFF2-40B4-BE49-F238E27FC236}">
                  <a16:creationId xmlns:a16="http://schemas.microsoft.com/office/drawing/2014/main" id="{FEF8F496-96D7-E771-052E-652BF07CA65B}"/>
                </a:ext>
              </a:extLst>
            </p:cNvPr>
            <p:cNvSpPr txBox="1"/>
            <p:nvPr/>
          </p:nvSpPr>
          <p:spPr>
            <a:xfrm>
              <a:off x="3336786" y="533015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TextBox 38">
              <a:extLst>
                <a:ext uri="{FF2B5EF4-FFF2-40B4-BE49-F238E27FC236}">
                  <a16:creationId xmlns:a16="http://schemas.microsoft.com/office/drawing/2014/main" id="{98D4389B-D4AF-7DF4-3FD7-DC86B672F4E5}"/>
                </a:ext>
              </a:extLst>
            </p:cNvPr>
            <p:cNvSpPr txBox="1"/>
            <p:nvPr/>
          </p:nvSpPr>
          <p:spPr>
            <a:xfrm>
              <a:off x="3927463" y="534050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TextBox 39">
              <a:extLst>
                <a:ext uri="{FF2B5EF4-FFF2-40B4-BE49-F238E27FC236}">
                  <a16:creationId xmlns:a16="http://schemas.microsoft.com/office/drawing/2014/main" id="{E02357FC-3723-46E1-B145-CBE31C1E5710}"/>
                </a:ext>
              </a:extLst>
            </p:cNvPr>
            <p:cNvSpPr txBox="1"/>
            <p:nvPr/>
          </p:nvSpPr>
          <p:spPr>
            <a:xfrm>
              <a:off x="4495340" y="53938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TextBox 40">
              <a:extLst>
                <a:ext uri="{FF2B5EF4-FFF2-40B4-BE49-F238E27FC236}">
                  <a16:creationId xmlns:a16="http://schemas.microsoft.com/office/drawing/2014/main" id="{238E3875-D00F-C4EB-DCE2-0FE86AFFDD1F}"/>
                </a:ext>
              </a:extLst>
            </p:cNvPr>
            <p:cNvSpPr txBox="1"/>
            <p:nvPr/>
          </p:nvSpPr>
          <p:spPr>
            <a:xfrm>
              <a:off x="5047457" y="537949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TextBox 42">
              <a:extLst>
                <a:ext uri="{FF2B5EF4-FFF2-40B4-BE49-F238E27FC236}">
                  <a16:creationId xmlns:a16="http://schemas.microsoft.com/office/drawing/2014/main" id="{064D35A3-EA36-F0A5-4DDE-3EF5AB720C18}"/>
                </a:ext>
              </a:extLst>
            </p:cNvPr>
            <p:cNvSpPr txBox="1"/>
            <p:nvPr/>
          </p:nvSpPr>
          <p:spPr>
            <a:xfrm>
              <a:off x="4728457" y="195431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9" name="直接连接符 268">
              <a:extLst>
                <a:ext uri="{FF2B5EF4-FFF2-40B4-BE49-F238E27FC236}">
                  <a16:creationId xmlns:a16="http://schemas.microsoft.com/office/drawing/2014/main" id="{749B52E2-C0D0-E574-B0F9-B53C407CC967}"/>
                </a:ext>
              </a:extLst>
            </p:cNvPr>
            <p:cNvCxnSpPr/>
            <p:nvPr/>
          </p:nvCxnSpPr>
          <p:spPr>
            <a:xfrm>
              <a:off x="4568248" y="513262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0" name="组合 269">
            <a:extLst>
              <a:ext uri="{FF2B5EF4-FFF2-40B4-BE49-F238E27FC236}">
                <a16:creationId xmlns:a16="http://schemas.microsoft.com/office/drawing/2014/main" id="{F234E9F9-902D-3DD5-1D59-BF40936AA7CC}"/>
              </a:ext>
            </a:extLst>
          </p:cNvPr>
          <p:cNvGrpSpPr/>
          <p:nvPr/>
        </p:nvGrpSpPr>
        <p:grpSpPr>
          <a:xfrm>
            <a:off x="477827" y="5341724"/>
            <a:ext cx="6422216" cy="2497900"/>
            <a:chOff x="470912" y="193550"/>
            <a:chExt cx="6422216" cy="2497900"/>
          </a:xfrm>
        </p:grpSpPr>
        <p:sp>
          <p:nvSpPr>
            <p:cNvPr id="271" name="TextBox 37">
              <a:extLst>
                <a:ext uri="{FF2B5EF4-FFF2-40B4-BE49-F238E27FC236}">
                  <a16:creationId xmlns:a16="http://schemas.microsoft.com/office/drawing/2014/main" id="{B0311E04-2950-9CA5-5703-14A4C1D7CDDA}"/>
                </a:ext>
              </a:extLst>
            </p:cNvPr>
            <p:cNvSpPr txBox="1"/>
            <p:nvPr/>
          </p:nvSpPr>
          <p:spPr>
            <a:xfrm>
              <a:off x="1008821" y="523389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TextBox 38">
              <a:extLst>
                <a:ext uri="{FF2B5EF4-FFF2-40B4-BE49-F238E27FC236}">
                  <a16:creationId xmlns:a16="http://schemas.microsoft.com/office/drawing/2014/main" id="{A0568C95-B2A8-467F-27B8-AF53CC023C5B}"/>
                </a:ext>
              </a:extLst>
            </p:cNvPr>
            <p:cNvSpPr txBox="1"/>
            <p:nvPr/>
          </p:nvSpPr>
          <p:spPr>
            <a:xfrm>
              <a:off x="1623374" y="520798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TextBox 39">
              <a:extLst>
                <a:ext uri="{FF2B5EF4-FFF2-40B4-BE49-F238E27FC236}">
                  <a16:creationId xmlns:a16="http://schemas.microsoft.com/office/drawing/2014/main" id="{59CB1FD9-33ED-3433-C05C-EB8703ABEE5C}"/>
                </a:ext>
              </a:extLst>
            </p:cNvPr>
            <p:cNvSpPr txBox="1"/>
            <p:nvPr/>
          </p:nvSpPr>
          <p:spPr>
            <a:xfrm>
              <a:off x="2203350" y="524056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TextBox 40">
              <a:extLst>
                <a:ext uri="{FF2B5EF4-FFF2-40B4-BE49-F238E27FC236}">
                  <a16:creationId xmlns:a16="http://schemas.microsoft.com/office/drawing/2014/main" id="{249D71FE-C3E5-A55E-F0EF-C3956A034D55}"/>
                </a:ext>
              </a:extLst>
            </p:cNvPr>
            <p:cNvSpPr txBox="1"/>
            <p:nvPr/>
          </p:nvSpPr>
          <p:spPr>
            <a:xfrm>
              <a:off x="2805870" y="529945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TextBox 42">
              <a:extLst>
                <a:ext uri="{FF2B5EF4-FFF2-40B4-BE49-F238E27FC236}">
                  <a16:creationId xmlns:a16="http://schemas.microsoft.com/office/drawing/2014/main" id="{CAA40357-5A32-EF45-6C43-82799A887529}"/>
                </a:ext>
              </a:extLst>
            </p:cNvPr>
            <p:cNvSpPr txBox="1"/>
            <p:nvPr/>
          </p:nvSpPr>
          <p:spPr>
            <a:xfrm>
              <a:off x="2508624" y="193550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6" name="直接连接符 275">
              <a:extLst>
                <a:ext uri="{FF2B5EF4-FFF2-40B4-BE49-F238E27FC236}">
                  <a16:creationId xmlns:a16="http://schemas.microsoft.com/office/drawing/2014/main" id="{F15FD015-1563-8791-1EBA-2EDD1D72483D}"/>
                </a:ext>
              </a:extLst>
            </p:cNvPr>
            <p:cNvCxnSpPr/>
            <p:nvPr/>
          </p:nvCxnSpPr>
          <p:spPr>
            <a:xfrm>
              <a:off x="2348415" y="511381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7" name="TextBox 34">
              <a:extLst>
                <a:ext uri="{FF2B5EF4-FFF2-40B4-BE49-F238E27FC236}">
                  <a16:creationId xmlns:a16="http://schemas.microsoft.com/office/drawing/2014/main" id="{389D7DAE-5D55-4254-90BE-6A4E977DF521}"/>
                </a:ext>
              </a:extLst>
            </p:cNvPr>
            <p:cNvSpPr txBox="1"/>
            <p:nvPr/>
          </p:nvSpPr>
          <p:spPr>
            <a:xfrm>
              <a:off x="470913" y="1213601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TextBox 35">
              <a:extLst>
                <a:ext uri="{FF2B5EF4-FFF2-40B4-BE49-F238E27FC236}">
                  <a16:creationId xmlns:a16="http://schemas.microsoft.com/office/drawing/2014/main" id="{847BB2EC-CD52-C83D-AE42-EE360DC70613}"/>
                </a:ext>
              </a:extLst>
            </p:cNvPr>
            <p:cNvSpPr txBox="1"/>
            <p:nvPr/>
          </p:nvSpPr>
          <p:spPr>
            <a:xfrm>
              <a:off x="470912" y="1818656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TextBox 36">
              <a:extLst>
                <a:ext uri="{FF2B5EF4-FFF2-40B4-BE49-F238E27FC236}">
                  <a16:creationId xmlns:a16="http://schemas.microsoft.com/office/drawing/2014/main" id="{D2A449DF-71CF-F6B9-9859-86E76C0FF24E}"/>
                </a:ext>
              </a:extLst>
            </p:cNvPr>
            <p:cNvSpPr txBox="1"/>
            <p:nvPr/>
          </p:nvSpPr>
          <p:spPr>
            <a:xfrm>
              <a:off x="470913" y="2368285"/>
              <a:ext cx="9619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43kDa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TextBox 43">
              <a:extLst>
                <a:ext uri="{FF2B5EF4-FFF2-40B4-BE49-F238E27FC236}">
                  <a16:creationId xmlns:a16="http://schemas.microsoft.com/office/drawing/2014/main" id="{2D8C0E91-6052-CBA3-D8DB-E778B1FE2388}"/>
                </a:ext>
              </a:extLst>
            </p:cNvPr>
            <p:cNvSpPr txBox="1"/>
            <p:nvPr/>
          </p:nvSpPr>
          <p:spPr>
            <a:xfrm>
              <a:off x="5682322" y="1044459"/>
              <a:ext cx="10909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</a:t>
              </a:r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TextBox 44">
              <a:extLst>
                <a:ext uri="{FF2B5EF4-FFF2-40B4-BE49-F238E27FC236}">
                  <a16:creationId xmlns:a16="http://schemas.microsoft.com/office/drawing/2014/main" id="{28B9644B-D9F8-174E-14B2-13D1E4FF2AD9}"/>
                </a:ext>
              </a:extLst>
            </p:cNvPr>
            <p:cNvSpPr txBox="1"/>
            <p:nvPr/>
          </p:nvSpPr>
          <p:spPr>
            <a:xfrm>
              <a:off x="5677087" y="1668244"/>
              <a:ext cx="100295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SFKs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TextBox 45">
              <a:extLst>
                <a:ext uri="{FF2B5EF4-FFF2-40B4-BE49-F238E27FC236}">
                  <a16:creationId xmlns:a16="http://schemas.microsoft.com/office/drawing/2014/main" id="{DFC11EAD-BFFC-41D2-78E2-8600A296854B}"/>
                </a:ext>
              </a:extLst>
            </p:cNvPr>
            <p:cNvSpPr txBox="1"/>
            <p:nvPr/>
          </p:nvSpPr>
          <p:spPr>
            <a:xfrm>
              <a:off x="5676481" y="2226084"/>
              <a:ext cx="1216647" cy="362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 β-actin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TextBox 37">
              <a:extLst>
                <a:ext uri="{FF2B5EF4-FFF2-40B4-BE49-F238E27FC236}">
                  <a16:creationId xmlns:a16="http://schemas.microsoft.com/office/drawing/2014/main" id="{F10F31B8-FF37-9861-4F25-AD89E67FF0B4}"/>
                </a:ext>
              </a:extLst>
            </p:cNvPr>
            <p:cNvSpPr txBox="1"/>
            <p:nvPr/>
          </p:nvSpPr>
          <p:spPr>
            <a:xfrm>
              <a:off x="3336786" y="533015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TextBox 38">
              <a:extLst>
                <a:ext uri="{FF2B5EF4-FFF2-40B4-BE49-F238E27FC236}">
                  <a16:creationId xmlns:a16="http://schemas.microsoft.com/office/drawing/2014/main" id="{9BD99044-5BE7-B285-EE62-AF61672C4823}"/>
                </a:ext>
              </a:extLst>
            </p:cNvPr>
            <p:cNvSpPr txBox="1"/>
            <p:nvPr/>
          </p:nvSpPr>
          <p:spPr>
            <a:xfrm>
              <a:off x="3927463" y="534050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TextBox 39">
              <a:extLst>
                <a:ext uri="{FF2B5EF4-FFF2-40B4-BE49-F238E27FC236}">
                  <a16:creationId xmlns:a16="http://schemas.microsoft.com/office/drawing/2014/main" id="{0095DAE5-30B0-7F20-919A-F37F45EDD26B}"/>
                </a:ext>
              </a:extLst>
            </p:cNvPr>
            <p:cNvSpPr txBox="1"/>
            <p:nvPr/>
          </p:nvSpPr>
          <p:spPr>
            <a:xfrm>
              <a:off x="4495340" y="539383"/>
              <a:ext cx="84168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Kreb’s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TextBox 40">
              <a:extLst>
                <a:ext uri="{FF2B5EF4-FFF2-40B4-BE49-F238E27FC236}">
                  <a16:creationId xmlns:a16="http://schemas.microsoft.com/office/drawing/2014/main" id="{CDA96163-6BC3-2D30-ED62-2C049FE56618}"/>
                </a:ext>
              </a:extLst>
            </p:cNvPr>
            <p:cNvSpPr txBox="1"/>
            <p:nvPr/>
          </p:nvSpPr>
          <p:spPr>
            <a:xfrm>
              <a:off x="5047457" y="537949"/>
              <a:ext cx="6690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BIBN</a:t>
              </a:r>
              <a:endParaRPr lang="zh-CN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TextBox 42">
              <a:extLst>
                <a:ext uri="{FF2B5EF4-FFF2-40B4-BE49-F238E27FC236}">
                  <a16:creationId xmlns:a16="http://schemas.microsoft.com/office/drawing/2014/main" id="{86684F33-3FCE-024A-41E7-A17C1D89AA30}"/>
                </a:ext>
              </a:extLst>
            </p:cNvPr>
            <p:cNvSpPr txBox="1"/>
            <p:nvPr/>
          </p:nvSpPr>
          <p:spPr>
            <a:xfrm>
              <a:off x="4728457" y="195431"/>
              <a:ext cx="92706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zh-CN" sz="15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8" name="直接连接符 337">
              <a:extLst>
                <a:ext uri="{FF2B5EF4-FFF2-40B4-BE49-F238E27FC236}">
                  <a16:creationId xmlns:a16="http://schemas.microsoft.com/office/drawing/2014/main" id="{8EA546A5-119F-3A52-FAAA-62C53AF7FF18}"/>
                </a:ext>
              </a:extLst>
            </p:cNvPr>
            <p:cNvCxnSpPr/>
            <p:nvPr/>
          </p:nvCxnSpPr>
          <p:spPr>
            <a:xfrm>
              <a:off x="4568248" y="513262"/>
              <a:ext cx="10202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9" name="TextBox 37">
            <a:extLst>
              <a:ext uri="{FF2B5EF4-FFF2-40B4-BE49-F238E27FC236}">
                <a16:creationId xmlns:a16="http://schemas.microsoft.com/office/drawing/2014/main" id="{609168F5-B778-A054-BDFC-077F68A879A3}"/>
              </a:ext>
            </a:extLst>
          </p:cNvPr>
          <p:cNvSpPr txBox="1"/>
          <p:nvPr/>
        </p:nvSpPr>
        <p:spPr>
          <a:xfrm>
            <a:off x="1015736" y="8399167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Ladder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8">
            <a:extLst>
              <a:ext uri="{FF2B5EF4-FFF2-40B4-BE49-F238E27FC236}">
                <a16:creationId xmlns:a16="http://schemas.microsoft.com/office/drawing/2014/main" id="{BA073CC6-D52F-F793-AFEF-3B12A309EF61}"/>
              </a:ext>
            </a:extLst>
          </p:cNvPr>
          <p:cNvSpPr txBox="1"/>
          <p:nvPr/>
        </p:nvSpPr>
        <p:spPr>
          <a:xfrm>
            <a:off x="1630289" y="8396576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1" name="TextBox 39">
            <a:extLst>
              <a:ext uri="{FF2B5EF4-FFF2-40B4-BE49-F238E27FC236}">
                <a16:creationId xmlns:a16="http://schemas.microsoft.com/office/drawing/2014/main" id="{0825B64E-B33D-5805-C1AB-28BD03493B46}"/>
              </a:ext>
            </a:extLst>
          </p:cNvPr>
          <p:cNvSpPr txBox="1"/>
          <p:nvPr/>
        </p:nvSpPr>
        <p:spPr>
          <a:xfrm>
            <a:off x="2210265" y="8399834"/>
            <a:ext cx="8416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2" name="TextBox 40">
            <a:extLst>
              <a:ext uri="{FF2B5EF4-FFF2-40B4-BE49-F238E27FC236}">
                <a16:creationId xmlns:a16="http://schemas.microsoft.com/office/drawing/2014/main" id="{ABB0F442-91EF-66A0-0ED3-66B39D9CB1FA}"/>
              </a:ext>
            </a:extLst>
          </p:cNvPr>
          <p:cNvSpPr txBox="1"/>
          <p:nvPr/>
        </p:nvSpPr>
        <p:spPr>
          <a:xfrm>
            <a:off x="2841720" y="8405723"/>
            <a:ext cx="6690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42">
            <a:extLst>
              <a:ext uri="{FF2B5EF4-FFF2-40B4-BE49-F238E27FC236}">
                <a16:creationId xmlns:a16="http://schemas.microsoft.com/office/drawing/2014/main" id="{D13783C6-F0B7-DE67-AD1C-3B275762F62F}"/>
              </a:ext>
            </a:extLst>
          </p:cNvPr>
          <p:cNvSpPr txBox="1"/>
          <p:nvPr/>
        </p:nvSpPr>
        <p:spPr>
          <a:xfrm>
            <a:off x="2515539" y="8069328"/>
            <a:ext cx="927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15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4" name="直接连接符 343">
            <a:extLst>
              <a:ext uri="{FF2B5EF4-FFF2-40B4-BE49-F238E27FC236}">
                <a16:creationId xmlns:a16="http://schemas.microsoft.com/office/drawing/2014/main" id="{8AD8ABFF-3311-B35F-2DF2-A6BF4B221501}"/>
              </a:ext>
            </a:extLst>
          </p:cNvPr>
          <p:cNvCxnSpPr/>
          <p:nvPr/>
        </p:nvCxnSpPr>
        <p:spPr>
          <a:xfrm>
            <a:off x="2355330" y="8387159"/>
            <a:ext cx="10202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5" name="TextBox 34">
            <a:extLst>
              <a:ext uri="{FF2B5EF4-FFF2-40B4-BE49-F238E27FC236}">
                <a16:creationId xmlns:a16="http://schemas.microsoft.com/office/drawing/2014/main" id="{560C9403-1A33-A551-3E29-115BD401A1F1}"/>
              </a:ext>
            </a:extLst>
          </p:cNvPr>
          <p:cNvSpPr txBox="1"/>
          <p:nvPr/>
        </p:nvSpPr>
        <p:spPr>
          <a:xfrm>
            <a:off x="477828" y="9089379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5">
            <a:extLst>
              <a:ext uri="{FF2B5EF4-FFF2-40B4-BE49-F238E27FC236}">
                <a16:creationId xmlns:a16="http://schemas.microsoft.com/office/drawing/2014/main" id="{F141CD52-C61C-D937-FD9E-29A095AC70EC}"/>
              </a:ext>
            </a:extLst>
          </p:cNvPr>
          <p:cNvSpPr txBox="1"/>
          <p:nvPr/>
        </p:nvSpPr>
        <p:spPr>
          <a:xfrm>
            <a:off x="477827" y="9694434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7" name="TextBox 36">
            <a:extLst>
              <a:ext uri="{FF2B5EF4-FFF2-40B4-BE49-F238E27FC236}">
                <a16:creationId xmlns:a16="http://schemas.microsoft.com/office/drawing/2014/main" id="{02DFC736-7E54-E4F7-3F25-569D051925F8}"/>
              </a:ext>
            </a:extLst>
          </p:cNvPr>
          <p:cNvSpPr txBox="1"/>
          <p:nvPr/>
        </p:nvSpPr>
        <p:spPr>
          <a:xfrm>
            <a:off x="477828" y="10244063"/>
            <a:ext cx="9619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43kDa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" name="TextBox 43">
            <a:extLst>
              <a:ext uri="{FF2B5EF4-FFF2-40B4-BE49-F238E27FC236}">
                <a16:creationId xmlns:a16="http://schemas.microsoft.com/office/drawing/2014/main" id="{744E1ED2-5B4F-005A-340C-BAE32849845E}"/>
              </a:ext>
            </a:extLst>
          </p:cNvPr>
          <p:cNvSpPr txBox="1"/>
          <p:nvPr/>
        </p:nvSpPr>
        <p:spPr>
          <a:xfrm>
            <a:off x="3533671" y="8987941"/>
            <a:ext cx="1090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9" name="TextBox 44">
            <a:extLst>
              <a:ext uri="{FF2B5EF4-FFF2-40B4-BE49-F238E27FC236}">
                <a16:creationId xmlns:a16="http://schemas.microsoft.com/office/drawing/2014/main" id="{BC718379-8E5D-2397-6FCB-FD8C70F3D43A}"/>
              </a:ext>
            </a:extLst>
          </p:cNvPr>
          <p:cNvSpPr txBox="1"/>
          <p:nvPr/>
        </p:nvSpPr>
        <p:spPr>
          <a:xfrm>
            <a:off x="3528436" y="9611726"/>
            <a:ext cx="10029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SFKs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0" name="TextBox 45">
            <a:extLst>
              <a:ext uri="{FF2B5EF4-FFF2-40B4-BE49-F238E27FC236}">
                <a16:creationId xmlns:a16="http://schemas.microsoft.com/office/drawing/2014/main" id="{CD71236B-BFAA-7C3D-BE83-4292666A6477}"/>
              </a:ext>
            </a:extLst>
          </p:cNvPr>
          <p:cNvSpPr txBox="1"/>
          <p:nvPr/>
        </p:nvSpPr>
        <p:spPr>
          <a:xfrm>
            <a:off x="3527830" y="10169566"/>
            <a:ext cx="1216647" cy="36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β-actin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1" name="文本框 350">
            <a:extLst>
              <a:ext uri="{FF2B5EF4-FFF2-40B4-BE49-F238E27FC236}">
                <a16:creationId xmlns:a16="http://schemas.microsoft.com/office/drawing/2014/main" id="{18B59419-FD97-B53C-D387-EF01FB35A47F}"/>
              </a:ext>
            </a:extLst>
          </p:cNvPr>
          <p:cNvSpPr txBox="1"/>
          <p:nvPr/>
        </p:nvSpPr>
        <p:spPr>
          <a:xfrm>
            <a:off x="325444" y="10828531"/>
            <a:ext cx="62001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S2.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western blot images for the representative images presented in Figure 5. The western blot bands of phosphorylated SFKs at Y416, SFKs, and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 subjected to the treatment with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 mM H</a:t>
            </a:r>
            <a:r>
              <a:rPr lang="en-GB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10 µM BIBN4096 in the presence of 1 mM H</a:t>
            </a:r>
            <a:r>
              <a:rPr lang="en-GB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7 per group). Abbreviations: phosphorylated SFKs at Y416 (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pSFKs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BIBN4096 (BIBN).</a:t>
            </a:r>
          </a:p>
        </p:txBody>
      </p:sp>
    </p:spTree>
    <p:extLst>
      <p:ext uri="{BB962C8B-B14F-4D97-AF65-F5344CB8AC3E}">
        <p14:creationId xmlns:p14="http://schemas.microsoft.com/office/powerpoint/2010/main" val="4184922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</TotalTime>
  <Words>157</Words>
  <Application>Microsoft Office PowerPoint</Application>
  <PresentationFormat>自定义</PresentationFormat>
  <Paragraphs>60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Nie</dc:creator>
  <cp:lastModifiedBy>Lydia Nie</cp:lastModifiedBy>
  <cp:revision>45</cp:revision>
  <dcterms:created xsi:type="dcterms:W3CDTF">2021-01-27T06:54:00Z</dcterms:created>
  <dcterms:modified xsi:type="dcterms:W3CDTF">2022-08-02T07:21:51Z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