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6" r:id="rId1"/>
  </p:sldMasterIdLst>
  <p:sldIdLst>
    <p:sldId id="257" r:id="rId2"/>
  </p:sldIdLst>
  <p:sldSz cx="6858000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60"/>
  </p:normalViewPr>
  <p:slideViewPr>
    <p:cSldViewPr snapToGrid="0">
      <p:cViewPr>
        <p:scale>
          <a:sx n="76" d="100"/>
          <a:sy n="76" d="100"/>
        </p:scale>
        <p:origin x="1674" y="-2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767462"/>
            <a:ext cx="5829300" cy="37599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672376"/>
            <a:ext cx="5143500" cy="260744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71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11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74987"/>
            <a:ext cx="1478756" cy="91523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74987"/>
            <a:ext cx="4350544" cy="91523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39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86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692444"/>
            <a:ext cx="5915025" cy="449240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7227345"/>
            <a:ext cx="5915025" cy="236244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304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874937"/>
            <a:ext cx="2914650" cy="68523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874937"/>
            <a:ext cx="2914650" cy="68523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8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74990"/>
            <a:ext cx="5915025" cy="208745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647443"/>
            <a:ext cx="2901255" cy="129747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944914"/>
            <a:ext cx="2901255" cy="58023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647443"/>
            <a:ext cx="2915543" cy="129747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944914"/>
            <a:ext cx="2915543" cy="58023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56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567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935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19984"/>
            <a:ext cx="2211884" cy="251994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554968"/>
            <a:ext cx="3471863" cy="767483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239929"/>
            <a:ext cx="2211884" cy="600236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63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19984"/>
            <a:ext cx="2211884" cy="251994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554968"/>
            <a:ext cx="3471863" cy="767483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239929"/>
            <a:ext cx="2211884" cy="600236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4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74990"/>
            <a:ext cx="591502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874937"/>
            <a:ext cx="591502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0009783"/>
            <a:ext cx="154305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0009783"/>
            <a:ext cx="2314575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0009783"/>
            <a:ext cx="154305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83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24" Type="http://schemas.openxmlformats.org/officeDocument/2006/relationships/image" Target="../media/image23.pn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图片 6" descr="模糊的照片&#10;&#10;描述已自动生成">
            <a:extLst>
              <a:ext uri="{FF2B5EF4-FFF2-40B4-BE49-F238E27FC236}">
                <a16:creationId xmlns:a16="http://schemas.microsoft.com/office/drawing/2014/main" id="{31B67A47-5F67-5C3C-FAD7-FCEE4F0BD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48" y="1649592"/>
            <a:ext cx="1823518" cy="705839"/>
          </a:xfrm>
          <a:prstGeom prst="rect">
            <a:avLst/>
          </a:prstGeom>
        </p:spPr>
      </p:pic>
      <p:pic>
        <p:nvPicPr>
          <p:cNvPr id="103" name="图片 8" descr="模糊的照片&#10;&#10;描述已自动生成">
            <a:extLst>
              <a:ext uri="{FF2B5EF4-FFF2-40B4-BE49-F238E27FC236}">
                <a16:creationId xmlns:a16="http://schemas.microsoft.com/office/drawing/2014/main" id="{6EC30C70-E6D5-9186-2F9F-0620776F56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41" y="2415567"/>
            <a:ext cx="1823518" cy="520899"/>
          </a:xfrm>
          <a:prstGeom prst="rect">
            <a:avLst/>
          </a:prstGeom>
        </p:spPr>
      </p:pic>
      <p:sp>
        <p:nvSpPr>
          <p:cNvPr id="104" name="TextBox 37">
            <a:extLst>
              <a:ext uri="{FF2B5EF4-FFF2-40B4-BE49-F238E27FC236}">
                <a16:creationId xmlns:a16="http://schemas.microsoft.com/office/drawing/2014/main" id="{45B94CCA-85D7-A934-AAD0-24A282146EF1}"/>
              </a:ext>
            </a:extLst>
          </p:cNvPr>
          <p:cNvSpPr txBox="1"/>
          <p:nvPr/>
        </p:nvSpPr>
        <p:spPr>
          <a:xfrm>
            <a:off x="480950" y="575181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TextBox 38">
            <a:extLst>
              <a:ext uri="{FF2B5EF4-FFF2-40B4-BE49-F238E27FC236}">
                <a16:creationId xmlns:a16="http://schemas.microsoft.com/office/drawing/2014/main" id="{F3710D21-80F0-4754-0C9E-5311BBCA3AC6}"/>
              </a:ext>
            </a:extLst>
          </p:cNvPr>
          <p:cNvSpPr txBox="1"/>
          <p:nvPr/>
        </p:nvSpPr>
        <p:spPr>
          <a:xfrm>
            <a:off x="1075880" y="569295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43">
            <a:extLst>
              <a:ext uri="{FF2B5EF4-FFF2-40B4-BE49-F238E27FC236}">
                <a16:creationId xmlns:a16="http://schemas.microsoft.com/office/drawing/2014/main" id="{4523BD85-EA89-96E2-F9E0-7837F548CDE2}"/>
              </a:ext>
            </a:extLst>
          </p:cNvPr>
          <p:cNvSpPr txBox="1"/>
          <p:nvPr/>
        </p:nvSpPr>
        <p:spPr>
          <a:xfrm>
            <a:off x="5918737" y="1140955"/>
            <a:ext cx="1090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44">
            <a:extLst>
              <a:ext uri="{FF2B5EF4-FFF2-40B4-BE49-F238E27FC236}">
                <a16:creationId xmlns:a16="http://schemas.microsoft.com/office/drawing/2014/main" id="{A3A3B7CD-D42D-7E1F-2ED6-FB036DC1E4F8}"/>
              </a:ext>
            </a:extLst>
          </p:cNvPr>
          <p:cNvSpPr txBox="1"/>
          <p:nvPr/>
        </p:nvSpPr>
        <p:spPr>
          <a:xfrm>
            <a:off x="5932809" y="1880122"/>
            <a:ext cx="10029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45">
            <a:extLst>
              <a:ext uri="{FF2B5EF4-FFF2-40B4-BE49-F238E27FC236}">
                <a16:creationId xmlns:a16="http://schemas.microsoft.com/office/drawing/2014/main" id="{B3B9C7F5-6A49-9572-C8A8-D27E04F7FA7D}"/>
              </a:ext>
            </a:extLst>
          </p:cNvPr>
          <p:cNvSpPr txBox="1"/>
          <p:nvPr/>
        </p:nvSpPr>
        <p:spPr>
          <a:xfrm>
            <a:off x="5932809" y="2452041"/>
            <a:ext cx="1216647" cy="36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β-actin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9" name="图片 4" descr="模糊的黑白照&#10;&#10;描述已自动生成">
            <a:extLst>
              <a:ext uri="{FF2B5EF4-FFF2-40B4-BE49-F238E27FC236}">
                <a16:creationId xmlns:a16="http://schemas.microsoft.com/office/drawing/2014/main" id="{8A6D1AF2-EAD4-6491-33A9-6D6014D36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48" y="874588"/>
            <a:ext cx="1823519" cy="714868"/>
          </a:xfrm>
          <a:prstGeom prst="rect">
            <a:avLst/>
          </a:prstGeom>
        </p:spPr>
      </p:pic>
      <p:sp>
        <p:nvSpPr>
          <p:cNvPr id="110" name="TextBox 34">
            <a:extLst>
              <a:ext uri="{FF2B5EF4-FFF2-40B4-BE49-F238E27FC236}">
                <a16:creationId xmlns:a16="http://schemas.microsoft.com/office/drawing/2014/main" id="{98D74B85-8822-1FBA-E7A1-6EF2885BFBB7}"/>
              </a:ext>
            </a:extLst>
          </p:cNvPr>
          <p:cNvSpPr txBox="1"/>
          <p:nvPr/>
        </p:nvSpPr>
        <p:spPr>
          <a:xfrm>
            <a:off x="1" y="1302538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35">
            <a:extLst>
              <a:ext uri="{FF2B5EF4-FFF2-40B4-BE49-F238E27FC236}">
                <a16:creationId xmlns:a16="http://schemas.microsoft.com/office/drawing/2014/main" id="{7B6DCE0A-CE50-6A16-8498-15CAFCCD17FD}"/>
              </a:ext>
            </a:extLst>
          </p:cNvPr>
          <p:cNvSpPr txBox="1"/>
          <p:nvPr/>
        </p:nvSpPr>
        <p:spPr>
          <a:xfrm>
            <a:off x="0" y="2041705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Box 36">
            <a:extLst>
              <a:ext uri="{FF2B5EF4-FFF2-40B4-BE49-F238E27FC236}">
                <a16:creationId xmlns:a16="http://schemas.microsoft.com/office/drawing/2014/main" id="{E68966BA-3ED4-4854-9AFE-A0CF06C1FD4A}"/>
              </a:ext>
            </a:extLst>
          </p:cNvPr>
          <p:cNvSpPr txBox="1"/>
          <p:nvPr/>
        </p:nvSpPr>
        <p:spPr>
          <a:xfrm>
            <a:off x="1" y="2652294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38">
            <a:extLst>
              <a:ext uri="{FF2B5EF4-FFF2-40B4-BE49-F238E27FC236}">
                <a16:creationId xmlns:a16="http://schemas.microsoft.com/office/drawing/2014/main" id="{965D3F32-4E6B-E753-BF7C-004BEE7395B2}"/>
              </a:ext>
            </a:extLst>
          </p:cNvPr>
          <p:cNvSpPr txBox="1"/>
          <p:nvPr/>
        </p:nvSpPr>
        <p:spPr>
          <a:xfrm>
            <a:off x="1794408" y="575181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4" name="Straight Connector 41">
            <a:extLst>
              <a:ext uri="{FF2B5EF4-FFF2-40B4-BE49-F238E27FC236}">
                <a16:creationId xmlns:a16="http://schemas.microsoft.com/office/drawing/2014/main" id="{CAEE4F89-EE3C-07ED-2F36-7BE3CDEA1DED}"/>
              </a:ext>
            </a:extLst>
          </p:cNvPr>
          <p:cNvCxnSpPr>
            <a:cxnSpLocks/>
          </p:cNvCxnSpPr>
          <p:nvPr/>
        </p:nvCxnSpPr>
        <p:spPr>
          <a:xfrm>
            <a:off x="1113423" y="575832"/>
            <a:ext cx="13154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Box 42">
            <a:extLst>
              <a:ext uri="{FF2B5EF4-FFF2-40B4-BE49-F238E27FC236}">
                <a16:creationId xmlns:a16="http://schemas.microsoft.com/office/drawing/2014/main" id="{07433E76-037A-0BC2-0B73-AE972FBA22FE}"/>
              </a:ext>
            </a:extLst>
          </p:cNvPr>
          <p:cNvSpPr txBox="1"/>
          <p:nvPr/>
        </p:nvSpPr>
        <p:spPr>
          <a:xfrm>
            <a:off x="1362209" y="262458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6" name="图片 9" descr="模糊的照片&#10;&#10;描述已自动生成">
            <a:extLst>
              <a:ext uri="{FF2B5EF4-FFF2-40B4-BE49-F238E27FC236}">
                <a16:creationId xmlns:a16="http://schemas.microsoft.com/office/drawing/2014/main" id="{12182A5A-B884-6105-CA3F-E37B0D0FC8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645" y="875415"/>
            <a:ext cx="1811069" cy="714868"/>
          </a:xfrm>
          <a:prstGeom prst="rect">
            <a:avLst/>
          </a:prstGeom>
        </p:spPr>
      </p:pic>
      <p:pic>
        <p:nvPicPr>
          <p:cNvPr id="117" name="图片 11" descr="模糊的照片&#10;&#10;描述已自动生成">
            <a:extLst>
              <a:ext uri="{FF2B5EF4-FFF2-40B4-BE49-F238E27FC236}">
                <a16:creationId xmlns:a16="http://schemas.microsoft.com/office/drawing/2014/main" id="{13771C74-7A01-812D-66C3-62833DB258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009" y="2414740"/>
            <a:ext cx="1810340" cy="527383"/>
          </a:xfrm>
          <a:prstGeom prst="rect">
            <a:avLst/>
          </a:prstGeom>
        </p:spPr>
      </p:pic>
      <p:pic>
        <p:nvPicPr>
          <p:cNvPr id="118" name="图片 13" descr="男子的脸部特写黑白照&#10;&#10;低可信度描述已自动生成">
            <a:extLst>
              <a:ext uri="{FF2B5EF4-FFF2-40B4-BE49-F238E27FC236}">
                <a16:creationId xmlns:a16="http://schemas.microsoft.com/office/drawing/2014/main" id="{3550DD64-4309-8731-485D-09660F7985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374" y="1649592"/>
            <a:ext cx="1810340" cy="705839"/>
          </a:xfrm>
          <a:prstGeom prst="rect">
            <a:avLst/>
          </a:prstGeom>
        </p:spPr>
      </p:pic>
      <p:pic>
        <p:nvPicPr>
          <p:cNvPr id="119" name="图片 4" descr="模糊的照片&#10;&#10;描述已自动生成">
            <a:extLst>
              <a:ext uri="{FF2B5EF4-FFF2-40B4-BE49-F238E27FC236}">
                <a16:creationId xmlns:a16="http://schemas.microsoft.com/office/drawing/2014/main" id="{2659881E-3214-0ED1-59F7-54F3CAB772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705" y="874588"/>
            <a:ext cx="1666104" cy="714868"/>
          </a:xfrm>
          <a:prstGeom prst="rect">
            <a:avLst/>
          </a:prstGeom>
        </p:spPr>
      </p:pic>
      <p:pic>
        <p:nvPicPr>
          <p:cNvPr id="120" name="图片 6" descr="图片包含 游戏机, 吉他, 猫&#10;&#10;描述已自动生成">
            <a:extLst>
              <a:ext uri="{FF2B5EF4-FFF2-40B4-BE49-F238E27FC236}">
                <a16:creationId xmlns:a16="http://schemas.microsoft.com/office/drawing/2014/main" id="{47BABDA3-EAA8-ECA2-571B-D5A3A6C194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705" y="1648765"/>
            <a:ext cx="1666104" cy="705980"/>
          </a:xfrm>
          <a:prstGeom prst="rect">
            <a:avLst/>
          </a:prstGeom>
        </p:spPr>
      </p:pic>
      <p:pic>
        <p:nvPicPr>
          <p:cNvPr id="121" name="图片 8" descr="模糊的照片&#10;&#10;描述已自动生成">
            <a:extLst>
              <a:ext uri="{FF2B5EF4-FFF2-40B4-BE49-F238E27FC236}">
                <a16:creationId xmlns:a16="http://schemas.microsoft.com/office/drawing/2014/main" id="{6B82BE11-4968-D08A-DF45-4752A54815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705" y="2413227"/>
            <a:ext cx="1666104" cy="527383"/>
          </a:xfrm>
          <a:prstGeom prst="rect">
            <a:avLst/>
          </a:prstGeom>
        </p:spPr>
      </p:pic>
      <p:sp>
        <p:nvSpPr>
          <p:cNvPr id="122" name="TextBox 37">
            <a:extLst>
              <a:ext uri="{FF2B5EF4-FFF2-40B4-BE49-F238E27FC236}">
                <a16:creationId xmlns:a16="http://schemas.microsoft.com/office/drawing/2014/main" id="{4A3E6C3A-A0A0-3A98-7736-32F584FA0377}"/>
              </a:ext>
            </a:extLst>
          </p:cNvPr>
          <p:cNvSpPr txBox="1"/>
          <p:nvPr/>
        </p:nvSpPr>
        <p:spPr>
          <a:xfrm>
            <a:off x="2373106" y="575283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TextBox 38">
            <a:extLst>
              <a:ext uri="{FF2B5EF4-FFF2-40B4-BE49-F238E27FC236}">
                <a16:creationId xmlns:a16="http://schemas.microsoft.com/office/drawing/2014/main" id="{70D1C701-7A32-9E40-7A81-97EA952FC3C0}"/>
              </a:ext>
            </a:extLst>
          </p:cNvPr>
          <p:cNvSpPr txBox="1"/>
          <p:nvPr/>
        </p:nvSpPr>
        <p:spPr>
          <a:xfrm>
            <a:off x="2968036" y="569397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38">
            <a:extLst>
              <a:ext uri="{FF2B5EF4-FFF2-40B4-BE49-F238E27FC236}">
                <a16:creationId xmlns:a16="http://schemas.microsoft.com/office/drawing/2014/main" id="{0B2A0631-AE83-029E-1B3B-895A35F31828}"/>
              </a:ext>
            </a:extLst>
          </p:cNvPr>
          <p:cNvSpPr txBox="1"/>
          <p:nvPr/>
        </p:nvSpPr>
        <p:spPr>
          <a:xfrm>
            <a:off x="3621251" y="575283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5" name="Straight Connector 41">
            <a:extLst>
              <a:ext uri="{FF2B5EF4-FFF2-40B4-BE49-F238E27FC236}">
                <a16:creationId xmlns:a16="http://schemas.microsoft.com/office/drawing/2014/main" id="{4CA54DAE-636E-2717-F5DE-45086365072D}"/>
              </a:ext>
            </a:extLst>
          </p:cNvPr>
          <p:cNvCxnSpPr>
            <a:cxnSpLocks/>
          </p:cNvCxnSpPr>
          <p:nvPr/>
        </p:nvCxnSpPr>
        <p:spPr>
          <a:xfrm>
            <a:off x="2951304" y="575832"/>
            <a:ext cx="13154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TextBox 42">
            <a:extLst>
              <a:ext uri="{FF2B5EF4-FFF2-40B4-BE49-F238E27FC236}">
                <a16:creationId xmlns:a16="http://schemas.microsoft.com/office/drawing/2014/main" id="{59C47FFB-995D-0471-849F-D145A6A0095D}"/>
              </a:ext>
            </a:extLst>
          </p:cNvPr>
          <p:cNvSpPr txBox="1"/>
          <p:nvPr/>
        </p:nvSpPr>
        <p:spPr>
          <a:xfrm>
            <a:off x="3254365" y="262560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37">
            <a:extLst>
              <a:ext uri="{FF2B5EF4-FFF2-40B4-BE49-F238E27FC236}">
                <a16:creationId xmlns:a16="http://schemas.microsoft.com/office/drawing/2014/main" id="{BE976883-2EA6-3802-E5F1-1224C381E708}"/>
              </a:ext>
            </a:extLst>
          </p:cNvPr>
          <p:cNvSpPr txBox="1"/>
          <p:nvPr/>
        </p:nvSpPr>
        <p:spPr>
          <a:xfrm>
            <a:off x="4160324" y="574965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TextBox 38">
            <a:extLst>
              <a:ext uri="{FF2B5EF4-FFF2-40B4-BE49-F238E27FC236}">
                <a16:creationId xmlns:a16="http://schemas.microsoft.com/office/drawing/2014/main" id="{D9B0A125-0D91-CEF2-9149-49C8182075B5}"/>
              </a:ext>
            </a:extLst>
          </p:cNvPr>
          <p:cNvSpPr txBox="1"/>
          <p:nvPr/>
        </p:nvSpPr>
        <p:spPr>
          <a:xfrm>
            <a:off x="4704455" y="569079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TextBox 38">
            <a:extLst>
              <a:ext uri="{FF2B5EF4-FFF2-40B4-BE49-F238E27FC236}">
                <a16:creationId xmlns:a16="http://schemas.microsoft.com/office/drawing/2014/main" id="{6BB23C6E-713C-79FF-BF15-8AEA83A123E8}"/>
              </a:ext>
            </a:extLst>
          </p:cNvPr>
          <p:cNvSpPr txBox="1"/>
          <p:nvPr/>
        </p:nvSpPr>
        <p:spPr>
          <a:xfrm>
            <a:off x="5335899" y="574965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0" name="Straight Connector 41">
            <a:extLst>
              <a:ext uri="{FF2B5EF4-FFF2-40B4-BE49-F238E27FC236}">
                <a16:creationId xmlns:a16="http://schemas.microsoft.com/office/drawing/2014/main" id="{1599D78B-554C-201E-C6A4-074E44E2D7E0}"/>
              </a:ext>
            </a:extLst>
          </p:cNvPr>
          <p:cNvCxnSpPr>
            <a:cxnSpLocks/>
          </p:cNvCxnSpPr>
          <p:nvPr/>
        </p:nvCxnSpPr>
        <p:spPr>
          <a:xfrm>
            <a:off x="4727484" y="575616"/>
            <a:ext cx="1200802" cy="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TextBox 42">
            <a:extLst>
              <a:ext uri="{FF2B5EF4-FFF2-40B4-BE49-F238E27FC236}">
                <a16:creationId xmlns:a16="http://schemas.microsoft.com/office/drawing/2014/main" id="{2558263A-CB37-4665-3C6F-A1EEB5A9F6D7}"/>
              </a:ext>
            </a:extLst>
          </p:cNvPr>
          <p:cNvSpPr txBox="1"/>
          <p:nvPr/>
        </p:nvSpPr>
        <p:spPr>
          <a:xfrm>
            <a:off x="5041583" y="262242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2" name="内容占位符 4" descr="模糊的黑白照&#10;&#10;描述已自动生成">
            <a:extLst>
              <a:ext uri="{FF2B5EF4-FFF2-40B4-BE49-F238E27FC236}">
                <a16:creationId xmlns:a16="http://schemas.microsoft.com/office/drawing/2014/main" id="{9D6106AE-165C-2416-D949-5CA607372F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28" y="3594938"/>
            <a:ext cx="1805480" cy="714542"/>
          </a:xfrm>
        </p:spPr>
      </p:pic>
      <p:pic>
        <p:nvPicPr>
          <p:cNvPr id="133" name="图片 6" descr="模糊的黑白照&#10;&#10;描述已自动生成">
            <a:extLst>
              <a:ext uri="{FF2B5EF4-FFF2-40B4-BE49-F238E27FC236}">
                <a16:creationId xmlns:a16="http://schemas.microsoft.com/office/drawing/2014/main" id="{83AD4C4A-2F1A-D266-E0F7-E9D4A11B561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28" y="4371982"/>
            <a:ext cx="1818568" cy="715371"/>
          </a:xfrm>
          <a:prstGeom prst="rect">
            <a:avLst/>
          </a:prstGeom>
        </p:spPr>
      </p:pic>
      <p:pic>
        <p:nvPicPr>
          <p:cNvPr id="134" name="图片 8" descr="水中的倒影&#10;&#10;描述已自动生成">
            <a:extLst>
              <a:ext uri="{FF2B5EF4-FFF2-40B4-BE49-F238E27FC236}">
                <a16:creationId xmlns:a16="http://schemas.microsoft.com/office/drawing/2014/main" id="{87F0CA54-56CD-70E6-24DC-4CF37F7304D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41" y="5149855"/>
            <a:ext cx="1823518" cy="541974"/>
          </a:xfrm>
          <a:prstGeom prst="rect">
            <a:avLst/>
          </a:prstGeom>
        </p:spPr>
      </p:pic>
      <p:sp>
        <p:nvSpPr>
          <p:cNvPr id="135" name="TextBox 34">
            <a:extLst>
              <a:ext uri="{FF2B5EF4-FFF2-40B4-BE49-F238E27FC236}">
                <a16:creationId xmlns:a16="http://schemas.microsoft.com/office/drawing/2014/main" id="{E9620C40-D5A2-9A6A-2EE0-AB20F3BDC0C4}"/>
              </a:ext>
            </a:extLst>
          </p:cNvPr>
          <p:cNvSpPr txBox="1"/>
          <p:nvPr/>
        </p:nvSpPr>
        <p:spPr>
          <a:xfrm>
            <a:off x="-1" y="3998532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TextBox 35">
            <a:extLst>
              <a:ext uri="{FF2B5EF4-FFF2-40B4-BE49-F238E27FC236}">
                <a16:creationId xmlns:a16="http://schemas.microsoft.com/office/drawing/2014/main" id="{8B47D23E-B2D8-79FA-5C10-B72424F6B11E}"/>
              </a:ext>
            </a:extLst>
          </p:cNvPr>
          <p:cNvSpPr txBox="1"/>
          <p:nvPr/>
        </p:nvSpPr>
        <p:spPr>
          <a:xfrm>
            <a:off x="-2" y="4782964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36">
            <a:extLst>
              <a:ext uri="{FF2B5EF4-FFF2-40B4-BE49-F238E27FC236}">
                <a16:creationId xmlns:a16="http://schemas.microsoft.com/office/drawing/2014/main" id="{BA68E7C8-F57C-C6E6-CE06-EFBB2AC5AED2}"/>
              </a:ext>
            </a:extLst>
          </p:cNvPr>
          <p:cNvSpPr txBox="1"/>
          <p:nvPr/>
        </p:nvSpPr>
        <p:spPr>
          <a:xfrm>
            <a:off x="-1" y="5348288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8" name="图片 7" descr="模糊的照片&#10;&#10;描述已自动生成">
            <a:extLst>
              <a:ext uri="{FF2B5EF4-FFF2-40B4-BE49-F238E27FC236}">
                <a16:creationId xmlns:a16="http://schemas.microsoft.com/office/drawing/2014/main" id="{5520AC59-7094-C406-E5F5-27ED596D33E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907" y="5149856"/>
            <a:ext cx="1813717" cy="541974"/>
          </a:xfrm>
          <a:prstGeom prst="rect">
            <a:avLst/>
          </a:prstGeom>
        </p:spPr>
      </p:pic>
      <p:pic>
        <p:nvPicPr>
          <p:cNvPr id="139" name="图片 11" descr="图片包含 吉他, 游戏机&#10;&#10;描述已自动生成">
            <a:extLst>
              <a:ext uri="{FF2B5EF4-FFF2-40B4-BE49-F238E27FC236}">
                <a16:creationId xmlns:a16="http://schemas.microsoft.com/office/drawing/2014/main" id="{EBD724DE-3CB5-C001-513F-128A3583E88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558" y="4371982"/>
            <a:ext cx="1814067" cy="716742"/>
          </a:xfrm>
          <a:prstGeom prst="rect">
            <a:avLst/>
          </a:prstGeom>
        </p:spPr>
      </p:pic>
      <p:pic>
        <p:nvPicPr>
          <p:cNvPr id="140" name="图片 13" descr="图片包含 游戏机&#10;&#10;描述已自动生成">
            <a:extLst>
              <a:ext uri="{FF2B5EF4-FFF2-40B4-BE49-F238E27FC236}">
                <a16:creationId xmlns:a16="http://schemas.microsoft.com/office/drawing/2014/main" id="{F2CC2F17-17E1-864D-277F-B51E648A2C3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2108" y="3594938"/>
            <a:ext cx="1823518" cy="714542"/>
          </a:xfrm>
          <a:prstGeom prst="rect">
            <a:avLst/>
          </a:prstGeom>
        </p:spPr>
      </p:pic>
      <p:pic>
        <p:nvPicPr>
          <p:cNvPr id="141" name="图片 4" descr="黑色的猫&#10;&#10;中度可信度描述已自动生成">
            <a:extLst>
              <a:ext uri="{FF2B5EF4-FFF2-40B4-BE49-F238E27FC236}">
                <a16:creationId xmlns:a16="http://schemas.microsoft.com/office/drawing/2014/main" id="{4A5250D0-8F25-2F60-3034-3BC989BFD83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704" y="5149855"/>
            <a:ext cx="1670503" cy="546260"/>
          </a:xfrm>
          <a:prstGeom prst="rect">
            <a:avLst/>
          </a:prstGeom>
        </p:spPr>
      </p:pic>
      <p:pic>
        <p:nvPicPr>
          <p:cNvPr id="142" name="图片 6" descr="模糊的照片&#10;&#10;描述已自动生成">
            <a:extLst>
              <a:ext uri="{FF2B5EF4-FFF2-40B4-BE49-F238E27FC236}">
                <a16:creationId xmlns:a16="http://schemas.microsoft.com/office/drawing/2014/main" id="{9990D10D-41CC-2C74-7EE0-9526B47DE8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625" y="4370611"/>
            <a:ext cx="1661582" cy="708885"/>
          </a:xfrm>
          <a:prstGeom prst="rect">
            <a:avLst/>
          </a:prstGeom>
        </p:spPr>
      </p:pic>
      <p:pic>
        <p:nvPicPr>
          <p:cNvPr id="143" name="图片 8" descr="男子的脸部特写黑白照&#10;&#10;低可信度描述已自动生成">
            <a:extLst>
              <a:ext uri="{FF2B5EF4-FFF2-40B4-BE49-F238E27FC236}">
                <a16:creationId xmlns:a16="http://schemas.microsoft.com/office/drawing/2014/main" id="{83044C0C-2635-4996-E256-8B15DF64251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705" y="3600594"/>
            <a:ext cx="1661581" cy="708885"/>
          </a:xfrm>
          <a:prstGeom prst="rect">
            <a:avLst/>
          </a:prstGeom>
        </p:spPr>
      </p:pic>
      <p:sp>
        <p:nvSpPr>
          <p:cNvPr id="144" name="TextBox 43">
            <a:extLst>
              <a:ext uri="{FF2B5EF4-FFF2-40B4-BE49-F238E27FC236}">
                <a16:creationId xmlns:a16="http://schemas.microsoft.com/office/drawing/2014/main" id="{480277DC-435A-BE13-CBC6-AA7E2F24E305}"/>
              </a:ext>
            </a:extLst>
          </p:cNvPr>
          <p:cNvSpPr txBox="1"/>
          <p:nvPr/>
        </p:nvSpPr>
        <p:spPr>
          <a:xfrm>
            <a:off x="5923135" y="3807576"/>
            <a:ext cx="1090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TextBox 44">
            <a:extLst>
              <a:ext uri="{FF2B5EF4-FFF2-40B4-BE49-F238E27FC236}">
                <a16:creationId xmlns:a16="http://schemas.microsoft.com/office/drawing/2014/main" id="{FCB02309-5CE7-4C31-40F7-24A0111D72EC}"/>
              </a:ext>
            </a:extLst>
          </p:cNvPr>
          <p:cNvSpPr txBox="1"/>
          <p:nvPr/>
        </p:nvSpPr>
        <p:spPr>
          <a:xfrm>
            <a:off x="5937207" y="4546743"/>
            <a:ext cx="10029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extBox 45">
            <a:extLst>
              <a:ext uri="{FF2B5EF4-FFF2-40B4-BE49-F238E27FC236}">
                <a16:creationId xmlns:a16="http://schemas.microsoft.com/office/drawing/2014/main" id="{9FC5A6B5-6278-7236-7FE8-1967AC73BC67}"/>
              </a:ext>
            </a:extLst>
          </p:cNvPr>
          <p:cNvSpPr txBox="1"/>
          <p:nvPr/>
        </p:nvSpPr>
        <p:spPr>
          <a:xfrm>
            <a:off x="5937207" y="5250702"/>
            <a:ext cx="1216647" cy="36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β-actin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TextBox 37">
            <a:extLst>
              <a:ext uri="{FF2B5EF4-FFF2-40B4-BE49-F238E27FC236}">
                <a16:creationId xmlns:a16="http://schemas.microsoft.com/office/drawing/2014/main" id="{4244515B-F9D9-478B-51F0-CAB137164EA3}"/>
              </a:ext>
            </a:extLst>
          </p:cNvPr>
          <p:cNvSpPr txBox="1"/>
          <p:nvPr/>
        </p:nvSpPr>
        <p:spPr>
          <a:xfrm>
            <a:off x="456001" y="3296537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TextBox 38">
            <a:extLst>
              <a:ext uri="{FF2B5EF4-FFF2-40B4-BE49-F238E27FC236}">
                <a16:creationId xmlns:a16="http://schemas.microsoft.com/office/drawing/2014/main" id="{FE67DE84-2E9E-1EA3-1F58-E6AB32E466C2}"/>
              </a:ext>
            </a:extLst>
          </p:cNvPr>
          <p:cNvSpPr txBox="1"/>
          <p:nvPr/>
        </p:nvSpPr>
        <p:spPr>
          <a:xfrm>
            <a:off x="1050931" y="3290651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TextBox 38">
            <a:extLst>
              <a:ext uri="{FF2B5EF4-FFF2-40B4-BE49-F238E27FC236}">
                <a16:creationId xmlns:a16="http://schemas.microsoft.com/office/drawing/2014/main" id="{245C9156-999F-E1AF-78DE-839C0F4DA439}"/>
              </a:ext>
            </a:extLst>
          </p:cNvPr>
          <p:cNvSpPr txBox="1"/>
          <p:nvPr/>
        </p:nvSpPr>
        <p:spPr>
          <a:xfrm>
            <a:off x="1727579" y="3296537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0" name="Straight Connector 41">
            <a:extLst>
              <a:ext uri="{FF2B5EF4-FFF2-40B4-BE49-F238E27FC236}">
                <a16:creationId xmlns:a16="http://schemas.microsoft.com/office/drawing/2014/main" id="{741D6DE3-044E-110F-B71B-3E08C5393555}"/>
              </a:ext>
            </a:extLst>
          </p:cNvPr>
          <p:cNvCxnSpPr>
            <a:cxnSpLocks/>
          </p:cNvCxnSpPr>
          <p:nvPr/>
        </p:nvCxnSpPr>
        <p:spPr>
          <a:xfrm>
            <a:off x="1088474" y="3297188"/>
            <a:ext cx="13154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TextBox 42">
            <a:extLst>
              <a:ext uri="{FF2B5EF4-FFF2-40B4-BE49-F238E27FC236}">
                <a16:creationId xmlns:a16="http://schemas.microsoft.com/office/drawing/2014/main" id="{B77FCE36-8296-9F86-818B-76DDD64AED5D}"/>
              </a:ext>
            </a:extLst>
          </p:cNvPr>
          <p:cNvSpPr txBox="1"/>
          <p:nvPr/>
        </p:nvSpPr>
        <p:spPr>
          <a:xfrm>
            <a:off x="1337260" y="2983814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TextBox 37">
            <a:extLst>
              <a:ext uri="{FF2B5EF4-FFF2-40B4-BE49-F238E27FC236}">
                <a16:creationId xmlns:a16="http://schemas.microsoft.com/office/drawing/2014/main" id="{1AA94804-9142-73B2-6A81-1F7E3DE49271}"/>
              </a:ext>
            </a:extLst>
          </p:cNvPr>
          <p:cNvSpPr txBox="1"/>
          <p:nvPr/>
        </p:nvSpPr>
        <p:spPr>
          <a:xfrm>
            <a:off x="2306277" y="3296639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38">
            <a:extLst>
              <a:ext uri="{FF2B5EF4-FFF2-40B4-BE49-F238E27FC236}">
                <a16:creationId xmlns:a16="http://schemas.microsoft.com/office/drawing/2014/main" id="{B5A21F26-C3AA-0EEF-8FA1-87DF3F81CCCE}"/>
              </a:ext>
            </a:extLst>
          </p:cNvPr>
          <p:cNvSpPr txBox="1"/>
          <p:nvPr/>
        </p:nvSpPr>
        <p:spPr>
          <a:xfrm>
            <a:off x="2901207" y="3290753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38">
            <a:extLst>
              <a:ext uri="{FF2B5EF4-FFF2-40B4-BE49-F238E27FC236}">
                <a16:creationId xmlns:a16="http://schemas.microsoft.com/office/drawing/2014/main" id="{7F102A4C-81C4-830D-3CFD-C092F017DE00}"/>
              </a:ext>
            </a:extLst>
          </p:cNvPr>
          <p:cNvSpPr txBox="1"/>
          <p:nvPr/>
        </p:nvSpPr>
        <p:spPr>
          <a:xfrm>
            <a:off x="3568382" y="3296639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5" name="Straight Connector 41">
            <a:extLst>
              <a:ext uri="{FF2B5EF4-FFF2-40B4-BE49-F238E27FC236}">
                <a16:creationId xmlns:a16="http://schemas.microsoft.com/office/drawing/2014/main" id="{89DF7EAF-D101-404A-8A73-9D7F4902230E}"/>
              </a:ext>
            </a:extLst>
          </p:cNvPr>
          <p:cNvCxnSpPr>
            <a:cxnSpLocks/>
          </p:cNvCxnSpPr>
          <p:nvPr/>
        </p:nvCxnSpPr>
        <p:spPr>
          <a:xfrm>
            <a:off x="2926355" y="3297188"/>
            <a:ext cx="13154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6" name="TextBox 42">
            <a:extLst>
              <a:ext uri="{FF2B5EF4-FFF2-40B4-BE49-F238E27FC236}">
                <a16:creationId xmlns:a16="http://schemas.microsoft.com/office/drawing/2014/main" id="{CBE1714B-67C9-4B2A-1930-D46B6AB30880}"/>
              </a:ext>
            </a:extLst>
          </p:cNvPr>
          <p:cNvSpPr txBox="1"/>
          <p:nvPr/>
        </p:nvSpPr>
        <p:spPr>
          <a:xfrm>
            <a:off x="3229416" y="2983916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73">
            <a:extLst>
              <a:ext uri="{FF2B5EF4-FFF2-40B4-BE49-F238E27FC236}">
                <a16:creationId xmlns:a16="http://schemas.microsoft.com/office/drawing/2014/main" id="{5A9B0296-C561-8430-FFBC-B5AFF6FF657B}"/>
              </a:ext>
            </a:extLst>
          </p:cNvPr>
          <p:cNvSpPr txBox="1"/>
          <p:nvPr/>
        </p:nvSpPr>
        <p:spPr>
          <a:xfrm>
            <a:off x="4135375" y="3296321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Box 74">
            <a:extLst>
              <a:ext uri="{FF2B5EF4-FFF2-40B4-BE49-F238E27FC236}">
                <a16:creationId xmlns:a16="http://schemas.microsoft.com/office/drawing/2014/main" id="{7625B827-0B35-9E1A-E45D-7DCE43F0292B}"/>
              </a:ext>
            </a:extLst>
          </p:cNvPr>
          <p:cNvSpPr txBox="1"/>
          <p:nvPr/>
        </p:nvSpPr>
        <p:spPr>
          <a:xfrm>
            <a:off x="4679506" y="3290435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Box 38">
            <a:extLst>
              <a:ext uri="{FF2B5EF4-FFF2-40B4-BE49-F238E27FC236}">
                <a16:creationId xmlns:a16="http://schemas.microsoft.com/office/drawing/2014/main" id="{912D4831-D860-E0C3-281F-1045B939E220}"/>
              </a:ext>
            </a:extLst>
          </p:cNvPr>
          <p:cNvSpPr txBox="1"/>
          <p:nvPr/>
        </p:nvSpPr>
        <p:spPr>
          <a:xfrm>
            <a:off x="5331890" y="3296321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0" name="Straight Connector 41">
            <a:extLst>
              <a:ext uri="{FF2B5EF4-FFF2-40B4-BE49-F238E27FC236}">
                <a16:creationId xmlns:a16="http://schemas.microsoft.com/office/drawing/2014/main" id="{A97E8182-5561-AC32-BAC0-FE166BD95120}"/>
              </a:ext>
            </a:extLst>
          </p:cNvPr>
          <p:cNvCxnSpPr>
            <a:cxnSpLocks/>
          </p:cNvCxnSpPr>
          <p:nvPr/>
        </p:nvCxnSpPr>
        <p:spPr>
          <a:xfrm>
            <a:off x="4702535" y="3296972"/>
            <a:ext cx="1200802" cy="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TextBox 42">
            <a:extLst>
              <a:ext uri="{FF2B5EF4-FFF2-40B4-BE49-F238E27FC236}">
                <a16:creationId xmlns:a16="http://schemas.microsoft.com/office/drawing/2014/main" id="{EECB8844-56D7-B370-19DA-50E7132CFE4A}"/>
              </a:ext>
            </a:extLst>
          </p:cNvPr>
          <p:cNvSpPr txBox="1"/>
          <p:nvPr/>
        </p:nvSpPr>
        <p:spPr>
          <a:xfrm>
            <a:off x="5016634" y="2983598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2" name="图片 4">
            <a:extLst>
              <a:ext uri="{FF2B5EF4-FFF2-40B4-BE49-F238E27FC236}">
                <a16:creationId xmlns:a16="http://schemas.microsoft.com/office/drawing/2014/main" id="{37B0D401-D565-6ADD-A267-0443459505B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41" y="7824413"/>
            <a:ext cx="1817797" cy="531736"/>
          </a:xfrm>
          <a:prstGeom prst="rect">
            <a:avLst/>
          </a:prstGeom>
        </p:spPr>
      </p:pic>
      <p:pic>
        <p:nvPicPr>
          <p:cNvPr id="163" name="图片 6" descr="图片包含 游戏机, 吉他&#10;&#10;描述已自动生成">
            <a:extLst>
              <a:ext uri="{FF2B5EF4-FFF2-40B4-BE49-F238E27FC236}">
                <a16:creationId xmlns:a16="http://schemas.microsoft.com/office/drawing/2014/main" id="{94F37805-3C14-90D2-B666-264AF5CB45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41" y="7061883"/>
            <a:ext cx="1805366" cy="703492"/>
          </a:xfrm>
          <a:prstGeom prst="rect">
            <a:avLst/>
          </a:prstGeom>
        </p:spPr>
      </p:pic>
      <p:pic>
        <p:nvPicPr>
          <p:cNvPr id="164" name="图片 8" descr="男子的脸部特写黑白照&#10;&#10;低可信度描述已自动生成">
            <a:extLst>
              <a:ext uri="{FF2B5EF4-FFF2-40B4-BE49-F238E27FC236}">
                <a16:creationId xmlns:a16="http://schemas.microsoft.com/office/drawing/2014/main" id="{8214BE7B-4571-40C7-1D64-6EC12DC6437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28" y="6291851"/>
            <a:ext cx="1801155" cy="714542"/>
          </a:xfrm>
          <a:prstGeom prst="rect">
            <a:avLst/>
          </a:prstGeom>
        </p:spPr>
      </p:pic>
      <p:pic>
        <p:nvPicPr>
          <p:cNvPr id="165" name="图片 4">
            <a:extLst>
              <a:ext uri="{FF2B5EF4-FFF2-40B4-BE49-F238E27FC236}">
                <a16:creationId xmlns:a16="http://schemas.microsoft.com/office/drawing/2014/main" id="{7ED87D9E-F2C5-C254-5B9B-EBD52458EC5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038" y="7824413"/>
            <a:ext cx="1778523" cy="531736"/>
          </a:xfrm>
          <a:prstGeom prst="rect">
            <a:avLst/>
          </a:prstGeom>
        </p:spPr>
      </p:pic>
      <p:pic>
        <p:nvPicPr>
          <p:cNvPr id="166" name="图片 6" descr="男子的脸部特写黑白照&#10;&#10;中度可信度描述已自动生成">
            <a:extLst>
              <a:ext uri="{FF2B5EF4-FFF2-40B4-BE49-F238E27FC236}">
                <a16:creationId xmlns:a16="http://schemas.microsoft.com/office/drawing/2014/main" id="{CF145D16-B97F-6B0B-6F7A-CCE9F71E6302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6537" y="6291851"/>
            <a:ext cx="1795208" cy="711888"/>
          </a:xfrm>
          <a:prstGeom prst="rect">
            <a:avLst/>
          </a:prstGeom>
        </p:spPr>
      </p:pic>
      <p:pic>
        <p:nvPicPr>
          <p:cNvPr id="167" name="图片 8" descr="图片包含 游戏机, 吉他&#10;&#10;描述已自动生成">
            <a:extLst>
              <a:ext uri="{FF2B5EF4-FFF2-40B4-BE49-F238E27FC236}">
                <a16:creationId xmlns:a16="http://schemas.microsoft.com/office/drawing/2014/main" id="{10E73755-07A3-F7CC-019C-CBAF6E06E2F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352" y="7060386"/>
            <a:ext cx="1795209" cy="703492"/>
          </a:xfrm>
          <a:prstGeom prst="rect">
            <a:avLst/>
          </a:prstGeom>
        </p:spPr>
      </p:pic>
      <p:sp>
        <p:nvSpPr>
          <p:cNvPr id="168" name="TextBox 34">
            <a:extLst>
              <a:ext uri="{FF2B5EF4-FFF2-40B4-BE49-F238E27FC236}">
                <a16:creationId xmlns:a16="http://schemas.microsoft.com/office/drawing/2014/main" id="{B26DE4E2-F253-147E-DAFB-4537921F15BC}"/>
              </a:ext>
            </a:extLst>
          </p:cNvPr>
          <p:cNvSpPr txBox="1"/>
          <p:nvPr/>
        </p:nvSpPr>
        <p:spPr>
          <a:xfrm>
            <a:off x="1" y="6683228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TextBox 35">
            <a:extLst>
              <a:ext uri="{FF2B5EF4-FFF2-40B4-BE49-F238E27FC236}">
                <a16:creationId xmlns:a16="http://schemas.microsoft.com/office/drawing/2014/main" id="{F4E2EF43-31FB-9F03-DDA0-9655AC04C729}"/>
              </a:ext>
            </a:extLst>
          </p:cNvPr>
          <p:cNvSpPr txBox="1"/>
          <p:nvPr/>
        </p:nvSpPr>
        <p:spPr>
          <a:xfrm>
            <a:off x="0" y="7467660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TextBox 36">
            <a:extLst>
              <a:ext uri="{FF2B5EF4-FFF2-40B4-BE49-F238E27FC236}">
                <a16:creationId xmlns:a16="http://schemas.microsoft.com/office/drawing/2014/main" id="{1F77CC7E-04E9-E45E-269B-CAE12C91E092}"/>
              </a:ext>
            </a:extLst>
          </p:cNvPr>
          <p:cNvSpPr txBox="1"/>
          <p:nvPr/>
        </p:nvSpPr>
        <p:spPr>
          <a:xfrm>
            <a:off x="1" y="8032984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TextBox 43">
            <a:extLst>
              <a:ext uri="{FF2B5EF4-FFF2-40B4-BE49-F238E27FC236}">
                <a16:creationId xmlns:a16="http://schemas.microsoft.com/office/drawing/2014/main" id="{182C036E-7BA4-CE1F-6372-B3D47F2C8EC8}"/>
              </a:ext>
            </a:extLst>
          </p:cNvPr>
          <p:cNvSpPr txBox="1"/>
          <p:nvPr/>
        </p:nvSpPr>
        <p:spPr>
          <a:xfrm>
            <a:off x="4232678" y="6539850"/>
            <a:ext cx="1090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TextBox 44">
            <a:extLst>
              <a:ext uri="{FF2B5EF4-FFF2-40B4-BE49-F238E27FC236}">
                <a16:creationId xmlns:a16="http://schemas.microsoft.com/office/drawing/2014/main" id="{8A18D9CE-2F15-CE04-29BC-E4DB1F190E94}"/>
              </a:ext>
            </a:extLst>
          </p:cNvPr>
          <p:cNvSpPr txBox="1"/>
          <p:nvPr/>
        </p:nvSpPr>
        <p:spPr>
          <a:xfrm>
            <a:off x="4246750" y="7279017"/>
            <a:ext cx="10029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TextBox 45">
            <a:extLst>
              <a:ext uri="{FF2B5EF4-FFF2-40B4-BE49-F238E27FC236}">
                <a16:creationId xmlns:a16="http://schemas.microsoft.com/office/drawing/2014/main" id="{10190268-37B4-BC73-4DA4-03E82F53E9EB}"/>
              </a:ext>
            </a:extLst>
          </p:cNvPr>
          <p:cNvSpPr txBox="1"/>
          <p:nvPr/>
        </p:nvSpPr>
        <p:spPr>
          <a:xfrm>
            <a:off x="4246750" y="7982976"/>
            <a:ext cx="1216647" cy="36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β-actin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TextBox 37">
            <a:extLst>
              <a:ext uri="{FF2B5EF4-FFF2-40B4-BE49-F238E27FC236}">
                <a16:creationId xmlns:a16="http://schemas.microsoft.com/office/drawing/2014/main" id="{7278032C-9AE6-53B1-1F20-6E036EAEB1E3}"/>
              </a:ext>
            </a:extLst>
          </p:cNvPr>
          <p:cNvSpPr txBox="1"/>
          <p:nvPr/>
        </p:nvSpPr>
        <p:spPr>
          <a:xfrm>
            <a:off x="500201" y="6027389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TextBox 38">
            <a:extLst>
              <a:ext uri="{FF2B5EF4-FFF2-40B4-BE49-F238E27FC236}">
                <a16:creationId xmlns:a16="http://schemas.microsoft.com/office/drawing/2014/main" id="{B7DBFF90-5F74-5D29-4B3D-135D4AD7E4BF}"/>
              </a:ext>
            </a:extLst>
          </p:cNvPr>
          <p:cNvSpPr txBox="1"/>
          <p:nvPr/>
        </p:nvSpPr>
        <p:spPr>
          <a:xfrm>
            <a:off x="1095131" y="6021503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TextBox 38">
            <a:extLst>
              <a:ext uri="{FF2B5EF4-FFF2-40B4-BE49-F238E27FC236}">
                <a16:creationId xmlns:a16="http://schemas.microsoft.com/office/drawing/2014/main" id="{8FDF88ED-BBAC-B506-DB09-D200848ADAFF}"/>
              </a:ext>
            </a:extLst>
          </p:cNvPr>
          <p:cNvSpPr txBox="1"/>
          <p:nvPr/>
        </p:nvSpPr>
        <p:spPr>
          <a:xfrm>
            <a:off x="1771779" y="6027389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7" name="Straight Connector 41">
            <a:extLst>
              <a:ext uri="{FF2B5EF4-FFF2-40B4-BE49-F238E27FC236}">
                <a16:creationId xmlns:a16="http://schemas.microsoft.com/office/drawing/2014/main" id="{477BCA44-26BC-50F7-1581-206FE7752861}"/>
              </a:ext>
            </a:extLst>
          </p:cNvPr>
          <p:cNvCxnSpPr>
            <a:cxnSpLocks/>
          </p:cNvCxnSpPr>
          <p:nvPr/>
        </p:nvCxnSpPr>
        <p:spPr>
          <a:xfrm>
            <a:off x="1132674" y="6028040"/>
            <a:ext cx="13154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8" name="TextBox 42">
            <a:extLst>
              <a:ext uri="{FF2B5EF4-FFF2-40B4-BE49-F238E27FC236}">
                <a16:creationId xmlns:a16="http://schemas.microsoft.com/office/drawing/2014/main" id="{7DCB1B04-933A-60B4-B2A4-960CECEE6921}"/>
              </a:ext>
            </a:extLst>
          </p:cNvPr>
          <p:cNvSpPr txBox="1"/>
          <p:nvPr/>
        </p:nvSpPr>
        <p:spPr>
          <a:xfrm>
            <a:off x="1381460" y="5714666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TextBox 37">
            <a:extLst>
              <a:ext uri="{FF2B5EF4-FFF2-40B4-BE49-F238E27FC236}">
                <a16:creationId xmlns:a16="http://schemas.microsoft.com/office/drawing/2014/main" id="{312DCBC9-E060-5BC1-1DEB-E0559D5CC737}"/>
              </a:ext>
            </a:extLst>
          </p:cNvPr>
          <p:cNvSpPr txBox="1"/>
          <p:nvPr/>
        </p:nvSpPr>
        <p:spPr>
          <a:xfrm>
            <a:off x="2350477" y="6027491"/>
            <a:ext cx="84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TextBox 38">
            <a:extLst>
              <a:ext uri="{FF2B5EF4-FFF2-40B4-BE49-F238E27FC236}">
                <a16:creationId xmlns:a16="http://schemas.microsoft.com/office/drawing/2014/main" id="{4317BEDD-92BE-D3AD-0417-000353B0F1A3}"/>
              </a:ext>
            </a:extLst>
          </p:cNvPr>
          <p:cNvSpPr txBox="1"/>
          <p:nvPr/>
        </p:nvSpPr>
        <p:spPr>
          <a:xfrm>
            <a:off x="2945407" y="6021605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TextBox 38">
            <a:extLst>
              <a:ext uri="{FF2B5EF4-FFF2-40B4-BE49-F238E27FC236}">
                <a16:creationId xmlns:a16="http://schemas.microsoft.com/office/drawing/2014/main" id="{C99BD5D2-8974-7CD7-5E92-60F7E0BD43D6}"/>
              </a:ext>
            </a:extLst>
          </p:cNvPr>
          <p:cNvSpPr txBox="1"/>
          <p:nvPr/>
        </p:nvSpPr>
        <p:spPr>
          <a:xfrm>
            <a:off x="3612582" y="6027491"/>
            <a:ext cx="6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2" name="Straight Connector 41">
            <a:extLst>
              <a:ext uri="{FF2B5EF4-FFF2-40B4-BE49-F238E27FC236}">
                <a16:creationId xmlns:a16="http://schemas.microsoft.com/office/drawing/2014/main" id="{7F12E3B1-0A10-6AE2-D1D6-409FBA13D925}"/>
              </a:ext>
            </a:extLst>
          </p:cNvPr>
          <p:cNvCxnSpPr>
            <a:cxnSpLocks/>
          </p:cNvCxnSpPr>
          <p:nvPr/>
        </p:nvCxnSpPr>
        <p:spPr>
          <a:xfrm>
            <a:off x="2970555" y="6028040"/>
            <a:ext cx="13154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3" name="TextBox 42">
            <a:extLst>
              <a:ext uri="{FF2B5EF4-FFF2-40B4-BE49-F238E27FC236}">
                <a16:creationId xmlns:a16="http://schemas.microsoft.com/office/drawing/2014/main" id="{1D1DF605-33DA-7832-C155-A8386D14D4CA}"/>
              </a:ext>
            </a:extLst>
          </p:cNvPr>
          <p:cNvSpPr txBox="1"/>
          <p:nvPr/>
        </p:nvSpPr>
        <p:spPr>
          <a:xfrm>
            <a:off x="3273616" y="5714768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文本框 183">
            <a:extLst>
              <a:ext uri="{FF2B5EF4-FFF2-40B4-BE49-F238E27FC236}">
                <a16:creationId xmlns:a16="http://schemas.microsoft.com/office/drawing/2014/main" id="{E7B7815B-9A0B-940C-7696-B1434BD00E30}"/>
              </a:ext>
            </a:extLst>
          </p:cNvPr>
          <p:cNvSpPr txBox="1"/>
          <p:nvPr/>
        </p:nvSpPr>
        <p:spPr>
          <a:xfrm>
            <a:off x="100057" y="8598308"/>
            <a:ext cx="657763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S4.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western blot images for the representative images presented in Figure 6. The western blot bands of phosphorylated SFKs at Y416, SFKs, and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 subjected to the treatment with 3 µM CGRP and 3 µM BIBN4096 in the presence of 3 µM CGRP (</a:t>
            </a:r>
            <a:r>
              <a:rPr lang="en-GB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 per group). Abbreviations: phosphorylated SFKs at Y416 (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BIBN4096 (BIBN).</a:t>
            </a:r>
          </a:p>
        </p:txBody>
      </p:sp>
    </p:spTree>
    <p:extLst>
      <p:ext uri="{BB962C8B-B14F-4D97-AF65-F5344CB8AC3E}">
        <p14:creationId xmlns:p14="http://schemas.microsoft.com/office/powerpoint/2010/main" val="1492705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693</TotalTime>
  <Words>139</Words>
  <Application>Microsoft Office PowerPoint</Application>
  <PresentationFormat>自定义</PresentationFormat>
  <Paragraphs>51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 Nie</dc:creator>
  <cp:lastModifiedBy>Lydia Nie</cp:lastModifiedBy>
  <cp:revision>46</cp:revision>
  <dcterms:created xsi:type="dcterms:W3CDTF">2021-01-27T06:54:00Z</dcterms:created>
  <dcterms:modified xsi:type="dcterms:W3CDTF">2022-08-02T07:22:25Z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