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69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y%20Drive\Clients_Project\SMARTBIO\non-coading-RNA\simulation\simulation-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Sheet2!$D$1:$D$2</c:f>
                <c:numCache>
                  <c:formatCode>General</c:formatCode>
                  <c:ptCount val="2"/>
                  <c:pt idx="0">
                    <c:v>0.94</c:v>
                  </c:pt>
                  <c:pt idx="1">
                    <c:v>1.1299999999999999</c:v>
                  </c:pt>
                </c:numCache>
              </c:numRef>
            </c:plus>
            <c:minus>
              <c:numRef>
                <c:f>Sheet2!$D$1:$D$2</c:f>
                <c:numCache>
                  <c:formatCode>General</c:formatCode>
                  <c:ptCount val="2"/>
                  <c:pt idx="0">
                    <c:v>0.94</c:v>
                  </c:pt>
                  <c:pt idx="1">
                    <c:v>1.1299999999999999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Sheet2!$B$1:$B$2</c:f>
              <c:strCache>
                <c:ptCount val="2"/>
                <c:pt idx="0">
                  <c:v>Simulation 1</c:v>
                </c:pt>
                <c:pt idx="1">
                  <c:v>Simulation 2</c:v>
                </c:pt>
              </c:strCache>
            </c:strRef>
          </c:cat>
          <c:val>
            <c:numRef>
              <c:f>Sheet2!$C$1:$C$2</c:f>
              <c:numCache>
                <c:formatCode>General</c:formatCode>
                <c:ptCount val="2"/>
                <c:pt idx="0">
                  <c:v>-50.32</c:v>
                </c:pt>
                <c:pt idx="1">
                  <c:v>-43.04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C0-4F10-A7A3-3E1F28DD02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9"/>
        <c:axId val="466380719"/>
        <c:axId val="466378639"/>
      </c:barChart>
      <c:catAx>
        <c:axId val="4663807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6378639"/>
        <c:crosses val="autoZero"/>
        <c:auto val="1"/>
        <c:lblAlgn val="ctr"/>
        <c:lblOffset val="100"/>
        <c:noMultiLvlLbl val="0"/>
      </c:catAx>
      <c:valAx>
        <c:axId val="46637863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6380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95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79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8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0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0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612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24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1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3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87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21EF7-C4E0-4F7F-8897-F5D70537FC11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3B8EC-1114-4922-8878-CDF5E8FE9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6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C12A3140-8E40-653E-004C-D5034E903D6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78958" y="736053"/>
            <a:ext cx="4386083" cy="50890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BE69B7-010C-3D88-9924-E066F96922A9}"/>
              </a:ext>
            </a:extLst>
          </p:cNvPr>
          <p:cNvSpPr txBox="1"/>
          <p:nvPr/>
        </p:nvSpPr>
        <p:spPr>
          <a:xfrm>
            <a:off x="3283323" y="258792"/>
            <a:ext cx="2577351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300 ns simulation video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2F8FE1-180F-5337-8D8B-443AFD420E6D}"/>
              </a:ext>
            </a:extLst>
          </p:cNvPr>
          <p:cNvSpPr txBox="1"/>
          <p:nvPr/>
        </p:nvSpPr>
        <p:spPr>
          <a:xfrm>
            <a:off x="6525928" y="35437"/>
            <a:ext cx="24247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Video 1</a:t>
            </a:r>
          </a:p>
        </p:txBody>
      </p:sp>
    </p:spTree>
    <p:extLst>
      <p:ext uri="{BB962C8B-B14F-4D97-AF65-F5344CB8AC3E}">
        <p14:creationId xmlns:p14="http://schemas.microsoft.com/office/powerpoint/2010/main" val="79190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3752F85-C488-3347-7EB3-DF74D36FB8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7229718"/>
              </p:ext>
            </p:extLst>
          </p:nvPr>
        </p:nvGraphicFramePr>
        <p:xfrm>
          <a:off x="2806012" y="1703716"/>
          <a:ext cx="257687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C3EC36C-0172-FF4F-60F6-27AF9A4888A9}"/>
              </a:ext>
            </a:extLst>
          </p:cNvPr>
          <p:cNvSpPr txBox="1"/>
          <p:nvPr/>
        </p:nvSpPr>
        <p:spPr>
          <a:xfrm rot="16200000">
            <a:off x="1371123" y="2800051"/>
            <a:ext cx="2531225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6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binding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(kcal/mol)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1445C4-1425-1DC8-FB6B-3081E9E86D80}"/>
              </a:ext>
            </a:extLst>
          </p:cNvPr>
          <p:cNvSpPr txBox="1"/>
          <p:nvPr/>
        </p:nvSpPr>
        <p:spPr>
          <a:xfrm>
            <a:off x="304800" y="5480104"/>
            <a:ext cx="86069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Supplementary Figure S1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MM-PBSA based binding free estimate analysis for lycopene to RNA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EF4D5A-05E8-5A85-CA33-4675C421166E}"/>
              </a:ext>
            </a:extLst>
          </p:cNvPr>
          <p:cNvSpPr txBox="1"/>
          <p:nvPr/>
        </p:nvSpPr>
        <p:spPr>
          <a:xfrm>
            <a:off x="3467113" y="4437661"/>
            <a:ext cx="19157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Error bars indicate SEM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57AC56-4192-0FE6-1FAF-CC178C46127B}"/>
              </a:ext>
            </a:extLst>
          </p:cNvPr>
          <p:cNvSpPr txBox="1"/>
          <p:nvPr/>
        </p:nvSpPr>
        <p:spPr>
          <a:xfrm>
            <a:off x="7527236" y="167959"/>
            <a:ext cx="1502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 Fig. 1</a:t>
            </a:r>
          </a:p>
        </p:txBody>
      </p:sp>
    </p:spTree>
    <p:extLst>
      <p:ext uri="{BB962C8B-B14F-4D97-AF65-F5344CB8AC3E}">
        <p14:creationId xmlns:p14="http://schemas.microsoft.com/office/powerpoint/2010/main" val="1173331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36</Words>
  <Application>Microsoft Office PowerPoint</Application>
  <PresentationFormat>On-screen Show (4:3)</PresentationFormat>
  <Paragraphs>6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BALASUBRAMANIAM, MEENAKSHISUNDARAM</dc:creator>
  <cp:lastModifiedBy>MDPI</cp:lastModifiedBy>
  <cp:revision>28</cp:revision>
  <dcterms:created xsi:type="dcterms:W3CDTF">2022-09-17T21:11:49Z</dcterms:created>
  <dcterms:modified xsi:type="dcterms:W3CDTF">2022-11-15T11:15:24Z</dcterms:modified>
</cp:coreProperties>
</file>