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974" y="-2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8261528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16916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4418987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130802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790805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941458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651570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349945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461952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787444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010751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53327F-2687-4D94-9A72-105F29DB6F32}" type="datetimeFigureOut">
              <a:rPr lang="es-ES" smtClean="0"/>
              <a:t>18/11/2022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E64B4B-9E2C-419E-8FA6-8D1F7AFDD0EB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1723269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n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93616" y="106155"/>
            <a:ext cx="6667043" cy="5299563"/>
          </a:xfrm>
          <a:prstGeom prst="rect">
            <a:avLst/>
          </a:prstGeom>
        </p:spPr>
      </p:pic>
      <p:sp>
        <p:nvSpPr>
          <p:cNvPr id="5" name="CuadroTexto 4"/>
          <p:cNvSpPr txBox="1"/>
          <p:nvPr/>
        </p:nvSpPr>
        <p:spPr>
          <a:xfrm>
            <a:off x="365770" y="5405718"/>
            <a:ext cx="8522736" cy="12772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Supplementary Figure S1</a:t>
            </a:r>
            <a:r>
              <a:rPr lang="en-US" sz="1100" b="1" i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. </a:t>
            </a:r>
            <a:r>
              <a:rPr lang="en-US" sz="11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Functional effects of STIM/</a:t>
            </a:r>
            <a:r>
              <a:rPr lang="en-US" sz="1100" b="1" dirty="0" err="1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Orai</a:t>
            </a:r>
            <a:r>
              <a:rPr lang="en-US" sz="11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inhibition on aging-related </a:t>
            </a:r>
            <a:r>
              <a:rPr lang="en-US" sz="1100" b="1" dirty="0" err="1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hypercontractility</a:t>
            </a:r>
            <a:r>
              <a:rPr lang="en-US" sz="11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is not dependent on gender and is not related to diabetes or hypertension.</a:t>
            </a:r>
            <a:r>
              <a:rPr lang="en-US" sz="11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Effects of </a:t>
            </a:r>
            <a:r>
              <a:rPr lang="en-US" sz="1100" dirty="0" err="1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Orai</a:t>
            </a:r>
            <a:r>
              <a:rPr lang="en-US" sz="11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channel inhibition with YM-58483 (20 µM) on norepinephrine (NE)-induced contraction in human mesenteric arteries (MA) (A) and human aortic strips (B) obtained from female organ donors &gt;65 years old. </a:t>
            </a:r>
            <a:r>
              <a:rPr lang="en-US" sz="1100" dirty="0">
                <a:solidFill>
                  <a:srgbClr val="000000"/>
                </a:solidFill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Lower panels show the inhibitory effect </a:t>
            </a:r>
            <a:r>
              <a:rPr lang="en-US" sz="11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of </a:t>
            </a:r>
            <a:r>
              <a:rPr lang="en-US" sz="1100" dirty="0" err="1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Orai</a:t>
            </a:r>
            <a:r>
              <a:rPr lang="en-US" sz="11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channel inhibition with YM-58483 (20 µM) on NE-induced contractions in human MA from organ donors &gt;65 years old without diabetes (C) and without hypertension (D).</a:t>
            </a:r>
            <a:r>
              <a:rPr lang="en-US" sz="1100" dirty="0">
                <a:solidFill>
                  <a:srgbClr val="000000"/>
                </a:solidFill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</a:t>
            </a:r>
            <a:r>
              <a:rPr lang="en-US" sz="11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Data are expressed as mean ± SEM of the percentage of contraction induced by 125 </a:t>
            </a:r>
            <a:r>
              <a:rPr lang="en-US" sz="1100" dirty="0" err="1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mM</a:t>
            </a:r>
            <a:r>
              <a:rPr lang="en-US" sz="11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 K</a:t>
            </a:r>
            <a:r>
              <a:rPr lang="en-US" sz="1100" baseline="300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+ </a:t>
            </a:r>
            <a:r>
              <a:rPr lang="en-US" sz="1100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before addition of YM-58483 or the vehicle (0.2% DMSO). n indicates the number of subjects. ***p &lt;0.001 vs respective responses without YM-58483 by 2-factor ANOVA.</a:t>
            </a:r>
            <a:endParaRPr lang="es-ES" sz="1100" dirty="0"/>
          </a:p>
        </p:txBody>
      </p:sp>
    </p:spTree>
    <p:extLst>
      <p:ext uri="{BB962C8B-B14F-4D97-AF65-F5344CB8AC3E}">
        <p14:creationId xmlns:p14="http://schemas.microsoft.com/office/powerpoint/2010/main" val="228819449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</TotalTime>
  <Words>163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Palatino Linotype</vt:lpstr>
      <vt:lpstr>Tema de Office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JAF</dc:creator>
  <cp:lastModifiedBy>MDPI</cp:lastModifiedBy>
  <cp:revision>5</cp:revision>
  <dcterms:created xsi:type="dcterms:W3CDTF">2022-11-05T19:42:30Z</dcterms:created>
  <dcterms:modified xsi:type="dcterms:W3CDTF">2022-11-18T14:29:47Z</dcterms:modified>
</cp:coreProperties>
</file>

<file path=docProps/thumbnail.jpeg>
</file>