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974" y="-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6152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916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1898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308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9080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414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515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4994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195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8744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1075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3327F-2687-4D94-9A72-105F29DB6F32}" type="datetimeFigureOut">
              <a:rPr lang="es-ES" smtClean="0"/>
              <a:t>18/11/2022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64B4B-9E2C-419E-8FA6-8D1F7AFDD0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2326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616" y="106155"/>
            <a:ext cx="6667043" cy="529956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65770" y="5405718"/>
            <a:ext cx="852273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Supplementary Figure S1</a:t>
            </a:r>
            <a:r>
              <a:rPr lang="en-US" sz="1100" b="1" i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sz="11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Functional effects of STIM/</a:t>
            </a:r>
            <a:r>
              <a:rPr lang="en-US" sz="1100" b="1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Orai</a:t>
            </a:r>
            <a:r>
              <a:rPr lang="en-US" sz="11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inhibition on aging-related </a:t>
            </a:r>
            <a:r>
              <a:rPr lang="en-US" sz="1100" b="1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hypercontractility</a:t>
            </a:r>
            <a:r>
              <a:rPr lang="en-US" sz="11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is not dependent on gender and is not related to diabetes or hypertension.</a:t>
            </a:r>
            <a:r>
              <a:rPr lang="en-US" sz="1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Effects of </a:t>
            </a:r>
            <a:r>
              <a:rPr lang="en-US" sz="11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Orai</a:t>
            </a:r>
            <a:r>
              <a:rPr lang="en-US" sz="1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channel inhibition with YM-58483 (20 µM) on norepinephrine (NE)-induced contraction in human mesenteric arteries (MA) (A) and human aortic strips (B) obtained from female organ donors &gt;65 years old. 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Lower panels show the inhibitory effect </a:t>
            </a:r>
            <a:r>
              <a:rPr lang="en-US" sz="1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sz="11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Orai</a:t>
            </a:r>
            <a:r>
              <a:rPr lang="en-US" sz="1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channel inhibition with YM-58483 (20 µM) on NE-induced contractions in human MA from organ donors &gt;65 years old without diabetes (C) and without hypertension (D).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Data are expressed as mean ± SEM of the percentage of contraction induced by 125 </a:t>
            </a:r>
            <a:r>
              <a:rPr lang="en-US" sz="11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mM</a:t>
            </a:r>
            <a:r>
              <a:rPr lang="en-US" sz="1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K</a:t>
            </a:r>
            <a:r>
              <a:rPr lang="en-US" sz="1100" baseline="300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+ </a:t>
            </a:r>
            <a:r>
              <a:rPr lang="en-US" sz="1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before addition of YM-58483 or the vehicle (0.2% DMSO). n indicates the number of subjects. ***p &lt;0.001 vs respective responses without YM-58483 by 2-factor ANOVA.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2881944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163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JAF</dc:creator>
  <cp:lastModifiedBy>MDPI</cp:lastModifiedBy>
  <cp:revision>5</cp:revision>
  <dcterms:created xsi:type="dcterms:W3CDTF">2022-11-05T19:42:30Z</dcterms:created>
  <dcterms:modified xsi:type="dcterms:W3CDTF">2022-11-18T14:29:47Z</dcterms:modified>
</cp:coreProperties>
</file>