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494" y="8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0AAAF-B94E-4C66-8A78-DC90D85F3C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06BA47-71E8-4B51-A589-374AAF6F6D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6FB6C-288E-4C0E-824F-46537DD51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FC474-A1B0-4736-9098-C5B4B5BF4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9A47D-D51B-424C-807A-00C596030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20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EE999-7F71-4DC6-9104-B4007594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B16783-4C93-492C-95A9-44271C94B5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EA5C6-424C-4D6F-A1D3-D15BAE21F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B100B-49C4-48C9-8BD3-2CD88383F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60F18-E072-43B5-8F04-D13E5DB0D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2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D8314F-31C0-41BF-A826-5FEE39AE91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0AF5A-9D81-4846-893B-978F9DAF72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F9630-9D9F-4423-9179-B572524DD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C14A2-4646-4E15-8C99-E4BC84366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5F5CD-3FCA-4D7B-8819-E7BBC4A1F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19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19308-C171-45D9-A26C-14A06FAB1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122564-3B4F-4981-93CF-20F98BF042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FABB1-B4CC-455B-AD7C-2804B1C17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62586-EABE-4B17-9035-AEC65EC73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B5F8F2-ABB4-45F5-BDFE-83E38F1FD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9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7C78C-47DE-47D8-B840-2EEF0031F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E34EA-177A-4A98-855B-0F11FB899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682AB-BB08-4690-B06D-78F002AB8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E1CB7-A802-4F7E-A0F3-066C945F5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7F403-5A35-4688-B372-A5031F331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5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CCEB7-499E-41C8-BD2D-39C122F10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15BC8-113E-427E-BDB9-3730D4C589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7493C2-44E9-455E-843C-C48CB655E5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AE0607-0974-48CA-9298-A4EF1650F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57EEC-ED3A-42AF-BBFF-1987C1EDC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231C57-EA3C-4DE4-8ED5-A71B6857E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90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8B8B4-8096-40DA-810A-937055373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2CAC6B-657C-49B4-97D8-3B8294128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2D74EF-C130-4E4E-A004-994FAB4AF6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8A7B08-B973-4A99-9416-30C61DE768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FDA33A-9816-4043-BA87-207531C83A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188D81-CEF7-45A1-84E8-41A70A548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3AD013-70B6-48CC-8779-763924F70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BA34BD-8911-43A1-8E88-912DC24D6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583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56A4F-5660-4B7E-AD5A-857C94AE2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13BE73-3B8E-4BC6-9D75-7368F7E77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27F039-7BE0-482F-91D5-734E61CCC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0C332A-F59F-4AE0-987A-F3CA61393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6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DA3910-5C72-4A91-BBCC-47AEF8695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BE3DF3-EE6C-4B50-B912-A6535AA34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8A49A-23CB-42F3-92EC-F90F46B0F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9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79C2E-12E7-41CA-8FED-098D2DE7C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A3820-97F7-4DF5-BE9B-11C005154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5E07F7-EB3C-428E-BBD3-1A9F25C76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3C3F6-CE36-4880-B94C-129C4F8BD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54388D-9276-41EF-BC0A-B989330AC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4F832-E810-4946-A92E-24E86E155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5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1000A-89C4-4CBF-84A7-59BB18229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1E0213-5194-4FA8-94F7-DD89D20599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8F77AA-4AF8-4B5C-BBBD-6EAC05447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E7C95-FE0C-42C0-8318-E2A0F499C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C6222A-2343-49A0-A6AB-7A012285E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514346-D17E-4599-836B-9C4278181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192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32A346-F23E-41EB-BC41-3CDCAD296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D33ED7-5EDD-4241-861D-6272E0222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77D3B-2880-4E09-9320-4C4B6E0856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528A8-0F6A-4A35-8627-05AD8E51D23A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03EC8-7393-42E8-A175-327745A9D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267FDA-BDB4-4CD1-8717-1AD1F1F72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EAD40-3D9A-4A20-B4D8-C62D2A428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ADB07A11-C5E0-4B05-9811-5330DB0AC6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099" y="939737"/>
            <a:ext cx="3333835" cy="25746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25ABDA-7450-413F-A0B8-0313CDA0A702}"/>
              </a:ext>
            </a:extLst>
          </p:cNvPr>
          <p:cNvSpPr txBox="1"/>
          <p:nvPr/>
        </p:nvSpPr>
        <p:spPr>
          <a:xfrm>
            <a:off x="1010798" y="3785338"/>
            <a:ext cx="60978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S1. Microbiota depletion by antibiotic altered fecal microbiota profile. </a:t>
            </a:r>
            <a:r>
              <a:rPr lang="en-US" sz="1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 Principal coordinates analysis of weighted </a:t>
            </a:r>
            <a:r>
              <a:rPr lang="en-US" sz="16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UniFrac</a:t>
            </a:r>
            <a:r>
              <a:rPr lang="en-US" sz="16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distance.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4350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Tahereh Setayesh</dc:creator>
  <cp:lastModifiedBy>MDPI</cp:lastModifiedBy>
  <cp:revision>2</cp:revision>
  <dcterms:created xsi:type="dcterms:W3CDTF">2022-01-31T23:40:51Z</dcterms:created>
  <dcterms:modified xsi:type="dcterms:W3CDTF">2022-02-01T08:27:13Z</dcterms:modified>
</cp:coreProperties>
</file>