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921"/>
  </p:normalViewPr>
  <p:slideViewPr>
    <p:cSldViewPr snapToGrid="0" snapToObjects="1">
      <p:cViewPr varScale="1">
        <p:scale>
          <a:sx n="116" d="100"/>
          <a:sy n="116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8322C3-AD71-FC42-A852-DCB68F7C0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B5389F9-BAEF-8C4F-BE4E-871B729497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A262AA-FC7E-F94D-AB16-F56E50F56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89F79D-DCFE-DB4F-A587-FFB0C3CE6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4B7D53-F294-3E45-B424-406BA034B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1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18BA69-FA21-434F-AA49-5AF28B23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6C4A553-4C50-034E-A67E-62E8374DAB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EFE2A5-AB06-C54B-A0E1-78AD0065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196010-8F7E-1243-BB2D-79249F73C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176C5F-90CA-044B-BCAB-F2C158D50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96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056731E-3407-0349-8203-C7F1132740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2F899EA-2730-8B4E-AD5A-CBA83793E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0B2D7F-DE41-E645-A06B-B36DA1440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F232E2-032B-DF42-B163-21BD8D560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FD848F-D404-3D45-AABB-F7E8E2B2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52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31687B-FE0D-A749-8DD4-D6FD41DA0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B47FC9B-DA4B-364C-A382-4227F50C9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F40731-D55F-B741-8C60-0AD1B8E90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417188-22F6-AF4C-AACE-E239F8355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49E9DF1-3DA3-AF4F-95C1-2AEBFA826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30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5D6144-93E2-E745-B5B2-F1C9FC7EA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92891EB-0783-0749-ACE2-BB47C447A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BFC202-C899-8449-A2DE-372AFBAA5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FBF65A-4332-AE49-B1AA-64EF8081A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B50DDB-6B63-304F-8855-8ABF9AFC9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4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A42DF8-D0A3-5A41-A0DE-42793852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664ED5-D1A8-3B43-8204-318B0201A8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F59490D-B1FD-9B48-A007-24D389AC6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C941516-744B-7345-ADC9-973E0FF38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87FBE98-82ED-F349-A338-657AF8D13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56EDDE3-BE8B-824D-89A6-0D75B099F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01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A4451D-0100-BC47-8B43-119A89C4C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2C1F09F-CB48-B04C-BB3F-01154BDE1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C0A0A3B-EC4B-1E45-A4A9-E3B9042C0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3160564-6D41-1944-9A56-21DBECE842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9F0455-88EB-AB47-AA66-3A2B2B5CA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8AED85C-A846-A347-8102-37FD8331D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56F92A9-6332-4642-90EA-4C786BEF8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B2202F6-98F6-A64D-B7E3-DD6FECBD4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73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D1A315-4D97-E147-A81B-4D4ECFC20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7A26C8D-F5B9-8242-9A3A-E81A35C5C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4C432F-CCF4-C84F-8E7F-E32BC15AF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FC02C13-C6C9-9F44-8165-61C628427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69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8168035-8914-AA47-B1EB-1EC3C5D48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560B654-253A-F645-825B-C152B4AB2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12DC295-52B4-2F4A-942A-F5B712D4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5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FFC57F-D9A8-4C40-AB1E-0865DD3E9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D3BB5CB-828B-FE44-A7D6-82D07D0003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9FBDBC3-D324-F641-99FC-C09143451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8BEB231-3D3C-144E-9604-9D5825A02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5B2A220-861A-4E47-BA7C-B8D15C94C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B02686-72CF-9442-A5D4-BA02E941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3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508455-0108-4C46-B259-10F40E807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79400FB-B044-0A49-910A-16BD2A9F7B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C2A609F-2D39-1846-BFD5-607608CDBE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F6AA94-A799-974D-B4EB-94E544767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A5ADFBF-D511-6F4C-90AE-BEC0ACA8D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68B2F1D-DBD0-4144-ACDD-612B7949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7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F04CF8B-837B-9D42-B975-8D27C0B6A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9063682-A986-1744-A436-876553FA0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AA2AF4-FBB8-7342-999B-3646C256A6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5208F-B690-1A46-BBD0-7CA8E6D5A628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E1C806-7E94-DB41-922A-F9D71CFEF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38F4B2-742C-7E48-802E-0C6415722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4ED3D-8001-F64A-B889-814481608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90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w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6B57392-12B8-4C4F-84EB-58DC923D2500}"/>
              </a:ext>
            </a:extLst>
          </p:cNvPr>
          <p:cNvSpPr txBox="1"/>
          <p:nvPr/>
        </p:nvSpPr>
        <p:spPr>
          <a:xfrm>
            <a:off x="10016" y="6456345"/>
            <a:ext cx="289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Supplemental </a:t>
            </a:r>
            <a:r>
              <a:rPr lang="en-US"/>
              <a:t>figure </a:t>
            </a:r>
            <a:r>
              <a:rPr lang="en-US" smtClean="0"/>
              <a:t>S1</a:t>
            </a:r>
            <a:endParaRPr lang="en-US" dirty="0"/>
          </a:p>
        </p:txBody>
      </p:sp>
      <p:pic>
        <p:nvPicPr>
          <p:cNvPr id="5" name="Picture 4" descr="A picture containing screenshot, table&#10;&#10;Description automatically generated">
            <a:extLst>
              <a:ext uri="{FF2B5EF4-FFF2-40B4-BE49-F238E27FC236}">
                <a16:creationId xmlns:a16="http://schemas.microsoft.com/office/drawing/2014/main" xmlns="" id="{CAB68CCA-B67E-AC42-BEF5-0FE21A2C0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267" y="2229000"/>
            <a:ext cx="2209800" cy="647700"/>
          </a:xfrm>
          <a:prstGeom prst="rect">
            <a:avLst/>
          </a:prstGeom>
        </p:spPr>
      </p:pic>
      <p:pic>
        <p:nvPicPr>
          <p:cNvPr id="6" name="Picture 5" descr="A close up of a womans face&#10;&#10;Description automatically generated">
            <a:extLst>
              <a:ext uri="{FF2B5EF4-FFF2-40B4-BE49-F238E27FC236}">
                <a16:creationId xmlns:a16="http://schemas.microsoft.com/office/drawing/2014/main" xmlns="" id="{217B489E-7D5B-1541-8D18-1643DB7461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260" t="41697"/>
          <a:stretch/>
        </p:blipFill>
        <p:spPr>
          <a:xfrm>
            <a:off x="1997275" y="1325661"/>
            <a:ext cx="1596896" cy="4925854"/>
          </a:xfrm>
          <a:prstGeom prst="rect">
            <a:avLst/>
          </a:prstGeom>
        </p:spPr>
      </p:pic>
      <p:pic>
        <p:nvPicPr>
          <p:cNvPr id="7" name="Picture 6" descr="A picture containing mirror, sunglasses&#10;&#10;Description automatically generated">
            <a:extLst>
              <a:ext uri="{FF2B5EF4-FFF2-40B4-BE49-F238E27FC236}">
                <a16:creationId xmlns:a16="http://schemas.microsoft.com/office/drawing/2014/main" xmlns="" id="{CF5FDD7C-0374-434C-897E-62AC75FFE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544" y="3557376"/>
            <a:ext cx="1933732" cy="990641"/>
          </a:xfrm>
          <a:prstGeom prst="rect">
            <a:avLst/>
          </a:prstGeom>
        </p:spPr>
      </p:pic>
      <p:pic>
        <p:nvPicPr>
          <p:cNvPr id="8" name="Picture 7" descr="A picture containing clock, object, hanging, large&#10;&#10;Description automatically generated">
            <a:extLst>
              <a:ext uri="{FF2B5EF4-FFF2-40B4-BE49-F238E27FC236}">
                <a16:creationId xmlns:a16="http://schemas.microsoft.com/office/drawing/2014/main" xmlns="" id="{CF176C78-C80E-8B42-B17D-06ED7CC82A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0953" y="2130735"/>
            <a:ext cx="158892" cy="942003"/>
          </a:xfrm>
          <a:prstGeom prst="rect">
            <a:avLst/>
          </a:prstGeom>
        </p:spPr>
      </p:pic>
      <p:pic>
        <p:nvPicPr>
          <p:cNvPr id="9" name="Picture 8" descr="A picture containing drawing, knife&#10;&#10;Description automatically generated">
            <a:extLst>
              <a:ext uri="{FF2B5EF4-FFF2-40B4-BE49-F238E27FC236}">
                <a16:creationId xmlns:a16="http://schemas.microsoft.com/office/drawing/2014/main" xmlns="" id="{A6825572-5D7C-DF4C-9DEA-88C5556364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438297" y="2805158"/>
            <a:ext cx="1629788" cy="213102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xmlns="" id="{6D01A2AA-4CF1-9248-9424-451DC884ED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639837" y="4445485"/>
            <a:ext cx="139685" cy="562421"/>
          </a:xfrm>
          <a:prstGeom prst="rect">
            <a:avLst/>
          </a:prstGeom>
        </p:spPr>
      </p:pic>
      <p:pic>
        <p:nvPicPr>
          <p:cNvPr id="11" name="Picture 10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8FBCDB82-B4BA-3548-B7C4-871CBF9B09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3391" y="2288804"/>
            <a:ext cx="103170" cy="76422"/>
          </a:xfrm>
          <a:prstGeom prst="rect">
            <a:avLst/>
          </a:prstGeom>
        </p:spPr>
      </p:pic>
      <p:pic>
        <p:nvPicPr>
          <p:cNvPr id="12" name="Picture 11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2829365F-A178-B84B-9495-52788F3143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3392" y="2387956"/>
            <a:ext cx="98943" cy="73291"/>
          </a:xfrm>
          <a:prstGeom prst="rect">
            <a:avLst/>
          </a:prstGeom>
        </p:spPr>
      </p:pic>
      <p:pic>
        <p:nvPicPr>
          <p:cNvPr id="13" name="Picture 12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D7F9CC57-EEAD-BA4F-999A-3BBE2C0697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4437870" y="2465414"/>
            <a:ext cx="103170" cy="76422"/>
          </a:xfrm>
          <a:prstGeom prst="rect">
            <a:avLst/>
          </a:prstGeom>
        </p:spPr>
      </p:pic>
      <p:pic>
        <p:nvPicPr>
          <p:cNvPr id="14" name="Picture 13" descr="A picture containing knife, table&#10;&#10;Description automatically generated">
            <a:extLst>
              <a:ext uri="{FF2B5EF4-FFF2-40B4-BE49-F238E27FC236}">
                <a16:creationId xmlns:a16="http://schemas.microsoft.com/office/drawing/2014/main" xmlns="" id="{242B1B01-3519-C14E-96C6-2CA230BDC0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589584">
            <a:off x="2674821" y="3921128"/>
            <a:ext cx="1103619" cy="776694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14EBF770-75FD-7C4C-9031-B7DF1F9019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41788">
            <a:off x="8085534" y="2705790"/>
            <a:ext cx="342900" cy="887716"/>
          </a:xfrm>
          <a:prstGeom prst="rect">
            <a:avLst/>
          </a:prstGeom>
        </p:spPr>
      </p:pic>
      <p:pic>
        <p:nvPicPr>
          <p:cNvPr id="16" name="Picture 15" descr="A picture containing screenshot, table&#10;&#10;Description automatically generated">
            <a:extLst>
              <a:ext uri="{FF2B5EF4-FFF2-40B4-BE49-F238E27FC236}">
                <a16:creationId xmlns:a16="http://schemas.microsoft.com/office/drawing/2014/main" xmlns="" id="{BF21D481-CBA2-134F-8DBD-A6D208BCD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740" y="3629435"/>
            <a:ext cx="2209800" cy="647700"/>
          </a:xfrm>
          <a:prstGeom prst="rect">
            <a:avLst/>
          </a:prstGeom>
        </p:spPr>
      </p:pic>
      <p:pic>
        <p:nvPicPr>
          <p:cNvPr id="17" name="Picture 16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9F2AA119-D981-4346-A3BC-2D22C8D7A7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3102" y="2592266"/>
            <a:ext cx="102682" cy="76061"/>
          </a:xfrm>
          <a:prstGeom prst="rect">
            <a:avLst/>
          </a:prstGeom>
        </p:spPr>
      </p:pic>
      <p:pic>
        <p:nvPicPr>
          <p:cNvPr id="18" name="Picture 17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7D856E5A-7705-9D40-BF0F-DF682BC3D8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9461" y="2676868"/>
            <a:ext cx="102682" cy="76061"/>
          </a:xfrm>
          <a:prstGeom prst="rect">
            <a:avLst/>
          </a:prstGeom>
        </p:spPr>
      </p:pic>
      <p:pic>
        <p:nvPicPr>
          <p:cNvPr id="19" name="Picture 18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F9304E58-9C04-9E40-9287-F72CBED8DA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8549" y="2684525"/>
            <a:ext cx="96059" cy="71154"/>
          </a:xfrm>
          <a:prstGeom prst="rect">
            <a:avLst/>
          </a:prstGeom>
        </p:spPr>
      </p:pic>
      <p:pic>
        <p:nvPicPr>
          <p:cNvPr id="20" name="Picture 19" descr="A picture containing screenshot, table&#10;&#10;Description automatically generated">
            <a:extLst>
              <a:ext uri="{FF2B5EF4-FFF2-40B4-BE49-F238E27FC236}">
                <a16:creationId xmlns:a16="http://schemas.microsoft.com/office/drawing/2014/main" xmlns="" id="{DBFDB606-E431-8A48-8AC9-AC0CF3C91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740" y="5007906"/>
            <a:ext cx="2209800" cy="647700"/>
          </a:xfrm>
          <a:prstGeom prst="rect">
            <a:avLst/>
          </a:prstGeom>
        </p:spPr>
      </p:pic>
      <p:pic>
        <p:nvPicPr>
          <p:cNvPr id="21" name="Picture 20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00FC6B2E-6A43-FD4C-A0BD-AB97460E8E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1704" y="5553019"/>
            <a:ext cx="140210" cy="103859"/>
          </a:xfrm>
          <a:prstGeom prst="rect">
            <a:avLst/>
          </a:prstGeom>
        </p:spPr>
      </p:pic>
      <p:pic>
        <p:nvPicPr>
          <p:cNvPr id="22" name="Picture 21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71BC98FC-0BAD-7341-890B-676A6C585A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4789" y="5553019"/>
            <a:ext cx="141708" cy="104969"/>
          </a:xfrm>
          <a:prstGeom prst="rect">
            <a:avLst/>
          </a:prstGeom>
        </p:spPr>
      </p:pic>
      <p:pic>
        <p:nvPicPr>
          <p:cNvPr id="23" name="Picture 22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A220005A-B935-AF44-BB61-7BACE1BCA5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6120" y="5560245"/>
            <a:ext cx="141708" cy="104969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52C9038-0E13-F941-BEAE-3EFB034A84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41788">
            <a:off x="8139155" y="4130707"/>
            <a:ext cx="342900" cy="887716"/>
          </a:xfrm>
          <a:prstGeom prst="rect">
            <a:avLst/>
          </a:prstGeom>
        </p:spPr>
      </p:pic>
      <p:pic>
        <p:nvPicPr>
          <p:cNvPr id="25" name="Picture 24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7F265E8B-B66C-8F44-BB0F-16AE5C2364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3081" y="5556224"/>
            <a:ext cx="140210" cy="103859"/>
          </a:xfrm>
          <a:prstGeom prst="rect">
            <a:avLst/>
          </a:prstGeom>
        </p:spPr>
      </p:pic>
      <p:pic>
        <p:nvPicPr>
          <p:cNvPr id="26" name="Picture 25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F7CCE656-56CB-8D4E-A04D-DFEB7AB3F0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1587" y="5554826"/>
            <a:ext cx="142096" cy="105256"/>
          </a:xfrm>
          <a:prstGeom prst="rect">
            <a:avLst/>
          </a:prstGeom>
        </p:spPr>
      </p:pic>
      <p:pic>
        <p:nvPicPr>
          <p:cNvPr id="27" name="Picture 26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319F0907-83B7-D749-9ED4-DF0AE7AB82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2670" y="5556223"/>
            <a:ext cx="138360" cy="102489"/>
          </a:xfrm>
          <a:prstGeom prst="rect">
            <a:avLst/>
          </a:prstGeom>
        </p:spPr>
      </p:pic>
      <p:pic>
        <p:nvPicPr>
          <p:cNvPr id="28" name="Picture 27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2A32928F-9D8C-1E41-9B41-A32A7A6DA4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0637" y="2896029"/>
            <a:ext cx="110402" cy="81779"/>
          </a:xfrm>
          <a:prstGeom prst="rect">
            <a:avLst/>
          </a:prstGeom>
        </p:spPr>
      </p:pic>
      <p:pic>
        <p:nvPicPr>
          <p:cNvPr id="29" name="Picture 28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7BE3FEBA-BB62-FF4D-829E-681DFF17B9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V="1">
            <a:off x="4463296" y="2823143"/>
            <a:ext cx="98943" cy="73291"/>
          </a:xfrm>
          <a:prstGeom prst="rect">
            <a:avLst/>
          </a:prstGeom>
        </p:spPr>
      </p:pic>
      <p:pic>
        <p:nvPicPr>
          <p:cNvPr id="30" name="Picture 29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4D0CC767-DA2B-4F43-ADD9-6494854B48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0638" y="2743976"/>
            <a:ext cx="99475" cy="73685"/>
          </a:xfrm>
          <a:prstGeom prst="rect">
            <a:avLst/>
          </a:prstGeom>
        </p:spPr>
      </p:pic>
      <p:pic>
        <p:nvPicPr>
          <p:cNvPr id="31" name="Picture 30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01375541-B16F-BC4D-A4F5-3026BF8FF1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23369" y="5600484"/>
            <a:ext cx="607014" cy="831275"/>
          </a:xfrm>
          <a:prstGeom prst="rect">
            <a:avLst/>
          </a:prstGeom>
        </p:spPr>
      </p:pic>
      <p:pic>
        <p:nvPicPr>
          <p:cNvPr id="32" name="Picture 31" descr="A picture containing knife, table&#10;&#10;Description automatically generated">
            <a:extLst>
              <a:ext uri="{FF2B5EF4-FFF2-40B4-BE49-F238E27FC236}">
                <a16:creationId xmlns:a16="http://schemas.microsoft.com/office/drawing/2014/main" xmlns="" id="{74DD085F-C194-E249-8D42-E8B5696C8A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700159">
            <a:off x="7433909" y="5627156"/>
            <a:ext cx="1040477" cy="776694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xmlns="" id="{9E382F37-5E59-FA4B-A314-D625E7A11A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203780">
            <a:off x="3620850" y="2655331"/>
            <a:ext cx="513127" cy="779192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D31FF312-8C14-F340-95E2-4ACAD108EE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292612">
            <a:off x="4979367" y="1779264"/>
            <a:ext cx="513127" cy="83308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A23CC52-65C4-0C47-9F5D-6E5150B94177}"/>
              </a:ext>
            </a:extLst>
          </p:cNvPr>
          <p:cNvSpPr txBox="1"/>
          <p:nvPr/>
        </p:nvSpPr>
        <p:spPr>
          <a:xfrm>
            <a:off x="6238481" y="1872515"/>
            <a:ext cx="159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PP1/PP2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6693223-7295-624D-BACA-0CC6B9007014}"/>
              </a:ext>
            </a:extLst>
          </p:cNvPr>
          <p:cNvSpPr txBox="1"/>
          <p:nvPr/>
        </p:nvSpPr>
        <p:spPr>
          <a:xfrm>
            <a:off x="6397580" y="3319510"/>
            <a:ext cx="159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D4D701F-698D-544C-BDDB-8E22DB657203}"/>
              </a:ext>
            </a:extLst>
          </p:cNvPr>
          <p:cNvSpPr txBox="1"/>
          <p:nvPr/>
        </p:nvSpPr>
        <p:spPr>
          <a:xfrm>
            <a:off x="5989687" y="4699406"/>
            <a:ext cx="1971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Cells Confluence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5E1D37C-FF4D-8A4D-BB7E-736987C4A8F4}"/>
              </a:ext>
            </a:extLst>
          </p:cNvPr>
          <p:cNvSpPr txBox="1"/>
          <p:nvPr/>
        </p:nvSpPr>
        <p:spPr>
          <a:xfrm>
            <a:off x="8519493" y="2202998"/>
            <a:ext cx="1971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Fibrogenic Lineage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AD4535FF-A299-0C47-931B-CFAA7B55A134}"/>
              </a:ext>
            </a:extLst>
          </p:cNvPr>
          <p:cNvSpPr txBox="1"/>
          <p:nvPr/>
        </p:nvSpPr>
        <p:spPr>
          <a:xfrm>
            <a:off x="8521810" y="3726603"/>
            <a:ext cx="1971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Myogenic Lineage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4C2E3C9-6E24-7B43-8E3A-57A407B1D016}"/>
              </a:ext>
            </a:extLst>
          </p:cNvPr>
          <p:cNvSpPr txBox="1"/>
          <p:nvPr/>
        </p:nvSpPr>
        <p:spPr>
          <a:xfrm>
            <a:off x="6091572" y="6276254"/>
            <a:ext cx="3074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Magnetic Microbeads Sorting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9C2FC4C-A759-514D-B038-39F1B85E965D}"/>
              </a:ext>
            </a:extLst>
          </p:cNvPr>
          <p:cNvSpPr txBox="1"/>
          <p:nvPr/>
        </p:nvSpPr>
        <p:spPr>
          <a:xfrm>
            <a:off x="9173068" y="5794789"/>
            <a:ext cx="1476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CD56+ Cells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C2E643D-A921-274F-AE84-04E18820EE94}"/>
              </a:ext>
            </a:extLst>
          </p:cNvPr>
          <p:cNvSpPr txBox="1"/>
          <p:nvPr/>
        </p:nvSpPr>
        <p:spPr>
          <a:xfrm>
            <a:off x="3681030" y="4597161"/>
            <a:ext cx="166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Muscle harvest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0529051-25FB-F24A-A270-B87395B45ADC}"/>
              </a:ext>
            </a:extLst>
          </p:cNvPr>
          <p:cNvSpPr txBox="1"/>
          <p:nvPr/>
        </p:nvSpPr>
        <p:spPr>
          <a:xfrm>
            <a:off x="3903514" y="2977808"/>
            <a:ext cx="214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Enzymatic Digestion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517C72E3-0746-0943-9776-43F2ED9B87E1}"/>
              </a:ext>
            </a:extLst>
          </p:cNvPr>
          <p:cNvSpPr txBox="1"/>
          <p:nvPr/>
        </p:nvSpPr>
        <p:spPr>
          <a:xfrm>
            <a:off x="1402198" y="691289"/>
            <a:ext cx="2582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Peripheral Artery Disease </a:t>
            </a:r>
          </a:p>
          <a:p>
            <a:pPr algn="ctr"/>
            <a:r>
              <a:rPr lang="en-US" dirty="0"/>
              <a:t>Subject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C730B16-14D1-224C-8DE1-C40E66AE2496}"/>
              </a:ext>
            </a:extLst>
          </p:cNvPr>
          <p:cNvSpPr txBox="1"/>
          <p:nvPr/>
        </p:nvSpPr>
        <p:spPr>
          <a:xfrm>
            <a:off x="6527390" y="1150672"/>
            <a:ext cx="320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Modified Pre-plating Technique  </a:t>
            </a:r>
          </a:p>
        </p:txBody>
      </p:sp>
      <p:pic>
        <p:nvPicPr>
          <p:cNvPr id="46" name="Picture 45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5EFEC1F4-055E-744B-8A56-DE9FCFAB4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8115" y="2526552"/>
            <a:ext cx="102682" cy="76061"/>
          </a:xfrm>
          <a:prstGeom prst="rect">
            <a:avLst/>
          </a:prstGeom>
        </p:spPr>
      </p:pic>
      <p:pic>
        <p:nvPicPr>
          <p:cNvPr id="47" name="Picture 46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A707028F-CACF-1142-BF5F-B1AC57F9F3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4474" y="2569209"/>
            <a:ext cx="102682" cy="76061"/>
          </a:xfrm>
          <a:prstGeom prst="rect">
            <a:avLst/>
          </a:prstGeom>
        </p:spPr>
      </p:pic>
      <p:pic>
        <p:nvPicPr>
          <p:cNvPr id="48" name="Picture 47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8D97CF39-A6F8-E94B-AB8B-D2A16EAAF6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3562" y="2576866"/>
            <a:ext cx="96059" cy="71154"/>
          </a:xfrm>
          <a:prstGeom prst="rect">
            <a:avLst/>
          </a:prstGeom>
        </p:spPr>
      </p:pic>
      <p:pic>
        <p:nvPicPr>
          <p:cNvPr id="49" name="Picture 48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4850FFE6-B1C4-3A46-9B82-6020C8A43B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1465" y="5547855"/>
            <a:ext cx="142096" cy="105256"/>
          </a:xfrm>
          <a:prstGeom prst="rect">
            <a:avLst/>
          </a:prstGeom>
        </p:spPr>
      </p:pic>
      <p:pic>
        <p:nvPicPr>
          <p:cNvPr id="50" name="Picture 49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29A0436B-78DD-0149-97F4-304892D74F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6878" y="5560244"/>
            <a:ext cx="142096" cy="105256"/>
          </a:xfrm>
          <a:prstGeom prst="rect">
            <a:avLst/>
          </a:prstGeom>
        </p:spPr>
      </p:pic>
      <p:pic>
        <p:nvPicPr>
          <p:cNvPr id="51" name="Picture 50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3B04F80E-FD1B-594F-A002-0ADFB21AEC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43517" y="2790922"/>
            <a:ext cx="110402" cy="81779"/>
          </a:xfrm>
          <a:prstGeom prst="rect">
            <a:avLst/>
          </a:prstGeom>
        </p:spPr>
      </p:pic>
      <p:pic>
        <p:nvPicPr>
          <p:cNvPr id="52" name="Picture 51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6CD2077A-BB17-7E44-85F8-112D8F0F11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10051" y="2790922"/>
            <a:ext cx="110402" cy="81779"/>
          </a:xfrm>
          <a:prstGeom prst="rect">
            <a:avLst/>
          </a:prstGeom>
        </p:spPr>
      </p:pic>
      <p:pic>
        <p:nvPicPr>
          <p:cNvPr id="53" name="Picture 52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2955BAAE-6875-E443-BB04-27EADE2A92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68923" y="2767455"/>
            <a:ext cx="110402" cy="81779"/>
          </a:xfrm>
          <a:prstGeom prst="rect">
            <a:avLst/>
          </a:prstGeom>
        </p:spPr>
      </p:pic>
      <p:pic>
        <p:nvPicPr>
          <p:cNvPr id="54" name="Picture 53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47BEB845-614E-F14D-B690-2B2E812BAD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91242" y="2775082"/>
            <a:ext cx="110402" cy="81779"/>
          </a:xfrm>
          <a:prstGeom prst="rect">
            <a:avLst/>
          </a:prstGeom>
        </p:spPr>
      </p:pic>
      <p:pic>
        <p:nvPicPr>
          <p:cNvPr id="55" name="Picture 54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DF3BC604-153D-B048-AC5B-3901B7BA95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834315" y="5979945"/>
            <a:ext cx="71048" cy="52628"/>
          </a:xfrm>
          <a:prstGeom prst="rect">
            <a:avLst/>
          </a:prstGeom>
        </p:spPr>
      </p:pic>
      <p:pic>
        <p:nvPicPr>
          <p:cNvPr id="56" name="Picture 55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612098A1-50A6-0A41-A3CC-D1929CFBEA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948685" y="6008861"/>
            <a:ext cx="71048" cy="52628"/>
          </a:xfrm>
          <a:prstGeom prst="rect">
            <a:avLst/>
          </a:prstGeom>
        </p:spPr>
      </p:pic>
      <p:pic>
        <p:nvPicPr>
          <p:cNvPr id="57" name="Picture 56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E43FBC7E-41BB-E247-A3D5-3FFE573CC4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9000191" y="6073878"/>
            <a:ext cx="71048" cy="52628"/>
          </a:xfrm>
          <a:prstGeom prst="rect">
            <a:avLst/>
          </a:prstGeom>
        </p:spPr>
      </p:pic>
      <p:pic>
        <p:nvPicPr>
          <p:cNvPr id="58" name="Picture 57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50B0207C-4CE4-EE4F-84CC-E2E44E4491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793858" y="6154799"/>
            <a:ext cx="71048" cy="52628"/>
          </a:xfrm>
          <a:prstGeom prst="rect">
            <a:avLst/>
          </a:prstGeom>
        </p:spPr>
      </p:pic>
      <p:pic>
        <p:nvPicPr>
          <p:cNvPr id="59" name="Picture 58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344EDAC7-9A0B-9043-AE7D-5445AD6504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869839" y="6266932"/>
            <a:ext cx="71048" cy="52628"/>
          </a:xfrm>
          <a:prstGeom prst="rect">
            <a:avLst/>
          </a:prstGeom>
        </p:spPr>
      </p:pic>
      <p:pic>
        <p:nvPicPr>
          <p:cNvPr id="60" name="Picture 59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C89A6C2B-B013-9240-BB6F-DAF351BFCF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964667" y="6156258"/>
            <a:ext cx="71048" cy="52628"/>
          </a:xfrm>
          <a:prstGeom prst="rect">
            <a:avLst/>
          </a:prstGeom>
        </p:spPr>
      </p:pic>
      <p:pic>
        <p:nvPicPr>
          <p:cNvPr id="61" name="Picture 60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67A4AE2C-BA61-2248-96F4-CAEC9E09D4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973042" y="5938870"/>
            <a:ext cx="71048" cy="52628"/>
          </a:xfrm>
          <a:prstGeom prst="rect">
            <a:avLst/>
          </a:prstGeom>
        </p:spPr>
      </p:pic>
      <p:pic>
        <p:nvPicPr>
          <p:cNvPr id="62" name="Picture 61" descr="A picture containing mirror, plate&#10;&#10;Description automatically generated">
            <a:extLst>
              <a:ext uri="{FF2B5EF4-FFF2-40B4-BE49-F238E27FC236}">
                <a16:creationId xmlns:a16="http://schemas.microsoft.com/office/drawing/2014/main" xmlns="" id="{B2C92361-38AF-E747-956E-42E8C24816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8901994" y="6099677"/>
            <a:ext cx="71048" cy="52628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xmlns="" id="{2AA75DD8-2CFA-AA48-82F5-080C52ED55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793142" y="2967577"/>
            <a:ext cx="139685" cy="56242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C1B8B751-BCC9-B342-8396-CC8B9FBB843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" t="37695" r="87315" b="53735"/>
          <a:stretch/>
        </p:blipFill>
        <p:spPr bwMode="auto">
          <a:xfrm>
            <a:off x="584665" y="2314156"/>
            <a:ext cx="1369644" cy="556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6CE8D702-54E1-6047-8925-730E2C82B53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" t="69519" r="87315" b="18207"/>
          <a:stretch/>
        </p:blipFill>
        <p:spPr bwMode="auto">
          <a:xfrm>
            <a:off x="560110" y="5209628"/>
            <a:ext cx="1369644" cy="79663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F991A47-B805-E74F-AEC6-E98CCC37F65B}"/>
              </a:ext>
            </a:extLst>
          </p:cNvPr>
          <p:cNvSpPr txBox="1"/>
          <p:nvPr/>
        </p:nvSpPr>
        <p:spPr>
          <a:xfrm>
            <a:off x="21686" y="1648826"/>
            <a:ext cx="258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PVR</a:t>
            </a:r>
          </a:p>
        </p:txBody>
      </p:sp>
    </p:spTree>
    <p:extLst>
      <p:ext uri="{BB962C8B-B14F-4D97-AF65-F5344CB8AC3E}">
        <p14:creationId xmlns:p14="http://schemas.microsoft.com/office/powerpoint/2010/main" val="3763503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Ulka Sachdev</dc:creator>
  <cp:lastModifiedBy>MDPI</cp:lastModifiedBy>
  <cp:revision>2</cp:revision>
  <dcterms:created xsi:type="dcterms:W3CDTF">2022-02-09T23:48:51Z</dcterms:created>
  <dcterms:modified xsi:type="dcterms:W3CDTF">2022-03-30T01:53:07Z</dcterms:modified>
</cp:coreProperties>
</file>