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01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64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5180"/>
            <a:ext cx="5829300" cy="313814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34345"/>
            <a:ext cx="5143500" cy="217625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953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7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903"/>
            <a:ext cx="1478756" cy="7638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903"/>
            <a:ext cx="4350544" cy="7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511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7199"/>
            <a:ext cx="5915025" cy="3749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32171"/>
            <a:ext cx="5915025" cy="19717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35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1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905"/>
            <a:ext cx="5915025" cy="17422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9640"/>
            <a:ext cx="2901255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92550"/>
            <a:ext cx="2901255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9640"/>
            <a:ext cx="2915543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92550"/>
            <a:ext cx="2915543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6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3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829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7826"/>
            <a:ext cx="3471863" cy="64056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78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7826"/>
            <a:ext cx="3471863" cy="64056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930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905"/>
            <a:ext cx="5915025" cy="1742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9514"/>
            <a:ext cx="5915025" cy="571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7E64B-7C33-4FE8-B561-14BC2C79AE99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54482"/>
            <a:ext cx="2314575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F447A-7430-4180-9082-9BC56B7650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03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54BFF44-9261-4FE4-BF4F-E73E39C43E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"/>
          <a:stretch/>
        </p:blipFill>
        <p:spPr>
          <a:xfrm>
            <a:off x="1143905" y="149864"/>
            <a:ext cx="4570189" cy="8714095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A9D04C4E-7063-4B99-8B4E-F47DCEBFA646}"/>
              </a:ext>
            </a:extLst>
          </p:cNvPr>
          <p:cNvSpPr txBox="1"/>
          <p:nvPr/>
        </p:nvSpPr>
        <p:spPr>
          <a:xfrm rot="10800000">
            <a:off x="836128" y="3450994"/>
            <a:ext cx="307777" cy="1692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KRAS Expression Level (log</a:t>
            </a:r>
            <a:r>
              <a:rPr lang="en-US" altLang="zh-CN" sz="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 TPM)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39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AA5363-6B35-4A7A-838A-88E7C848A342}"/>
              </a:ext>
            </a:extLst>
          </p:cNvPr>
          <p:cNvSpPr txBox="1"/>
          <p:nvPr/>
        </p:nvSpPr>
        <p:spPr>
          <a:xfrm>
            <a:off x="340200" y="432455"/>
            <a:ext cx="6177600" cy="98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S5. The correlation between KRAS and immune cell infiltration (B cell, CD8+T cell, CD4+T cell, Macrophage, Neutrophil and Dendric Cell) in ACC, BLCA, CESC, CHOL, COAD, GBM, KICH, KIHC, KIRP, OV, PAAD, READ. </a:t>
            </a:r>
            <a:r>
              <a:rPr lang="en-US" sz="10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Data was derived from the online dataset TIMER. The correlation thresholds </a:t>
            </a:r>
            <a:r>
              <a:rPr lang="en-US" sz="10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∣R∣&gt;0.2 and p-value&lt;0.05 were considered </a:t>
            </a:r>
            <a:r>
              <a:rPr lang="en-US" altLang="zh-CN" sz="10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</a:t>
            </a:r>
            <a:r>
              <a:rPr lang="en-US" sz="1000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significantly correlations. </a:t>
            </a:r>
            <a:endParaRPr lang="en-US" sz="1000" kern="100" dirty="0">
              <a:solidFill>
                <a:srgbClr val="FF0000"/>
              </a:solidFill>
              <a:effectLst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44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93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7</cp:revision>
  <dcterms:created xsi:type="dcterms:W3CDTF">2021-10-06T01:49:17Z</dcterms:created>
  <dcterms:modified xsi:type="dcterms:W3CDTF">2022-04-22T11:53:28Z</dcterms:modified>
</cp:coreProperties>
</file>