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013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2179" y="-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75180"/>
            <a:ext cx="5829300" cy="313814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734345"/>
            <a:ext cx="5143500" cy="2176254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E17EC-E42E-4BDA-B43C-6C698DD72B27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C5D03-DC02-44FA-8C44-2A3F1C783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46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E17EC-E42E-4BDA-B43C-6C698DD72B27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C5D03-DC02-44FA-8C44-2A3F1C783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742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79903"/>
            <a:ext cx="1478756" cy="7638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79903"/>
            <a:ext cx="4350544" cy="7638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E17EC-E42E-4BDA-B43C-6C698DD72B27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C5D03-DC02-44FA-8C44-2A3F1C783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E17EC-E42E-4BDA-B43C-6C698DD72B27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C5D03-DC02-44FA-8C44-2A3F1C783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061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47199"/>
            <a:ext cx="5915025" cy="374950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032171"/>
            <a:ext cx="5915025" cy="19717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E17EC-E42E-4BDA-B43C-6C698DD72B27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C5D03-DC02-44FA-8C44-2A3F1C783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4378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399514"/>
            <a:ext cx="2914650" cy="57191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399514"/>
            <a:ext cx="2914650" cy="57191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E17EC-E42E-4BDA-B43C-6C698DD72B27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C5D03-DC02-44FA-8C44-2A3F1C783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55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79905"/>
            <a:ext cx="5915025" cy="174225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09640"/>
            <a:ext cx="2901255" cy="10829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292550"/>
            <a:ext cx="2901255" cy="484284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09640"/>
            <a:ext cx="2915543" cy="10829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292550"/>
            <a:ext cx="2915543" cy="484284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E17EC-E42E-4BDA-B43C-6C698DD72B27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C5D03-DC02-44FA-8C44-2A3F1C783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537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E17EC-E42E-4BDA-B43C-6C698DD72B27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C5D03-DC02-44FA-8C44-2A3F1C783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56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E17EC-E42E-4BDA-B43C-6C698DD72B27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C5D03-DC02-44FA-8C44-2A3F1C783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322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0922"/>
            <a:ext cx="2211884" cy="210322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297826"/>
            <a:ext cx="3471863" cy="640565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04147"/>
            <a:ext cx="2211884" cy="500976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E17EC-E42E-4BDA-B43C-6C698DD72B27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C5D03-DC02-44FA-8C44-2A3F1C783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8144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0922"/>
            <a:ext cx="2211884" cy="210322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297826"/>
            <a:ext cx="3471863" cy="6405658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04147"/>
            <a:ext cx="2211884" cy="500976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E17EC-E42E-4BDA-B43C-6C698DD72B27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C5D03-DC02-44FA-8C44-2A3F1C783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198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79905"/>
            <a:ext cx="5915025" cy="1742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399514"/>
            <a:ext cx="5915025" cy="5719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354482"/>
            <a:ext cx="1543050" cy="479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E17EC-E42E-4BDA-B43C-6C698DD72B27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354482"/>
            <a:ext cx="2314575" cy="479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354482"/>
            <a:ext cx="1543050" cy="479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C5D03-DC02-44FA-8C44-2A3F1C783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430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DE7ED09A-9F91-437C-96A3-E460DD898D1B}"/>
              </a:ext>
            </a:extLst>
          </p:cNvPr>
          <p:cNvGrpSpPr/>
          <p:nvPr/>
        </p:nvGrpSpPr>
        <p:grpSpPr>
          <a:xfrm>
            <a:off x="297659" y="465993"/>
            <a:ext cx="5798341" cy="5701855"/>
            <a:chOff x="297659" y="465993"/>
            <a:chExt cx="5798341" cy="5701855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1C29F15E-583D-4868-8133-7302A84D4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659" y="465993"/>
              <a:ext cx="5486411" cy="5486411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F8A70A07-2CB2-4F97-A543-73FFA73D761B}"/>
                </a:ext>
              </a:extLst>
            </p:cNvPr>
            <p:cNvSpPr txBox="1"/>
            <p:nvPr/>
          </p:nvSpPr>
          <p:spPr>
            <a:xfrm>
              <a:off x="3919368" y="5952404"/>
              <a:ext cx="217663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Standardized Mean Difference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3222C3E-8ECE-4BD2-B1EB-2E20550C52F4}"/>
              </a:ext>
            </a:extLst>
          </p:cNvPr>
          <p:cNvSpPr txBox="1"/>
          <p:nvPr/>
        </p:nvSpPr>
        <p:spPr>
          <a:xfrm>
            <a:off x="390600" y="6333726"/>
            <a:ext cx="6175800" cy="760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S2. </a:t>
            </a:r>
            <a:r>
              <a:rPr lang="en-US" sz="1000" b="1" kern="1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sz="1000" b="1" kern="1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forest plot of hazard ratios of KRAS in lung cancers. </a:t>
            </a:r>
            <a:r>
              <a:rPr lang="en-US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Univariate analysis was performed using the Cox proportional hazard model for hazard ratio of KRAS in lung cancer. The triangle represents hazard ratio, and open-ended horizontal lines represent the 95% confidence intervals.  </a:t>
            </a:r>
            <a:endParaRPr lang="en-US" sz="10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099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55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Times New Roman</vt:lpstr>
      <vt:lpstr>Office 主题​​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Lei Shi</dc:creator>
  <cp:lastModifiedBy>MDPI</cp:lastModifiedBy>
  <cp:revision>7</cp:revision>
  <dcterms:created xsi:type="dcterms:W3CDTF">2021-10-06T00:57:56Z</dcterms:created>
  <dcterms:modified xsi:type="dcterms:W3CDTF">2022-04-22T11:51:50Z</dcterms:modified>
</cp:coreProperties>
</file>