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70"/>
  </p:normalViewPr>
  <p:slideViewPr>
    <p:cSldViewPr snapToGrid="0" snapToObjects="1">
      <p:cViewPr varScale="1">
        <p:scale>
          <a:sx n="145" d="100"/>
          <a:sy n="145" d="100"/>
        </p:scale>
        <p:origin x="68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D44CC-BEF5-7443-9625-FA6C83D7A72E}" type="datetimeFigureOut">
              <a:rPr lang="en-US" smtClean="0"/>
              <a:t>7/6/23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51D50-A424-6D45-A309-DE495F4B72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035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D44CC-BEF5-7443-9625-FA6C83D7A72E}" type="datetimeFigureOut">
              <a:rPr lang="en-US" smtClean="0"/>
              <a:t>7/6/23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51D50-A424-6D45-A309-DE495F4B72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381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D44CC-BEF5-7443-9625-FA6C83D7A72E}" type="datetimeFigureOut">
              <a:rPr lang="en-US" smtClean="0"/>
              <a:t>7/6/23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51D50-A424-6D45-A309-DE495F4B72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189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D44CC-BEF5-7443-9625-FA6C83D7A72E}" type="datetimeFigureOut">
              <a:rPr lang="en-US" smtClean="0"/>
              <a:t>7/6/23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51D50-A424-6D45-A309-DE495F4B72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808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D44CC-BEF5-7443-9625-FA6C83D7A72E}" type="datetimeFigureOut">
              <a:rPr lang="en-US" smtClean="0"/>
              <a:t>7/6/23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51D50-A424-6D45-A309-DE495F4B72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9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D44CC-BEF5-7443-9625-FA6C83D7A72E}" type="datetimeFigureOut">
              <a:rPr lang="en-US" smtClean="0"/>
              <a:t>7/6/23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51D50-A424-6D45-A309-DE495F4B72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41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D44CC-BEF5-7443-9625-FA6C83D7A72E}" type="datetimeFigureOut">
              <a:rPr lang="en-US" smtClean="0"/>
              <a:t>7/6/23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51D50-A424-6D45-A309-DE495F4B72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774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D44CC-BEF5-7443-9625-FA6C83D7A72E}" type="datetimeFigureOut">
              <a:rPr lang="en-US" smtClean="0"/>
              <a:t>7/6/23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51D50-A424-6D45-A309-DE495F4B72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257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D44CC-BEF5-7443-9625-FA6C83D7A72E}" type="datetimeFigureOut">
              <a:rPr lang="en-US" smtClean="0"/>
              <a:t>7/6/23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51D50-A424-6D45-A309-DE495F4B72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570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D44CC-BEF5-7443-9625-FA6C83D7A72E}" type="datetimeFigureOut">
              <a:rPr lang="en-US" smtClean="0"/>
              <a:t>7/6/23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51D50-A424-6D45-A309-DE495F4B72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5826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D44CC-BEF5-7443-9625-FA6C83D7A72E}" type="datetimeFigureOut">
              <a:rPr lang="en-US" smtClean="0"/>
              <a:t>7/6/23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51D50-A424-6D45-A309-DE495F4B72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914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BD44CC-BEF5-7443-9625-FA6C83D7A72E}" type="datetimeFigureOut">
              <a:rPr lang="en-US" smtClean="0"/>
              <a:t>7/6/23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251D50-A424-6D45-A309-DE495F4B72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530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upplemental Movie 2 MDCK-GFP-ctrl" descr="supplemental Movie 2 MDCK-GFP-ctrl">
            <a:hlinkClick r:id="" action="ppaction://media"/>
            <a:extLst>
              <a:ext uri="{FF2B5EF4-FFF2-40B4-BE49-F238E27FC236}">
                <a16:creationId xmlns:a16="http://schemas.microsoft.com/office/drawing/2014/main" id="{B30823C4-E648-D645-8BA0-542CD591360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01033" y="495353"/>
            <a:ext cx="5631265" cy="41527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2C28546-0736-5242-B5BC-ECAA0C7FE9A8}"/>
              </a:ext>
            </a:extLst>
          </p:cNvPr>
          <p:cNvSpPr txBox="1"/>
          <p:nvPr/>
        </p:nvSpPr>
        <p:spPr>
          <a:xfrm>
            <a:off x="2001033" y="247144"/>
            <a:ext cx="13434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GFP-Ctrl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AFEAD5F-6446-5749-B18F-559D2743F3B0}"/>
              </a:ext>
            </a:extLst>
          </p:cNvPr>
          <p:cNvSpPr txBox="1"/>
          <p:nvPr/>
        </p:nvSpPr>
        <p:spPr>
          <a:xfrm>
            <a:off x="265818" y="4676936"/>
            <a:ext cx="3098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Supplementary movie 2</a:t>
            </a:r>
          </a:p>
        </p:txBody>
      </p:sp>
    </p:spTree>
    <p:extLst>
      <p:ext uri="{BB962C8B-B14F-4D97-AF65-F5344CB8AC3E}">
        <p14:creationId xmlns:p14="http://schemas.microsoft.com/office/powerpoint/2010/main" val="728590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4</Words>
  <Application>Microsoft Macintosh PowerPoint</Application>
  <PresentationFormat>On-screen Show (16:9)</PresentationFormat>
  <Paragraphs>2</Paragraphs>
  <Slides>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Weiyingqi Cui</dc:creator>
  <cp:lastModifiedBy>Weiyingqi Cui</cp:lastModifiedBy>
  <cp:revision>2</cp:revision>
  <dcterms:created xsi:type="dcterms:W3CDTF">2022-08-02T11:36:13Z</dcterms:created>
  <dcterms:modified xsi:type="dcterms:W3CDTF">2023-07-05T22:24:03Z</dcterms:modified>
</cp:coreProperties>
</file>