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420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29"/>
  </p:normalViewPr>
  <p:slideViewPr>
    <p:cSldViewPr snapToGrid="0" snapToObjects="1">
      <p:cViewPr varScale="1">
        <p:scale>
          <a:sx n="109" d="100"/>
          <a:sy n="109" d="100"/>
        </p:scale>
        <p:origin x="70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6-09T12:19:35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9963 16722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63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7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20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9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2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6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3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4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7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8035B-45DB-414F-81EA-4F1D06BD598F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5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.png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28474" y="251225"/>
            <a:ext cx="3499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E-Cadherin-RFP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/p60AmotL2 –GFP/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Caspase-3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E37AD864-B894-2F42-8BB1-285A504D6497}"/>
                  </a:ext>
                </a:extLst>
              </p14:cNvPr>
              <p14:cNvContentPartPr/>
              <p14:nvPr/>
            </p14:nvContentPartPr>
            <p14:xfrm>
              <a:off x="2690010" y="4514940"/>
              <a:ext cx="270" cy="27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E37AD864-B894-2F42-8BB1-285A504D64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82990" y="4507920"/>
                <a:ext cx="14310" cy="1431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6BD0B1D-AF97-0E45-9A86-59D5772D78F0}"/>
              </a:ext>
            </a:extLst>
          </p:cNvPr>
          <p:cNvSpPr txBox="1"/>
          <p:nvPr/>
        </p:nvSpPr>
        <p:spPr>
          <a:xfrm>
            <a:off x="0" y="4655101"/>
            <a:ext cx="1911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Supplementary movie 4</a:t>
            </a:r>
          </a:p>
        </p:txBody>
      </p:sp>
      <p:pic>
        <p:nvPicPr>
          <p:cNvPr id="2" name="4fpsmovie4_cropped_STD_10_Ecad, caspase A2 extrusion 1st try_2020_03_14__17_11_23(7).czi">
            <a:hlinkClick r:id="" action="ppaction://media"/>
            <a:extLst>
              <a:ext uri="{FF2B5EF4-FFF2-40B4-BE49-F238E27FC236}">
                <a16:creationId xmlns:a16="http://schemas.microsoft.com/office/drawing/2014/main" id="{24514B1E-E920-FFCF-C270-1EC4353579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500837" y="528224"/>
            <a:ext cx="3568265" cy="3730929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8047290">
            <a:off x="4265533" y="1907833"/>
            <a:ext cx="449814" cy="136225"/>
          </a:xfrm>
          <a:prstGeom prst="rightArrow">
            <a:avLst/>
          </a:prstGeom>
          <a:solidFill>
            <a:schemeClr val="bg1"/>
          </a:solidFill>
          <a:ln w="63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8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10</Words>
  <Application>Microsoft Office PowerPoint</Application>
  <PresentationFormat>On-screen Show (16:9)</PresentationFormat>
  <Paragraphs>2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Weiyingqi Cui</dc:creator>
  <cp:lastModifiedBy>Pedro Fonseca</cp:lastModifiedBy>
  <cp:revision>3</cp:revision>
  <dcterms:created xsi:type="dcterms:W3CDTF">2022-08-02T11:33:06Z</dcterms:created>
  <dcterms:modified xsi:type="dcterms:W3CDTF">2023-07-12T08:59:31Z</dcterms:modified>
</cp:coreProperties>
</file>