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19" r:id="rId2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986745-EA62-FB31-702F-87E2A609A987}" v="4" dt="2023-07-05T22:14:53.6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5"/>
    <p:restoredTop sz="94629"/>
  </p:normalViewPr>
  <p:slideViewPr>
    <p:cSldViewPr snapToGrid="0" snapToObjects="1">
      <p:cViewPr>
        <p:scale>
          <a:sx n="97" d="100"/>
          <a:sy n="97" d="100"/>
        </p:scale>
        <p:origin x="55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iyingqi Cui" userId="S::weiyingqi.cui@ki.se::718948fc-b641-409c-9f51-fe079351d02e" providerId="AD" clId="Web-{1A986745-EA62-FB31-702F-87E2A609A987}"/>
    <pc:docChg chg="modSld">
      <pc:chgData name="Weiyingqi Cui" userId="S::weiyingqi.cui@ki.se::718948fc-b641-409c-9f51-fe079351d02e" providerId="AD" clId="Web-{1A986745-EA62-FB31-702F-87E2A609A987}" dt="2023-07-05T22:14:50.757" v="1" actId="20577"/>
      <pc:docMkLst>
        <pc:docMk/>
      </pc:docMkLst>
      <pc:sldChg chg="modSp">
        <pc:chgData name="Weiyingqi Cui" userId="S::weiyingqi.cui@ki.se::718948fc-b641-409c-9f51-fe079351d02e" providerId="AD" clId="Web-{1A986745-EA62-FB31-702F-87E2A609A987}" dt="2023-07-05T22:14:50.757" v="1" actId="20577"/>
        <pc:sldMkLst>
          <pc:docMk/>
          <pc:sldMk cId="3760061366" sldId="419"/>
        </pc:sldMkLst>
        <pc:spChg chg="mod">
          <ac:chgData name="Weiyingqi Cui" userId="S::weiyingqi.cui@ki.se::718948fc-b641-409c-9f51-fe079351d02e" providerId="AD" clId="Web-{1A986745-EA62-FB31-702F-87E2A609A987}" dt="2023-07-05T22:14:50.757" v="1" actId="20577"/>
          <ac:spMkLst>
            <pc:docMk/>
            <pc:sldMk cId="3760061366" sldId="419"/>
            <ac:spMk id="8" creationId="{36BD0B1D-AF97-0E45-9A86-59D5772D78F0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6-09T12:19:35.0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9963 16722 24575,'0'0'0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E7015-1D16-1649-AF90-658CA808F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376E57-4AC1-B84D-A48D-4F07326C5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B6557-55F0-F346-BEEA-7E8116CFB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A655E-FA5B-9446-89A5-1C2F886A3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48561-7577-7A49-ADBD-CDA467C78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7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11935-0917-9D44-963E-083B49193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6DA127-557C-6E45-9AF2-C5ABAE71E4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AC272-6A8E-AD4B-A2AB-36A7F9317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5EC76-0376-E049-AB51-3ACB05148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3C886-C2D5-5A40-8A17-7F8B5E2A9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661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813205-4891-3348-A621-0463B038C5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5ECDF0-6809-3040-A07D-EBADBE9B60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52A66-9162-814F-A46C-D8445FD74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859FA-5986-F343-8778-0AD876C82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807CF-9F82-BB4D-A0A4-332EC8F63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8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D9DA8-EE1B-3248-85A2-59C9A9D88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72E48-7BBA-F149-BAFB-4B7002451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88EFC-5165-1347-932E-D833BA0F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3E5D9-8799-8F44-A881-E5122C395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0F208-8047-BB44-AA13-D2A1603F3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05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1A53D-C67A-694D-8C7A-7C7678206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4A44B-FC79-FD43-A82F-E537AC54E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53057-76AC-3048-9D92-7B448AE87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D39F8-6F19-764C-A38C-2F9EF8F02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D10F2-4AAD-4F4E-8FC9-836CB0FB4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42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E61E9-5398-CA49-B32B-1A083508C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3129A-1413-9441-B5E3-24900728EB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B15FF-9C7D-3B48-99E4-A9ECDE0571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C3395B-EB06-3648-B309-C9BDA9B5F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03906E-02B3-0445-81B7-79F863547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8C0D3B-6F1E-BA4F-AA21-DD0866319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35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2882-90A8-1642-B9E7-8460D58D3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37C26-8F77-184C-95A7-44C4529BB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689478-2BE2-3D4D-BC5E-C6275433FC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4FD145-84D2-5944-8C87-79441D241D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67682A-BC9C-D244-A08C-7EB422CBE6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E2B24E-6B0B-474C-8A1D-CC20889B5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319A8-5245-9A48-8CE2-F64963F2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CD45A1-3268-D340-8EDE-916D279F3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12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C4D00-BD20-2843-BAAD-6B4A6BFA5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C3C7BF-5121-204E-96B4-7D2905F24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AF0595-91CA-B74C-A4A1-EDB98F4A0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C170F5-BC8D-1946-AEC2-27D9EFDCA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00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A43C34-3BF7-0C4B-98F6-CA76C2BD4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ABBD40-513C-8D4D-A121-C62502340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B67F8-656E-9E47-9103-9596FB1BD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2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A9FCE-A157-AF4D-8B38-61F126259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84259-CC6C-8641-8317-44F69CE59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74276E-2ED2-D24D-8AB1-C9FD94F04D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0709D-D521-E04A-B54D-52EA3FDBF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18DBD-A9CA-A648-B579-CBEEC623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A83363-1D86-B744-868C-05E222E42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4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36734-5237-C741-8366-5A9CB4F33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6CDE19-64B8-4B49-9B89-4C4E7A91BE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DD24C1-10B4-454E-A224-EE5FA2AF6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56237-F86D-3B4B-AFF4-4D715A3C3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F8A4B0-6D53-6B42-9E29-FF5927657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EB7F24-1445-4249-A218-06357C915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263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B0E4B3-0C89-E446-9012-269A38A36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01DA4-DDD9-6A45-B3B0-EB1322F83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0F67A1-1FFF-BB4F-866C-501E73A829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8035B-45DB-414F-81EA-4F1D06BD598F}" type="datetimeFigureOut">
              <a:rPr lang="en-US" smtClean="0"/>
              <a:t>7/13/23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6E3B2-CB1B-FB47-B387-545277FDED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E260F-9FE5-C043-ADA0-2388B56CB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4C8F1-5BF7-9744-9545-EB5F0C0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7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730.png"/><Relationship Id="rId5" Type="http://schemas.openxmlformats.org/officeDocument/2006/relationships/customXml" Target="../ink/ink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60 gfp 6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6834" t="43316" r="5441" b="5470"/>
          <a:stretch/>
        </p:blipFill>
        <p:spPr>
          <a:xfrm>
            <a:off x="2361343" y="837720"/>
            <a:ext cx="6386587" cy="5041741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8047290">
            <a:off x="5657490" y="2637751"/>
            <a:ext cx="599752" cy="181633"/>
          </a:xfrm>
          <a:prstGeom prst="rightArrow">
            <a:avLst/>
          </a:prstGeom>
          <a:solidFill>
            <a:schemeClr val="bg1"/>
          </a:solidFill>
          <a:ln w="63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1384" y="190902"/>
            <a:ext cx="3963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</a:rPr>
              <a:t>E-cadherin – RFP/</a:t>
            </a:r>
            <a:r>
              <a:rPr lang="en-US" dirty="0">
                <a:solidFill>
                  <a:srgbClr val="00FF00"/>
                </a:solidFill>
                <a:latin typeface="Arial" panose="020B0604020202020204" pitchFamily="34" charset="0"/>
              </a:rPr>
              <a:t>p60 AmotL2 -GFP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E37AD864-B894-2F42-8BB1-285A504D6497}"/>
                  </a:ext>
                </a:extLst>
              </p14:cNvPr>
              <p14:cNvContentPartPr/>
              <p14:nvPr/>
            </p14:nvContentPartPr>
            <p14:xfrm>
              <a:off x="3586680" y="6019920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E37AD864-B894-2F42-8BB1-285A504D649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77320" y="6010560"/>
                <a:ext cx="19080" cy="1908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6BD0B1D-AF97-0E45-9A86-59D5772D78F0}"/>
              </a:ext>
            </a:extLst>
          </p:cNvPr>
          <p:cNvSpPr txBox="1"/>
          <p:nvPr/>
        </p:nvSpPr>
        <p:spPr>
          <a:xfrm>
            <a:off x="563658" y="6482432"/>
            <a:ext cx="2775119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/>
                <a:cs typeface="Arial"/>
              </a:rPr>
              <a:t>Supplementary movie 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B731BA2-F62D-BF45-8D34-BB602B29E12D}"/>
              </a:ext>
            </a:extLst>
          </p:cNvPr>
          <p:cNvCxnSpPr>
            <a:cxnSpLocks/>
          </p:cNvCxnSpPr>
          <p:nvPr/>
        </p:nvCxnSpPr>
        <p:spPr>
          <a:xfrm>
            <a:off x="7415561" y="5531005"/>
            <a:ext cx="100361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EA11597-DE81-0D44-8A8B-940BA92D7E6C}"/>
              </a:ext>
            </a:extLst>
          </p:cNvPr>
          <p:cNvSpPr txBox="1"/>
          <p:nvPr/>
        </p:nvSpPr>
        <p:spPr>
          <a:xfrm>
            <a:off x="7643056" y="5224178"/>
            <a:ext cx="7761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/>
                <a:cs typeface="Arial"/>
              </a:rPr>
              <a:t>20µm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6006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</Words>
  <Application>Microsoft Macintosh PowerPoint</Application>
  <PresentationFormat>Widescreen</PresentationFormat>
  <Paragraphs>3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Weiyingqi Cui</dc:creator>
  <cp:lastModifiedBy>Weiyingqi Cui</cp:lastModifiedBy>
  <cp:revision>4</cp:revision>
  <dcterms:created xsi:type="dcterms:W3CDTF">2022-08-02T11:33:06Z</dcterms:created>
  <dcterms:modified xsi:type="dcterms:W3CDTF">2023-07-12T22:03:46Z</dcterms:modified>
</cp:coreProperties>
</file>