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833"/>
    <p:restoredTop sz="94629"/>
  </p:normalViewPr>
  <p:slideViewPr>
    <p:cSldViewPr snapToGrid="0" snapToObjects="1">
      <p:cViewPr varScale="1">
        <p:scale>
          <a:sx n="146" d="100"/>
          <a:sy n="146" d="100"/>
        </p:scale>
        <p:origin x="16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488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47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0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01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06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4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16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903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90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A8A5F-BA52-2446-A352-F3C0342BECB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0654A-6965-6448-9EBE-F47084922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15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E5D8FF-077F-1F41-A9D0-376AB3E13407}"/>
              </a:ext>
            </a:extLst>
          </p:cNvPr>
          <p:cNvSpPr txBox="1"/>
          <p:nvPr/>
        </p:nvSpPr>
        <p:spPr>
          <a:xfrm>
            <a:off x="210468" y="4844970"/>
            <a:ext cx="3098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Movie 3</a:t>
            </a:r>
          </a:p>
        </p:txBody>
      </p:sp>
      <p:pic>
        <p:nvPicPr>
          <p:cNvPr id="5" name="supplemental Movie 3 MDCK-p60AmotL2-GFP" descr="supplemental Movie 3 MDCK-p60AmotL2-GFP">
            <a:hlinkClick r:id="" action="ppaction://media"/>
            <a:extLst>
              <a:ext uri="{FF2B5EF4-FFF2-40B4-BE49-F238E27FC236}">
                <a16:creationId xmlns:a16="http://schemas.microsoft.com/office/drawing/2014/main" id="{8CB75DDD-F0B6-6E44-8965-FA709C0C06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2715" y="405257"/>
            <a:ext cx="5875609" cy="43329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A96DE6-FA88-8641-9485-E20E719E026F}"/>
              </a:ext>
            </a:extLst>
          </p:cNvPr>
          <p:cNvSpPr txBox="1"/>
          <p:nvPr/>
        </p:nvSpPr>
        <p:spPr>
          <a:xfrm>
            <a:off x="1832715" y="174425"/>
            <a:ext cx="4716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p60AmotL2-GFP/</a:t>
            </a:r>
            <a:r>
              <a:rPr lang="en-US" sz="1200" b="1" dirty="0">
                <a:solidFill>
                  <a:srgbClr val="FC03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Extruding p60AmotL2-GFP cells</a:t>
            </a:r>
          </a:p>
        </p:txBody>
      </p:sp>
    </p:spTree>
    <p:extLst>
      <p:ext uri="{BB962C8B-B14F-4D97-AF65-F5344CB8AC3E}">
        <p14:creationId xmlns:p14="http://schemas.microsoft.com/office/powerpoint/2010/main" val="89764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8</Words>
  <Application>Microsoft Macintosh PowerPoint</Application>
  <PresentationFormat>On-screen Show (16:9)</PresentationFormat>
  <Paragraphs>2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Weiyingqi Cui</dc:creator>
  <cp:lastModifiedBy>Weiyingqi Cui</cp:lastModifiedBy>
  <cp:revision>7</cp:revision>
  <dcterms:created xsi:type="dcterms:W3CDTF">2022-08-02T11:37:21Z</dcterms:created>
  <dcterms:modified xsi:type="dcterms:W3CDTF">2023-07-05T22:21:41Z</dcterms:modified>
</cp:coreProperties>
</file>