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0" r:id="rId2"/>
    <p:sldId id="261" r:id="rId3"/>
    <p:sldId id="268" r:id="rId4"/>
    <p:sldId id="266" r:id="rId5"/>
    <p:sldId id="269" r:id="rId6"/>
    <p:sldId id="267" r:id="rId7"/>
    <p:sldId id="270" r:id="rId8"/>
    <p:sldId id="281" r:id="rId9"/>
    <p:sldId id="282" r:id="rId10"/>
    <p:sldId id="271" r:id="rId11"/>
    <p:sldId id="274" r:id="rId12"/>
    <p:sldId id="277" r:id="rId13"/>
    <p:sldId id="272" r:id="rId14"/>
    <p:sldId id="275" r:id="rId15"/>
    <p:sldId id="278" r:id="rId16"/>
    <p:sldId id="273" r:id="rId17"/>
    <p:sldId id="276" r:id="rId18"/>
    <p:sldId id="279" r:id="rId1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2267E-C8BF-49A3-85C9-9C0BE182140C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E38FC-C0A4-4306-8C8B-D262B95D85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3192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9913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333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6370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1224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8328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580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743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4425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943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50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4984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4D914-4294-4F1A-A592-791B3435536F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96BE8-F6D1-4B07-B80E-94C782CA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1473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11" Type="http://schemas.openxmlformats.org/officeDocument/2006/relationships/image" Target="../media/image105.png"/><Relationship Id="rId5" Type="http://schemas.openxmlformats.org/officeDocument/2006/relationships/image" Target="../media/image99.png"/><Relationship Id="rId10" Type="http://schemas.openxmlformats.org/officeDocument/2006/relationships/image" Target="../media/image104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5" Type="http://schemas.openxmlformats.org/officeDocument/2006/relationships/image" Target="../media/image123.png"/><Relationship Id="rId10" Type="http://schemas.openxmlformats.org/officeDocument/2006/relationships/image" Target="../media/image128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131.png"/><Relationship Id="rId7" Type="http://schemas.openxmlformats.org/officeDocument/2006/relationships/image" Target="../media/image13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png"/><Relationship Id="rId11" Type="http://schemas.openxmlformats.org/officeDocument/2006/relationships/image" Target="../media/image139.png"/><Relationship Id="rId5" Type="http://schemas.openxmlformats.org/officeDocument/2006/relationships/image" Target="../media/image133.png"/><Relationship Id="rId10" Type="http://schemas.openxmlformats.org/officeDocument/2006/relationships/image" Target="../media/image138.png"/><Relationship Id="rId4" Type="http://schemas.openxmlformats.org/officeDocument/2006/relationships/image" Target="../media/image132.png"/><Relationship Id="rId9" Type="http://schemas.openxmlformats.org/officeDocument/2006/relationships/image" Target="../media/image1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359691" y="1485279"/>
            <a:ext cx="473206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Hif1</a:t>
            </a:r>
            <a:r>
              <a:rPr lang="el-GR" altLang="ko-KR" sz="900" b="1" dirty="0" smtClean="0">
                <a:latin typeface="Times New Roman"/>
                <a:cs typeface="Times New Roman"/>
              </a:rPr>
              <a:t>α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10500" y="-1493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Supple1A.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564071" y="631141"/>
            <a:ext cx="81114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8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800" b="1" baseline="-250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ko-KR" altLang="en-US" sz="800" b="1" baseline="-250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1681688" y="846941"/>
            <a:ext cx="5578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113" y="2856981"/>
            <a:ext cx="1262210" cy="147763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363189" y="3629701"/>
            <a:ext cx="524503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Vps35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993" y="1073803"/>
            <a:ext cx="1270984" cy="164028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413737"/>
              </p:ext>
            </p:extLst>
          </p:nvPr>
        </p:nvGraphicFramePr>
        <p:xfrm>
          <a:off x="1212527" y="777894"/>
          <a:ext cx="116268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8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88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39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NPC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971" y="4416524"/>
            <a:ext cx="1260006" cy="14607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324242" y="5209358"/>
            <a:ext cx="447558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Mul1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71597" y="2069992"/>
            <a:ext cx="453970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Mfn2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3" b="10698"/>
          <a:stretch/>
        </p:blipFill>
        <p:spPr bwMode="auto">
          <a:xfrm>
            <a:off x="3638148" y="2583192"/>
            <a:ext cx="1252231" cy="152720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4953811" y="3019885"/>
            <a:ext cx="357790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Mff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2" b="46676"/>
          <a:stretch/>
        </p:blipFill>
        <p:spPr bwMode="auto">
          <a:xfrm>
            <a:off x="3638148" y="4181145"/>
            <a:ext cx="1252976" cy="55027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4977189" y="4362399"/>
            <a:ext cx="530915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Lonp1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0" name="Picture 1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6185702" y="1073803"/>
            <a:ext cx="1177643" cy="79377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7465409" y="1367449"/>
            <a:ext cx="453970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Lc3b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1" name="Picture 11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54" b="14193"/>
          <a:stretch/>
        </p:blipFill>
        <p:spPr bwMode="auto">
          <a:xfrm>
            <a:off x="3637911" y="4771633"/>
            <a:ext cx="1261677" cy="110563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4974238" y="5308013"/>
            <a:ext cx="389850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P62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2" name="Picture 1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5"/>
          <a:stretch/>
        </p:blipFill>
        <p:spPr bwMode="auto">
          <a:xfrm>
            <a:off x="6185702" y="1962088"/>
            <a:ext cx="1162055" cy="103045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7465409" y="2408678"/>
            <a:ext cx="505267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Prdx2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3" name="Picture 1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22"/>
          <a:stretch/>
        </p:blipFill>
        <p:spPr bwMode="auto">
          <a:xfrm>
            <a:off x="6176154" y="3250717"/>
            <a:ext cx="1181705" cy="139449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7465409" y="3981588"/>
            <a:ext cx="505267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Prdx5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4" name="Picture 1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60"/>
          <a:stretch/>
        </p:blipFill>
        <p:spPr bwMode="auto">
          <a:xfrm>
            <a:off x="6187732" y="4808667"/>
            <a:ext cx="1157993" cy="106860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7465409" y="5225292"/>
            <a:ext cx="562975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9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4150193" y="631141"/>
            <a:ext cx="73278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8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800" b="1" baseline="-250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ko-KR" altLang="en-US" sz="800" b="1" baseline="-250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8" name="직선 연결선 47"/>
          <p:cNvCxnSpPr/>
          <p:nvPr/>
        </p:nvCxnSpPr>
        <p:spPr>
          <a:xfrm>
            <a:off x="4267810" y="846941"/>
            <a:ext cx="50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표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476226"/>
              </p:ext>
            </p:extLst>
          </p:nvPr>
        </p:nvGraphicFramePr>
        <p:xfrm>
          <a:off x="3722945" y="777894"/>
          <a:ext cx="11198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2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94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9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NPC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0" name="직사각형 49"/>
          <p:cNvSpPr/>
          <p:nvPr/>
        </p:nvSpPr>
        <p:spPr>
          <a:xfrm>
            <a:off x="6630558" y="631141"/>
            <a:ext cx="73278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8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800" b="1" baseline="-250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ko-KR" altLang="en-US" sz="800" b="1" baseline="-250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1" name="직선 연결선 50"/>
          <p:cNvCxnSpPr/>
          <p:nvPr/>
        </p:nvCxnSpPr>
        <p:spPr>
          <a:xfrm>
            <a:off x="6748175" y="846941"/>
            <a:ext cx="50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표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479304"/>
              </p:ext>
            </p:extLst>
          </p:nvPr>
        </p:nvGraphicFramePr>
        <p:xfrm>
          <a:off x="6203310" y="777894"/>
          <a:ext cx="118159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5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42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17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NPC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561866" y="1426449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3" name="직선 연결선 52"/>
          <p:cNvCxnSpPr/>
          <p:nvPr/>
        </p:nvCxnSpPr>
        <p:spPr>
          <a:xfrm>
            <a:off x="1030663" y="152992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11560" y="204492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1030663" y="213989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611560" y="379917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8" name="직선 연결선 57"/>
          <p:cNvCxnSpPr/>
          <p:nvPr/>
        </p:nvCxnSpPr>
        <p:spPr>
          <a:xfrm>
            <a:off x="1030663" y="390328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61866" y="3312367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0" name="직선 연결선 59"/>
          <p:cNvCxnSpPr/>
          <p:nvPr/>
        </p:nvCxnSpPr>
        <p:spPr>
          <a:xfrm>
            <a:off x="1030663" y="341584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39552" y="5494245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3" name="직선 연결선 62"/>
          <p:cNvCxnSpPr/>
          <p:nvPr/>
        </p:nvCxnSpPr>
        <p:spPr>
          <a:xfrm>
            <a:off x="958655" y="558921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539552" y="478142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5" name="직선 연결선 64"/>
          <p:cNvCxnSpPr/>
          <p:nvPr/>
        </p:nvCxnSpPr>
        <p:spPr>
          <a:xfrm>
            <a:off x="958655" y="488489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148" y="1073803"/>
            <a:ext cx="1249556" cy="14462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TextBox 66"/>
          <p:cNvSpPr txBox="1"/>
          <p:nvPr/>
        </p:nvSpPr>
        <p:spPr>
          <a:xfrm>
            <a:off x="3131840" y="1916832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>
            <a:off x="3601912" y="202030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3181534" y="362462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1" name="직선 연결선 70"/>
          <p:cNvCxnSpPr/>
          <p:nvPr/>
        </p:nvCxnSpPr>
        <p:spPr>
          <a:xfrm>
            <a:off x="3601912" y="371959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3181534" y="281500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3" name="직선 연결선 72"/>
          <p:cNvCxnSpPr/>
          <p:nvPr/>
        </p:nvCxnSpPr>
        <p:spPr>
          <a:xfrm>
            <a:off x="3601912" y="291848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3131840" y="4451962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5" name="직선 연결선 74"/>
          <p:cNvCxnSpPr/>
          <p:nvPr/>
        </p:nvCxnSpPr>
        <p:spPr>
          <a:xfrm>
            <a:off x="3601912" y="455155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3233929" y="559997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7" name="직선 연결선 76"/>
          <p:cNvCxnSpPr/>
          <p:nvPr/>
        </p:nvCxnSpPr>
        <p:spPr>
          <a:xfrm>
            <a:off x="3645487" y="570408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3218121" y="511028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7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9" name="직선 연결선 78"/>
          <p:cNvCxnSpPr/>
          <p:nvPr/>
        </p:nvCxnSpPr>
        <p:spPr>
          <a:xfrm>
            <a:off x="3649887" y="521663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8"/>
          <p:cNvCxnSpPr/>
          <p:nvPr/>
        </p:nvCxnSpPr>
        <p:spPr>
          <a:xfrm flipH="1">
            <a:off x="2271603" y="1594528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직선 화살표 연결선 81"/>
          <p:cNvCxnSpPr/>
          <p:nvPr/>
        </p:nvCxnSpPr>
        <p:spPr>
          <a:xfrm flipH="1">
            <a:off x="2291181" y="374893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직선 화살표 연결선 82"/>
          <p:cNvCxnSpPr/>
          <p:nvPr/>
        </p:nvCxnSpPr>
        <p:spPr>
          <a:xfrm flipH="1">
            <a:off x="2252234" y="532477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직선 화살표 연결선 83"/>
          <p:cNvCxnSpPr/>
          <p:nvPr/>
        </p:nvCxnSpPr>
        <p:spPr>
          <a:xfrm flipH="1">
            <a:off x="4848814" y="313530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화살표 연결선 84"/>
          <p:cNvCxnSpPr/>
          <p:nvPr/>
        </p:nvCxnSpPr>
        <p:spPr>
          <a:xfrm flipH="1">
            <a:off x="4890477" y="219123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화살표 연결선 85"/>
          <p:cNvCxnSpPr/>
          <p:nvPr/>
        </p:nvCxnSpPr>
        <p:spPr>
          <a:xfrm flipH="1">
            <a:off x="4899589" y="449278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화살표 연결선 86"/>
          <p:cNvCxnSpPr/>
          <p:nvPr/>
        </p:nvCxnSpPr>
        <p:spPr>
          <a:xfrm flipH="1">
            <a:off x="4887704" y="541680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직선 화살표 연결선 87"/>
          <p:cNvCxnSpPr/>
          <p:nvPr/>
        </p:nvCxnSpPr>
        <p:spPr>
          <a:xfrm flipH="1">
            <a:off x="7385401" y="148663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728596" y="1429898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0" name="직선 연결선 89"/>
          <p:cNvCxnSpPr/>
          <p:nvPr/>
        </p:nvCxnSpPr>
        <p:spPr>
          <a:xfrm>
            <a:off x="6147699" y="153337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직선 화살표 연결선 90"/>
          <p:cNvCxnSpPr/>
          <p:nvPr/>
        </p:nvCxnSpPr>
        <p:spPr>
          <a:xfrm flipH="1">
            <a:off x="7385401" y="251778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5728596" y="213443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3" name="직선 연결선 92"/>
          <p:cNvCxnSpPr/>
          <p:nvPr/>
        </p:nvCxnSpPr>
        <p:spPr>
          <a:xfrm>
            <a:off x="6147699" y="222939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직선 화살표 연결선 93"/>
          <p:cNvCxnSpPr/>
          <p:nvPr/>
        </p:nvCxnSpPr>
        <p:spPr>
          <a:xfrm flipH="1">
            <a:off x="7385401" y="408786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5728596" y="364508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6" name="직선 연결선 95"/>
          <p:cNvCxnSpPr/>
          <p:nvPr/>
        </p:nvCxnSpPr>
        <p:spPr>
          <a:xfrm>
            <a:off x="6147699" y="374005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5728596" y="431649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32kDa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8" name="직선 연결선 97"/>
          <p:cNvCxnSpPr/>
          <p:nvPr/>
        </p:nvCxnSpPr>
        <p:spPr>
          <a:xfrm>
            <a:off x="6147699" y="441146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flipH="1">
            <a:off x="7385401" y="535030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5728596" y="567721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1" name="직선 연결선 100"/>
          <p:cNvCxnSpPr/>
          <p:nvPr/>
        </p:nvCxnSpPr>
        <p:spPr>
          <a:xfrm>
            <a:off x="6147699" y="578132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969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6165" y="1037928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899592" y="1264277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441933" y="1037928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5385360" y="1264277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304584" y="1037928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248011" y="1264277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745490" y="1037928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6706917" y="1264277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48522" y="103792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1556683" y="1264277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17396" y="103792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2935557" y="1264277"/>
            <a:ext cx="7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42862" y="103792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직선 연결선 14"/>
          <p:cNvCxnSpPr/>
          <p:nvPr/>
        </p:nvCxnSpPr>
        <p:spPr>
          <a:xfrm>
            <a:off x="6069023" y="1264277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596616" y="103792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7414777" y="1264277"/>
            <a:ext cx="7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899592" y="1005827"/>
            <a:ext cx="118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230011" y="1005827"/>
            <a:ext cx="144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5373560" y="1001469"/>
            <a:ext cx="118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6660232" y="1001469"/>
            <a:ext cx="144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37753" y="758123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1721" y="753765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06996" y="758123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37217" y="753765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9512" y="589912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18589" y="589912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24" y="1358671"/>
            <a:ext cx="3096000" cy="53774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직선 연결선 29"/>
          <p:cNvCxnSpPr/>
          <p:nvPr/>
        </p:nvCxnSpPr>
        <p:spPr>
          <a:xfrm>
            <a:off x="1559286" y="1393227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197575" y="1393227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2864831" y="1393227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7" name="Picture 3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423" y="1358671"/>
            <a:ext cx="3096000" cy="536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086321" y="1355187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733754" y="1355187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382239" y="1355187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24" y="2070306"/>
            <a:ext cx="3096000" cy="968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4" name="직선 연결선 43"/>
          <p:cNvCxnSpPr/>
          <p:nvPr/>
        </p:nvCxnSpPr>
        <p:spPr>
          <a:xfrm>
            <a:off x="1548753" y="2077191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2232762" y="2077191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2906672" y="2077191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423" y="2060848"/>
            <a:ext cx="3096000" cy="968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" name="직선 연결선 50"/>
          <p:cNvCxnSpPr/>
          <p:nvPr/>
        </p:nvCxnSpPr>
        <p:spPr>
          <a:xfrm>
            <a:off x="5995702" y="2070306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6660232" y="2070306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7317448" y="2070306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24" y="3103355"/>
            <a:ext cx="3096000" cy="74819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9" name="직선 연결선 58"/>
          <p:cNvCxnSpPr/>
          <p:nvPr/>
        </p:nvCxnSpPr>
        <p:spPr>
          <a:xfrm>
            <a:off x="1601384" y="3090127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2267105" y="3090127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/>
          <p:cNvCxnSpPr/>
          <p:nvPr/>
        </p:nvCxnSpPr>
        <p:spPr>
          <a:xfrm>
            <a:off x="2915816" y="3090127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423" y="3103355"/>
            <a:ext cx="3096000" cy="748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8" name="직선 연결선 67"/>
          <p:cNvCxnSpPr/>
          <p:nvPr/>
        </p:nvCxnSpPr>
        <p:spPr>
          <a:xfrm>
            <a:off x="6018527" y="3096706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/>
          <p:cNvCxnSpPr/>
          <p:nvPr/>
        </p:nvCxnSpPr>
        <p:spPr>
          <a:xfrm>
            <a:off x="6678520" y="3096706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직선 연결선 69"/>
          <p:cNvCxnSpPr/>
          <p:nvPr/>
        </p:nvCxnSpPr>
        <p:spPr>
          <a:xfrm>
            <a:off x="7344880" y="3096706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24" y="4039460"/>
            <a:ext cx="3096000" cy="40651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5" name="직선 연결선 74"/>
          <p:cNvCxnSpPr/>
          <p:nvPr/>
        </p:nvCxnSpPr>
        <p:spPr>
          <a:xfrm>
            <a:off x="1537562" y="4040850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/>
        </p:nvCxnSpPr>
        <p:spPr>
          <a:xfrm>
            <a:off x="2203283" y="4040850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직선 연결선 76"/>
          <p:cNvCxnSpPr/>
          <p:nvPr/>
        </p:nvCxnSpPr>
        <p:spPr>
          <a:xfrm>
            <a:off x="2858905" y="4040850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Picture 8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423" y="4039460"/>
            <a:ext cx="3096000" cy="406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0" name="직선 연결선 79"/>
          <p:cNvCxnSpPr/>
          <p:nvPr/>
        </p:nvCxnSpPr>
        <p:spPr>
          <a:xfrm>
            <a:off x="5912720" y="4054296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연결선 80"/>
          <p:cNvCxnSpPr/>
          <p:nvPr/>
        </p:nvCxnSpPr>
        <p:spPr>
          <a:xfrm>
            <a:off x="6621929" y="4054296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직선 연결선 81"/>
          <p:cNvCxnSpPr/>
          <p:nvPr/>
        </p:nvCxnSpPr>
        <p:spPr>
          <a:xfrm>
            <a:off x="7301860" y="4054296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24" y="4581128"/>
            <a:ext cx="3096000" cy="80166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7" name="직선 연결선 86"/>
          <p:cNvCxnSpPr/>
          <p:nvPr/>
        </p:nvCxnSpPr>
        <p:spPr>
          <a:xfrm>
            <a:off x="1556808" y="4587352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직선 연결선 87"/>
          <p:cNvCxnSpPr/>
          <p:nvPr/>
        </p:nvCxnSpPr>
        <p:spPr>
          <a:xfrm>
            <a:off x="2244831" y="4587352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직선 연결선 88"/>
          <p:cNvCxnSpPr/>
          <p:nvPr/>
        </p:nvCxnSpPr>
        <p:spPr>
          <a:xfrm>
            <a:off x="2889528" y="4587352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" name="Picture 10"/>
          <p:cNvPicPr preferRelativeResize="0"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423" y="4581128"/>
            <a:ext cx="3096000" cy="802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6" name="직선 연결선 95"/>
          <p:cNvCxnSpPr/>
          <p:nvPr/>
        </p:nvCxnSpPr>
        <p:spPr>
          <a:xfrm>
            <a:off x="5984728" y="4586296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직선 연결선 96"/>
          <p:cNvCxnSpPr/>
          <p:nvPr/>
        </p:nvCxnSpPr>
        <p:spPr>
          <a:xfrm>
            <a:off x="6650224" y="4586296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연결선 97"/>
          <p:cNvCxnSpPr/>
          <p:nvPr/>
        </p:nvCxnSpPr>
        <p:spPr>
          <a:xfrm>
            <a:off x="7291160" y="4586296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3954383" y="1733177"/>
            <a:ext cx="61908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err="1" smtClean="0">
                <a:latin typeface="Arial" pitchFamily="34" charset="0"/>
                <a:cs typeface="Arial" pitchFamily="34" charset="0"/>
              </a:rPr>
              <a:t>Delphilin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7" name="직선 화살표 연결선 106"/>
          <p:cNvCxnSpPr/>
          <p:nvPr/>
        </p:nvCxnSpPr>
        <p:spPr>
          <a:xfrm flipH="1">
            <a:off x="3859920" y="185350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8380603" y="1627278"/>
            <a:ext cx="61908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err="1" smtClean="0">
                <a:latin typeface="Arial" pitchFamily="34" charset="0"/>
                <a:cs typeface="Arial" pitchFamily="34" charset="0"/>
              </a:rPr>
              <a:t>Delphilin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9" name="직선 화살표 연결선 108"/>
          <p:cNvCxnSpPr/>
          <p:nvPr/>
        </p:nvCxnSpPr>
        <p:spPr>
          <a:xfrm flipH="1">
            <a:off x="8286140" y="174760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242664" y="1766854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1" name="직선 연결선 110"/>
          <p:cNvCxnSpPr/>
          <p:nvPr/>
        </p:nvCxnSpPr>
        <p:spPr>
          <a:xfrm>
            <a:off x="709221" y="187033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4674100" y="1747602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3" name="직선 연결선 112"/>
          <p:cNvCxnSpPr/>
          <p:nvPr/>
        </p:nvCxnSpPr>
        <p:spPr>
          <a:xfrm>
            <a:off x="5132855" y="185107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292358" y="248289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5" name="직선 연결선 114"/>
          <p:cNvCxnSpPr/>
          <p:nvPr/>
        </p:nvCxnSpPr>
        <p:spPr>
          <a:xfrm>
            <a:off x="709221" y="257785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4723794" y="245545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7" name="직선 연결선 116"/>
          <p:cNvCxnSpPr/>
          <p:nvPr/>
        </p:nvCxnSpPr>
        <p:spPr>
          <a:xfrm>
            <a:off x="5132855" y="255956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3954383" y="2394350"/>
            <a:ext cx="72968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Syntaxin12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9" name="직선 화살표 연결선 118"/>
          <p:cNvCxnSpPr/>
          <p:nvPr/>
        </p:nvCxnSpPr>
        <p:spPr>
          <a:xfrm flipH="1">
            <a:off x="3859920" y="251467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8380603" y="2331486"/>
            <a:ext cx="72968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Syntaxin12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1" name="직선 화살표 연결선 120"/>
          <p:cNvCxnSpPr/>
          <p:nvPr/>
        </p:nvCxnSpPr>
        <p:spPr>
          <a:xfrm flipH="1">
            <a:off x="8286140" y="245181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292358" y="353247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3" name="직선 연결선 122"/>
          <p:cNvCxnSpPr/>
          <p:nvPr/>
        </p:nvCxnSpPr>
        <p:spPr>
          <a:xfrm>
            <a:off x="709221" y="362743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3954383" y="3524777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Vps45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5" name="직선 화살표 연결선 124"/>
          <p:cNvCxnSpPr/>
          <p:nvPr/>
        </p:nvCxnSpPr>
        <p:spPr>
          <a:xfrm flipH="1">
            <a:off x="3859920" y="364510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4723794" y="348812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7" name="직선 연결선 126"/>
          <p:cNvCxnSpPr/>
          <p:nvPr/>
        </p:nvCxnSpPr>
        <p:spPr>
          <a:xfrm>
            <a:off x="5132855" y="359223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8380603" y="3537379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Vps45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1" name="직선 화살표 연결선 130"/>
          <p:cNvCxnSpPr/>
          <p:nvPr/>
        </p:nvCxnSpPr>
        <p:spPr>
          <a:xfrm flipH="1">
            <a:off x="8286140" y="365770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292358" y="421405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3" name="직선 연결선 132"/>
          <p:cNvCxnSpPr/>
          <p:nvPr/>
        </p:nvCxnSpPr>
        <p:spPr>
          <a:xfrm>
            <a:off x="709221" y="431752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3954383" y="4092992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5" name="직선 화살표 연결선 134"/>
          <p:cNvCxnSpPr/>
          <p:nvPr/>
        </p:nvCxnSpPr>
        <p:spPr>
          <a:xfrm flipH="1">
            <a:off x="3859920" y="4208877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8380603" y="4054296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7" name="직선 화살표 연결선 136"/>
          <p:cNvCxnSpPr/>
          <p:nvPr/>
        </p:nvCxnSpPr>
        <p:spPr>
          <a:xfrm flipH="1">
            <a:off x="8286140" y="417018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4723794" y="423819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9" name="직선 연결선 138"/>
          <p:cNvCxnSpPr/>
          <p:nvPr/>
        </p:nvCxnSpPr>
        <p:spPr>
          <a:xfrm>
            <a:off x="5132855" y="434167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954383" y="4847831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Wnt3a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1" name="직선 화살표 연결선 140"/>
          <p:cNvCxnSpPr/>
          <p:nvPr/>
        </p:nvCxnSpPr>
        <p:spPr>
          <a:xfrm flipH="1">
            <a:off x="3859920" y="496815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>
            <a:off x="292358" y="482792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3" name="직선 연결선 142"/>
          <p:cNvCxnSpPr/>
          <p:nvPr/>
        </p:nvCxnSpPr>
        <p:spPr>
          <a:xfrm>
            <a:off x="709221" y="493139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/>
          <p:cNvSpPr txBox="1"/>
          <p:nvPr/>
        </p:nvSpPr>
        <p:spPr>
          <a:xfrm>
            <a:off x="8380603" y="4827922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Wnt3a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5" name="직선 화살표 연결선 144"/>
          <p:cNvCxnSpPr/>
          <p:nvPr/>
        </p:nvCxnSpPr>
        <p:spPr>
          <a:xfrm flipH="1">
            <a:off x="8286140" y="494824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4723794" y="483457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7" name="직선 연결선 146"/>
          <p:cNvCxnSpPr/>
          <p:nvPr/>
        </p:nvCxnSpPr>
        <p:spPr>
          <a:xfrm>
            <a:off x="5132855" y="493804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Supple2B.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5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092" y="2355238"/>
            <a:ext cx="3096000" cy="69092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1578" y="1087240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935005" y="1313589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374753" y="1082757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5318180" y="1309106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339997" y="107827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283424" y="1313589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727674" y="1087240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6671101" y="1313589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83935" y="1082757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1592096" y="1313589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88809" y="1072017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2970970" y="1313589"/>
            <a:ext cx="86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93682" y="1078274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직선 연결선 14"/>
          <p:cNvCxnSpPr/>
          <p:nvPr/>
        </p:nvCxnSpPr>
        <p:spPr>
          <a:xfrm>
            <a:off x="6001843" y="130462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596800" y="109159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7378961" y="1317947"/>
            <a:ext cx="86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935005" y="1055139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311144" y="1055139"/>
            <a:ext cx="15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5337360" y="1055139"/>
            <a:ext cx="12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6624416" y="1055139"/>
            <a:ext cx="162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09166" y="807435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93521" y="807435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24129" y="807435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91401" y="807435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1623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90597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50" y="1360349"/>
            <a:ext cx="3096000" cy="80673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직선 연결선 29"/>
          <p:cNvCxnSpPr/>
          <p:nvPr/>
        </p:nvCxnSpPr>
        <p:spPr>
          <a:xfrm>
            <a:off x="1606954" y="136833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290963" y="136833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2954838" y="136833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944639" y="1582720"/>
            <a:ext cx="50045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092" y="1364795"/>
            <a:ext cx="3096000" cy="80228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5954124" y="1357723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610701" y="1357723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278590" y="1357723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10" y="3816398"/>
            <a:ext cx="3096000" cy="75229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4" name="직선 연결선 43"/>
          <p:cNvCxnSpPr/>
          <p:nvPr/>
        </p:nvCxnSpPr>
        <p:spPr>
          <a:xfrm>
            <a:off x="1568763" y="3838699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2243628" y="3838699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2889215" y="3838699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944639" y="4008694"/>
            <a:ext cx="59663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092" y="3816398"/>
            <a:ext cx="3096000" cy="79873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5" name="직선 연결선 54"/>
          <p:cNvCxnSpPr/>
          <p:nvPr/>
        </p:nvCxnSpPr>
        <p:spPr>
          <a:xfrm>
            <a:off x="5941992" y="3816398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/>
          <p:cNvCxnSpPr/>
          <p:nvPr/>
        </p:nvCxnSpPr>
        <p:spPr>
          <a:xfrm>
            <a:off x="6626001" y="3816398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/>
          <p:cNvCxnSpPr/>
          <p:nvPr/>
        </p:nvCxnSpPr>
        <p:spPr>
          <a:xfrm>
            <a:off x="7275602" y="3816398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2" name="Picture 6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50" y="2393792"/>
            <a:ext cx="3096000" cy="691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2" name="직선 연결선 61"/>
          <p:cNvCxnSpPr/>
          <p:nvPr/>
        </p:nvCxnSpPr>
        <p:spPr>
          <a:xfrm>
            <a:off x="1671158" y="2393792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연결선 62"/>
          <p:cNvCxnSpPr/>
          <p:nvPr/>
        </p:nvCxnSpPr>
        <p:spPr>
          <a:xfrm>
            <a:off x="2312565" y="2393792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>
            <a:off x="2972653" y="2393792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3944639" y="2667969"/>
            <a:ext cx="64152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83" y="3212976"/>
            <a:ext cx="3096000" cy="42855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8" name="직선 연결선 77"/>
          <p:cNvCxnSpPr/>
          <p:nvPr/>
        </p:nvCxnSpPr>
        <p:spPr>
          <a:xfrm>
            <a:off x="1547554" y="3218495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직선 연결선 78"/>
          <p:cNvCxnSpPr/>
          <p:nvPr/>
        </p:nvCxnSpPr>
        <p:spPr>
          <a:xfrm>
            <a:off x="2242714" y="3218495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/>
          <p:cNvCxnSpPr/>
          <p:nvPr/>
        </p:nvCxnSpPr>
        <p:spPr>
          <a:xfrm>
            <a:off x="2962344" y="3218495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092" y="3212976"/>
            <a:ext cx="3096000" cy="4224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3" name="직선 연결선 82"/>
          <p:cNvCxnSpPr/>
          <p:nvPr/>
        </p:nvCxnSpPr>
        <p:spPr>
          <a:xfrm>
            <a:off x="5867000" y="3226336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직선 연결선 83"/>
          <p:cNvCxnSpPr/>
          <p:nvPr/>
        </p:nvCxnSpPr>
        <p:spPr>
          <a:xfrm>
            <a:off x="6561936" y="3226336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/>
          <p:cNvCxnSpPr/>
          <p:nvPr/>
        </p:nvCxnSpPr>
        <p:spPr>
          <a:xfrm>
            <a:off x="7308304" y="3226336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10" y="4680494"/>
            <a:ext cx="3096000" cy="84469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TextBox 91"/>
          <p:cNvSpPr txBox="1"/>
          <p:nvPr/>
        </p:nvSpPr>
        <p:spPr>
          <a:xfrm>
            <a:off x="3944639" y="4919995"/>
            <a:ext cx="73770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4" name="직선 연결선 93"/>
          <p:cNvCxnSpPr/>
          <p:nvPr/>
        </p:nvCxnSpPr>
        <p:spPr>
          <a:xfrm>
            <a:off x="1643007" y="4696500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연결선 94"/>
          <p:cNvCxnSpPr/>
          <p:nvPr/>
        </p:nvCxnSpPr>
        <p:spPr>
          <a:xfrm>
            <a:off x="2294032" y="4696500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직선 연결선 95"/>
          <p:cNvCxnSpPr/>
          <p:nvPr/>
        </p:nvCxnSpPr>
        <p:spPr>
          <a:xfrm>
            <a:off x="2934104" y="4696500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092" y="4680494"/>
            <a:ext cx="3096000" cy="84312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1" name="직선 연결선 100"/>
          <p:cNvCxnSpPr/>
          <p:nvPr/>
        </p:nvCxnSpPr>
        <p:spPr>
          <a:xfrm>
            <a:off x="6002973" y="468666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연결선 101"/>
          <p:cNvCxnSpPr/>
          <p:nvPr/>
        </p:nvCxnSpPr>
        <p:spPr>
          <a:xfrm>
            <a:off x="6658042" y="468666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직선 연결선 102"/>
          <p:cNvCxnSpPr/>
          <p:nvPr/>
        </p:nvCxnSpPr>
        <p:spPr>
          <a:xfrm>
            <a:off x="7313381" y="468666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직선 연결선 105"/>
          <p:cNvCxnSpPr/>
          <p:nvPr/>
        </p:nvCxnSpPr>
        <p:spPr>
          <a:xfrm>
            <a:off x="5931008" y="2348880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직선 연결선 106"/>
          <p:cNvCxnSpPr/>
          <p:nvPr/>
        </p:nvCxnSpPr>
        <p:spPr>
          <a:xfrm>
            <a:off x="6606512" y="2348880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직선 연결선 107"/>
          <p:cNvCxnSpPr/>
          <p:nvPr/>
        </p:nvCxnSpPr>
        <p:spPr>
          <a:xfrm>
            <a:off x="7282016" y="2348880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322842" y="163684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0" name="직선 연결선 109"/>
          <p:cNvCxnSpPr/>
          <p:nvPr/>
        </p:nvCxnSpPr>
        <p:spPr>
          <a:xfrm>
            <a:off x="721417" y="173181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4693702" y="1631785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5112632" y="172675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직선 화살표 연결선 112"/>
          <p:cNvCxnSpPr/>
          <p:nvPr/>
        </p:nvCxnSpPr>
        <p:spPr>
          <a:xfrm flipH="1">
            <a:off x="3858910" y="169540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8333028" y="1548270"/>
            <a:ext cx="50045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5" name="직선 화살표 연결선 114"/>
          <p:cNvCxnSpPr/>
          <p:nvPr/>
        </p:nvCxnSpPr>
        <p:spPr>
          <a:xfrm flipH="1">
            <a:off x="8243876" y="166095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273148" y="2712257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7" name="직선 연결선 116"/>
          <p:cNvCxnSpPr/>
          <p:nvPr/>
        </p:nvCxnSpPr>
        <p:spPr>
          <a:xfrm>
            <a:off x="721417" y="281573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4644008" y="2715706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9" name="직선 연결선 118"/>
          <p:cNvCxnSpPr/>
          <p:nvPr/>
        </p:nvCxnSpPr>
        <p:spPr>
          <a:xfrm>
            <a:off x="5112632" y="281918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화살표 연결선 119"/>
          <p:cNvCxnSpPr/>
          <p:nvPr/>
        </p:nvCxnSpPr>
        <p:spPr>
          <a:xfrm flipH="1">
            <a:off x="3858910" y="279039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8268894" y="2640537"/>
            <a:ext cx="64152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2" name="직선 화살표 연결선 121"/>
          <p:cNvCxnSpPr/>
          <p:nvPr/>
        </p:nvCxnSpPr>
        <p:spPr>
          <a:xfrm flipH="1">
            <a:off x="8183165" y="276296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322842" y="343996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4" name="직선 연결선 123"/>
          <p:cNvCxnSpPr/>
          <p:nvPr/>
        </p:nvCxnSpPr>
        <p:spPr>
          <a:xfrm>
            <a:off x="721417" y="354344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4693702" y="344578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6" name="직선 연결선 125"/>
          <p:cNvCxnSpPr/>
          <p:nvPr/>
        </p:nvCxnSpPr>
        <p:spPr>
          <a:xfrm>
            <a:off x="5112632" y="354925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3944639" y="3327996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8" name="직선 화살표 연결선 127"/>
          <p:cNvCxnSpPr/>
          <p:nvPr/>
        </p:nvCxnSpPr>
        <p:spPr>
          <a:xfrm flipH="1">
            <a:off x="3858910" y="344388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8418145" y="3304564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0" name="직선 화살표 연결선 129"/>
          <p:cNvCxnSpPr/>
          <p:nvPr/>
        </p:nvCxnSpPr>
        <p:spPr>
          <a:xfrm flipH="1">
            <a:off x="8323682" y="342044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322842" y="390205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2" name="직선 연결선 131"/>
          <p:cNvCxnSpPr/>
          <p:nvPr/>
        </p:nvCxnSpPr>
        <p:spPr>
          <a:xfrm>
            <a:off x="721417" y="399701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322842" y="432665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3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4" name="직선 연결선 133"/>
          <p:cNvCxnSpPr/>
          <p:nvPr/>
        </p:nvCxnSpPr>
        <p:spPr>
          <a:xfrm>
            <a:off x="721417" y="442162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직선 화살표 연결선 134"/>
          <p:cNvCxnSpPr/>
          <p:nvPr/>
        </p:nvCxnSpPr>
        <p:spPr>
          <a:xfrm flipH="1">
            <a:off x="3858910" y="412039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4693702" y="392234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7" name="직선 연결선 136"/>
          <p:cNvCxnSpPr/>
          <p:nvPr/>
        </p:nvCxnSpPr>
        <p:spPr>
          <a:xfrm>
            <a:off x="5112632" y="401730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4693702" y="431153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3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9" name="직선 연결선 138"/>
          <p:cNvCxnSpPr/>
          <p:nvPr/>
        </p:nvCxnSpPr>
        <p:spPr>
          <a:xfrm>
            <a:off x="5112632" y="440650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8345310" y="3994385"/>
            <a:ext cx="59663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1" name="직선 화살표 연결선 140"/>
          <p:cNvCxnSpPr/>
          <p:nvPr/>
        </p:nvCxnSpPr>
        <p:spPr>
          <a:xfrm flipH="1">
            <a:off x="8242196" y="410608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>
            <a:off x="273148" y="4990248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3" name="직선 연결선 142"/>
          <p:cNvCxnSpPr/>
          <p:nvPr/>
        </p:nvCxnSpPr>
        <p:spPr>
          <a:xfrm>
            <a:off x="721417" y="509372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직선 화살표 연결선 143"/>
          <p:cNvCxnSpPr/>
          <p:nvPr/>
        </p:nvCxnSpPr>
        <p:spPr>
          <a:xfrm flipH="1">
            <a:off x="3858910" y="504527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8316416" y="4927689"/>
            <a:ext cx="73770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6" name="직선 화살표 연결선 145"/>
          <p:cNvCxnSpPr/>
          <p:nvPr/>
        </p:nvCxnSpPr>
        <p:spPr>
          <a:xfrm flipH="1">
            <a:off x="8253508" y="505296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/>
          <p:cNvSpPr txBox="1"/>
          <p:nvPr/>
        </p:nvSpPr>
        <p:spPr>
          <a:xfrm>
            <a:off x="4644008" y="4997942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8" name="직선 연결선 147"/>
          <p:cNvCxnSpPr/>
          <p:nvPr/>
        </p:nvCxnSpPr>
        <p:spPr>
          <a:xfrm>
            <a:off x="5112632" y="510141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Supple2B.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90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348" y="1634470"/>
            <a:ext cx="3096000" cy="89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99840" y="1321223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1243267" y="1547572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486524" y="1327805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5429951" y="1554154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648259" y="1312257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직선 연결선 7"/>
          <p:cNvCxnSpPr/>
          <p:nvPr/>
        </p:nvCxnSpPr>
        <p:spPr>
          <a:xfrm>
            <a:off x="2591686" y="1547572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916281" y="1332288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6859708" y="1558637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92197" y="1316740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1900358" y="1547572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497071" y="1306000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3279232" y="1547572"/>
            <a:ext cx="86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05453" y="1323322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>
            <a:off x="6113614" y="1549671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757975" y="1336646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7540136" y="1562995"/>
            <a:ext cx="75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243267" y="1289122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2610262" y="1289122"/>
            <a:ext cx="15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5418151" y="1300187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6822167" y="1300187"/>
            <a:ext cx="15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617428" y="1041418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92312" y="1052483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23247" y="1041418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35152" y="1052483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1623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90597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직선 연결선 29"/>
          <p:cNvCxnSpPr/>
          <p:nvPr/>
        </p:nvCxnSpPr>
        <p:spPr>
          <a:xfrm>
            <a:off x="1915216" y="1653164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599225" y="1653164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253956" y="1653164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253975" y="1935707"/>
            <a:ext cx="39626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Lef1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258" y="1621510"/>
            <a:ext cx="3096000" cy="900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175206" y="1631319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804248" y="1631319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461464" y="1631319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348" y="2797705"/>
            <a:ext cx="3096000" cy="48702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6" name="직선 연결선 45"/>
          <p:cNvCxnSpPr/>
          <p:nvPr/>
        </p:nvCxnSpPr>
        <p:spPr>
          <a:xfrm>
            <a:off x="1835413" y="2816984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>
            <a:off x="2530573" y="2816984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>
            <a:off x="3250203" y="2816984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258" y="2786003"/>
            <a:ext cx="3096000" cy="43907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" name="직선 연결선 50"/>
          <p:cNvCxnSpPr/>
          <p:nvPr/>
        </p:nvCxnSpPr>
        <p:spPr>
          <a:xfrm>
            <a:off x="6039592" y="2786003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6705952" y="2786003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7380312" y="2786003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631878" y="203662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8" name="직선 연결선 57"/>
          <p:cNvCxnSpPr/>
          <p:nvPr/>
        </p:nvCxnSpPr>
        <p:spPr>
          <a:xfrm>
            <a:off x="1030453" y="214009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4844429" y="199465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0" name="직선 연결선 59"/>
          <p:cNvCxnSpPr/>
          <p:nvPr/>
        </p:nvCxnSpPr>
        <p:spPr>
          <a:xfrm>
            <a:off x="5243004" y="209813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화살표 연결선 60"/>
          <p:cNvCxnSpPr/>
          <p:nvPr/>
        </p:nvCxnSpPr>
        <p:spPr>
          <a:xfrm flipH="1">
            <a:off x="4170348" y="206044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478818" y="1869511"/>
            <a:ext cx="39626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Lef1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3" name="직선 화살표 연결선 62"/>
          <p:cNvCxnSpPr/>
          <p:nvPr/>
        </p:nvCxnSpPr>
        <p:spPr>
          <a:xfrm flipH="1">
            <a:off x="8384355" y="199424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31878" y="303278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5" name="직선 연결선 64"/>
          <p:cNvCxnSpPr/>
          <p:nvPr/>
        </p:nvCxnSpPr>
        <p:spPr>
          <a:xfrm>
            <a:off x="1030453" y="313625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4844429" y="2997355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7" name="직선 연결선 66"/>
          <p:cNvCxnSpPr/>
          <p:nvPr/>
        </p:nvCxnSpPr>
        <p:spPr>
          <a:xfrm>
            <a:off x="5243004" y="310083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4253975" y="2920813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9" name="직선 화살표 연결선 68"/>
          <p:cNvCxnSpPr/>
          <p:nvPr/>
        </p:nvCxnSpPr>
        <p:spPr>
          <a:xfrm flipH="1">
            <a:off x="4170348" y="3036698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8478818" y="2817336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1" name="직선 화살표 연결선 70"/>
          <p:cNvCxnSpPr/>
          <p:nvPr/>
        </p:nvCxnSpPr>
        <p:spPr>
          <a:xfrm flipH="1">
            <a:off x="8384355" y="293322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Supple2B.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54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28" y="1448873"/>
            <a:ext cx="3096000" cy="53641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1623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5573" y="1150432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089000" y="1376781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65102" y="1141466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직선 연결선 7"/>
          <p:cNvCxnSpPr/>
          <p:nvPr/>
        </p:nvCxnSpPr>
        <p:spPr>
          <a:xfrm>
            <a:off x="2508529" y="1376781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71383" y="1145949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1779544" y="1376781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50895" y="1135209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3141056" y="1376781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1165442" y="1118331"/>
            <a:ext cx="11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2483768" y="1118331"/>
            <a:ext cx="133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63161" y="870627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06753" y="870627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64429" y="1145949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5407856" y="1376781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934864" y="1150432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878291" y="1376781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232906" y="1141466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직선 연결선 21"/>
          <p:cNvCxnSpPr/>
          <p:nvPr/>
        </p:nvCxnSpPr>
        <p:spPr>
          <a:xfrm>
            <a:off x="6141067" y="1376781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732253" y="1154790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직선 연결선 23"/>
          <p:cNvCxnSpPr/>
          <p:nvPr/>
        </p:nvCxnSpPr>
        <p:spPr>
          <a:xfrm>
            <a:off x="7622414" y="1376781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5437304" y="1118331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>
            <a:off x="6912408" y="1118331"/>
            <a:ext cx="133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811465" y="870627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35393" y="870627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직선 연결선 29"/>
          <p:cNvCxnSpPr/>
          <p:nvPr/>
        </p:nvCxnSpPr>
        <p:spPr>
          <a:xfrm>
            <a:off x="1737400" y="1468202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430048" y="1468202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105552" y="1471085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1" name="Picture 3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148" y="1448873"/>
            <a:ext cx="3096000" cy="536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084650" y="1445989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813643" y="1445989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543005" y="1448872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28" y="2312969"/>
            <a:ext cx="3096000" cy="53641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5" name="직선 연결선 44"/>
          <p:cNvCxnSpPr/>
          <p:nvPr/>
        </p:nvCxnSpPr>
        <p:spPr>
          <a:xfrm>
            <a:off x="1698148" y="2308612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2419760" y="2308612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>
            <a:off x="3122696" y="2308612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148" y="2248280"/>
            <a:ext cx="3096000" cy="6062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" name="직선 연결선 50"/>
          <p:cNvCxnSpPr/>
          <p:nvPr/>
        </p:nvCxnSpPr>
        <p:spPr>
          <a:xfrm>
            <a:off x="6122729" y="2272036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6833637" y="2272036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7527336" y="2272036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28" y="3089834"/>
            <a:ext cx="3096000" cy="75101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0" name="직선 연결선 59"/>
          <p:cNvCxnSpPr/>
          <p:nvPr/>
        </p:nvCxnSpPr>
        <p:spPr>
          <a:xfrm>
            <a:off x="1673392" y="3105056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/>
          <p:cNvCxnSpPr/>
          <p:nvPr/>
        </p:nvCxnSpPr>
        <p:spPr>
          <a:xfrm>
            <a:off x="2408609" y="3105056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/>
          <p:cNvCxnSpPr/>
          <p:nvPr/>
        </p:nvCxnSpPr>
        <p:spPr>
          <a:xfrm>
            <a:off x="3122696" y="3107939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148" y="3089834"/>
            <a:ext cx="3096000" cy="752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7" name="직선 연결선 66"/>
          <p:cNvCxnSpPr/>
          <p:nvPr/>
        </p:nvCxnSpPr>
        <p:spPr>
          <a:xfrm>
            <a:off x="6078630" y="3105056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>
            <a:off x="6776816" y="3105056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/>
          <p:cNvCxnSpPr/>
          <p:nvPr/>
        </p:nvCxnSpPr>
        <p:spPr>
          <a:xfrm>
            <a:off x="7496896" y="3105056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28" y="4080661"/>
            <a:ext cx="3096000" cy="39113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4" name="직선 연결선 73"/>
          <p:cNvCxnSpPr/>
          <p:nvPr/>
        </p:nvCxnSpPr>
        <p:spPr>
          <a:xfrm>
            <a:off x="1619672" y="4080346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직선 연결선 74"/>
          <p:cNvCxnSpPr/>
          <p:nvPr/>
        </p:nvCxnSpPr>
        <p:spPr>
          <a:xfrm>
            <a:off x="2330608" y="4080346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/>
        </p:nvCxnSpPr>
        <p:spPr>
          <a:xfrm>
            <a:off x="3059832" y="4083229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5" name="Picture 7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148" y="4080661"/>
            <a:ext cx="3096000" cy="392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3" name="직선 연결선 82"/>
          <p:cNvCxnSpPr/>
          <p:nvPr/>
        </p:nvCxnSpPr>
        <p:spPr>
          <a:xfrm>
            <a:off x="6073274" y="4085736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직선 연결선 83"/>
          <p:cNvCxnSpPr/>
          <p:nvPr/>
        </p:nvCxnSpPr>
        <p:spPr>
          <a:xfrm>
            <a:off x="6771024" y="4085736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/>
          <p:cNvCxnSpPr/>
          <p:nvPr/>
        </p:nvCxnSpPr>
        <p:spPr>
          <a:xfrm>
            <a:off x="7515184" y="4094880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28" y="4761240"/>
            <a:ext cx="3096000" cy="82327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8" name="직선 연결선 87"/>
          <p:cNvCxnSpPr/>
          <p:nvPr/>
        </p:nvCxnSpPr>
        <p:spPr>
          <a:xfrm>
            <a:off x="1619672" y="4761240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직선 연결선 88"/>
          <p:cNvCxnSpPr/>
          <p:nvPr/>
        </p:nvCxnSpPr>
        <p:spPr>
          <a:xfrm>
            <a:off x="2376328" y="4761240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직선 연결선 89"/>
          <p:cNvCxnSpPr/>
          <p:nvPr/>
        </p:nvCxnSpPr>
        <p:spPr>
          <a:xfrm>
            <a:off x="3122696" y="4761240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148" y="4761240"/>
            <a:ext cx="3096000" cy="79394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7" name="직선 연결선 96"/>
          <p:cNvCxnSpPr/>
          <p:nvPr/>
        </p:nvCxnSpPr>
        <p:spPr>
          <a:xfrm>
            <a:off x="6057337" y="4761240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연결선 97"/>
          <p:cNvCxnSpPr/>
          <p:nvPr/>
        </p:nvCxnSpPr>
        <p:spPr>
          <a:xfrm>
            <a:off x="6795677" y="4761240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연결선 98"/>
          <p:cNvCxnSpPr/>
          <p:nvPr/>
        </p:nvCxnSpPr>
        <p:spPr>
          <a:xfrm>
            <a:off x="7488896" y="4761240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287781" y="1836174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4" name="직선 연결선 103"/>
          <p:cNvCxnSpPr/>
          <p:nvPr/>
        </p:nvCxnSpPr>
        <p:spPr>
          <a:xfrm>
            <a:off x="754338" y="193965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4697222" y="1839623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6" name="직선 연결선 105"/>
          <p:cNvCxnSpPr/>
          <p:nvPr/>
        </p:nvCxnSpPr>
        <p:spPr>
          <a:xfrm>
            <a:off x="5163779" y="194310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3967423" y="1717316"/>
            <a:ext cx="61908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err="1" smtClean="0">
                <a:latin typeface="Arial" pitchFamily="34" charset="0"/>
                <a:cs typeface="Arial" pitchFamily="34" charset="0"/>
              </a:rPr>
              <a:t>Delphilin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8" name="직선 화살표 연결선 107"/>
          <p:cNvCxnSpPr/>
          <p:nvPr/>
        </p:nvCxnSpPr>
        <p:spPr>
          <a:xfrm flipH="1">
            <a:off x="3872960" y="183764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8395216" y="1723641"/>
            <a:ext cx="61908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err="1" smtClean="0">
                <a:latin typeface="Arial" pitchFamily="34" charset="0"/>
                <a:cs typeface="Arial" pitchFamily="34" charset="0"/>
              </a:rPr>
              <a:t>Delphilin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0" name="직선 화살표 연결선 109"/>
          <p:cNvCxnSpPr/>
          <p:nvPr/>
        </p:nvCxnSpPr>
        <p:spPr>
          <a:xfrm flipH="1">
            <a:off x="8300753" y="184396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337475" y="245698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754338" y="255195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3967423" y="2466128"/>
            <a:ext cx="72968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Syntaxin12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4" name="직선 화살표 연결선 113"/>
          <p:cNvCxnSpPr/>
          <p:nvPr/>
        </p:nvCxnSpPr>
        <p:spPr>
          <a:xfrm flipH="1">
            <a:off x="3872960" y="258645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4746916" y="249515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6" name="직선 연결선 115"/>
          <p:cNvCxnSpPr/>
          <p:nvPr/>
        </p:nvCxnSpPr>
        <p:spPr>
          <a:xfrm>
            <a:off x="5163779" y="259011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8395216" y="2459568"/>
            <a:ext cx="72968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Syntaxin12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8" name="직선 화살표 연결선 117"/>
          <p:cNvCxnSpPr/>
          <p:nvPr/>
        </p:nvCxnSpPr>
        <p:spPr>
          <a:xfrm flipH="1">
            <a:off x="8300753" y="257552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337475" y="357060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3" name="직선 연결선 122"/>
          <p:cNvCxnSpPr/>
          <p:nvPr/>
        </p:nvCxnSpPr>
        <p:spPr>
          <a:xfrm>
            <a:off x="754338" y="366556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4746916" y="3552315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5" name="직선 연결선 124"/>
          <p:cNvCxnSpPr/>
          <p:nvPr/>
        </p:nvCxnSpPr>
        <p:spPr>
          <a:xfrm>
            <a:off x="5163779" y="364728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3967423" y="3542006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Vps45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7" name="직선 화살표 연결선 126"/>
          <p:cNvCxnSpPr/>
          <p:nvPr/>
        </p:nvCxnSpPr>
        <p:spPr>
          <a:xfrm flipH="1">
            <a:off x="3872960" y="366233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8395216" y="3557847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Vps45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9" name="직선 화살표 연결선 128"/>
          <p:cNvCxnSpPr/>
          <p:nvPr/>
        </p:nvCxnSpPr>
        <p:spPr>
          <a:xfrm flipH="1">
            <a:off x="8300753" y="367817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337475" y="430873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1" name="직선 연결선 130"/>
          <p:cNvCxnSpPr/>
          <p:nvPr/>
        </p:nvCxnSpPr>
        <p:spPr>
          <a:xfrm>
            <a:off x="754338" y="441221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4746916" y="432491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3" name="직선 연결선 132"/>
          <p:cNvCxnSpPr/>
          <p:nvPr/>
        </p:nvCxnSpPr>
        <p:spPr>
          <a:xfrm>
            <a:off x="5163779" y="442839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3967423" y="4128526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5" name="직선 화살표 연결선 134"/>
          <p:cNvCxnSpPr/>
          <p:nvPr/>
        </p:nvCxnSpPr>
        <p:spPr>
          <a:xfrm flipH="1">
            <a:off x="3872960" y="424441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8395216" y="4116939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7" name="직선 화살표 연결선 136"/>
          <p:cNvCxnSpPr/>
          <p:nvPr/>
        </p:nvCxnSpPr>
        <p:spPr>
          <a:xfrm flipH="1">
            <a:off x="8300753" y="423282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37475" y="499392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9" name="직선 연결선 138"/>
          <p:cNvCxnSpPr/>
          <p:nvPr/>
        </p:nvCxnSpPr>
        <p:spPr>
          <a:xfrm>
            <a:off x="754338" y="509739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4746916" y="499330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1" name="직선 연결선 140"/>
          <p:cNvCxnSpPr/>
          <p:nvPr/>
        </p:nvCxnSpPr>
        <p:spPr>
          <a:xfrm>
            <a:off x="5163779" y="509678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>
            <a:off x="3967423" y="5052592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Wnt3a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3" name="직선 화살표 연결선 142"/>
          <p:cNvCxnSpPr/>
          <p:nvPr/>
        </p:nvCxnSpPr>
        <p:spPr>
          <a:xfrm flipH="1">
            <a:off x="3872960" y="517291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/>
          <p:cNvSpPr txBox="1"/>
          <p:nvPr/>
        </p:nvSpPr>
        <p:spPr>
          <a:xfrm>
            <a:off x="8395216" y="5031848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Wnt3a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5" name="직선 화살표 연결선 144"/>
          <p:cNvCxnSpPr/>
          <p:nvPr/>
        </p:nvCxnSpPr>
        <p:spPr>
          <a:xfrm flipH="1">
            <a:off x="8300753" y="515217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Supple2B.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8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21" y="5012307"/>
            <a:ext cx="3096000" cy="9666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194" y="2400370"/>
            <a:ext cx="3096000" cy="558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21" y="2402551"/>
            <a:ext cx="3096000" cy="55773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1623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0597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2445" y="1190706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845872" y="1417055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326112" y="1181740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269539" y="1417055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28255" y="1186223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536416" y="1417055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96919" y="1175483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2987080" y="1417055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922314" y="1158605"/>
            <a:ext cx="11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2299642" y="1158605"/>
            <a:ext cx="129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42475" y="910901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04627" y="910901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16170" y="1184042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5359597" y="1414874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77461" y="1188525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직선 연결선 18"/>
          <p:cNvCxnSpPr/>
          <p:nvPr/>
        </p:nvCxnSpPr>
        <p:spPr>
          <a:xfrm>
            <a:off x="6820888" y="1414874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184647" y="1179559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직선 연결선 20"/>
          <p:cNvCxnSpPr/>
          <p:nvPr/>
        </p:nvCxnSpPr>
        <p:spPr>
          <a:xfrm>
            <a:off x="6092808" y="1414874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674850" y="1192883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7565011" y="1414874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5389045" y="1156424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6849508" y="1156424"/>
            <a:ext cx="129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63206" y="908720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54493" y="908720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21" y="1477995"/>
            <a:ext cx="3096000" cy="77835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직선 연결선 29"/>
          <p:cNvCxnSpPr/>
          <p:nvPr/>
        </p:nvCxnSpPr>
        <p:spPr>
          <a:xfrm>
            <a:off x="1529376" y="1497325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232312" y="1497325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2915816" y="1497325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194" y="1475814"/>
            <a:ext cx="3096000" cy="77569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008068" y="1484082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761573" y="1484082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486718" y="1486965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21" y="3954028"/>
            <a:ext cx="3096000" cy="81585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4" name="직선 연결선 43"/>
          <p:cNvCxnSpPr/>
          <p:nvPr/>
        </p:nvCxnSpPr>
        <p:spPr>
          <a:xfrm>
            <a:off x="1484800" y="3963335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2234291" y="3963335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2932960" y="3966218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194" y="3951847"/>
            <a:ext cx="3096000" cy="8247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3" name="직선 연결선 52"/>
          <p:cNvCxnSpPr/>
          <p:nvPr/>
        </p:nvCxnSpPr>
        <p:spPr>
          <a:xfrm>
            <a:off x="6062932" y="3960488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>
            <a:off x="6732240" y="3960488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>
            <a:off x="7487752" y="3963371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57"/>
          <p:cNvCxnSpPr/>
          <p:nvPr/>
        </p:nvCxnSpPr>
        <p:spPr>
          <a:xfrm>
            <a:off x="1503088" y="2410970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연결선 58"/>
          <p:cNvCxnSpPr/>
          <p:nvPr/>
        </p:nvCxnSpPr>
        <p:spPr>
          <a:xfrm>
            <a:off x="2222024" y="2410970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2951248" y="2413853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>
            <a:off x="6092205" y="2403744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>
            <a:off x="6794860" y="2403744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>
            <a:off x="7488896" y="2406627"/>
            <a:ext cx="0" cy="50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21" y="3282783"/>
            <a:ext cx="3096000" cy="33314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2" name="직선 연결선 71"/>
          <p:cNvCxnSpPr/>
          <p:nvPr/>
        </p:nvCxnSpPr>
        <p:spPr>
          <a:xfrm>
            <a:off x="1475656" y="3279900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/>
          <p:cNvCxnSpPr/>
          <p:nvPr/>
        </p:nvCxnSpPr>
        <p:spPr>
          <a:xfrm>
            <a:off x="2195736" y="3279900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직선 연결선 73"/>
          <p:cNvCxnSpPr/>
          <p:nvPr/>
        </p:nvCxnSpPr>
        <p:spPr>
          <a:xfrm>
            <a:off x="2915816" y="3282783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9" name="Picture 9"/>
          <p:cNvPicPr preferRelativeResize="0"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194" y="3280602"/>
            <a:ext cx="3096000" cy="334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9" name="직선 연결선 78"/>
          <p:cNvCxnSpPr/>
          <p:nvPr/>
        </p:nvCxnSpPr>
        <p:spPr>
          <a:xfrm>
            <a:off x="6048066" y="3297631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/>
          <p:cNvCxnSpPr/>
          <p:nvPr/>
        </p:nvCxnSpPr>
        <p:spPr>
          <a:xfrm>
            <a:off x="6767672" y="3297631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연결선 80"/>
          <p:cNvCxnSpPr/>
          <p:nvPr/>
        </p:nvCxnSpPr>
        <p:spPr>
          <a:xfrm>
            <a:off x="7461464" y="3300514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194" y="4992658"/>
            <a:ext cx="3096000" cy="98608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3" name="직선 연결선 92"/>
          <p:cNvCxnSpPr/>
          <p:nvPr/>
        </p:nvCxnSpPr>
        <p:spPr>
          <a:xfrm>
            <a:off x="6064259" y="5013176"/>
            <a:ext cx="0" cy="93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직선 연결선 93"/>
          <p:cNvCxnSpPr/>
          <p:nvPr/>
        </p:nvCxnSpPr>
        <p:spPr>
          <a:xfrm>
            <a:off x="6785960" y="5013176"/>
            <a:ext cx="0" cy="93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연결선 94"/>
          <p:cNvCxnSpPr/>
          <p:nvPr/>
        </p:nvCxnSpPr>
        <p:spPr>
          <a:xfrm>
            <a:off x="7487752" y="5016059"/>
            <a:ext cx="0" cy="93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직선 연결선 99"/>
          <p:cNvCxnSpPr/>
          <p:nvPr/>
        </p:nvCxnSpPr>
        <p:spPr>
          <a:xfrm>
            <a:off x="1503088" y="5013176"/>
            <a:ext cx="0" cy="93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직선 연결선 100"/>
          <p:cNvCxnSpPr/>
          <p:nvPr/>
        </p:nvCxnSpPr>
        <p:spPr>
          <a:xfrm>
            <a:off x="2204880" y="5013176"/>
            <a:ext cx="0" cy="93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연결선 101"/>
          <p:cNvCxnSpPr/>
          <p:nvPr/>
        </p:nvCxnSpPr>
        <p:spPr>
          <a:xfrm>
            <a:off x="2952327" y="5016059"/>
            <a:ext cx="0" cy="93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195716" y="175667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4" name="직선 연결선 103"/>
          <p:cNvCxnSpPr/>
          <p:nvPr/>
        </p:nvCxnSpPr>
        <p:spPr>
          <a:xfrm>
            <a:off x="594291" y="185163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4714257" y="171419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6" name="직선 연결선 105"/>
          <p:cNvCxnSpPr/>
          <p:nvPr/>
        </p:nvCxnSpPr>
        <p:spPr>
          <a:xfrm>
            <a:off x="5121976" y="180916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3814500" y="1688946"/>
            <a:ext cx="50045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8" name="직선 화살표 연결선 107"/>
          <p:cNvCxnSpPr/>
          <p:nvPr/>
        </p:nvCxnSpPr>
        <p:spPr>
          <a:xfrm flipH="1">
            <a:off x="3728771" y="180163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8369920" y="1656846"/>
            <a:ext cx="50045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0" name="직선 화살표 연결선 109"/>
          <p:cNvCxnSpPr/>
          <p:nvPr/>
        </p:nvCxnSpPr>
        <p:spPr>
          <a:xfrm flipH="1">
            <a:off x="8284191" y="176953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146022" y="2608305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594291" y="271389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4664563" y="2608233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4" name="직선 연결선 113"/>
          <p:cNvCxnSpPr/>
          <p:nvPr/>
        </p:nvCxnSpPr>
        <p:spPr>
          <a:xfrm>
            <a:off x="5121976" y="271171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3814500" y="2522867"/>
            <a:ext cx="64152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6" name="직선 화살표 연결선 115"/>
          <p:cNvCxnSpPr/>
          <p:nvPr/>
        </p:nvCxnSpPr>
        <p:spPr>
          <a:xfrm flipH="1">
            <a:off x="3728771" y="264529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8369920" y="2554759"/>
            <a:ext cx="64152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8" name="직선 화살표 연결선 117"/>
          <p:cNvCxnSpPr/>
          <p:nvPr/>
        </p:nvCxnSpPr>
        <p:spPr>
          <a:xfrm flipH="1">
            <a:off x="8284191" y="267718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195716" y="344935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0" name="직선 연결선 119"/>
          <p:cNvCxnSpPr/>
          <p:nvPr/>
        </p:nvCxnSpPr>
        <p:spPr>
          <a:xfrm>
            <a:off x="594291" y="355283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714257" y="343420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2" name="직선 연결선 121"/>
          <p:cNvCxnSpPr/>
          <p:nvPr/>
        </p:nvCxnSpPr>
        <p:spPr>
          <a:xfrm>
            <a:off x="5121976" y="353767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3814500" y="3314245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4" name="직선 화살표 연결선 123"/>
          <p:cNvCxnSpPr/>
          <p:nvPr/>
        </p:nvCxnSpPr>
        <p:spPr>
          <a:xfrm flipH="1">
            <a:off x="3728771" y="343013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8369920" y="3318784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6" name="직선 화살표 연결선 125"/>
          <p:cNvCxnSpPr/>
          <p:nvPr/>
        </p:nvCxnSpPr>
        <p:spPr>
          <a:xfrm flipH="1">
            <a:off x="8284191" y="343466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195716" y="409804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8" name="직선 연결선 127"/>
          <p:cNvCxnSpPr/>
          <p:nvPr/>
        </p:nvCxnSpPr>
        <p:spPr>
          <a:xfrm>
            <a:off x="594291" y="419301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195716" y="452264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3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0" name="직선 연결선 129"/>
          <p:cNvCxnSpPr/>
          <p:nvPr/>
        </p:nvCxnSpPr>
        <p:spPr>
          <a:xfrm>
            <a:off x="594291" y="461761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4714257" y="403700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2" name="직선 연결선 131"/>
          <p:cNvCxnSpPr/>
          <p:nvPr/>
        </p:nvCxnSpPr>
        <p:spPr>
          <a:xfrm>
            <a:off x="5121976" y="413196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4714257" y="446160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3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4" name="직선 연결선 133"/>
          <p:cNvCxnSpPr/>
          <p:nvPr/>
        </p:nvCxnSpPr>
        <p:spPr>
          <a:xfrm>
            <a:off x="5121976" y="455657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3814500" y="4146510"/>
            <a:ext cx="59663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6" name="직선 화살표 연결선 135"/>
          <p:cNvCxnSpPr/>
          <p:nvPr/>
        </p:nvCxnSpPr>
        <p:spPr>
          <a:xfrm flipH="1">
            <a:off x="3728771" y="425821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8369920" y="4141711"/>
            <a:ext cx="59663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8" name="직선 화살표 연결선 137"/>
          <p:cNvCxnSpPr/>
          <p:nvPr/>
        </p:nvCxnSpPr>
        <p:spPr>
          <a:xfrm flipH="1">
            <a:off x="8284191" y="425341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146022" y="5467388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0" name="직선 연결선 139"/>
          <p:cNvCxnSpPr/>
          <p:nvPr/>
        </p:nvCxnSpPr>
        <p:spPr>
          <a:xfrm>
            <a:off x="594291" y="557086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4664563" y="5439003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2" name="직선 연결선 141"/>
          <p:cNvCxnSpPr/>
          <p:nvPr/>
        </p:nvCxnSpPr>
        <p:spPr>
          <a:xfrm>
            <a:off x="5121976" y="554248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3814500" y="5380158"/>
            <a:ext cx="73770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4" name="직선 화살표 연결선 143"/>
          <p:cNvCxnSpPr/>
          <p:nvPr/>
        </p:nvCxnSpPr>
        <p:spPr>
          <a:xfrm flipH="1">
            <a:off x="3728771" y="550543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8369920" y="5292644"/>
            <a:ext cx="73770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6" name="직선 화살표 연결선 145"/>
          <p:cNvCxnSpPr/>
          <p:nvPr/>
        </p:nvCxnSpPr>
        <p:spPr>
          <a:xfrm flipH="1">
            <a:off x="8284191" y="542606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Supple2B.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17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623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0597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9589" y="1236548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1233016" y="1462897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709118" y="1227582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652545" y="1462897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15399" y="1232065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923560" y="1462897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479925" y="1221325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3370086" y="1462897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1309458" y="1204447"/>
            <a:ext cx="11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2627784" y="1204447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607177" y="956743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26562" y="956743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20661" y="1240451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5364088" y="147128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905353" y="124493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직선 연결선 18"/>
          <p:cNvCxnSpPr/>
          <p:nvPr/>
        </p:nvCxnSpPr>
        <p:spPr>
          <a:xfrm>
            <a:off x="6848780" y="147128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189138" y="123596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직선 연결선 20"/>
          <p:cNvCxnSpPr/>
          <p:nvPr/>
        </p:nvCxnSpPr>
        <p:spPr>
          <a:xfrm>
            <a:off x="6097299" y="147128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666166" y="1249292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7556327" y="1471283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5393536" y="1212833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6849968" y="1212833"/>
            <a:ext cx="133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67697" y="965129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72953" y="965129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86" y="1534800"/>
            <a:ext cx="3096000" cy="968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직선 연결선 29"/>
          <p:cNvCxnSpPr/>
          <p:nvPr/>
        </p:nvCxnSpPr>
        <p:spPr>
          <a:xfrm>
            <a:off x="1907704" y="1549329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618640" y="1549329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311288" y="1552212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032" y="1535994"/>
            <a:ext cx="3096000" cy="96720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062932" y="1526975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776816" y="1526975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487752" y="1529858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6" name="Picture 4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86" y="2845784"/>
            <a:ext cx="3096000" cy="439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4" name="직선 연결선 43"/>
          <p:cNvCxnSpPr/>
          <p:nvPr/>
        </p:nvCxnSpPr>
        <p:spPr>
          <a:xfrm>
            <a:off x="1763688" y="2855551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2505151" y="2855551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3239054" y="2858434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032" y="2845784"/>
            <a:ext cx="3096000" cy="43723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" name="직선 연결선 50"/>
          <p:cNvCxnSpPr/>
          <p:nvPr/>
        </p:nvCxnSpPr>
        <p:spPr>
          <a:xfrm>
            <a:off x="5940152" y="2842900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6703917" y="2842900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7469266" y="2845783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92884" y="194954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8" name="직선 연결선 57"/>
          <p:cNvCxnSpPr/>
          <p:nvPr/>
        </p:nvCxnSpPr>
        <p:spPr>
          <a:xfrm>
            <a:off x="900603" y="205301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4696889" y="193125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0" name="직선 연결선 59"/>
          <p:cNvCxnSpPr/>
          <p:nvPr/>
        </p:nvCxnSpPr>
        <p:spPr>
          <a:xfrm>
            <a:off x="5095464" y="203472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139960" y="1874995"/>
            <a:ext cx="39626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Lef1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2" name="직선 화살표 연결선 61"/>
          <p:cNvCxnSpPr/>
          <p:nvPr/>
        </p:nvCxnSpPr>
        <p:spPr>
          <a:xfrm flipH="1">
            <a:off x="4056333" y="199973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8322739" y="1836664"/>
            <a:ext cx="39626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Lef1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4" name="직선 화살표 연결선 63"/>
          <p:cNvCxnSpPr/>
          <p:nvPr/>
        </p:nvCxnSpPr>
        <p:spPr>
          <a:xfrm flipH="1">
            <a:off x="8239112" y="196140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92884" y="306280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직선 연결선 65"/>
          <p:cNvCxnSpPr/>
          <p:nvPr/>
        </p:nvCxnSpPr>
        <p:spPr>
          <a:xfrm>
            <a:off x="900603" y="316627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696889" y="306131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>
            <a:off x="5095464" y="316478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4139960" y="2949345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0" name="직선 화살표 연결선 69"/>
          <p:cNvCxnSpPr/>
          <p:nvPr/>
        </p:nvCxnSpPr>
        <p:spPr>
          <a:xfrm flipH="1">
            <a:off x="4056333" y="306523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8322739" y="2919105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2" name="직선 화살표 연결선 71"/>
          <p:cNvCxnSpPr/>
          <p:nvPr/>
        </p:nvCxnSpPr>
        <p:spPr>
          <a:xfrm flipH="1">
            <a:off x="8239112" y="303499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Supple2B.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24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42" y="1476741"/>
            <a:ext cx="3096000" cy="4736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4W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3968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4W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8173" y="1161232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971600" y="1387581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497560" y="1152266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직선 연결선 7"/>
          <p:cNvCxnSpPr/>
          <p:nvPr/>
        </p:nvCxnSpPr>
        <p:spPr>
          <a:xfrm>
            <a:off x="2440987" y="1378615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53983" y="1156749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1662144" y="1383098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68367" y="1157160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3158528" y="1383509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1048042" y="1129131"/>
            <a:ext cx="11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2416226" y="1129131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45761" y="881427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15004" y="881427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68713" y="1156749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5212140" y="1383098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94012" y="1161232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737439" y="1387581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037190" y="1152266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직선 연결선 21"/>
          <p:cNvCxnSpPr/>
          <p:nvPr/>
        </p:nvCxnSpPr>
        <p:spPr>
          <a:xfrm>
            <a:off x="5945351" y="1378615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591401" y="1165590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직선 연결선 23"/>
          <p:cNvCxnSpPr/>
          <p:nvPr/>
        </p:nvCxnSpPr>
        <p:spPr>
          <a:xfrm>
            <a:off x="7481562" y="1380788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5241588" y="1129131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>
            <a:off x="6692907" y="1129131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615749" y="881427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33892" y="881427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4" name="직선 연결선 33"/>
          <p:cNvCxnSpPr/>
          <p:nvPr/>
        </p:nvCxnSpPr>
        <p:spPr>
          <a:xfrm>
            <a:off x="1619672" y="1477121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>
            <a:off x="2340896" y="1477121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/>
          <p:nvPr/>
        </p:nvCxnSpPr>
        <p:spPr>
          <a:xfrm>
            <a:off x="3048390" y="1477121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5" name="Picture 3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042" y="1475150"/>
            <a:ext cx="3096000" cy="475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1" name="직선 연결선 40"/>
          <p:cNvCxnSpPr/>
          <p:nvPr/>
        </p:nvCxnSpPr>
        <p:spPr>
          <a:xfrm>
            <a:off x="5982431" y="1467745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6718764" y="1467745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7421061" y="1470628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42" y="2114756"/>
            <a:ext cx="3096000" cy="666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7" name="직선 연결선 46"/>
          <p:cNvCxnSpPr/>
          <p:nvPr/>
        </p:nvCxnSpPr>
        <p:spPr>
          <a:xfrm>
            <a:off x="1647104" y="2107744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>
            <a:off x="2367184" y="2107744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>
            <a:off x="3059832" y="2107744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042" y="2114756"/>
            <a:ext cx="3096000" cy="667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3" name="직선 연결선 52"/>
          <p:cNvCxnSpPr/>
          <p:nvPr/>
        </p:nvCxnSpPr>
        <p:spPr>
          <a:xfrm>
            <a:off x="5976001" y="2113473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>
            <a:off x="6687664" y="2113473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>
            <a:off x="7362024" y="2116356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42" y="2971840"/>
            <a:ext cx="3096000" cy="88179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9" name="직선 연결선 58"/>
          <p:cNvCxnSpPr/>
          <p:nvPr/>
        </p:nvCxnSpPr>
        <p:spPr>
          <a:xfrm>
            <a:off x="1665392" y="2971840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2375171" y="2971840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/>
          <p:cNvCxnSpPr/>
          <p:nvPr/>
        </p:nvCxnSpPr>
        <p:spPr>
          <a:xfrm>
            <a:off x="3082665" y="2971840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Picture 5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042" y="2971840"/>
            <a:ext cx="3096000" cy="882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5" name="직선 연결선 64"/>
          <p:cNvCxnSpPr/>
          <p:nvPr/>
        </p:nvCxnSpPr>
        <p:spPr>
          <a:xfrm>
            <a:off x="5985145" y="2971840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>
            <a:off x="6721478" y="2971840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>
            <a:off x="7443176" y="2974723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42" y="4075088"/>
            <a:ext cx="3096000" cy="38108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2" name="직선 연결선 71"/>
          <p:cNvCxnSpPr/>
          <p:nvPr/>
        </p:nvCxnSpPr>
        <p:spPr>
          <a:xfrm>
            <a:off x="1619672" y="4075088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/>
          <p:cNvCxnSpPr/>
          <p:nvPr/>
        </p:nvCxnSpPr>
        <p:spPr>
          <a:xfrm>
            <a:off x="2340602" y="4075088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직선 연결선 73"/>
          <p:cNvCxnSpPr/>
          <p:nvPr/>
        </p:nvCxnSpPr>
        <p:spPr>
          <a:xfrm>
            <a:off x="3067832" y="4075088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9" name="Picture 7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042" y="4074577"/>
            <a:ext cx="3096000" cy="381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9" name="직선 연결선 78"/>
          <p:cNvCxnSpPr/>
          <p:nvPr/>
        </p:nvCxnSpPr>
        <p:spPr>
          <a:xfrm>
            <a:off x="5962948" y="4055714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/>
          <p:cNvCxnSpPr/>
          <p:nvPr/>
        </p:nvCxnSpPr>
        <p:spPr>
          <a:xfrm>
            <a:off x="6680993" y="4055714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연결선 80"/>
          <p:cNvCxnSpPr/>
          <p:nvPr/>
        </p:nvCxnSpPr>
        <p:spPr>
          <a:xfrm>
            <a:off x="7418750" y="4058597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42" y="4844048"/>
            <a:ext cx="3096000" cy="817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6" name="직선 연결선 85"/>
          <p:cNvCxnSpPr/>
          <p:nvPr/>
        </p:nvCxnSpPr>
        <p:spPr>
          <a:xfrm>
            <a:off x="1664248" y="4852048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연결선 86"/>
          <p:cNvCxnSpPr/>
          <p:nvPr/>
        </p:nvCxnSpPr>
        <p:spPr>
          <a:xfrm>
            <a:off x="2348896" y="4852048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직선 연결선 87"/>
          <p:cNvCxnSpPr/>
          <p:nvPr/>
        </p:nvCxnSpPr>
        <p:spPr>
          <a:xfrm>
            <a:off x="3080699" y="4852048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1" name="Picture 9"/>
          <p:cNvPicPr preferRelativeResize="0"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042" y="4844048"/>
            <a:ext cx="3096000" cy="81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3" name="직선 연결선 92"/>
          <p:cNvCxnSpPr/>
          <p:nvPr/>
        </p:nvCxnSpPr>
        <p:spPr>
          <a:xfrm>
            <a:off x="6095053" y="4862336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직선 연결선 93"/>
          <p:cNvCxnSpPr/>
          <p:nvPr/>
        </p:nvCxnSpPr>
        <p:spPr>
          <a:xfrm>
            <a:off x="6785666" y="4862336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연결선 94"/>
          <p:cNvCxnSpPr/>
          <p:nvPr/>
        </p:nvCxnSpPr>
        <p:spPr>
          <a:xfrm>
            <a:off x="7469464" y="4865219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257990" y="1800876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6" name="직선 연결선 105"/>
          <p:cNvCxnSpPr/>
          <p:nvPr/>
        </p:nvCxnSpPr>
        <p:spPr>
          <a:xfrm>
            <a:off x="724547" y="190435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4642095" y="1800875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8" name="직선 연결선 107"/>
          <p:cNvCxnSpPr/>
          <p:nvPr/>
        </p:nvCxnSpPr>
        <p:spPr>
          <a:xfrm>
            <a:off x="5067347" y="190435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3936769" y="1723333"/>
            <a:ext cx="61908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err="1" smtClean="0">
                <a:latin typeface="Arial" pitchFamily="34" charset="0"/>
                <a:cs typeface="Arial" pitchFamily="34" charset="0"/>
              </a:rPr>
              <a:t>Delphilin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2" name="직선 화살표 연결선 111"/>
          <p:cNvCxnSpPr/>
          <p:nvPr/>
        </p:nvCxnSpPr>
        <p:spPr>
          <a:xfrm flipH="1">
            <a:off x="3842306" y="1843657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8306809" y="1693153"/>
            <a:ext cx="61908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err="1" smtClean="0">
                <a:latin typeface="Arial" pitchFamily="34" charset="0"/>
                <a:cs typeface="Arial" pitchFamily="34" charset="0"/>
              </a:rPr>
              <a:t>Delphilin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4" name="직선 화살표 연결선 113"/>
          <p:cNvCxnSpPr/>
          <p:nvPr/>
        </p:nvCxnSpPr>
        <p:spPr>
          <a:xfrm flipH="1">
            <a:off x="8212346" y="1813477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307684" y="2347728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6" name="직선 연결선 115"/>
          <p:cNvCxnSpPr/>
          <p:nvPr/>
        </p:nvCxnSpPr>
        <p:spPr>
          <a:xfrm>
            <a:off x="724547" y="244269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4691789" y="234266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8" name="직선 연결선 117"/>
          <p:cNvCxnSpPr/>
          <p:nvPr/>
        </p:nvCxnSpPr>
        <p:spPr>
          <a:xfrm>
            <a:off x="5067347" y="243763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3936769" y="2279740"/>
            <a:ext cx="72968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Syntaxin12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0" name="직선 화살표 연결선 119"/>
          <p:cNvCxnSpPr/>
          <p:nvPr/>
        </p:nvCxnSpPr>
        <p:spPr>
          <a:xfrm flipH="1">
            <a:off x="3842306" y="240006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8306809" y="2260676"/>
            <a:ext cx="72968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Syntaxin12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2" name="직선 화살표 연결선 121"/>
          <p:cNvCxnSpPr/>
          <p:nvPr/>
        </p:nvCxnSpPr>
        <p:spPr>
          <a:xfrm flipH="1">
            <a:off x="8212346" y="238100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307684" y="354171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4" name="직선 연결선 123"/>
          <p:cNvCxnSpPr/>
          <p:nvPr/>
        </p:nvCxnSpPr>
        <p:spPr>
          <a:xfrm>
            <a:off x="724547" y="363667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3936769" y="3516443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Vps45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6" name="직선 화살표 연결선 125"/>
          <p:cNvCxnSpPr/>
          <p:nvPr/>
        </p:nvCxnSpPr>
        <p:spPr>
          <a:xfrm flipH="1">
            <a:off x="3842306" y="3636767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4691789" y="353673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8" name="직선 연결선 127"/>
          <p:cNvCxnSpPr/>
          <p:nvPr/>
        </p:nvCxnSpPr>
        <p:spPr>
          <a:xfrm>
            <a:off x="5067347" y="363170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8306809" y="3487973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Vps45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0" name="직선 화살표 연결선 129"/>
          <p:cNvCxnSpPr/>
          <p:nvPr/>
        </p:nvCxnSpPr>
        <p:spPr>
          <a:xfrm flipH="1">
            <a:off x="8212346" y="3608297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307684" y="426563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2" name="직선 연결선 131"/>
          <p:cNvCxnSpPr/>
          <p:nvPr/>
        </p:nvCxnSpPr>
        <p:spPr>
          <a:xfrm>
            <a:off x="724547" y="436910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4691789" y="426908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4" name="직선 연결선 133"/>
          <p:cNvCxnSpPr/>
          <p:nvPr/>
        </p:nvCxnSpPr>
        <p:spPr>
          <a:xfrm>
            <a:off x="5067347" y="437255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3936769" y="4136848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6" name="직선 화살표 연결선 135"/>
          <p:cNvCxnSpPr/>
          <p:nvPr/>
        </p:nvCxnSpPr>
        <p:spPr>
          <a:xfrm flipH="1">
            <a:off x="3842306" y="425273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8306809" y="4153664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8" name="직선 화살표 연결선 137"/>
          <p:cNvCxnSpPr/>
          <p:nvPr/>
        </p:nvCxnSpPr>
        <p:spPr>
          <a:xfrm flipH="1">
            <a:off x="8212346" y="426954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307684" y="506494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0" name="직선 연결선 139"/>
          <p:cNvCxnSpPr/>
          <p:nvPr/>
        </p:nvCxnSpPr>
        <p:spPr>
          <a:xfrm>
            <a:off x="724547" y="516842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4691789" y="499740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2" name="직선 연결선 141"/>
          <p:cNvCxnSpPr/>
          <p:nvPr/>
        </p:nvCxnSpPr>
        <p:spPr>
          <a:xfrm>
            <a:off x="5067347" y="510088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3936769" y="5040227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Wnt3a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4" name="직선 화살표 연결선 143"/>
          <p:cNvCxnSpPr/>
          <p:nvPr/>
        </p:nvCxnSpPr>
        <p:spPr>
          <a:xfrm flipH="1">
            <a:off x="3842306" y="516055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8306809" y="5016816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Wnt3a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6" name="직선 화살표 연결선 145"/>
          <p:cNvCxnSpPr/>
          <p:nvPr/>
        </p:nvCxnSpPr>
        <p:spPr>
          <a:xfrm flipH="1">
            <a:off x="8212346" y="513714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Supple2B.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04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623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4W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0597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4W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782" y="1234696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875209" y="1461045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401169" y="1225730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344596" y="1452079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57592" y="1230213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565753" y="1456562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171976" y="1230624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3062137" y="1456973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951651" y="1202595"/>
            <a:ext cx="11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2319835" y="1202595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49370" y="954891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8613" y="954891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1282" y="1230213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5334709" y="1456562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11806" y="1234696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직선 연결선 18"/>
          <p:cNvCxnSpPr/>
          <p:nvPr/>
        </p:nvCxnSpPr>
        <p:spPr>
          <a:xfrm>
            <a:off x="6755233" y="1461045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159759" y="1225730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직선 연결선 20"/>
          <p:cNvCxnSpPr/>
          <p:nvPr/>
        </p:nvCxnSpPr>
        <p:spPr>
          <a:xfrm>
            <a:off x="6067920" y="1452079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609195" y="1239054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7499356" y="1454252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5364157" y="1202595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6710701" y="1202595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38318" y="954891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51686" y="954891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80" y="1514692"/>
            <a:ext cx="3096000" cy="79072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직선 연결선 29"/>
          <p:cNvCxnSpPr/>
          <p:nvPr/>
        </p:nvCxnSpPr>
        <p:spPr>
          <a:xfrm>
            <a:off x="1557189" y="1545455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254041" y="1545455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016399" y="1545455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620" y="1514692"/>
            <a:ext cx="3096000" cy="792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037971" y="1541209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782686" y="1541209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495753" y="1544092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80" y="3859823"/>
            <a:ext cx="3096000" cy="91852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6" name="직선 연결선 45"/>
          <p:cNvCxnSpPr/>
          <p:nvPr/>
        </p:nvCxnSpPr>
        <p:spPr>
          <a:xfrm>
            <a:off x="1585764" y="3872600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>
            <a:off x="2308803" y="3872600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>
            <a:off x="3014011" y="3872600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5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620" y="3859823"/>
            <a:ext cx="3096000" cy="918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" name="직선 연결선 50"/>
          <p:cNvCxnSpPr/>
          <p:nvPr/>
        </p:nvCxnSpPr>
        <p:spPr>
          <a:xfrm>
            <a:off x="6037516" y="3865070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6747152" y="3865070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7471370" y="3867953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0" name="Picture 6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80" y="2478465"/>
            <a:ext cx="3096000" cy="828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8" name="직선 연결선 57"/>
          <p:cNvCxnSpPr/>
          <p:nvPr/>
        </p:nvCxnSpPr>
        <p:spPr>
          <a:xfrm>
            <a:off x="1585764" y="2483371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연결선 58"/>
          <p:cNvCxnSpPr/>
          <p:nvPr/>
        </p:nvCxnSpPr>
        <p:spPr>
          <a:xfrm>
            <a:off x="2301652" y="2483371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3024515" y="2483371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620" y="2478465"/>
            <a:ext cx="3096000" cy="82638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5" name="직선 연결선 64"/>
          <p:cNvCxnSpPr/>
          <p:nvPr/>
        </p:nvCxnSpPr>
        <p:spPr>
          <a:xfrm>
            <a:off x="6047951" y="248337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>
            <a:off x="6765717" y="248337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>
            <a:off x="7491561" y="2486254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80" y="3480996"/>
            <a:ext cx="3096000" cy="2715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4" name="직선 연결선 73"/>
          <p:cNvCxnSpPr/>
          <p:nvPr/>
        </p:nvCxnSpPr>
        <p:spPr>
          <a:xfrm>
            <a:off x="1485181" y="3481958"/>
            <a:ext cx="0" cy="25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직선 연결선 74"/>
          <p:cNvCxnSpPr/>
          <p:nvPr/>
        </p:nvCxnSpPr>
        <p:spPr>
          <a:xfrm>
            <a:off x="2251198" y="3481958"/>
            <a:ext cx="0" cy="25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/>
        </p:nvCxnSpPr>
        <p:spPr>
          <a:xfrm>
            <a:off x="2993111" y="3481958"/>
            <a:ext cx="0" cy="25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3" name="Picture 9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620" y="3480996"/>
            <a:ext cx="3096000" cy="270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9" name="직선 연결선 78"/>
          <p:cNvCxnSpPr/>
          <p:nvPr/>
        </p:nvCxnSpPr>
        <p:spPr>
          <a:xfrm>
            <a:off x="5979621" y="3470055"/>
            <a:ext cx="0" cy="28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/>
          <p:cNvCxnSpPr/>
          <p:nvPr/>
        </p:nvCxnSpPr>
        <p:spPr>
          <a:xfrm>
            <a:off x="6754537" y="3470055"/>
            <a:ext cx="0" cy="28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연결선 80"/>
          <p:cNvCxnSpPr/>
          <p:nvPr/>
        </p:nvCxnSpPr>
        <p:spPr>
          <a:xfrm>
            <a:off x="7499431" y="3472938"/>
            <a:ext cx="0" cy="28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80" y="4878685"/>
            <a:ext cx="3096000" cy="96561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8" name="직선 연결선 87"/>
          <p:cNvCxnSpPr/>
          <p:nvPr/>
        </p:nvCxnSpPr>
        <p:spPr>
          <a:xfrm>
            <a:off x="1600622" y="4889485"/>
            <a:ext cx="0" cy="90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직선 연결선 88"/>
          <p:cNvCxnSpPr/>
          <p:nvPr/>
        </p:nvCxnSpPr>
        <p:spPr>
          <a:xfrm>
            <a:off x="2305844" y="4889485"/>
            <a:ext cx="0" cy="90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직선 연결선 89"/>
          <p:cNvCxnSpPr/>
          <p:nvPr/>
        </p:nvCxnSpPr>
        <p:spPr>
          <a:xfrm>
            <a:off x="3021732" y="4889485"/>
            <a:ext cx="0" cy="90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5" name="Picture 11"/>
          <p:cNvPicPr preferRelativeResize="0"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620" y="4878685"/>
            <a:ext cx="3096000" cy="964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3" name="직선 연결선 92"/>
          <p:cNvCxnSpPr/>
          <p:nvPr/>
        </p:nvCxnSpPr>
        <p:spPr>
          <a:xfrm>
            <a:off x="6046325" y="4889397"/>
            <a:ext cx="0" cy="90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직선 연결선 93"/>
          <p:cNvCxnSpPr/>
          <p:nvPr/>
        </p:nvCxnSpPr>
        <p:spPr>
          <a:xfrm>
            <a:off x="6779889" y="4889397"/>
            <a:ext cx="0" cy="90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연결선 94"/>
          <p:cNvCxnSpPr/>
          <p:nvPr/>
        </p:nvCxnSpPr>
        <p:spPr>
          <a:xfrm>
            <a:off x="7490420" y="4892280"/>
            <a:ext cx="0" cy="90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247744" y="175142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8" name="직선 연결선 107"/>
          <p:cNvCxnSpPr/>
          <p:nvPr/>
        </p:nvCxnSpPr>
        <p:spPr>
          <a:xfrm>
            <a:off x="646319" y="184639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4706685" y="175527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0" name="직선 연결선 109"/>
          <p:cNvCxnSpPr/>
          <p:nvPr/>
        </p:nvCxnSpPr>
        <p:spPr>
          <a:xfrm>
            <a:off x="5105260" y="185024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3871441" y="1721139"/>
            <a:ext cx="50045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2" name="직선 화살표 연결선 111"/>
          <p:cNvCxnSpPr/>
          <p:nvPr/>
        </p:nvCxnSpPr>
        <p:spPr>
          <a:xfrm flipH="1">
            <a:off x="3785712" y="183382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8346725" y="1656190"/>
            <a:ext cx="50045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4" name="직선 화살표 연결선 113"/>
          <p:cNvCxnSpPr/>
          <p:nvPr/>
        </p:nvCxnSpPr>
        <p:spPr>
          <a:xfrm flipH="1">
            <a:off x="8260996" y="176887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198050" y="2873041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6" name="직선 연결선 115"/>
          <p:cNvCxnSpPr/>
          <p:nvPr/>
        </p:nvCxnSpPr>
        <p:spPr>
          <a:xfrm>
            <a:off x="646319" y="297862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4656991" y="2819580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8" name="직선 연결선 117"/>
          <p:cNvCxnSpPr/>
          <p:nvPr/>
        </p:nvCxnSpPr>
        <p:spPr>
          <a:xfrm>
            <a:off x="5105260" y="292516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3871441" y="2811886"/>
            <a:ext cx="64152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2" name="직선 화살표 연결선 121"/>
          <p:cNvCxnSpPr/>
          <p:nvPr/>
        </p:nvCxnSpPr>
        <p:spPr>
          <a:xfrm flipH="1">
            <a:off x="3785712" y="293430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8346725" y="2784743"/>
            <a:ext cx="64152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4" name="직선 화살표 연결선 123"/>
          <p:cNvCxnSpPr/>
          <p:nvPr/>
        </p:nvCxnSpPr>
        <p:spPr>
          <a:xfrm flipH="1">
            <a:off x="8260996" y="290716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247744" y="3586938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6" name="직선 연결선 125"/>
          <p:cNvCxnSpPr/>
          <p:nvPr/>
        </p:nvCxnSpPr>
        <p:spPr>
          <a:xfrm>
            <a:off x="646319" y="369041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4706685" y="361677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8" name="직선 연결선 127"/>
          <p:cNvCxnSpPr/>
          <p:nvPr/>
        </p:nvCxnSpPr>
        <p:spPr>
          <a:xfrm>
            <a:off x="5105260" y="379103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3871441" y="3474971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0" name="직선 화살표 연결선 129"/>
          <p:cNvCxnSpPr/>
          <p:nvPr/>
        </p:nvCxnSpPr>
        <p:spPr>
          <a:xfrm flipH="1">
            <a:off x="3785712" y="359085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8346725" y="3486419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2" name="직선 화살표 연결선 131"/>
          <p:cNvCxnSpPr/>
          <p:nvPr/>
        </p:nvCxnSpPr>
        <p:spPr>
          <a:xfrm flipH="1">
            <a:off x="8260996" y="360230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247744" y="401608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4" name="직선 연결선 133"/>
          <p:cNvCxnSpPr/>
          <p:nvPr/>
        </p:nvCxnSpPr>
        <p:spPr>
          <a:xfrm>
            <a:off x="646319" y="411105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247744" y="444069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3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6" name="직선 연결선 135"/>
          <p:cNvCxnSpPr/>
          <p:nvPr/>
        </p:nvCxnSpPr>
        <p:spPr>
          <a:xfrm>
            <a:off x="646319" y="453565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4706685" y="404149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8" name="직선 연결선 137"/>
          <p:cNvCxnSpPr/>
          <p:nvPr/>
        </p:nvCxnSpPr>
        <p:spPr>
          <a:xfrm>
            <a:off x="5105260" y="413645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4706685" y="452386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3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0" name="직선 연결선 139"/>
          <p:cNvCxnSpPr/>
          <p:nvPr/>
        </p:nvCxnSpPr>
        <p:spPr>
          <a:xfrm>
            <a:off x="5105260" y="461883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3871441" y="4103645"/>
            <a:ext cx="59663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2" name="직선 화살표 연결선 141"/>
          <p:cNvCxnSpPr/>
          <p:nvPr/>
        </p:nvCxnSpPr>
        <p:spPr>
          <a:xfrm flipH="1">
            <a:off x="3785712" y="421534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8346725" y="4146973"/>
            <a:ext cx="596638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-Gsk3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4" name="직선 화살표 연결선 143"/>
          <p:cNvCxnSpPr/>
          <p:nvPr/>
        </p:nvCxnSpPr>
        <p:spPr>
          <a:xfrm flipH="1">
            <a:off x="8260996" y="425867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198050" y="5245169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6" name="직선 연결선 145"/>
          <p:cNvCxnSpPr/>
          <p:nvPr/>
        </p:nvCxnSpPr>
        <p:spPr>
          <a:xfrm>
            <a:off x="646319" y="536664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/>
          <p:cNvSpPr txBox="1"/>
          <p:nvPr/>
        </p:nvSpPr>
        <p:spPr>
          <a:xfrm>
            <a:off x="4656991" y="5266615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8" name="직선 연결선 147"/>
          <p:cNvCxnSpPr/>
          <p:nvPr/>
        </p:nvCxnSpPr>
        <p:spPr>
          <a:xfrm>
            <a:off x="5105260" y="537220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3871441" y="5177181"/>
            <a:ext cx="73770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0" name="직선 화살표 연결선 149"/>
          <p:cNvCxnSpPr/>
          <p:nvPr/>
        </p:nvCxnSpPr>
        <p:spPr>
          <a:xfrm flipH="1">
            <a:off x="3785712" y="5302458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8346725" y="5209951"/>
            <a:ext cx="73770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-catenin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2" name="직선 화살표 연결선 151"/>
          <p:cNvCxnSpPr/>
          <p:nvPr/>
        </p:nvCxnSpPr>
        <p:spPr>
          <a:xfrm flipH="1">
            <a:off x="8260996" y="5335228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Supple2B.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30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623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4W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0597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4W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614" y="1414776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1087041" y="1641125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03476" y="1405810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546903" y="1632159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69424" y="1410293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777585" y="1636642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374283" y="1410704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3264444" y="1637053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1163483" y="1382675"/>
            <a:ext cx="11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2522142" y="1382675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83644" y="1134971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63127" y="1134971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5567" y="1410293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5398994" y="1636642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905353" y="1414776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직선 연결선 18"/>
          <p:cNvCxnSpPr/>
          <p:nvPr/>
        </p:nvCxnSpPr>
        <p:spPr>
          <a:xfrm>
            <a:off x="6848780" y="1641125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224044" y="1405810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직선 연결선 20"/>
          <p:cNvCxnSpPr/>
          <p:nvPr/>
        </p:nvCxnSpPr>
        <p:spPr>
          <a:xfrm>
            <a:off x="6132205" y="1632159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702742" y="1419134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7592903" y="1634332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5428442" y="1382675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6804248" y="1382675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802603" y="1134971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45233" y="1134971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03" y="1725533"/>
            <a:ext cx="3096000" cy="95400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직선 연결선 29"/>
          <p:cNvCxnSpPr/>
          <p:nvPr/>
        </p:nvCxnSpPr>
        <p:spPr>
          <a:xfrm>
            <a:off x="1764290" y="1725535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480178" y="1725535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166350" y="1725535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9" name="Picture 3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631" y="1725534"/>
            <a:ext cx="3096000" cy="954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118678" y="1716099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815516" y="1716099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511213" y="1718982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03" y="2891868"/>
            <a:ext cx="3096000" cy="33885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4" name="직선 연결선 43"/>
          <p:cNvCxnSpPr/>
          <p:nvPr/>
        </p:nvCxnSpPr>
        <p:spPr>
          <a:xfrm>
            <a:off x="1704955" y="2901392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2422721" y="2901392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3166350" y="2904275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1" name="Picture 5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631" y="2892319"/>
            <a:ext cx="3096000" cy="338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" name="직선 연결선 50"/>
          <p:cNvCxnSpPr/>
          <p:nvPr/>
        </p:nvCxnSpPr>
        <p:spPr>
          <a:xfrm>
            <a:off x="6046670" y="2898509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6776275" y="2898509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7520738" y="2898509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95536" y="2121535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8" name="직선 연결선 57"/>
          <p:cNvCxnSpPr/>
          <p:nvPr/>
        </p:nvCxnSpPr>
        <p:spPr>
          <a:xfrm>
            <a:off x="803255" y="222501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4767073" y="217013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0" name="직선 연결선 59"/>
          <p:cNvCxnSpPr/>
          <p:nvPr/>
        </p:nvCxnSpPr>
        <p:spPr>
          <a:xfrm>
            <a:off x="5174792" y="227360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057078" y="2054715"/>
            <a:ext cx="39626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Lef1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2" name="직선 화살표 연결선 61"/>
          <p:cNvCxnSpPr/>
          <p:nvPr/>
        </p:nvCxnSpPr>
        <p:spPr>
          <a:xfrm flipH="1">
            <a:off x="3973451" y="216040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8430145" y="2006118"/>
            <a:ext cx="39626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Lef1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4" name="직선 화살표 연결선 63"/>
          <p:cNvCxnSpPr/>
          <p:nvPr/>
        </p:nvCxnSpPr>
        <p:spPr>
          <a:xfrm flipH="1">
            <a:off x="8346518" y="211180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01845" y="308492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직선 연결선 65"/>
          <p:cNvCxnSpPr/>
          <p:nvPr/>
        </p:nvCxnSpPr>
        <p:spPr>
          <a:xfrm>
            <a:off x="809564" y="318840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754179" y="3061068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>
            <a:off x="5161898" y="316454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4049781" y="2906764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0" name="직선 화살표 연결선 69"/>
          <p:cNvCxnSpPr/>
          <p:nvPr/>
        </p:nvCxnSpPr>
        <p:spPr>
          <a:xfrm flipH="1">
            <a:off x="3966154" y="302264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8418526" y="2953797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2" name="직선 화살표 연결선 71"/>
          <p:cNvCxnSpPr/>
          <p:nvPr/>
        </p:nvCxnSpPr>
        <p:spPr>
          <a:xfrm flipH="1">
            <a:off x="8334899" y="306968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Supple2B.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1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1692" y="1245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995119" y="147791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452997" y="1245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5396424" y="147791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400111" y="1245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343538" y="147791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91898" y="1245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6835325" y="147791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44049" y="1245304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1652210" y="147791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48923" y="1245304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3031084" y="1477910"/>
            <a:ext cx="86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71926" y="1245304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직선 연결선 14"/>
          <p:cNvCxnSpPr/>
          <p:nvPr/>
        </p:nvCxnSpPr>
        <p:spPr>
          <a:xfrm>
            <a:off x="6080087" y="147791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761024" y="1245304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7543185" y="1477910"/>
            <a:ext cx="86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995119" y="1228426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325538" y="1228426"/>
            <a:ext cx="15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5384624" y="1228426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6788640" y="1228426"/>
            <a:ext cx="16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69280" y="980722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58785" y="980722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38523" y="980722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91625" y="980722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7504" y="766879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99992" y="766879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95" y="1560740"/>
            <a:ext cx="3348000" cy="66007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직선 연결선 29"/>
          <p:cNvCxnSpPr/>
          <p:nvPr/>
        </p:nvCxnSpPr>
        <p:spPr>
          <a:xfrm>
            <a:off x="1600162" y="1637072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284171" y="1637072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014952" y="1637072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026508" y="1765353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Vps35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459" y="1560740"/>
            <a:ext cx="3494181" cy="66038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001326" y="1637929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721406" y="1637929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445390" y="1637929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95" y="2423063"/>
            <a:ext cx="3347999" cy="371475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  <a:extLst/>
        </p:spPr>
      </p:pic>
      <p:cxnSp>
        <p:nvCxnSpPr>
          <p:cNvPr id="44" name="직선 연결선 43"/>
          <p:cNvCxnSpPr/>
          <p:nvPr/>
        </p:nvCxnSpPr>
        <p:spPr>
          <a:xfrm>
            <a:off x="1595640" y="2423103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2279649" y="2423103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2999279" y="2423103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026508" y="2512206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Lonp1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845" y="2399358"/>
            <a:ext cx="3480203" cy="40766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" name="직선 연결선 50"/>
          <p:cNvCxnSpPr/>
          <p:nvPr/>
        </p:nvCxnSpPr>
        <p:spPr>
          <a:xfrm>
            <a:off x="6018824" y="2435697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6736286" y="2435697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7467067" y="2435697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95" y="3063123"/>
            <a:ext cx="3348001" cy="800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8" name="직선 연결선 57"/>
          <p:cNvCxnSpPr/>
          <p:nvPr/>
        </p:nvCxnSpPr>
        <p:spPr>
          <a:xfrm>
            <a:off x="1582672" y="3103173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연결선 58"/>
          <p:cNvCxnSpPr/>
          <p:nvPr/>
        </p:nvCxnSpPr>
        <p:spPr>
          <a:xfrm>
            <a:off x="2266681" y="3103173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2964009" y="3103173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4026508" y="3143143"/>
            <a:ext cx="36901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P62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184" y="3007368"/>
            <a:ext cx="3474456" cy="824062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  <a:extLst/>
        </p:spPr>
      </p:pic>
      <p:cxnSp>
        <p:nvCxnSpPr>
          <p:cNvPr id="65" name="직선 연결선 64"/>
          <p:cNvCxnSpPr/>
          <p:nvPr/>
        </p:nvCxnSpPr>
        <p:spPr>
          <a:xfrm>
            <a:off x="5976228" y="3019424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>
            <a:off x="6707459" y="3019424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>
            <a:off x="7442594" y="3019424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01" y="4007239"/>
            <a:ext cx="3352693" cy="101511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2" name="직선 연결선 71"/>
          <p:cNvCxnSpPr/>
          <p:nvPr/>
        </p:nvCxnSpPr>
        <p:spPr>
          <a:xfrm>
            <a:off x="1471565" y="4007239"/>
            <a:ext cx="0" cy="93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/>
          <p:cNvCxnSpPr/>
          <p:nvPr/>
        </p:nvCxnSpPr>
        <p:spPr>
          <a:xfrm>
            <a:off x="2224179" y="4007239"/>
            <a:ext cx="0" cy="93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직선 연결선 73"/>
          <p:cNvCxnSpPr/>
          <p:nvPr/>
        </p:nvCxnSpPr>
        <p:spPr>
          <a:xfrm>
            <a:off x="2946771" y="4007239"/>
            <a:ext cx="0" cy="93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4026508" y="4544463"/>
            <a:ext cx="42511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Lc3b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168" y="4007238"/>
            <a:ext cx="3468812" cy="101511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9" name="직선 연결선 78"/>
          <p:cNvCxnSpPr/>
          <p:nvPr/>
        </p:nvCxnSpPr>
        <p:spPr>
          <a:xfrm>
            <a:off x="5922990" y="4002484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/>
          <p:cNvCxnSpPr/>
          <p:nvPr/>
        </p:nvCxnSpPr>
        <p:spPr>
          <a:xfrm>
            <a:off x="6654221" y="4002484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연결선 80"/>
          <p:cNvCxnSpPr/>
          <p:nvPr/>
        </p:nvCxnSpPr>
        <p:spPr>
          <a:xfrm>
            <a:off x="7389356" y="4002484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56" y="5159367"/>
            <a:ext cx="3354638" cy="35786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6" name="직선 연결선 85"/>
          <p:cNvCxnSpPr/>
          <p:nvPr/>
        </p:nvCxnSpPr>
        <p:spPr>
          <a:xfrm>
            <a:off x="1475656" y="5148216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연결선 86"/>
          <p:cNvCxnSpPr/>
          <p:nvPr/>
        </p:nvCxnSpPr>
        <p:spPr>
          <a:xfrm>
            <a:off x="2195736" y="5148216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직선 연결선 87"/>
          <p:cNvCxnSpPr/>
          <p:nvPr/>
        </p:nvCxnSpPr>
        <p:spPr>
          <a:xfrm>
            <a:off x="2915816" y="5148216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12" y="5148216"/>
            <a:ext cx="3456268" cy="36901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7" name="직선 연결선 96"/>
          <p:cNvCxnSpPr/>
          <p:nvPr/>
        </p:nvCxnSpPr>
        <p:spPr>
          <a:xfrm>
            <a:off x="5864308" y="5156125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연결선 97"/>
          <p:cNvCxnSpPr/>
          <p:nvPr/>
        </p:nvCxnSpPr>
        <p:spPr>
          <a:xfrm>
            <a:off x="6649792" y="5156125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연결선 98"/>
          <p:cNvCxnSpPr/>
          <p:nvPr/>
        </p:nvCxnSpPr>
        <p:spPr>
          <a:xfrm>
            <a:off x="7421163" y="5156125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4026508" y="5220494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33938" y="194643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5" name="직선 연결선 104"/>
          <p:cNvCxnSpPr/>
          <p:nvPr/>
        </p:nvCxnSpPr>
        <p:spPr>
          <a:xfrm>
            <a:off x="574240" y="205054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84244" y="1725874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7" name="직선 연결선 106"/>
          <p:cNvCxnSpPr/>
          <p:nvPr/>
        </p:nvCxnSpPr>
        <p:spPr>
          <a:xfrm>
            <a:off x="574240" y="182935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직선 화살표 연결선 107"/>
          <p:cNvCxnSpPr/>
          <p:nvPr/>
        </p:nvCxnSpPr>
        <p:spPr>
          <a:xfrm flipH="1">
            <a:off x="3950694" y="188076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4551081" y="198521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0" name="직선 연결선 109"/>
          <p:cNvCxnSpPr/>
          <p:nvPr/>
        </p:nvCxnSpPr>
        <p:spPr>
          <a:xfrm>
            <a:off x="4988107" y="208932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4501387" y="1764648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4988107" y="186812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8550728" y="1784506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Vps35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5" name="직선 화살표 연결선 114"/>
          <p:cNvCxnSpPr/>
          <p:nvPr/>
        </p:nvCxnSpPr>
        <p:spPr>
          <a:xfrm flipH="1">
            <a:off x="8471623" y="189992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8550728" y="2497738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Lonp1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4244" y="2594483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8" name="직선 연결선 117"/>
          <p:cNvCxnSpPr/>
          <p:nvPr/>
        </p:nvCxnSpPr>
        <p:spPr>
          <a:xfrm>
            <a:off x="574240" y="269796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화살표 연결선 118"/>
          <p:cNvCxnSpPr/>
          <p:nvPr/>
        </p:nvCxnSpPr>
        <p:spPr>
          <a:xfrm flipH="1">
            <a:off x="3950694" y="2619928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4501387" y="2582930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1" name="직선 연결선 120"/>
          <p:cNvCxnSpPr/>
          <p:nvPr/>
        </p:nvCxnSpPr>
        <p:spPr>
          <a:xfrm>
            <a:off x="4988107" y="268640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직선 화살표 연결선 121"/>
          <p:cNvCxnSpPr/>
          <p:nvPr/>
        </p:nvCxnSpPr>
        <p:spPr>
          <a:xfrm flipH="1">
            <a:off x="8471623" y="2623748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133938" y="3245118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4" name="직선 연결선 123"/>
          <p:cNvCxnSpPr/>
          <p:nvPr/>
        </p:nvCxnSpPr>
        <p:spPr>
          <a:xfrm>
            <a:off x="574240" y="334859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133938" y="364918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6" name="직선 연결선 125"/>
          <p:cNvCxnSpPr/>
          <p:nvPr/>
        </p:nvCxnSpPr>
        <p:spPr>
          <a:xfrm>
            <a:off x="574240" y="375266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직선 화살표 연결선 126"/>
          <p:cNvCxnSpPr/>
          <p:nvPr/>
        </p:nvCxnSpPr>
        <p:spPr>
          <a:xfrm flipH="1">
            <a:off x="3950694" y="3260647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8550728" y="3019424"/>
            <a:ext cx="36901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P62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9" name="직선 화살표 연결선 128"/>
          <p:cNvCxnSpPr/>
          <p:nvPr/>
        </p:nvCxnSpPr>
        <p:spPr>
          <a:xfrm flipH="1">
            <a:off x="8471623" y="3136928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4551081" y="3135298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1" name="직선 연결선 130"/>
          <p:cNvCxnSpPr/>
          <p:nvPr/>
        </p:nvCxnSpPr>
        <p:spPr>
          <a:xfrm>
            <a:off x="4988107" y="323877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4551081" y="353936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3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3" name="직선 연결선 132"/>
          <p:cNvCxnSpPr/>
          <p:nvPr/>
        </p:nvCxnSpPr>
        <p:spPr>
          <a:xfrm>
            <a:off x="4988107" y="364284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직선 화살표 연결선 133"/>
          <p:cNvCxnSpPr/>
          <p:nvPr/>
        </p:nvCxnSpPr>
        <p:spPr>
          <a:xfrm flipH="1">
            <a:off x="3950694" y="465987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133938" y="454446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6" name="직선 연결선 135"/>
          <p:cNvCxnSpPr/>
          <p:nvPr/>
        </p:nvCxnSpPr>
        <p:spPr>
          <a:xfrm>
            <a:off x="574240" y="464794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133938" y="420729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8" name="직선 연결선 137"/>
          <p:cNvCxnSpPr/>
          <p:nvPr/>
        </p:nvCxnSpPr>
        <p:spPr>
          <a:xfrm>
            <a:off x="574240" y="431077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4551081" y="454446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0" name="직선 연결선 139"/>
          <p:cNvCxnSpPr/>
          <p:nvPr/>
        </p:nvCxnSpPr>
        <p:spPr>
          <a:xfrm>
            <a:off x="4988107" y="464793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4551081" y="4207298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2" name="직선 연결선 141"/>
          <p:cNvCxnSpPr/>
          <p:nvPr/>
        </p:nvCxnSpPr>
        <p:spPr>
          <a:xfrm>
            <a:off x="4988107" y="431077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8550728" y="4485407"/>
            <a:ext cx="42511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Lc3b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4" name="직선 화살표 연결선 143"/>
          <p:cNvCxnSpPr/>
          <p:nvPr/>
        </p:nvCxnSpPr>
        <p:spPr>
          <a:xfrm flipH="1">
            <a:off x="8471623" y="460082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직선 화살표 연결선 144"/>
          <p:cNvCxnSpPr/>
          <p:nvPr/>
        </p:nvCxnSpPr>
        <p:spPr>
          <a:xfrm flipH="1">
            <a:off x="3950694" y="533637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133938" y="5228188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7" name="직선 연결선 146"/>
          <p:cNvCxnSpPr/>
          <p:nvPr/>
        </p:nvCxnSpPr>
        <p:spPr>
          <a:xfrm>
            <a:off x="574240" y="533166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8550728" y="5212799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9" name="직선 화살표 연결선 148"/>
          <p:cNvCxnSpPr/>
          <p:nvPr/>
        </p:nvCxnSpPr>
        <p:spPr>
          <a:xfrm flipH="1">
            <a:off x="8471623" y="532868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>
            <a:off x="4551081" y="523269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1" name="직선 연결선 150"/>
          <p:cNvCxnSpPr/>
          <p:nvPr/>
        </p:nvCxnSpPr>
        <p:spPr>
          <a:xfrm>
            <a:off x="4988107" y="533617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Supple1B.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66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162" y="2697042"/>
            <a:ext cx="3358359" cy="759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32718" y="1365551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1076145" y="159190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407026" y="1361068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5350453" y="1587417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481137" y="1356585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424564" y="159190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45927" y="1365551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6789354" y="159190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25075" y="136106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1733236" y="159190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329949" y="135032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3112110" y="1591900"/>
            <a:ext cx="86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25955" y="1356585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직선 연결선 14"/>
          <p:cNvCxnSpPr/>
          <p:nvPr/>
        </p:nvCxnSpPr>
        <p:spPr>
          <a:xfrm>
            <a:off x="6034116" y="1582934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715053" y="1369909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7497214" y="1596258"/>
            <a:ext cx="86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1076145" y="1333450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406564" y="1333450"/>
            <a:ext cx="15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5338653" y="1333450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6742669" y="1333450"/>
            <a:ext cx="16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450306" y="1085746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2814" y="1085746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19549" y="1085746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45654" y="1085746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1623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90597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41" y="1634194"/>
            <a:ext cx="3240000" cy="86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4210200" y="1942556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864" y="1634196"/>
            <a:ext cx="3348000" cy="94352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4210200" y="2981048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2" name="직선 연결선 51"/>
          <p:cNvCxnSpPr/>
          <p:nvPr/>
        </p:nvCxnSpPr>
        <p:spPr>
          <a:xfrm>
            <a:off x="5979592" y="2697042"/>
            <a:ext cx="0" cy="64800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6742669" y="2697042"/>
            <a:ext cx="0" cy="64800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>
            <a:off x="7508432" y="2697042"/>
            <a:ext cx="0" cy="64800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864" y="2659584"/>
            <a:ext cx="3348000" cy="9241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02" y="1634195"/>
            <a:ext cx="3348000" cy="8982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02" y="3750688"/>
            <a:ext cx="3348000" cy="61327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638" y="3751960"/>
            <a:ext cx="3354811" cy="612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1" name="직선 화살표 연결선 80"/>
          <p:cNvCxnSpPr/>
          <p:nvPr/>
        </p:nvCxnSpPr>
        <p:spPr>
          <a:xfrm flipH="1">
            <a:off x="4104787" y="204459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289355" y="166667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3" name="직선 연결선 82"/>
          <p:cNvCxnSpPr/>
          <p:nvPr/>
        </p:nvCxnSpPr>
        <p:spPr>
          <a:xfrm>
            <a:off x="708458" y="176163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289355" y="224091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5" name="직선 연결선 84"/>
          <p:cNvCxnSpPr/>
          <p:nvPr/>
        </p:nvCxnSpPr>
        <p:spPr>
          <a:xfrm>
            <a:off x="708458" y="233587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화살표 연결선 85"/>
          <p:cNvCxnSpPr/>
          <p:nvPr/>
        </p:nvCxnSpPr>
        <p:spPr>
          <a:xfrm flipH="1">
            <a:off x="4099468" y="311346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289355" y="296083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171476" y="3814950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1" name="직선 화살표 연결선 90"/>
          <p:cNvCxnSpPr/>
          <p:nvPr/>
        </p:nvCxnSpPr>
        <p:spPr>
          <a:xfrm flipH="1">
            <a:off x="4095662" y="393083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289355" y="393036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5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02" y="2659584"/>
            <a:ext cx="3348000" cy="9241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9" name="직선 연결선 88"/>
          <p:cNvCxnSpPr/>
          <p:nvPr/>
        </p:nvCxnSpPr>
        <p:spPr>
          <a:xfrm>
            <a:off x="708458" y="305580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직선 연결선 92"/>
          <p:cNvCxnSpPr/>
          <p:nvPr/>
        </p:nvCxnSpPr>
        <p:spPr>
          <a:xfrm>
            <a:off x="708458" y="403384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8604491" y="1792572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7" name="직선 화살표 연결선 96"/>
          <p:cNvCxnSpPr/>
          <p:nvPr/>
        </p:nvCxnSpPr>
        <p:spPr>
          <a:xfrm flipH="1">
            <a:off x="8499449" y="1894608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4693453" y="1672285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9" name="직선 연결선 98"/>
          <p:cNvCxnSpPr/>
          <p:nvPr/>
        </p:nvCxnSpPr>
        <p:spPr>
          <a:xfrm>
            <a:off x="5112556" y="176725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4702597" y="214200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1" name="직선 연결선 100"/>
          <p:cNvCxnSpPr/>
          <p:nvPr/>
        </p:nvCxnSpPr>
        <p:spPr>
          <a:xfrm>
            <a:off x="5121700" y="223696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8604491" y="3121677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3" name="직선 화살표 연결선 102"/>
          <p:cNvCxnSpPr/>
          <p:nvPr/>
        </p:nvCxnSpPr>
        <p:spPr>
          <a:xfrm flipH="1">
            <a:off x="8499449" y="3254098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4674142" y="304339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5" name="직선 연결선 104"/>
          <p:cNvCxnSpPr/>
          <p:nvPr/>
        </p:nvCxnSpPr>
        <p:spPr>
          <a:xfrm>
            <a:off x="5093245" y="313836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4683810" y="392512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9" name="직선 연결선 108"/>
          <p:cNvCxnSpPr/>
          <p:nvPr/>
        </p:nvCxnSpPr>
        <p:spPr>
          <a:xfrm>
            <a:off x="5102913" y="402859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8604491" y="3841880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1" name="직선 화살표 연결선 110"/>
          <p:cNvCxnSpPr/>
          <p:nvPr/>
        </p:nvCxnSpPr>
        <p:spPr>
          <a:xfrm flipH="1">
            <a:off x="8499449" y="395776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직선 연결선 111"/>
          <p:cNvCxnSpPr/>
          <p:nvPr/>
        </p:nvCxnSpPr>
        <p:spPr>
          <a:xfrm>
            <a:off x="1677293" y="1672285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직선 연결선 112"/>
          <p:cNvCxnSpPr/>
          <p:nvPr/>
        </p:nvCxnSpPr>
        <p:spPr>
          <a:xfrm>
            <a:off x="2361302" y="1672285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직선 연결선 113"/>
          <p:cNvCxnSpPr/>
          <p:nvPr/>
        </p:nvCxnSpPr>
        <p:spPr>
          <a:xfrm>
            <a:off x="3092083" y="1672285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직선 연결선 114"/>
          <p:cNvCxnSpPr/>
          <p:nvPr/>
        </p:nvCxnSpPr>
        <p:spPr>
          <a:xfrm>
            <a:off x="6054992" y="1648592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직선 연결선 115"/>
          <p:cNvCxnSpPr/>
          <p:nvPr/>
        </p:nvCxnSpPr>
        <p:spPr>
          <a:xfrm>
            <a:off x="6739001" y="1648592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직선 연결선 116"/>
          <p:cNvCxnSpPr/>
          <p:nvPr/>
        </p:nvCxnSpPr>
        <p:spPr>
          <a:xfrm>
            <a:off x="7469782" y="1648592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연결선 117"/>
          <p:cNvCxnSpPr/>
          <p:nvPr/>
        </p:nvCxnSpPr>
        <p:spPr>
          <a:xfrm>
            <a:off x="1684800" y="2680863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연결선 118"/>
          <p:cNvCxnSpPr/>
          <p:nvPr/>
        </p:nvCxnSpPr>
        <p:spPr>
          <a:xfrm>
            <a:off x="2368809" y="2680863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연결선 119"/>
          <p:cNvCxnSpPr/>
          <p:nvPr/>
        </p:nvCxnSpPr>
        <p:spPr>
          <a:xfrm>
            <a:off x="3099590" y="2680863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직선 연결선 120"/>
          <p:cNvCxnSpPr/>
          <p:nvPr/>
        </p:nvCxnSpPr>
        <p:spPr>
          <a:xfrm>
            <a:off x="6032284" y="2674005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직선 연결선 121"/>
          <p:cNvCxnSpPr/>
          <p:nvPr/>
        </p:nvCxnSpPr>
        <p:spPr>
          <a:xfrm>
            <a:off x="6716293" y="2674005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직선 연결선 122"/>
          <p:cNvCxnSpPr/>
          <p:nvPr/>
        </p:nvCxnSpPr>
        <p:spPr>
          <a:xfrm>
            <a:off x="7447074" y="2674005"/>
            <a:ext cx="0" cy="79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직선 연결선 123"/>
          <p:cNvCxnSpPr/>
          <p:nvPr/>
        </p:nvCxnSpPr>
        <p:spPr>
          <a:xfrm>
            <a:off x="1574346" y="3751960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직선 연결선 124"/>
          <p:cNvCxnSpPr/>
          <p:nvPr/>
        </p:nvCxnSpPr>
        <p:spPr>
          <a:xfrm>
            <a:off x="2313219" y="3751960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직선 연결선 125"/>
          <p:cNvCxnSpPr/>
          <p:nvPr/>
        </p:nvCxnSpPr>
        <p:spPr>
          <a:xfrm>
            <a:off x="3080576" y="3751960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직선 연결선 126"/>
          <p:cNvCxnSpPr/>
          <p:nvPr/>
        </p:nvCxnSpPr>
        <p:spPr>
          <a:xfrm>
            <a:off x="5974770" y="3765224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직선 연결선 127"/>
          <p:cNvCxnSpPr/>
          <p:nvPr/>
        </p:nvCxnSpPr>
        <p:spPr>
          <a:xfrm>
            <a:off x="6713643" y="3765224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직선 연결선 128"/>
          <p:cNvCxnSpPr/>
          <p:nvPr/>
        </p:nvCxnSpPr>
        <p:spPr>
          <a:xfrm>
            <a:off x="7481000" y="3765224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Supple1B.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51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07729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1796" y="826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1135223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61183" y="817338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604610" y="1043687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917606" y="821821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825767" y="104817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431990" y="811081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3322151" y="1037430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1211665" y="794203"/>
            <a:ext cx="11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2579849" y="794203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09384" y="546499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8627" y="546499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60734" y="821821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5504161" y="104817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086033" y="826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직선 연결선 18"/>
          <p:cNvCxnSpPr/>
          <p:nvPr/>
        </p:nvCxnSpPr>
        <p:spPr>
          <a:xfrm>
            <a:off x="7029460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329211" y="81733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직선 연결선 20"/>
          <p:cNvCxnSpPr/>
          <p:nvPr/>
        </p:nvCxnSpPr>
        <p:spPr>
          <a:xfrm>
            <a:off x="6237372" y="1043687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883422" y="830662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7773583" y="1045860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5533609" y="794203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6984928" y="794203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907770" y="546499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25913" y="546499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36" y="1124022"/>
            <a:ext cx="3167862" cy="648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직선 연결선 29"/>
          <p:cNvCxnSpPr/>
          <p:nvPr/>
        </p:nvCxnSpPr>
        <p:spPr>
          <a:xfrm>
            <a:off x="1804428" y="1124744"/>
            <a:ext cx="0" cy="54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512438" y="1124744"/>
            <a:ext cx="0" cy="54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246181" y="1127627"/>
            <a:ext cx="0" cy="54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7" name="Picture 3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548" y="1124022"/>
            <a:ext cx="3168000" cy="648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222407" y="1124744"/>
            <a:ext cx="0" cy="54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943575" y="1124744"/>
            <a:ext cx="0" cy="54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674195" y="1127627"/>
            <a:ext cx="0" cy="54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35" y="1988839"/>
            <a:ext cx="3168000" cy="44222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4" name="직선 연결선 43"/>
          <p:cNvCxnSpPr/>
          <p:nvPr/>
        </p:nvCxnSpPr>
        <p:spPr>
          <a:xfrm>
            <a:off x="1795284" y="2010854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2512438" y="2010854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3246181" y="2013737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9" name="Picture 5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548" y="1988840"/>
            <a:ext cx="3168000" cy="442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" name="직선 연결선 50"/>
          <p:cNvCxnSpPr/>
          <p:nvPr/>
        </p:nvCxnSpPr>
        <p:spPr>
          <a:xfrm>
            <a:off x="6208805" y="1987761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6939117" y="1987761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7688025" y="1990644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63" y="2608478"/>
            <a:ext cx="3168000" cy="89247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8" name="직선 연결선 57"/>
          <p:cNvCxnSpPr/>
          <p:nvPr/>
        </p:nvCxnSpPr>
        <p:spPr>
          <a:xfrm>
            <a:off x="1782126" y="2605594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연결선 58"/>
          <p:cNvCxnSpPr/>
          <p:nvPr/>
        </p:nvCxnSpPr>
        <p:spPr>
          <a:xfrm>
            <a:off x="2512438" y="2605594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3250195" y="2608477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1" name="Picture 7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548" y="2668948"/>
            <a:ext cx="3168000" cy="892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5" name="직선 연결선 64"/>
          <p:cNvCxnSpPr/>
          <p:nvPr/>
        </p:nvCxnSpPr>
        <p:spPr>
          <a:xfrm>
            <a:off x="6204580" y="2691050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>
            <a:off x="6934892" y="2691050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>
            <a:off x="7702088" y="2693933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63" y="3683455"/>
            <a:ext cx="3168000" cy="92207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2" name="직선 연결선 71"/>
          <p:cNvCxnSpPr/>
          <p:nvPr/>
        </p:nvCxnSpPr>
        <p:spPr>
          <a:xfrm>
            <a:off x="1704069" y="3689600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/>
          <p:cNvCxnSpPr/>
          <p:nvPr/>
        </p:nvCxnSpPr>
        <p:spPr>
          <a:xfrm>
            <a:off x="2434381" y="3689600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직선 연결선 73"/>
          <p:cNvCxnSpPr/>
          <p:nvPr/>
        </p:nvCxnSpPr>
        <p:spPr>
          <a:xfrm>
            <a:off x="3223879" y="3692483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63" y="4844185"/>
            <a:ext cx="3168000" cy="37594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9" name="직선 연결선 78"/>
          <p:cNvCxnSpPr/>
          <p:nvPr/>
        </p:nvCxnSpPr>
        <p:spPr>
          <a:xfrm>
            <a:off x="1765190" y="4866277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/>
          <p:cNvCxnSpPr/>
          <p:nvPr/>
        </p:nvCxnSpPr>
        <p:spPr>
          <a:xfrm>
            <a:off x="2517804" y="4866277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연결선 80"/>
          <p:cNvCxnSpPr/>
          <p:nvPr/>
        </p:nvCxnSpPr>
        <p:spPr>
          <a:xfrm>
            <a:off x="3275856" y="4869160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4" name="Picture 10"/>
          <p:cNvPicPr preferRelativeResize="0"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548" y="4844185"/>
            <a:ext cx="3168000" cy="374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6" name="직선 연결선 85"/>
          <p:cNvCxnSpPr/>
          <p:nvPr/>
        </p:nvCxnSpPr>
        <p:spPr>
          <a:xfrm>
            <a:off x="6156015" y="4839461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연결선 86"/>
          <p:cNvCxnSpPr/>
          <p:nvPr/>
        </p:nvCxnSpPr>
        <p:spPr>
          <a:xfrm>
            <a:off x="6914306" y="4839461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직선 연결선 87"/>
          <p:cNvCxnSpPr/>
          <p:nvPr/>
        </p:nvCxnSpPr>
        <p:spPr>
          <a:xfrm>
            <a:off x="7668344" y="4842344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6" name="Picture 12"/>
          <p:cNvPicPr preferRelativeResize="0"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548" y="3683928"/>
            <a:ext cx="3168000" cy="921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4" name="직선 연결선 93"/>
          <p:cNvCxnSpPr/>
          <p:nvPr/>
        </p:nvCxnSpPr>
        <p:spPr>
          <a:xfrm>
            <a:off x="6222407" y="3715888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연결선 94"/>
          <p:cNvCxnSpPr/>
          <p:nvPr/>
        </p:nvCxnSpPr>
        <p:spPr>
          <a:xfrm>
            <a:off x="6957408" y="3715888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직선 연결선 95"/>
          <p:cNvCxnSpPr/>
          <p:nvPr/>
        </p:nvCxnSpPr>
        <p:spPr>
          <a:xfrm>
            <a:off x="7682898" y="3718771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386461" y="1548875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3" name="직선 연결선 102"/>
          <p:cNvCxnSpPr/>
          <p:nvPr/>
        </p:nvCxnSpPr>
        <p:spPr>
          <a:xfrm>
            <a:off x="826763" y="165298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336767" y="1328310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5" name="직선 연결선 104"/>
          <p:cNvCxnSpPr/>
          <p:nvPr/>
        </p:nvCxnSpPr>
        <p:spPr>
          <a:xfrm>
            <a:off x="826763" y="143178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4784534" y="1528365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7" name="직선 연결선 106"/>
          <p:cNvCxnSpPr/>
          <p:nvPr/>
        </p:nvCxnSpPr>
        <p:spPr>
          <a:xfrm>
            <a:off x="5215692" y="163247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4734840" y="1307800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9" name="직선 연결선 108"/>
          <p:cNvCxnSpPr/>
          <p:nvPr/>
        </p:nvCxnSpPr>
        <p:spPr>
          <a:xfrm>
            <a:off x="5215692" y="141127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4127405" y="1394744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Vps35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1" name="직선 화살표 연결선 110"/>
          <p:cNvCxnSpPr/>
          <p:nvPr/>
        </p:nvCxnSpPr>
        <p:spPr>
          <a:xfrm flipH="1">
            <a:off x="4051591" y="151016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8536677" y="1383686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Vps35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3" name="직선 화살표 연결선 112"/>
          <p:cNvCxnSpPr/>
          <p:nvPr/>
        </p:nvCxnSpPr>
        <p:spPr>
          <a:xfrm flipH="1">
            <a:off x="8460863" y="149910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336767" y="2209952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5" name="직선 연결선 114"/>
          <p:cNvCxnSpPr/>
          <p:nvPr/>
        </p:nvCxnSpPr>
        <p:spPr>
          <a:xfrm>
            <a:off x="826763" y="231342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4127405" y="2104015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Lonp1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7" name="직선 화살표 연결선 116"/>
          <p:cNvCxnSpPr/>
          <p:nvPr/>
        </p:nvCxnSpPr>
        <p:spPr>
          <a:xfrm flipH="1">
            <a:off x="4051591" y="2211737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8536677" y="2124240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Lonp1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9" name="직선 화살표 연결선 118"/>
          <p:cNvCxnSpPr/>
          <p:nvPr/>
        </p:nvCxnSpPr>
        <p:spPr>
          <a:xfrm flipH="1">
            <a:off x="8460863" y="223196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4734840" y="2203761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1" name="직선 연결선 120"/>
          <p:cNvCxnSpPr/>
          <p:nvPr/>
        </p:nvCxnSpPr>
        <p:spPr>
          <a:xfrm>
            <a:off x="5215692" y="230723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386461" y="277804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3" name="직선 연결선 122"/>
          <p:cNvCxnSpPr/>
          <p:nvPr/>
        </p:nvCxnSpPr>
        <p:spPr>
          <a:xfrm>
            <a:off x="826763" y="288152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386461" y="325523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5" name="직선 연결선 124"/>
          <p:cNvCxnSpPr/>
          <p:nvPr/>
        </p:nvCxnSpPr>
        <p:spPr>
          <a:xfrm>
            <a:off x="826763" y="335871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4127405" y="2669377"/>
            <a:ext cx="36901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P62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7" name="직선 화살표 연결선 126"/>
          <p:cNvCxnSpPr/>
          <p:nvPr/>
        </p:nvCxnSpPr>
        <p:spPr>
          <a:xfrm flipH="1">
            <a:off x="4051591" y="278688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8536677" y="2723837"/>
            <a:ext cx="36901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P62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9" name="직선 화살표 연결선 128"/>
          <p:cNvCxnSpPr/>
          <p:nvPr/>
        </p:nvCxnSpPr>
        <p:spPr>
          <a:xfrm flipH="1">
            <a:off x="8460863" y="284134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4784534" y="279186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1" name="직선 연결선 130"/>
          <p:cNvCxnSpPr/>
          <p:nvPr/>
        </p:nvCxnSpPr>
        <p:spPr>
          <a:xfrm>
            <a:off x="5215692" y="289534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4784534" y="322336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3" name="직선 연결선 132"/>
          <p:cNvCxnSpPr/>
          <p:nvPr/>
        </p:nvCxnSpPr>
        <p:spPr>
          <a:xfrm>
            <a:off x="5215692" y="332684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386461" y="423705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5" name="직선 연결선 134"/>
          <p:cNvCxnSpPr/>
          <p:nvPr/>
        </p:nvCxnSpPr>
        <p:spPr>
          <a:xfrm>
            <a:off x="826763" y="434053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86461" y="384325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7" name="직선 연결선 136"/>
          <p:cNvCxnSpPr/>
          <p:nvPr/>
        </p:nvCxnSpPr>
        <p:spPr>
          <a:xfrm>
            <a:off x="826763" y="394672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4127405" y="4316080"/>
            <a:ext cx="42511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Lc3b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9" name="직선 화살표 연결선 138"/>
          <p:cNvCxnSpPr/>
          <p:nvPr/>
        </p:nvCxnSpPr>
        <p:spPr>
          <a:xfrm flipH="1">
            <a:off x="4051591" y="443149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8536677" y="4148675"/>
            <a:ext cx="42511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Lc3b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1" name="직선 화살표 연결선 140"/>
          <p:cNvCxnSpPr/>
          <p:nvPr/>
        </p:nvCxnSpPr>
        <p:spPr>
          <a:xfrm flipH="1">
            <a:off x="8460863" y="426409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>
            <a:off x="4784534" y="412483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3" name="직선 연결선 142"/>
          <p:cNvCxnSpPr/>
          <p:nvPr/>
        </p:nvCxnSpPr>
        <p:spPr>
          <a:xfrm>
            <a:off x="5215692" y="422831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/>
          <p:cNvSpPr txBox="1"/>
          <p:nvPr/>
        </p:nvSpPr>
        <p:spPr>
          <a:xfrm>
            <a:off x="4784534" y="373103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5" name="직선 연결선 144"/>
          <p:cNvCxnSpPr/>
          <p:nvPr/>
        </p:nvCxnSpPr>
        <p:spPr>
          <a:xfrm>
            <a:off x="5215692" y="383450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386461" y="496510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7" name="직선 연결선 146"/>
          <p:cNvCxnSpPr/>
          <p:nvPr/>
        </p:nvCxnSpPr>
        <p:spPr>
          <a:xfrm>
            <a:off x="826763" y="506858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4127405" y="4912097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9" name="직선 화살표 연결선 148"/>
          <p:cNvCxnSpPr/>
          <p:nvPr/>
        </p:nvCxnSpPr>
        <p:spPr>
          <a:xfrm flipH="1">
            <a:off x="4051591" y="502798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>
            <a:off x="4784534" y="494624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1" name="직선 연결선 150"/>
          <p:cNvCxnSpPr/>
          <p:nvPr/>
        </p:nvCxnSpPr>
        <p:spPr>
          <a:xfrm>
            <a:off x="5215692" y="504972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/>
          <p:cNvSpPr txBox="1"/>
          <p:nvPr/>
        </p:nvSpPr>
        <p:spPr>
          <a:xfrm>
            <a:off x="8536677" y="4897662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3" name="직선 화살표 연결선 152"/>
          <p:cNvCxnSpPr/>
          <p:nvPr/>
        </p:nvCxnSpPr>
        <p:spPr>
          <a:xfrm flipH="1">
            <a:off x="8460863" y="5013547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Supple1B.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98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533" y="1124744"/>
            <a:ext cx="3196800" cy="93424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81612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1796" y="826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135223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661183" y="817338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직선 연결선 7"/>
          <p:cNvCxnSpPr/>
          <p:nvPr/>
        </p:nvCxnSpPr>
        <p:spPr>
          <a:xfrm>
            <a:off x="2604610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917606" y="821821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1825767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431990" y="811081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3322151" y="1052653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1211665" y="794203"/>
            <a:ext cx="11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2579849" y="794203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09384" y="546499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78627" y="546499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34617" y="821821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5478044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059916" y="826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7003343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303094" y="81733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직선 연결선 21"/>
          <p:cNvCxnSpPr/>
          <p:nvPr/>
        </p:nvCxnSpPr>
        <p:spPr>
          <a:xfrm>
            <a:off x="6211255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857305" y="830662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직선 연결선 23"/>
          <p:cNvCxnSpPr/>
          <p:nvPr/>
        </p:nvCxnSpPr>
        <p:spPr>
          <a:xfrm>
            <a:off x="7747466" y="1052653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5507492" y="794203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>
            <a:off x="6958811" y="794203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881653" y="546499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99796" y="546499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직선 연결선 29"/>
          <p:cNvCxnSpPr/>
          <p:nvPr/>
        </p:nvCxnSpPr>
        <p:spPr>
          <a:xfrm>
            <a:off x="1804428" y="1144074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557042" y="1144074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290785" y="1146957"/>
            <a:ext cx="0" cy="68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9" name="Picture 3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992" y="1124744"/>
            <a:ext cx="3168000" cy="936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196290" y="1133888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926602" y="1133888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693798" y="1136771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333" y="2307984"/>
            <a:ext cx="3168000" cy="71118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4" name="직선 연결선 43"/>
          <p:cNvCxnSpPr/>
          <p:nvPr/>
        </p:nvCxnSpPr>
        <p:spPr>
          <a:xfrm>
            <a:off x="1770113" y="2325087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2522727" y="2325087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3301074" y="2327970"/>
            <a:ext cx="0" cy="61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1" name="Picture 5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760" y="2276872"/>
            <a:ext cx="3168000" cy="712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" name="직선 연결선 50"/>
          <p:cNvCxnSpPr/>
          <p:nvPr/>
        </p:nvCxnSpPr>
        <p:spPr>
          <a:xfrm>
            <a:off x="6178213" y="228303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6908525" y="228303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7675721" y="2285914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333" y="3416344"/>
            <a:ext cx="3168000" cy="49248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9" name="직선 연결선 58"/>
          <p:cNvCxnSpPr/>
          <p:nvPr/>
        </p:nvCxnSpPr>
        <p:spPr>
          <a:xfrm>
            <a:off x="1778457" y="3408453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2531071" y="3408453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/>
          <p:cNvCxnSpPr/>
          <p:nvPr/>
        </p:nvCxnSpPr>
        <p:spPr>
          <a:xfrm>
            <a:off x="3309418" y="3411336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4" name="Picture 8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760" y="3415628"/>
            <a:ext cx="3168000" cy="493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6" name="직선 연결선 65"/>
          <p:cNvCxnSpPr/>
          <p:nvPr/>
        </p:nvCxnSpPr>
        <p:spPr>
          <a:xfrm>
            <a:off x="6183608" y="3444453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>
            <a:off x="6936222" y="3444453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>
            <a:off x="7714569" y="3447336"/>
            <a:ext cx="0" cy="432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462520" y="1127208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5" name="직선 연결선 74"/>
          <p:cNvCxnSpPr/>
          <p:nvPr/>
        </p:nvCxnSpPr>
        <p:spPr>
          <a:xfrm>
            <a:off x="881623" y="122217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462520" y="171973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7" name="직선 연결선 76"/>
          <p:cNvCxnSpPr/>
          <p:nvPr/>
        </p:nvCxnSpPr>
        <p:spPr>
          <a:xfrm>
            <a:off x="881623" y="181470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860993" y="117202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9" name="직선 연결선 78"/>
          <p:cNvCxnSpPr/>
          <p:nvPr/>
        </p:nvCxnSpPr>
        <p:spPr>
          <a:xfrm>
            <a:off x="5280096" y="126699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4860993" y="177369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1" name="직선 연결선 80"/>
          <p:cNvCxnSpPr/>
          <p:nvPr/>
        </p:nvCxnSpPr>
        <p:spPr>
          <a:xfrm>
            <a:off x="5280096" y="186866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4199634" y="1376422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3" name="직선 화살표 연결선 82"/>
          <p:cNvCxnSpPr/>
          <p:nvPr/>
        </p:nvCxnSpPr>
        <p:spPr>
          <a:xfrm flipH="1">
            <a:off x="4099225" y="1478458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8598297" y="1430007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5" name="직선 화살표 연결선 84"/>
          <p:cNvCxnSpPr/>
          <p:nvPr/>
        </p:nvCxnSpPr>
        <p:spPr>
          <a:xfrm flipH="1">
            <a:off x="8492884" y="153204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462520" y="261564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7" name="직선 연결선 86"/>
          <p:cNvCxnSpPr/>
          <p:nvPr/>
        </p:nvCxnSpPr>
        <p:spPr>
          <a:xfrm>
            <a:off x="881623" y="271061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4860993" y="258771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9" name="직선 연결선 88"/>
          <p:cNvCxnSpPr/>
          <p:nvPr/>
        </p:nvCxnSpPr>
        <p:spPr>
          <a:xfrm>
            <a:off x="5280096" y="268268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4199634" y="2595862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1" name="직선 화살표 연결선 90"/>
          <p:cNvCxnSpPr/>
          <p:nvPr/>
        </p:nvCxnSpPr>
        <p:spPr>
          <a:xfrm flipH="1">
            <a:off x="4099225" y="272828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8598297" y="2572325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3" name="직선 화살표 연결선 92"/>
          <p:cNvCxnSpPr/>
          <p:nvPr/>
        </p:nvCxnSpPr>
        <p:spPr>
          <a:xfrm flipH="1">
            <a:off x="8492884" y="270474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4199634" y="3479005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5" name="직선 화살표 연결선 94"/>
          <p:cNvCxnSpPr/>
          <p:nvPr/>
        </p:nvCxnSpPr>
        <p:spPr>
          <a:xfrm flipH="1">
            <a:off x="4099225" y="359489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462520" y="359442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7" name="직선 연결선 96"/>
          <p:cNvCxnSpPr/>
          <p:nvPr/>
        </p:nvCxnSpPr>
        <p:spPr>
          <a:xfrm>
            <a:off x="881623" y="369789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8598297" y="3447892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9" name="직선 화살표 연결선 98"/>
          <p:cNvCxnSpPr/>
          <p:nvPr/>
        </p:nvCxnSpPr>
        <p:spPr>
          <a:xfrm flipH="1">
            <a:off x="8492884" y="3563777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4860993" y="3591558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1" name="직선 연결선 100"/>
          <p:cNvCxnSpPr/>
          <p:nvPr/>
        </p:nvCxnSpPr>
        <p:spPr>
          <a:xfrm>
            <a:off x="5280096" y="369503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Supple1B.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98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4W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06621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4W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1796" y="826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1135223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61183" y="817338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604610" y="1043687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917606" y="821821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825767" y="104817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431990" y="822232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3322151" y="1048581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1211665" y="794203"/>
            <a:ext cx="11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2579849" y="794203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09384" y="546499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8627" y="546499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9626" y="821821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5603053" y="104817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184925" y="826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직선 연결선 18"/>
          <p:cNvCxnSpPr/>
          <p:nvPr/>
        </p:nvCxnSpPr>
        <p:spPr>
          <a:xfrm>
            <a:off x="7128352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428103" y="81733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직선 연결선 20"/>
          <p:cNvCxnSpPr/>
          <p:nvPr/>
        </p:nvCxnSpPr>
        <p:spPr>
          <a:xfrm>
            <a:off x="6336264" y="1043687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982314" y="830662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7872475" y="1045860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5632501" y="794203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7083820" y="794203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006662" y="546499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24805" y="546499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7" y="1196753"/>
            <a:ext cx="3168000" cy="71758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직선 연결선 29"/>
          <p:cNvCxnSpPr/>
          <p:nvPr/>
        </p:nvCxnSpPr>
        <p:spPr>
          <a:xfrm>
            <a:off x="1780131" y="1215040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468737" y="1215040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191329" y="1215040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1" name="Picture 3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078" y="1197934"/>
            <a:ext cx="3168000" cy="716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246931" y="1225968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972113" y="1225968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693589" y="1228851"/>
            <a:ext cx="0" cy="57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7" y="2082175"/>
            <a:ext cx="3168000" cy="40159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4" name="직선 연결선 43"/>
          <p:cNvCxnSpPr/>
          <p:nvPr/>
        </p:nvCxnSpPr>
        <p:spPr>
          <a:xfrm>
            <a:off x="1704972" y="2082175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2457586" y="2082175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3180178" y="2082175"/>
            <a:ext cx="0" cy="39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4" name="Picture 6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078" y="1998190"/>
            <a:ext cx="3168000" cy="403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2" name="직선 연결선 51"/>
          <p:cNvCxnSpPr/>
          <p:nvPr/>
        </p:nvCxnSpPr>
        <p:spPr>
          <a:xfrm>
            <a:off x="6183608" y="2010041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6936222" y="2010041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>
            <a:off x="7675986" y="2012924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7" y="2583038"/>
            <a:ext cx="3168000" cy="89627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9" name="직선 연결선 58"/>
          <p:cNvCxnSpPr/>
          <p:nvPr/>
        </p:nvCxnSpPr>
        <p:spPr>
          <a:xfrm>
            <a:off x="1664248" y="2647696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2416862" y="2647696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/>
          <p:cNvCxnSpPr/>
          <p:nvPr/>
        </p:nvCxnSpPr>
        <p:spPr>
          <a:xfrm>
            <a:off x="3139454" y="2647696"/>
            <a:ext cx="0" cy="756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6" name="Picture 8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078" y="2588014"/>
            <a:ext cx="3168000" cy="896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49" y="3626465"/>
            <a:ext cx="3168000" cy="939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4" name="직선 연결선 73"/>
          <p:cNvCxnSpPr/>
          <p:nvPr/>
        </p:nvCxnSpPr>
        <p:spPr>
          <a:xfrm>
            <a:off x="1692069" y="3626464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직선 연결선 74"/>
          <p:cNvCxnSpPr/>
          <p:nvPr/>
        </p:nvCxnSpPr>
        <p:spPr>
          <a:xfrm>
            <a:off x="2444683" y="3626464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/>
        </p:nvCxnSpPr>
        <p:spPr>
          <a:xfrm>
            <a:off x="3178426" y="3626464"/>
            <a:ext cx="0" cy="82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9" name="Picture 11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139" y="3575898"/>
            <a:ext cx="3168000" cy="93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1" name="직선 연결선 80"/>
          <p:cNvCxnSpPr/>
          <p:nvPr/>
        </p:nvCxnSpPr>
        <p:spPr>
          <a:xfrm>
            <a:off x="6219040" y="2624782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직선 연결선 81"/>
          <p:cNvCxnSpPr/>
          <p:nvPr/>
        </p:nvCxnSpPr>
        <p:spPr>
          <a:xfrm>
            <a:off x="6944222" y="2624782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직선 연결선 82"/>
          <p:cNvCxnSpPr/>
          <p:nvPr/>
        </p:nvCxnSpPr>
        <p:spPr>
          <a:xfrm>
            <a:off x="7711418" y="2627665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/>
          <p:cNvCxnSpPr/>
          <p:nvPr/>
        </p:nvCxnSpPr>
        <p:spPr>
          <a:xfrm>
            <a:off x="6312946" y="3573016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연결선 85"/>
          <p:cNvCxnSpPr/>
          <p:nvPr/>
        </p:nvCxnSpPr>
        <p:spPr>
          <a:xfrm>
            <a:off x="7076711" y="3573016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연결선 86"/>
          <p:cNvCxnSpPr/>
          <p:nvPr/>
        </p:nvCxnSpPr>
        <p:spPr>
          <a:xfrm>
            <a:off x="7866209" y="3575899"/>
            <a:ext cx="0" cy="86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302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49" y="4638117"/>
            <a:ext cx="3168000" cy="3867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4" name="직선 연결선 93"/>
          <p:cNvCxnSpPr/>
          <p:nvPr/>
        </p:nvCxnSpPr>
        <p:spPr>
          <a:xfrm>
            <a:off x="1648606" y="4674001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연결선 94"/>
          <p:cNvCxnSpPr/>
          <p:nvPr/>
        </p:nvCxnSpPr>
        <p:spPr>
          <a:xfrm>
            <a:off x="2392076" y="4674001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직선 연결선 95"/>
          <p:cNvCxnSpPr/>
          <p:nvPr/>
        </p:nvCxnSpPr>
        <p:spPr>
          <a:xfrm>
            <a:off x="3140984" y="4674001"/>
            <a:ext cx="0" cy="324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303" name="Picture 15"/>
          <p:cNvPicPr preferRelativeResize="0"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139" y="4638117"/>
            <a:ext cx="3168000" cy="385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1" name="직선 연결선 100"/>
          <p:cNvCxnSpPr/>
          <p:nvPr/>
        </p:nvCxnSpPr>
        <p:spPr>
          <a:xfrm>
            <a:off x="6353912" y="4635992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연결선 101"/>
          <p:cNvCxnSpPr/>
          <p:nvPr/>
        </p:nvCxnSpPr>
        <p:spPr>
          <a:xfrm>
            <a:off x="7126821" y="4635992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직선 연결선 102"/>
          <p:cNvCxnSpPr/>
          <p:nvPr/>
        </p:nvCxnSpPr>
        <p:spPr>
          <a:xfrm>
            <a:off x="7894017" y="4638875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301214" y="170756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7" name="직선 연결선 106"/>
          <p:cNvCxnSpPr/>
          <p:nvPr/>
        </p:nvCxnSpPr>
        <p:spPr>
          <a:xfrm>
            <a:off x="740841" y="181167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251520" y="1523572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0" name="직선 연결선 109"/>
          <p:cNvCxnSpPr/>
          <p:nvPr/>
        </p:nvCxnSpPr>
        <p:spPr>
          <a:xfrm>
            <a:off x="740841" y="162704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4778513" y="168773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70kDa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5204198" y="179184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4728819" y="1503743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4" name="직선 연결선 113"/>
          <p:cNvCxnSpPr/>
          <p:nvPr/>
        </p:nvCxnSpPr>
        <p:spPr>
          <a:xfrm>
            <a:off x="5204198" y="160722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4006127" y="1513968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Vps35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6" name="직선 화살표 연결선 115"/>
          <p:cNvCxnSpPr/>
          <p:nvPr/>
        </p:nvCxnSpPr>
        <p:spPr>
          <a:xfrm flipH="1">
            <a:off x="3930313" y="162938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8522810" y="1503040"/>
            <a:ext cx="48923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Vps35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8" name="직선 화살표 연결선 117"/>
          <p:cNvCxnSpPr/>
          <p:nvPr/>
        </p:nvCxnSpPr>
        <p:spPr>
          <a:xfrm flipH="1">
            <a:off x="8446996" y="161845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4006127" y="2158879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Lonp1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0" name="직선 화살표 연결선 119"/>
          <p:cNvCxnSpPr/>
          <p:nvPr/>
        </p:nvCxnSpPr>
        <p:spPr>
          <a:xfrm flipH="1">
            <a:off x="3930313" y="226660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8522810" y="2175250"/>
            <a:ext cx="492443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Lonp1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2" name="직선 화살표 연결선 121"/>
          <p:cNvCxnSpPr/>
          <p:nvPr/>
        </p:nvCxnSpPr>
        <p:spPr>
          <a:xfrm flipH="1">
            <a:off x="8446996" y="2282972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251520" y="2279806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4" name="직선 연결선 123"/>
          <p:cNvCxnSpPr/>
          <p:nvPr/>
        </p:nvCxnSpPr>
        <p:spPr>
          <a:xfrm>
            <a:off x="740841" y="238328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4728819" y="2237231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6" name="직선 연결선 125"/>
          <p:cNvCxnSpPr/>
          <p:nvPr/>
        </p:nvCxnSpPr>
        <p:spPr>
          <a:xfrm>
            <a:off x="5204198" y="234070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4006127" y="2632126"/>
            <a:ext cx="36901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P62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8" name="직선 화살표 연결선 127"/>
          <p:cNvCxnSpPr/>
          <p:nvPr/>
        </p:nvCxnSpPr>
        <p:spPr>
          <a:xfrm flipH="1">
            <a:off x="3930313" y="274963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301214" y="277804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0" name="직선 연결선 129"/>
          <p:cNvCxnSpPr/>
          <p:nvPr/>
        </p:nvCxnSpPr>
        <p:spPr>
          <a:xfrm>
            <a:off x="740841" y="288152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301214" y="321297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2" name="직선 연결선 131"/>
          <p:cNvCxnSpPr/>
          <p:nvPr/>
        </p:nvCxnSpPr>
        <p:spPr>
          <a:xfrm>
            <a:off x="740841" y="331645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4778513" y="280474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4" name="직선 연결선 133"/>
          <p:cNvCxnSpPr/>
          <p:nvPr/>
        </p:nvCxnSpPr>
        <p:spPr>
          <a:xfrm>
            <a:off x="5204198" y="290822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4778513" y="323967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6" name="직선 연결선 135"/>
          <p:cNvCxnSpPr/>
          <p:nvPr/>
        </p:nvCxnSpPr>
        <p:spPr>
          <a:xfrm>
            <a:off x="5204198" y="334315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8522810" y="2655872"/>
            <a:ext cx="36901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P62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8" name="직선 화살표 연결선 137"/>
          <p:cNvCxnSpPr/>
          <p:nvPr/>
        </p:nvCxnSpPr>
        <p:spPr>
          <a:xfrm flipH="1">
            <a:off x="8446996" y="277337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301214" y="412174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0" name="직선 연결선 139"/>
          <p:cNvCxnSpPr/>
          <p:nvPr/>
        </p:nvCxnSpPr>
        <p:spPr>
          <a:xfrm>
            <a:off x="740841" y="422521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301214" y="372793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2" name="직선 연결선 141"/>
          <p:cNvCxnSpPr/>
          <p:nvPr/>
        </p:nvCxnSpPr>
        <p:spPr>
          <a:xfrm>
            <a:off x="740841" y="383141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4006127" y="4078047"/>
            <a:ext cx="42511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Lc3b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4" name="직선 화살표 연결선 143"/>
          <p:cNvCxnSpPr/>
          <p:nvPr/>
        </p:nvCxnSpPr>
        <p:spPr>
          <a:xfrm flipH="1">
            <a:off x="3930313" y="419346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8522810" y="4111451"/>
            <a:ext cx="425116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Lc3b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6" name="직선 화살표 연결선 145"/>
          <p:cNvCxnSpPr/>
          <p:nvPr/>
        </p:nvCxnSpPr>
        <p:spPr>
          <a:xfrm flipH="1">
            <a:off x="8446996" y="4226867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/>
          <p:cNvSpPr txBox="1"/>
          <p:nvPr/>
        </p:nvSpPr>
        <p:spPr>
          <a:xfrm>
            <a:off x="301214" y="481392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8" name="직선 연결선 147"/>
          <p:cNvCxnSpPr/>
          <p:nvPr/>
        </p:nvCxnSpPr>
        <p:spPr>
          <a:xfrm>
            <a:off x="740841" y="491739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4006127" y="4672224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0" name="직선 화살표 연결선 149"/>
          <p:cNvCxnSpPr/>
          <p:nvPr/>
        </p:nvCxnSpPr>
        <p:spPr>
          <a:xfrm flipH="1">
            <a:off x="3930313" y="478810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4778513" y="4747415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2" name="직선 연결선 151"/>
          <p:cNvCxnSpPr/>
          <p:nvPr/>
        </p:nvCxnSpPr>
        <p:spPr>
          <a:xfrm>
            <a:off x="5204198" y="485089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8522810" y="4672224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4" name="직선 화살표 연결선 153"/>
          <p:cNvCxnSpPr/>
          <p:nvPr/>
        </p:nvCxnSpPr>
        <p:spPr>
          <a:xfrm flipH="1">
            <a:off x="8446996" y="478810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Supple1B.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30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052" y="1124743"/>
            <a:ext cx="3168000" cy="71429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48825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4W OD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9992" y="488253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4W OS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9788" y="826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063215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89175" y="817338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직선 연결선 7"/>
          <p:cNvCxnSpPr/>
          <p:nvPr/>
        </p:nvCxnSpPr>
        <p:spPr>
          <a:xfrm>
            <a:off x="2532602" y="1043687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45598" y="821821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1753759" y="104817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359982" y="822232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3250143" y="1048581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1139657" y="794203"/>
            <a:ext cx="11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2507841" y="794203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37376" y="546499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06619" y="546499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52997" y="821821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5396424" y="1048170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978296" y="826304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Sham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921723" y="1052653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221474" y="817338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직선 연결선 21"/>
          <p:cNvCxnSpPr/>
          <p:nvPr/>
        </p:nvCxnSpPr>
        <p:spPr>
          <a:xfrm>
            <a:off x="6129635" y="1043687"/>
            <a:ext cx="6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775685" y="830662"/>
            <a:ext cx="428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NPC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직선 연결선 23"/>
          <p:cNvCxnSpPr/>
          <p:nvPr/>
        </p:nvCxnSpPr>
        <p:spPr>
          <a:xfrm>
            <a:off x="7665846" y="1045860"/>
            <a:ext cx="6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5425872" y="794203"/>
            <a:ext cx="12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>
            <a:off x="6877191" y="794203"/>
            <a:ext cx="13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800033" y="546499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ONCo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18176" y="546499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ONCr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직선 연결선 29"/>
          <p:cNvCxnSpPr/>
          <p:nvPr/>
        </p:nvCxnSpPr>
        <p:spPr>
          <a:xfrm>
            <a:off x="1739077" y="1147046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491691" y="1147046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214283" y="1147046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501" y="1124743"/>
            <a:ext cx="3168000" cy="70485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36"/>
          <p:cNvCxnSpPr/>
          <p:nvPr/>
        </p:nvCxnSpPr>
        <p:spPr>
          <a:xfrm>
            <a:off x="6138416" y="1155119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891030" y="1155119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7617636" y="1158002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052" y="2022900"/>
            <a:ext cx="3168000" cy="69564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0" name="직선 연결선 49"/>
          <p:cNvCxnSpPr/>
          <p:nvPr/>
        </p:nvCxnSpPr>
        <p:spPr>
          <a:xfrm>
            <a:off x="1802269" y="204256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>
            <a:off x="2518307" y="204256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3240899" y="2042561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501" y="2022900"/>
            <a:ext cx="3168000" cy="6859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7" name="직선 연결선 56"/>
          <p:cNvCxnSpPr/>
          <p:nvPr/>
        </p:nvCxnSpPr>
        <p:spPr>
          <a:xfrm>
            <a:off x="6155236" y="2028242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57"/>
          <p:cNvCxnSpPr/>
          <p:nvPr/>
        </p:nvCxnSpPr>
        <p:spPr>
          <a:xfrm>
            <a:off x="6907850" y="2028242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연결선 58"/>
          <p:cNvCxnSpPr/>
          <p:nvPr/>
        </p:nvCxnSpPr>
        <p:spPr>
          <a:xfrm>
            <a:off x="7652744" y="2031125"/>
            <a:ext cx="0" cy="64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8" name="Picture 8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501" y="2924944"/>
            <a:ext cx="3168000" cy="54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5" name="직선 연결선 64"/>
          <p:cNvCxnSpPr/>
          <p:nvPr/>
        </p:nvCxnSpPr>
        <p:spPr>
          <a:xfrm>
            <a:off x="6149753" y="2934131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>
            <a:off x="6924669" y="2934131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>
            <a:off x="7680714" y="2937014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052" y="2924944"/>
            <a:ext cx="3168000" cy="54855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2" name="직선 연결선 71"/>
          <p:cNvCxnSpPr/>
          <p:nvPr/>
        </p:nvCxnSpPr>
        <p:spPr>
          <a:xfrm>
            <a:off x="1766509" y="2934088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/>
          <p:cNvCxnSpPr/>
          <p:nvPr/>
        </p:nvCxnSpPr>
        <p:spPr>
          <a:xfrm>
            <a:off x="2526648" y="2934088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직선 연결선 73"/>
          <p:cNvCxnSpPr/>
          <p:nvPr/>
        </p:nvCxnSpPr>
        <p:spPr>
          <a:xfrm>
            <a:off x="3286707" y="2934088"/>
            <a:ext cx="0" cy="46800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443317" y="314238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9" name="직선 연결선 78"/>
          <p:cNvCxnSpPr/>
          <p:nvPr/>
        </p:nvCxnSpPr>
        <p:spPr>
          <a:xfrm>
            <a:off x="862420" y="324586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443317" y="128472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5" name="직선 연결선 84"/>
          <p:cNvCxnSpPr/>
          <p:nvPr/>
        </p:nvCxnSpPr>
        <p:spPr>
          <a:xfrm>
            <a:off x="862420" y="137969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443317" y="171973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7" name="직선 연결선 86"/>
          <p:cNvCxnSpPr/>
          <p:nvPr/>
        </p:nvCxnSpPr>
        <p:spPr>
          <a:xfrm>
            <a:off x="862420" y="181470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4798893" y="121988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9" name="직선 연결선 88"/>
          <p:cNvCxnSpPr/>
          <p:nvPr/>
        </p:nvCxnSpPr>
        <p:spPr>
          <a:xfrm>
            <a:off x="5226242" y="131484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4798893" y="165488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1" name="직선 연결선 90"/>
          <p:cNvCxnSpPr/>
          <p:nvPr/>
        </p:nvCxnSpPr>
        <p:spPr>
          <a:xfrm>
            <a:off x="5226242" y="174985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4188973" y="1321558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3" name="직선 화살표 연결선 92"/>
          <p:cNvCxnSpPr/>
          <p:nvPr/>
        </p:nvCxnSpPr>
        <p:spPr>
          <a:xfrm flipH="1">
            <a:off x="4088564" y="142359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8549796" y="1360550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Prdx2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5" name="직선 화살표 연결선 94"/>
          <p:cNvCxnSpPr/>
          <p:nvPr/>
        </p:nvCxnSpPr>
        <p:spPr>
          <a:xfrm flipH="1">
            <a:off x="8449387" y="1462586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4188973" y="2455752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7" name="직선 화살표 연결선 96"/>
          <p:cNvCxnSpPr/>
          <p:nvPr/>
        </p:nvCxnSpPr>
        <p:spPr>
          <a:xfrm flipH="1">
            <a:off x="4088564" y="258817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8549796" y="2370720"/>
            <a:ext cx="471604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Prdx5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9" name="직선 화살표 연결선 98"/>
          <p:cNvCxnSpPr/>
          <p:nvPr/>
        </p:nvCxnSpPr>
        <p:spPr>
          <a:xfrm flipH="1">
            <a:off x="8449387" y="250314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443317" y="247900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1" name="직선 연결선 100"/>
          <p:cNvCxnSpPr/>
          <p:nvPr/>
        </p:nvCxnSpPr>
        <p:spPr>
          <a:xfrm>
            <a:off x="862420" y="257396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4798893" y="2403113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3" name="직선 연결선 102"/>
          <p:cNvCxnSpPr/>
          <p:nvPr/>
        </p:nvCxnSpPr>
        <p:spPr>
          <a:xfrm>
            <a:off x="5226242" y="249807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4798893" y="309851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5" name="직선 연결선 104"/>
          <p:cNvCxnSpPr/>
          <p:nvPr/>
        </p:nvCxnSpPr>
        <p:spPr>
          <a:xfrm>
            <a:off x="5226242" y="320199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4188973" y="3035860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7" name="직선 화살표 연결선 106"/>
          <p:cNvCxnSpPr/>
          <p:nvPr/>
        </p:nvCxnSpPr>
        <p:spPr>
          <a:xfrm flipH="1">
            <a:off x="4088564" y="3151745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8549796" y="2976768"/>
            <a:ext cx="52129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8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9" name="직선 화살표 연결선 108"/>
          <p:cNvCxnSpPr/>
          <p:nvPr/>
        </p:nvCxnSpPr>
        <p:spPr>
          <a:xfrm flipH="1">
            <a:off x="8449387" y="309265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Supple1B.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25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8" b="7449"/>
          <a:stretch/>
        </p:blipFill>
        <p:spPr bwMode="auto">
          <a:xfrm>
            <a:off x="1641323" y="1020559"/>
            <a:ext cx="2060152" cy="15504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08696" y="753806"/>
            <a:ext cx="21031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-</a:t>
            </a:r>
            <a:endParaRPr lang="ko-KR" altLang="en-US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9045" y="753806"/>
            <a:ext cx="39305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600" b="1" baseline="-25000" dirty="0">
                <a:latin typeface="Arial" pitchFamily="34" charset="0"/>
                <a:cs typeface="Arial" pitchFamily="34" charset="0"/>
              </a:rPr>
              <a:t>2</a:t>
            </a:r>
            <a:endParaRPr lang="ko-KR" altLang="en-US" sz="6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94073" y="753806"/>
            <a:ext cx="452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600" b="1" baseline="-25000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+</a:t>
            </a:r>
          </a:p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NPC</a:t>
            </a:r>
            <a:endParaRPr lang="ko-KR" altLang="en-US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322" y="753806"/>
            <a:ext cx="21031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-</a:t>
            </a:r>
            <a:endParaRPr lang="ko-KR" altLang="en-US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47902" y="753806"/>
            <a:ext cx="40748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600" b="1" baseline="-25000" dirty="0">
                <a:latin typeface="Arial" pitchFamily="34" charset="0"/>
                <a:cs typeface="Arial" pitchFamily="34" charset="0"/>
              </a:rPr>
              <a:t>2</a:t>
            </a:r>
            <a:endParaRPr lang="ko-KR" altLang="en-US" sz="6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67189" y="753806"/>
            <a:ext cx="452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600" b="1" baseline="-25000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+</a:t>
            </a:r>
          </a:p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NPC</a:t>
            </a:r>
            <a:endParaRPr lang="ko-KR" altLang="en-US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85165" y="526441"/>
            <a:ext cx="6046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siVps35 </a:t>
            </a:r>
          </a:p>
        </p:txBody>
      </p:sp>
      <p:cxnSp>
        <p:nvCxnSpPr>
          <p:cNvPr id="13" name="직선 연결선 12"/>
          <p:cNvCxnSpPr/>
          <p:nvPr/>
        </p:nvCxnSpPr>
        <p:spPr>
          <a:xfrm>
            <a:off x="1708696" y="753806"/>
            <a:ext cx="93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2719491" y="753806"/>
            <a:ext cx="93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837501" y="526441"/>
            <a:ext cx="67839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Scramble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253" y="2658670"/>
            <a:ext cx="2065222" cy="12176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075" y="3920702"/>
            <a:ext cx="2066400" cy="113655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319" y="5118550"/>
            <a:ext cx="2066400" cy="7089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 preferRelativeResize="0">
            <a:picLocks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"/>
          <a:stretch/>
        </p:blipFill>
        <p:spPr bwMode="auto">
          <a:xfrm>
            <a:off x="5187242" y="1412776"/>
            <a:ext cx="2120400" cy="7295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242" y="1020560"/>
            <a:ext cx="2121062" cy="28697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5333166" y="753806"/>
            <a:ext cx="21031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-</a:t>
            </a:r>
            <a:endParaRPr lang="ko-KR" altLang="en-US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53515" y="753806"/>
            <a:ext cx="39305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600" b="1" baseline="-25000" dirty="0">
                <a:latin typeface="Arial" pitchFamily="34" charset="0"/>
                <a:cs typeface="Arial" pitchFamily="34" charset="0"/>
              </a:rPr>
              <a:t>2</a:t>
            </a:r>
            <a:endParaRPr lang="ko-KR" altLang="en-US" sz="6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18543" y="753806"/>
            <a:ext cx="452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600" b="1" baseline="-25000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+</a:t>
            </a:r>
          </a:p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NPC</a:t>
            </a:r>
            <a:endParaRPr lang="ko-KR" altLang="en-US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38792" y="753806"/>
            <a:ext cx="21031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-</a:t>
            </a:r>
            <a:endParaRPr lang="ko-KR" altLang="en-US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72372" y="753806"/>
            <a:ext cx="40748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600" b="1" baseline="-25000" dirty="0">
                <a:latin typeface="Arial" pitchFamily="34" charset="0"/>
                <a:cs typeface="Arial" pitchFamily="34" charset="0"/>
              </a:rPr>
              <a:t>2</a:t>
            </a:r>
            <a:endParaRPr lang="ko-KR" altLang="en-US" sz="6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63667" y="753806"/>
            <a:ext cx="452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600" b="1" baseline="-25000" dirty="0">
                <a:latin typeface="Arial" pitchFamily="34" charset="0"/>
                <a:cs typeface="Arial" pitchFamily="34" charset="0"/>
              </a:rPr>
              <a:t>2</a:t>
            </a:r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+</a:t>
            </a:r>
          </a:p>
          <a:p>
            <a:r>
              <a:rPr lang="en-US" altLang="ko-KR" sz="600" b="1" dirty="0">
                <a:latin typeface="Arial" pitchFamily="34" charset="0"/>
                <a:cs typeface="Arial" pitchFamily="34" charset="0"/>
              </a:rPr>
              <a:t>NPC</a:t>
            </a:r>
            <a:endParaRPr lang="ko-KR" altLang="en-US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09635" y="526441"/>
            <a:ext cx="6046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siVps35 </a:t>
            </a:r>
          </a:p>
        </p:txBody>
      </p:sp>
      <p:cxnSp>
        <p:nvCxnSpPr>
          <p:cNvPr id="38" name="직선 연결선 37"/>
          <p:cNvCxnSpPr/>
          <p:nvPr/>
        </p:nvCxnSpPr>
        <p:spPr>
          <a:xfrm>
            <a:off x="5333166" y="753806"/>
            <a:ext cx="93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6343961" y="753806"/>
            <a:ext cx="93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461971" y="526441"/>
            <a:ext cx="67839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b="1" dirty="0">
                <a:latin typeface="Arial" pitchFamily="34" charset="0"/>
                <a:cs typeface="Arial" pitchFamily="34" charset="0"/>
              </a:rPr>
              <a:t>Scramble </a:t>
            </a:r>
          </a:p>
        </p:txBody>
      </p:sp>
      <p:pic>
        <p:nvPicPr>
          <p:cNvPr id="1028" name="Picture 4"/>
          <p:cNvPicPr preferRelativeResize="0">
            <a:picLocks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2" r="1"/>
          <a:stretch/>
        </p:blipFill>
        <p:spPr bwMode="auto">
          <a:xfrm>
            <a:off x="5187242" y="2235956"/>
            <a:ext cx="2120400" cy="8301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04" y="3124423"/>
            <a:ext cx="2120400" cy="102832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 preferRelativeResize="0"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04" y="4251137"/>
            <a:ext cx="2120400" cy="54924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1193765" y="2202959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5" name="직선 연결선 54"/>
          <p:cNvCxnSpPr/>
          <p:nvPr/>
        </p:nvCxnSpPr>
        <p:spPr>
          <a:xfrm>
            <a:off x="1612868" y="229792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193765" y="119311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7" name="직선 연결선 56"/>
          <p:cNvCxnSpPr/>
          <p:nvPr/>
        </p:nvCxnSpPr>
        <p:spPr>
          <a:xfrm>
            <a:off x="1612868" y="129658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783135" y="1814312"/>
            <a:ext cx="447558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Mul1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9" name="직선 화살표 연결선 58"/>
          <p:cNvCxnSpPr/>
          <p:nvPr/>
        </p:nvCxnSpPr>
        <p:spPr>
          <a:xfrm flipH="1">
            <a:off x="3705535" y="1929728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144071" y="3404853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1" name="직선 연결선 60"/>
          <p:cNvCxnSpPr/>
          <p:nvPr/>
        </p:nvCxnSpPr>
        <p:spPr>
          <a:xfrm>
            <a:off x="1612868" y="350833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783135" y="3511778"/>
            <a:ext cx="453970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Mfn2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3" name="직선 화살표 연결선 62"/>
          <p:cNvCxnSpPr/>
          <p:nvPr/>
        </p:nvCxnSpPr>
        <p:spPr>
          <a:xfrm flipH="1">
            <a:off x="3705535" y="363301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3783135" y="4574075"/>
            <a:ext cx="357790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Mff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193765" y="4269081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직선 연결선 65"/>
          <p:cNvCxnSpPr/>
          <p:nvPr/>
        </p:nvCxnSpPr>
        <p:spPr>
          <a:xfrm>
            <a:off x="1612868" y="437255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화살표 연결선 66"/>
          <p:cNvCxnSpPr/>
          <p:nvPr/>
        </p:nvCxnSpPr>
        <p:spPr>
          <a:xfrm flipH="1">
            <a:off x="3705535" y="468949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144071" y="5491731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2" name="직선 연결선 71"/>
          <p:cNvCxnSpPr/>
          <p:nvPr/>
        </p:nvCxnSpPr>
        <p:spPr>
          <a:xfrm>
            <a:off x="1612868" y="5591321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3783135" y="5452386"/>
            <a:ext cx="530915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Lonp1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4" name="직선 화살표 연결선 73"/>
          <p:cNvCxnSpPr/>
          <p:nvPr/>
        </p:nvCxnSpPr>
        <p:spPr>
          <a:xfrm flipH="1">
            <a:off x="3705535" y="555533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740346" y="116017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6" name="직선 연결선 75"/>
          <p:cNvCxnSpPr/>
          <p:nvPr/>
        </p:nvCxnSpPr>
        <p:spPr>
          <a:xfrm>
            <a:off x="5159449" y="1264286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7408035" y="1081954"/>
            <a:ext cx="389850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P62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8" name="직선 화살표 연결선 77"/>
          <p:cNvCxnSpPr/>
          <p:nvPr/>
        </p:nvCxnSpPr>
        <p:spPr>
          <a:xfrm flipH="1">
            <a:off x="7328027" y="1190750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4740346" y="1825777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0" name="직선 연결선 79"/>
          <p:cNvCxnSpPr/>
          <p:nvPr/>
        </p:nvCxnSpPr>
        <p:spPr>
          <a:xfrm>
            <a:off x="5159449" y="192925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408035" y="1710361"/>
            <a:ext cx="453970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Lc3b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2" name="직선 화살표 연결선 81"/>
          <p:cNvCxnSpPr/>
          <p:nvPr/>
        </p:nvCxnSpPr>
        <p:spPr>
          <a:xfrm flipH="1">
            <a:off x="7328027" y="1829547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4740346" y="2482596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4" name="직선 연결선 83"/>
          <p:cNvCxnSpPr/>
          <p:nvPr/>
        </p:nvCxnSpPr>
        <p:spPr>
          <a:xfrm>
            <a:off x="5159449" y="257756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408035" y="2621222"/>
            <a:ext cx="505267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Prdx2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0" name="직선 화살표 연결선 89"/>
          <p:cNvCxnSpPr/>
          <p:nvPr/>
        </p:nvCxnSpPr>
        <p:spPr>
          <a:xfrm flipH="1">
            <a:off x="7328027" y="2730329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4740346" y="3317840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55kDa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2" name="직선 연결선 91"/>
          <p:cNvCxnSpPr/>
          <p:nvPr/>
        </p:nvCxnSpPr>
        <p:spPr>
          <a:xfrm>
            <a:off x="5159449" y="3421950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408035" y="3604984"/>
            <a:ext cx="505267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Atp5a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4" name="직선 화살표 연결선 93"/>
          <p:cNvCxnSpPr/>
          <p:nvPr/>
        </p:nvCxnSpPr>
        <p:spPr>
          <a:xfrm flipH="1">
            <a:off x="7328027" y="371409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740346" y="4574075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6" name="직선 연결선 95"/>
          <p:cNvCxnSpPr/>
          <p:nvPr/>
        </p:nvCxnSpPr>
        <p:spPr>
          <a:xfrm>
            <a:off x="5159449" y="4678185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7408035" y="4343243"/>
            <a:ext cx="562975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9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8" name="직선 화살표 연결선 97"/>
          <p:cNvCxnSpPr/>
          <p:nvPr/>
        </p:nvCxnSpPr>
        <p:spPr>
          <a:xfrm flipH="1">
            <a:off x="7328027" y="4468253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Supple1C.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91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10.26.22_NPC\delphilin\New folder (3)\20221026_1835_6수정.jpg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00" t="16583" r="36084" b="60278"/>
          <a:stretch/>
        </p:blipFill>
        <p:spPr bwMode="auto">
          <a:xfrm>
            <a:off x="3563888" y="908720"/>
            <a:ext cx="1548000" cy="1648812"/>
          </a:xfrm>
          <a:prstGeom prst="rect">
            <a:avLst/>
          </a:prstGeom>
          <a:noFill/>
          <a:ln w="12700">
            <a:solidFill>
              <a:schemeClr val="bg2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I:\10.26.22_NPC\Stx12\New folder\20221026_1830_4수정.jpg"/>
          <p:cNvPicPr preferRelativeResize="0"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50" t="17" r="41236" b="71438"/>
          <a:stretch/>
        </p:blipFill>
        <p:spPr bwMode="auto">
          <a:xfrm>
            <a:off x="3563888" y="2688327"/>
            <a:ext cx="1548000" cy="1720426"/>
          </a:xfrm>
          <a:prstGeom prst="rect">
            <a:avLst/>
          </a:prstGeom>
          <a:noFill/>
          <a:ln w="12700">
            <a:solidFill>
              <a:schemeClr val="bg2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:\10.26.22_NPC\b-actin\20221026_1810_1수정.jpg"/>
          <p:cNvPicPr preferRelativeResize="0"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5" t="725" r="42683" b="70961"/>
          <a:stretch/>
        </p:blipFill>
        <p:spPr bwMode="auto">
          <a:xfrm>
            <a:off x="3563888" y="4526848"/>
            <a:ext cx="1548000" cy="2038677"/>
          </a:xfrm>
          <a:prstGeom prst="rect">
            <a:avLst/>
          </a:prstGeom>
          <a:noFill/>
          <a:ln w="12700">
            <a:solidFill>
              <a:schemeClr val="bg2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4147990" y="449895"/>
            <a:ext cx="92806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8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CoCl</a:t>
            </a:r>
            <a:r>
              <a:rPr lang="en-US" altLang="ko-KR" sz="800" b="1" baseline="-250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ko-KR" altLang="en-US" sz="800" b="1" baseline="-250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>
            <a:off x="4265607" y="665695"/>
            <a:ext cx="6383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714572"/>
              </p:ext>
            </p:extLst>
          </p:nvPr>
        </p:nvGraphicFramePr>
        <p:xfrm>
          <a:off x="3615416" y="609888"/>
          <a:ext cx="149647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00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68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NPC</a:t>
                      </a:r>
                      <a:endParaRPr lang="ko-KR" altLang="en-US" sz="8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220072" y="2299085"/>
            <a:ext cx="671979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err="1" smtClean="0">
                <a:latin typeface="Arial" pitchFamily="34" charset="0"/>
                <a:cs typeface="Arial" pitchFamily="34" charset="0"/>
              </a:rPr>
              <a:t>Delphilin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직선 화살표 연결선 18"/>
          <p:cNvCxnSpPr/>
          <p:nvPr/>
        </p:nvCxnSpPr>
        <p:spPr>
          <a:xfrm flipH="1">
            <a:off x="5142472" y="241450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045398" y="2414501"/>
            <a:ext cx="49725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100kDa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직선 연결선 20"/>
          <p:cNvCxnSpPr/>
          <p:nvPr/>
        </p:nvCxnSpPr>
        <p:spPr>
          <a:xfrm>
            <a:off x="3521740" y="2517978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220072" y="3924685"/>
            <a:ext cx="793807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Syntaxin12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직선 화살표 연결선 22"/>
          <p:cNvCxnSpPr/>
          <p:nvPr/>
        </p:nvCxnSpPr>
        <p:spPr>
          <a:xfrm flipH="1">
            <a:off x="5142472" y="4040101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095092" y="3955462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35kDa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5" name="직선 연결선 24"/>
          <p:cNvCxnSpPr/>
          <p:nvPr/>
        </p:nvCxnSpPr>
        <p:spPr>
          <a:xfrm>
            <a:off x="3521740" y="405893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220072" y="5710534"/>
            <a:ext cx="562975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altLang="ko-KR" sz="9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altLang="ko-KR" sz="900" b="1" dirty="0" smtClean="0">
                <a:latin typeface="Arial" pitchFamily="34" charset="0"/>
                <a:cs typeface="Arial" pitchFamily="34" charset="0"/>
              </a:rPr>
              <a:t>-actin</a:t>
            </a:r>
            <a:endParaRPr lang="ko-KR" alt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직선 화살표 연결선 26"/>
          <p:cNvCxnSpPr/>
          <p:nvPr/>
        </p:nvCxnSpPr>
        <p:spPr>
          <a:xfrm flipH="1">
            <a:off x="5142472" y="5835544"/>
            <a:ext cx="14401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095092" y="5900514"/>
            <a:ext cx="44755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latin typeface="Arial" pitchFamily="34" charset="0"/>
                <a:cs typeface="Arial" pitchFamily="34" charset="0"/>
              </a:rPr>
              <a:t>40kDa</a:t>
            </a:r>
            <a:endParaRPr lang="ko-KR" altLang="en-US" sz="7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3521740" y="600462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204269" y="10716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Supple2A.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27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1256</TotalTime>
  <Words>701</Words>
  <Application>Microsoft Office PowerPoint</Application>
  <PresentationFormat>화면 슬라이드 쇼(4:3)</PresentationFormat>
  <Paragraphs>585</Paragraphs>
  <Slides>18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143</cp:revision>
  <dcterms:created xsi:type="dcterms:W3CDTF">2023-06-27T02:09:08Z</dcterms:created>
  <dcterms:modified xsi:type="dcterms:W3CDTF">2023-10-04T07:58:55Z</dcterms:modified>
</cp:coreProperties>
</file>