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0" r:id="rId2"/>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1" hangingPunct="1">
      <a:defRPr kern="1200">
        <a:solidFill>
          <a:schemeClr val="tx1"/>
        </a:solidFill>
        <a:latin typeface="Calibri" panose="020F0502020204030204" pitchFamily="34" charset="0"/>
        <a:ea typeface="+mn-ea"/>
        <a:cs typeface="+mn-cs"/>
      </a:defRPr>
    </a:lvl6pPr>
    <a:lvl7pPr marL="2743200" algn="l" defTabSz="914400" rtl="0" eaLnBrk="1" latinLnBrk="1" hangingPunct="1">
      <a:defRPr kern="1200">
        <a:solidFill>
          <a:schemeClr val="tx1"/>
        </a:solidFill>
        <a:latin typeface="Calibri" panose="020F0502020204030204" pitchFamily="34" charset="0"/>
        <a:ea typeface="+mn-ea"/>
        <a:cs typeface="+mn-cs"/>
      </a:defRPr>
    </a:lvl7pPr>
    <a:lvl8pPr marL="3200400" algn="l" defTabSz="914400" rtl="0" eaLnBrk="1" latinLnBrk="1" hangingPunct="1">
      <a:defRPr kern="1200">
        <a:solidFill>
          <a:schemeClr val="tx1"/>
        </a:solidFill>
        <a:latin typeface="Calibri" panose="020F0502020204030204" pitchFamily="34" charset="0"/>
        <a:ea typeface="+mn-ea"/>
        <a:cs typeface="+mn-cs"/>
      </a:defRPr>
    </a:lvl8pPr>
    <a:lvl9pPr marL="3657600" algn="l" defTabSz="914400" rtl="0" eaLnBrk="1" latinLnBrk="1"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296" userDrawn="1">
          <p15:clr>
            <a:srgbClr val="A4A3A4"/>
          </p15:clr>
        </p15:guide>
        <p15:guide id="2" pos="104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AF01"/>
    <a:srgbClr val="41A907"/>
    <a:srgbClr val="364DFA"/>
    <a:srgbClr val="453CF4"/>
    <a:srgbClr val="3200C0"/>
    <a:srgbClr val="FB74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showGuides="1">
      <p:cViewPr varScale="1">
        <p:scale>
          <a:sx n="111" d="100"/>
          <a:sy n="111" d="100"/>
        </p:scale>
        <p:origin x="1572" y="114"/>
      </p:cViewPr>
      <p:guideLst>
        <p:guide orient="horz" pos="2296"/>
        <p:guide pos="1043"/>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ko-KR" altLang="en-US" smtClean="0"/>
              <a:t>마스터 제목 스타일 편집</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클릭하여 마스터 부제목 스타일 편집</a:t>
            </a:r>
            <a:endParaRPr lang="en-US" dirty="0"/>
          </a:p>
        </p:txBody>
      </p:sp>
      <p:sp>
        <p:nvSpPr>
          <p:cNvPr id="4" name="Date Placeholder 3"/>
          <p:cNvSpPr>
            <a:spLocks noGrp="1"/>
          </p:cNvSpPr>
          <p:nvPr>
            <p:ph type="dt" sz="half" idx="10"/>
          </p:nvPr>
        </p:nvSpPr>
        <p:spPr/>
        <p:txBody>
          <a:bodyPr/>
          <a:lstStyle>
            <a:lvl1pPr>
              <a:defRPr/>
            </a:lvl1pPr>
          </a:lstStyle>
          <a:p>
            <a:pPr>
              <a:defRPr/>
            </a:pPr>
            <a:fld id="{CCA249FD-7E8A-4C43-90A5-17245E13BDEB}" type="datetimeFigureOut">
              <a:rPr lang="ko-KR" altLang="en-US"/>
              <a:pPr>
                <a:defRPr/>
              </a:pPr>
              <a:t>2023-10-18</a:t>
            </a:fld>
            <a:endParaRPr lang="ko-KR" altLang="en-US"/>
          </a:p>
        </p:txBody>
      </p:sp>
      <p:sp>
        <p:nvSpPr>
          <p:cNvPr id="5" name="Footer Placeholder 4"/>
          <p:cNvSpPr>
            <a:spLocks noGrp="1"/>
          </p:cNvSpPr>
          <p:nvPr>
            <p:ph type="ftr" sz="quarter" idx="11"/>
          </p:nvPr>
        </p:nvSpPr>
        <p:spPr/>
        <p:txBody>
          <a:bodyPr/>
          <a:lstStyle>
            <a:lvl1pPr>
              <a:defRPr/>
            </a:lvl1pPr>
          </a:lstStyle>
          <a:p>
            <a:pPr>
              <a:defRPr/>
            </a:pPr>
            <a:endParaRPr lang="ko-KR" altLang="en-US"/>
          </a:p>
        </p:txBody>
      </p:sp>
      <p:sp>
        <p:nvSpPr>
          <p:cNvPr id="6" name="Slide Number Placeholder 5"/>
          <p:cNvSpPr>
            <a:spLocks noGrp="1"/>
          </p:cNvSpPr>
          <p:nvPr>
            <p:ph type="sldNum" sz="quarter" idx="12"/>
          </p:nvPr>
        </p:nvSpPr>
        <p:spPr/>
        <p:txBody>
          <a:bodyPr/>
          <a:lstStyle>
            <a:lvl1pPr>
              <a:defRPr/>
            </a:lvl1pPr>
          </a:lstStyle>
          <a:p>
            <a:pPr>
              <a:defRPr/>
            </a:pPr>
            <a:fld id="{EBEF0461-1A36-4B95-80C1-97EC0F8EB089}" type="slidenum">
              <a:rPr lang="ko-KR" altLang="en-US"/>
              <a:pPr>
                <a:defRPr/>
              </a:pPr>
              <a:t>‹#›</a:t>
            </a:fld>
            <a:endParaRPr lang="ko-KR" altLang="en-US"/>
          </a:p>
        </p:txBody>
      </p:sp>
    </p:spTree>
    <p:extLst>
      <p:ext uri="{BB962C8B-B14F-4D97-AF65-F5344CB8AC3E}">
        <p14:creationId xmlns:p14="http://schemas.microsoft.com/office/powerpoint/2010/main" val="23210840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 편집</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lvl1pPr>
              <a:defRPr/>
            </a:lvl1pPr>
          </a:lstStyle>
          <a:p>
            <a:pPr>
              <a:defRPr/>
            </a:pPr>
            <a:fld id="{6369FF40-E46D-45B0-A6EE-01CCD205B916}" type="datetimeFigureOut">
              <a:rPr lang="ko-KR" altLang="en-US"/>
              <a:pPr>
                <a:defRPr/>
              </a:pPr>
              <a:t>2023-10-18</a:t>
            </a:fld>
            <a:endParaRPr lang="ko-KR" altLang="en-US"/>
          </a:p>
        </p:txBody>
      </p:sp>
      <p:sp>
        <p:nvSpPr>
          <p:cNvPr id="5" name="Footer Placeholder 4"/>
          <p:cNvSpPr>
            <a:spLocks noGrp="1"/>
          </p:cNvSpPr>
          <p:nvPr>
            <p:ph type="ftr" sz="quarter" idx="11"/>
          </p:nvPr>
        </p:nvSpPr>
        <p:spPr/>
        <p:txBody>
          <a:bodyPr/>
          <a:lstStyle>
            <a:lvl1pPr>
              <a:defRPr/>
            </a:lvl1pPr>
          </a:lstStyle>
          <a:p>
            <a:pPr>
              <a:defRPr/>
            </a:pPr>
            <a:endParaRPr lang="ko-KR" altLang="en-US"/>
          </a:p>
        </p:txBody>
      </p:sp>
      <p:sp>
        <p:nvSpPr>
          <p:cNvPr id="6" name="Slide Number Placeholder 5"/>
          <p:cNvSpPr>
            <a:spLocks noGrp="1"/>
          </p:cNvSpPr>
          <p:nvPr>
            <p:ph type="sldNum" sz="quarter" idx="12"/>
          </p:nvPr>
        </p:nvSpPr>
        <p:spPr/>
        <p:txBody>
          <a:bodyPr/>
          <a:lstStyle>
            <a:lvl1pPr>
              <a:defRPr/>
            </a:lvl1pPr>
          </a:lstStyle>
          <a:p>
            <a:pPr>
              <a:defRPr/>
            </a:pPr>
            <a:fld id="{BBACD886-B2BF-406B-AF8C-DBD830CDC063}" type="slidenum">
              <a:rPr lang="ko-KR" altLang="en-US"/>
              <a:pPr>
                <a:defRPr/>
              </a:pPr>
              <a:t>‹#›</a:t>
            </a:fld>
            <a:endParaRPr lang="ko-KR" altLang="en-US"/>
          </a:p>
        </p:txBody>
      </p:sp>
    </p:spTree>
    <p:extLst>
      <p:ext uri="{BB962C8B-B14F-4D97-AF65-F5344CB8AC3E}">
        <p14:creationId xmlns:p14="http://schemas.microsoft.com/office/powerpoint/2010/main" val="22795364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ko-KR" altLang="en-US" smtClean="0"/>
              <a:t>마스터 텍스트 스타일 편집</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lvl1pPr>
              <a:defRPr/>
            </a:lvl1pPr>
          </a:lstStyle>
          <a:p>
            <a:pPr>
              <a:defRPr/>
            </a:pPr>
            <a:fld id="{0A080AD1-5D7F-4F64-8256-F382A3163EDD}" type="datetimeFigureOut">
              <a:rPr lang="ko-KR" altLang="en-US"/>
              <a:pPr>
                <a:defRPr/>
              </a:pPr>
              <a:t>2023-10-18</a:t>
            </a:fld>
            <a:endParaRPr lang="ko-KR" altLang="en-US"/>
          </a:p>
        </p:txBody>
      </p:sp>
      <p:sp>
        <p:nvSpPr>
          <p:cNvPr id="5" name="Footer Placeholder 4"/>
          <p:cNvSpPr>
            <a:spLocks noGrp="1"/>
          </p:cNvSpPr>
          <p:nvPr>
            <p:ph type="ftr" sz="quarter" idx="11"/>
          </p:nvPr>
        </p:nvSpPr>
        <p:spPr/>
        <p:txBody>
          <a:bodyPr/>
          <a:lstStyle>
            <a:lvl1pPr>
              <a:defRPr/>
            </a:lvl1pPr>
          </a:lstStyle>
          <a:p>
            <a:pPr>
              <a:defRPr/>
            </a:pPr>
            <a:endParaRPr lang="ko-KR" altLang="en-US"/>
          </a:p>
        </p:txBody>
      </p:sp>
      <p:sp>
        <p:nvSpPr>
          <p:cNvPr id="6" name="Slide Number Placeholder 5"/>
          <p:cNvSpPr>
            <a:spLocks noGrp="1"/>
          </p:cNvSpPr>
          <p:nvPr>
            <p:ph type="sldNum" sz="quarter" idx="12"/>
          </p:nvPr>
        </p:nvSpPr>
        <p:spPr/>
        <p:txBody>
          <a:bodyPr/>
          <a:lstStyle>
            <a:lvl1pPr>
              <a:defRPr/>
            </a:lvl1pPr>
          </a:lstStyle>
          <a:p>
            <a:pPr>
              <a:defRPr/>
            </a:pPr>
            <a:fld id="{95BD2476-B984-434F-A570-9F69513D63D3}" type="slidenum">
              <a:rPr lang="ko-KR" altLang="en-US"/>
              <a:pPr>
                <a:defRPr/>
              </a:pPr>
              <a:t>‹#›</a:t>
            </a:fld>
            <a:endParaRPr lang="ko-KR" altLang="en-US"/>
          </a:p>
        </p:txBody>
      </p:sp>
    </p:spTree>
    <p:extLst>
      <p:ext uri="{BB962C8B-B14F-4D97-AF65-F5344CB8AC3E}">
        <p14:creationId xmlns:p14="http://schemas.microsoft.com/office/powerpoint/2010/main" val="3632086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idx="1"/>
          </p:nvPr>
        </p:nvSpPr>
        <p:spPr/>
        <p:txBody>
          <a:bodyPr/>
          <a:lstStyle/>
          <a:p>
            <a:pPr lvl="0"/>
            <a:r>
              <a:rPr lang="ko-KR" altLang="en-US" smtClean="0"/>
              <a:t>마스터 텍스트 스타일 편집</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lvl1pPr>
              <a:defRPr/>
            </a:lvl1pPr>
          </a:lstStyle>
          <a:p>
            <a:pPr>
              <a:defRPr/>
            </a:pPr>
            <a:fld id="{C6AF84EA-2AFB-45E1-A81C-3ECE5AFD669B}" type="datetimeFigureOut">
              <a:rPr lang="ko-KR" altLang="en-US"/>
              <a:pPr>
                <a:defRPr/>
              </a:pPr>
              <a:t>2023-10-18</a:t>
            </a:fld>
            <a:endParaRPr lang="ko-KR" altLang="en-US"/>
          </a:p>
        </p:txBody>
      </p:sp>
      <p:sp>
        <p:nvSpPr>
          <p:cNvPr id="5" name="Footer Placeholder 4"/>
          <p:cNvSpPr>
            <a:spLocks noGrp="1"/>
          </p:cNvSpPr>
          <p:nvPr>
            <p:ph type="ftr" sz="quarter" idx="11"/>
          </p:nvPr>
        </p:nvSpPr>
        <p:spPr/>
        <p:txBody>
          <a:bodyPr/>
          <a:lstStyle>
            <a:lvl1pPr>
              <a:defRPr/>
            </a:lvl1pPr>
          </a:lstStyle>
          <a:p>
            <a:pPr>
              <a:defRPr/>
            </a:pPr>
            <a:endParaRPr lang="ko-KR" altLang="en-US"/>
          </a:p>
        </p:txBody>
      </p:sp>
      <p:sp>
        <p:nvSpPr>
          <p:cNvPr id="6" name="Slide Number Placeholder 5"/>
          <p:cNvSpPr>
            <a:spLocks noGrp="1"/>
          </p:cNvSpPr>
          <p:nvPr>
            <p:ph type="sldNum" sz="quarter" idx="12"/>
          </p:nvPr>
        </p:nvSpPr>
        <p:spPr/>
        <p:txBody>
          <a:bodyPr/>
          <a:lstStyle>
            <a:lvl1pPr>
              <a:defRPr/>
            </a:lvl1pPr>
          </a:lstStyle>
          <a:p>
            <a:pPr>
              <a:defRPr/>
            </a:pPr>
            <a:fld id="{D88FE904-58D3-4CF5-BAC5-E017BBF9A21D}" type="slidenum">
              <a:rPr lang="ko-KR" altLang="en-US"/>
              <a:pPr>
                <a:defRPr/>
              </a:pPr>
              <a:t>‹#›</a:t>
            </a:fld>
            <a:endParaRPr lang="ko-KR" altLang="en-US"/>
          </a:p>
        </p:txBody>
      </p:sp>
    </p:spTree>
    <p:extLst>
      <p:ext uri="{BB962C8B-B14F-4D97-AF65-F5344CB8AC3E}">
        <p14:creationId xmlns:p14="http://schemas.microsoft.com/office/powerpoint/2010/main" val="3468660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ko-KR" altLang="en-US" smtClean="0"/>
              <a:t>마스터 제목 스타일 편집</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 편집</a:t>
            </a:r>
          </a:p>
        </p:txBody>
      </p:sp>
      <p:sp>
        <p:nvSpPr>
          <p:cNvPr id="4" name="Date Placeholder 3"/>
          <p:cNvSpPr>
            <a:spLocks noGrp="1"/>
          </p:cNvSpPr>
          <p:nvPr>
            <p:ph type="dt" sz="half" idx="10"/>
          </p:nvPr>
        </p:nvSpPr>
        <p:spPr/>
        <p:txBody>
          <a:bodyPr/>
          <a:lstStyle>
            <a:lvl1pPr>
              <a:defRPr/>
            </a:lvl1pPr>
          </a:lstStyle>
          <a:p>
            <a:pPr>
              <a:defRPr/>
            </a:pPr>
            <a:fld id="{8FE1742D-821C-418B-87C9-AB38A04B5E5A}" type="datetimeFigureOut">
              <a:rPr lang="ko-KR" altLang="en-US"/>
              <a:pPr>
                <a:defRPr/>
              </a:pPr>
              <a:t>2023-10-18</a:t>
            </a:fld>
            <a:endParaRPr lang="ko-KR" altLang="en-US"/>
          </a:p>
        </p:txBody>
      </p:sp>
      <p:sp>
        <p:nvSpPr>
          <p:cNvPr id="5" name="Footer Placeholder 4"/>
          <p:cNvSpPr>
            <a:spLocks noGrp="1"/>
          </p:cNvSpPr>
          <p:nvPr>
            <p:ph type="ftr" sz="quarter" idx="11"/>
          </p:nvPr>
        </p:nvSpPr>
        <p:spPr/>
        <p:txBody>
          <a:bodyPr/>
          <a:lstStyle>
            <a:lvl1pPr>
              <a:defRPr/>
            </a:lvl1pPr>
          </a:lstStyle>
          <a:p>
            <a:pPr>
              <a:defRPr/>
            </a:pPr>
            <a:endParaRPr lang="ko-KR" altLang="en-US"/>
          </a:p>
        </p:txBody>
      </p:sp>
      <p:sp>
        <p:nvSpPr>
          <p:cNvPr id="6" name="Slide Number Placeholder 5"/>
          <p:cNvSpPr>
            <a:spLocks noGrp="1"/>
          </p:cNvSpPr>
          <p:nvPr>
            <p:ph type="sldNum" sz="quarter" idx="12"/>
          </p:nvPr>
        </p:nvSpPr>
        <p:spPr/>
        <p:txBody>
          <a:bodyPr/>
          <a:lstStyle>
            <a:lvl1pPr>
              <a:defRPr/>
            </a:lvl1pPr>
          </a:lstStyle>
          <a:p>
            <a:pPr>
              <a:defRPr/>
            </a:pPr>
            <a:fld id="{B9A105E6-BF8A-4D55-A96B-99B4C3C0B87D}" type="slidenum">
              <a:rPr lang="ko-KR" altLang="en-US"/>
              <a:pPr>
                <a:defRPr/>
              </a:pPr>
              <a:t>‹#›</a:t>
            </a:fld>
            <a:endParaRPr lang="ko-KR" altLang="en-US"/>
          </a:p>
        </p:txBody>
      </p:sp>
    </p:spTree>
    <p:extLst>
      <p:ext uri="{BB962C8B-B14F-4D97-AF65-F5344CB8AC3E}">
        <p14:creationId xmlns:p14="http://schemas.microsoft.com/office/powerpoint/2010/main" val="26684587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ko-KR" altLang="en-US" smtClean="0"/>
              <a:t>마스터 텍스트 스타일 편집</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ko-KR" altLang="en-US" smtClean="0"/>
              <a:t>마스터 텍스트 스타일 편집</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Date Placeholder 3"/>
          <p:cNvSpPr>
            <a:spLocks noGrp="1"/>
          </p:cNvSpPr>
          <p:nvPr>
            <p:ph type="dt" sz="half" idx="10"/>
          </p:nvPr>
        </p:nvSpPr>
        <p:spPr/>
        <p:txBody>
          <a:bodyPr/>
          <a:lstStyle>
            <a:lvl1pPr>
              <a:defRPr/>
            </a:lvl1pPr>
          </a:lstStyle>
          <a:p>
            <a:pPr>
              <a:defRPr/>
            </a:pPr>
            <a:fld id="{7D8E7B6F-D5C5-4511-A390-E8B4A4A663C1}" type="datetimeFigureOut">
              <a:rPr lang="ko-KR" altLang="en-US"/>
              <a:pPr>
                <a:defRPr/>
              </a:pPr>
              <a:t>2023-10-18</a:t>
            </a:fld>
            <a:endParaRPr lang="ko-KR" altLang="en-US"/>
          </a:p>
        </p:txBody>
      </p:sp>
      <p:sp>
        <p:nvSpPr>
          <p:cNvPr id="6" name="Footer Placeholder 4"/>
          <p:cNvSpPr>
            <a:spLocks noGrp="1"/>
          </p:cNvSpPr>
          <p:nvPr>
            <p:ph type="ftr" sz="quarter" idx="11"/>
          </p:nvPr>
        </p:nvSpPr>
        <p:spPr/>
        <p:txBody>
          <a:bodyPr/>
          <a:lstStyle>
            <a:lvl1pPr>
              <a:defRPr/>
            </a:lvl1pPr>
          </a:lstStyle>
          <a:p>
            <a:pPr>
              <a:defRPr/>
            </a:pPr>
            <a:endParaRPr lang="ko-KR" altLang="en-US"/>
          </a:p>
        </p:txBody>
      </p:sp>
      <p:sp>
        <p:nvSpPr>
          <p:cNvPr id="7" name="Slide Number Placeholder 5"/>
          <p:cNvSpPr>
            <a:spLocks noGrp="1"/>
          </p:cNvSpPr>
          <p:nvPr>
            <p:ph type="sldNum" sz="quarter" idx="12"/>
          </p:nvPr>
        </p:nvSpPr>
        <p:spPr/>
        <p:txBody>
          <a:bodyPr/>
          <a:lstStyle>
            <a:lvl1pPr>
              <a:defRPr/>
            </a:lvl1pPr>
          </a:lstStyle>
          <a:p>
            <a:pPr>
              <a:defRPr/>
            </a:pPr>
            <a:fld id="{9032823B-E970-4545-8B97-6E31D5BCE8AC}" type="slidenum">
              <a:rPr lang="ko-KR" altLang="en-US"/>
              <a:pPr>
                <a:defRPr/>
              </a:pPr>
              <a:t>‹#›</a:t>
            </a:fld>
            <a:endParaRPr lang="ko-KR" altLang="en-US"/>
          </a:p>
        </p:txBody>
      </p:sp>
    </p:spTree>
    <p:extLst>
      <p:ext uri="{BB962C8B-B14F-4D97-AF65-F5344CB8AC3E}">
        <p14:creationId xmlns:p14="http://schemas.microsoft.com/office/powerpoint/2010/main" val="2832774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 편집</a:t>
            </a:r>
          </a:p>
        </p:txBody>
      </p:sp>
      <p:sp>
        <p:nvSpPr>
          <p:cNvPr id="4" name="Content Placeholder 3"/>
          <p:cNvSpPr>
            <a:spLocks noGrp="1"/>
          </p:cNvSpPr>
          <p:nvPr>
            <p:ph sz="half" idx="2"/>
          </p:nvPr>
        </p:nvSpPr>
        <p:spPr>
          <a:xfrm>
            <a:off x="629842" y="2505075"/>
            <a:ext cx="3868340" cy="3684588"/>
          </a:xfrm>
        </p:spPr>
        <p:txBody>
          <a:bodyPr/>
          <a:lstStyle/>
          <a:p>
            <a:pPr lvl="0"/>
            <a:r>
              <a:rPr lang="ko-KR" altLang="en-US" smtClean="0"/>
              <a:t>마스터 텍스트 스타일 편집</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 편집</a:t>
            </a:r>
          </a:p>
        </p:txBody>
      </p:sp>
      <p:sp>
        <p:nvSpPr>
          <p:cNvPr id="6" name="Content Placeholder 5"/>
          <p:cNvSpPr>
            <a:spLocks noGrp="1"/>
          </p:cNvSpPr>
          <p:nvPr>
            <p:ph sz="quarter" idx="4"/>
          </p:nvPr>
        </p:nvSpPr>
        <p:spPr>
          <a:xfrm>
            <a:off x="4629150" y="2505075"/>
            <a:ext cx="3887391" cy="3684588"/>
          </a:xfrm>
        </p:spPr>
        <p:txBody>
          <a:bodyPr/>
          <a:lstStyle/>
          <a:p>
            <a:pPr lvl="0"/>
            <a:r>
              <a:rPr lang="ko-KR" altLang="en-US" smtClean="0"/>
              <a:t>마스터 텍스트 스타일 편집</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7" name="Date Placeholder 3"/>
          <p:cNvSpPr>
            <a:spLocks noGrp="1"/>
          </p:cNvSpPr>
          <p:nvPr>
            <p:ph type="dt" sz="half" idx="10"/>
          </p:nvPr>
        </p:nvSpPr>
        <p:spPr/>
        <p:txBody>
          <a:bodyPr/>
          <a:lstStyle>
            <a:lvl1pPr>
              <a:defRPr/>
            </a:lvl1pPr>
          </a:lstStyle>
          <a:p>
            <a:pPr>
              <a:defRPr/>
            </a:pPr>
            <a:fld id="{674925D5-8801-4200-A73A-F1C5BCBC4C2B}" type="datetimeFigureOut">
              <a:rPr lang="ko-KR" altLang="en-US"/>
              <a:pPr>
                <a:defRPr/>
              </a:pPr>
              <a:t>2023-10-18</a:t>
            </a:fld>
            <a:endParaRPr lang="ko-KR" altLang="en-US"/>
          </a:p>
        </p:txBody>
      </p:sp>
      <p:sp>
        <p:nvSpPr>
          <p:cNvPr id="8" name="Footer Placeholder 4"/>
          <p:cNvSpPr>
            <a:spLocks noGrp="1"/>
          </p:cNvSpPr>
          <p:nvPr>
            <p:ph type="ftr" sz="quarter" idx="11"/>
          </p:nvPr>
        </p:nvSpPr>
        <p:spPr/>
        <p:txBody>
          <a:bodyPr/>
          <a:lstStyle>
            <a:lvl1pPr>
              <a:defRPr/>
            </a:lvl1pPr>
          </a:lstStyle>
          <a:p>
            <a:pPr>
              <a:defRPr/>
            </a:pPr>
            <a:endParaRPr lang="ko-KR" altLang="en-US"/>
          </a:p>
        </p:txBody>
      </p:sp>
      <p:sp>
        <p:nvSpPr>
          <p:cNvPr id="9" name="Slide Number Placeholder 5"/>
          <p:cNvSpPr>
            <a:spLocks noGrp="1"/>
          </p:cNvSpPr>
          <p:nvPr>
            <p:ph type="sldNum" sz="quarter" idx="12"/>
          </p:nvPr>
        </p:nvSpPr>
        <p:spPr/>
        <p:txBody>
          <a:bodyPr/>
          <a:lstStyle>
            <a:lvl1pPr>
              <a:defRPr/>
            </a:lvl1pPr>
          </a:lstStyle>
          <a:p>
            <a:pPr>
              <a:defRPr/>
            </a:pPr>
            <a:fld id="{0A7DC4D9-EC2A-4F14-ADB6-F713C22792A4}" type="slidenum">
              <a:rPr lang="ko-KR" altLang="en-US"/>
              <a:pPr>
                <a:defRPr/>
              </a:pPr>
              <a:t>‹#›</a:t>
            </a:fld>
            <a:endParaRPr lang="ko-KR" altLang="en-US"/>
          </a:p>
        </p:txBody>
      </p:sp>
    </p:spTree>
    <p:extLst>
      <p:ext uri="{BB962C8B-B14F-4D97-AF65-F5344CB8AC3E}">
        <p14:creationId xmlns:p14="http://schemas.microsoft.com/office/powerpoint/2010/main" val="1331287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Date Placeholder 3"/>
          <p:cNvSpPr>
            <a:spLocks noGrp="1"/>
          </p:cNvSpPr>
          <p:nvPr>
            <p:ph type="dt" sz="half" idx="10"/>
          </p:nvPr>
        </p:nvSpPr>
        <p:spPr/>
        <p:txBody>
          <a:bodyPr/>
          <a:lstStyle>
            <a:lvl1pPr>
              <a:defRPr/>
            </a:lvl1pPr>
          </a:lstStyle>
          <a:p>
            <a:pPr>
              <a:defRPr/>
            </a:pPr>
            <a:fld id="{5ED588CB-47B8-4D3E-9203-66EF34B8B28E}" type="datetimeFigureOut">
              <a:rPr lang="ko-KR" altLang="en-US"/>
              <a:pPr>
                <a:defRPr/>
              </a:pPr>
              <a:t>2023-10-18</a:t>
            </a:fld>
            <a:endParaRPr lang="ko-KR" altLang="en-US"/>
          </a:p>
        </p:txBody>
      </p:sp>
      <p:sp>
        <p:nvSpPr>
          <p:cNvPr id="4" name="Footer Placeholder 4"/>
          <p:cNvSpPr>
            <a:spLocks noGrp="1"/>
          </p:cNvSpPr>
          <p:nvPr>
            <p:ph type="ftr" sz="quarter" idx="11"/>
          </p:nvPr>
        </p:nvSpPr>
        <p:spPr/>
        <p:txBody>
          <a:bodyPr/>
          <a:lstStyle>
            <a:lvl1pPr>
              <a:defRPr/>
            </a:lvl1pPr>
          </a:lstStyle>
          <a:p>
            <a:pPr>
              <a:defRPr/>
            </a:pPr>
            <a:endParaRPr lang="ko-KR" altLang="en-US"/>
          </a:p>
        </p:txBody>
      </p:sp>
      <p:sp>
        <p:nvSpPr>
          <p:cNvPr id="5" name="Slide Number Placeholder 5"/>
          <p:cNvSpPr>
            <a:spLocks noGrp="1"/>
          </p:cNvSpPr>
          <p:nvPr>
            <p:ph type="sldNum" sz="quarter" idx="12"/>
          </p:nvPr>
        </p:nvSpPr>
        <p:spPr/>
        <p:txBody>
          <a:bodyPr/>
          <a:lstStyle>
            <a:lvl1pPr>
              <a:defRPr/>
            </a:lvl1pPr>
          </a:lstStyle>
          <a:p>
            <a:pPr>
              <a:defRPr/>
            </a:pPr>
            <a:fld id="{175E3A58-97D4-469E-9DB6-3B57DA3B07E3}" type="slidenum">
              <a:rPr lang="ko-KR" altLang="en-US"/>
              <a:pPr>
                <a:defRPr/>
              </a:pPr>
              <a:t>‹#›</a:t>
            </a:fld>
            <a:endParaRPr lang="ko-KR" altLang="en-US"/>
          </a:p>
        </p:txBody>
      </p:sp>
    </p:spTree>
    <p:extLst>
      <p:ext uri="{BB962C8B-B14F-4D97-AF65-F5344CB8AC3E}">
        <p14:creationId xmlns:p14="http://schemas.microsoft.com/office/powerpoint/2010/main" val="2745048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8A4AFC4-0CC9-49D9-94E3-F44FFCFAFC87}" type="datetimeFigureOut">
              <a:rPr lang="ko-KR" altLang="en-US"/>
              <a:pPr>
                <a:defRPr/>
              </a:pPr>
              <a:t>2023-10-18</a:t>
            </a:fld>
            <a:endParaRPr lang="ko-KR" altLang="en-US"/>
          </a:p>
        </p:txBody>
      </p:sp>
      <p:sp>
        <p:nvSpPr>
          <p:cNvPr id="3" name="Footer Placeholder 4"/>
          <p:cNvSpPr>
            <a:spLocks noGrp="1"/>
          </p:cNvSpPr>
          <p:nvPr>
            <p:ph type="ftr" sz="quarter" idx="11"/>
          </p:nvPr>
        </p:nvSpPr>
        <p:spPr/>
        <p:txBody>
          <a:bodyPr/>
          <a:lstStyle>
            <a:lvl1pPr>
              <a:defRPr/>
            </a:lvl1pPr>
          </a:lstStyle>
          <a:p>
            <a:pPr>
              <a:defRPr/>
            </a:pPr>
            <a:endParaRPr lang="ko-KR" altLang="en-US"/>
          </a:p>
        </p:txBody>
      </p:sp>
      <p:sp>
        <p:nvSpPr>
          <p:cNvPr id="4" name="Slide Number Placeholder 5"/>
          <p:cNvSpPr>
            <a:spLocks noGrp="1"/>
          </p:cNvSpPr>
          <p:nvPr>
            <p:ph type="sldNum" sz="quarter" idx="12"/>
          </p:nvPr>
        </p:nvSpPr>
        <p:spPr/>
        <p:txBody>
          <a:bodyPr/>
          <a:lstStyle>
            <a:lvl1pPr>
              <a:defRPr/>
            </a:lvl1pPr>
          </a:lstStyle>
          <a:p>
            <a:pPr>
              <a:defRPr/>
            </a:pPr>
            <a:fld id="{B72846F9-E895-450E-9B9B-1FDC37004995}" type="slidenum">
              <a:rPr lang="ko-KR" altLang="en-US"/>
              <a:pPr>
                <a:defRPr/>
              </a:pPr>
              <a:t>‹#›</a:t>
            </a:fld>
            <a:endParaRPr lang="ko-KR" altLang="en-US"/>
          </a:p>
        </p:txBody>
      </p:sp>
    </p:spTree>
    <p:extLst>
      <p:ext uri="{BB962C8B-B14F-4D97-AF65-F5344CB8AC3E}">
        <p14:creationId xmlns:p14="http://schemas.microsoft.com/office/powerpoint/2010/main" val="1427719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ko-KR" altLang="en-US" smtClean="0"/>
              <a:t>마스터 제목 스타일 편집</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 편집</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 편집</a:t>
            </a:r>
          </a:p>
        </p:txBody>
      </p:sp>
      <p:sp>
        <p:nvSpPr>
          <p:cNvPr id="5" name="Date Placeholder 3"/>
          <p:cNvSpPr>
            <a:spLocks noGrp="1"/>
          </p:cNvSpPr>
          <p:nvPr>
            <p:ph type="dt" sz="half" idx="10"/>
          </p:nvPr>
        </p:nvSpPr>
        <p:spPr/>
        <p:txBody>
          <a:bodyPr/>
          <a:lstStyle>
            <a:lvl1pPr>
              <a:defRPr/>
            </a:lvl1pPr>
          </a:lstStyle>
          <a:p>
            <a:pPr>
              <a:defRPr/>
            </a:pPr>
            <a:fld id="{027C5877-6FF1-44FB-BCB9-A049482CFF3D}" type="datetimeFigureOut">
              <a:rPr lang="ko-KR" altLang="en-US"/>
              <a:pPr>
                <a:defRPr/>
              </a:pPr>
              <a:t>2023-10-18</a:t>
            </a:fld>
            <a:endParaRPr lang="ko-KR" altLang="en-US"/>
          </a:p>
        </p:txBody>
      </p:sp>
      <p:sp>
        <p:nvSpPr>
          <p:cNvPr id="6" name="Footer Placeholder 4"/>
          <p:cNvSpPr>
            <a:spLocks noGrp="1"/>
          </p:cNvSpPr>
          <p:nvPr>
            <p:ph type="ftr" sz="quarter" idx="11"/>
          </p:nvPr>
        </p:nvSpPr>
        <p:spPr/>
        <p:txBody>
          <a:bodyPr/>
          <a:lstStyle>
            <a:lvl1pPr>
              <a:defRPr/>
            </a:lvl1pPr>
          </a:lstStyle>
          <a:p>
            <a:pPr>
              <a:defRPr/>
            </a:pPr>
            <a:endParaRPr lang="ko-KR" altLang="en-US"/>
          </a:p>
        </p:txBody>
      </p:sp>
      <p:sp>
        <p:nvSpPr>
          <p:cNvPr id="7" name="Slide Number Placeholder 5"/>
          <p:cNvSpPr>
            <a:spLocks noGrp="1"/>
          </p:cNvSpPr>
          <p:nvPr>
            <p:ph type="sldNum" sz="quarter" idx="12"/>
          </p:nvPr>
        </p:nvSpPr>
        <p:spPr/>
        <p:txBody>
          <a:bodyPr/>
          <a:lstStyle>
            <a:lvl1pPr>
              <a:defRPr/>
            </a:lvl1pPr>
          </a:lstStyle>
          <a:p>
            <a:pPr>
              <a:defRPr/>
            </a:pPr>
            <a:fld id="{0B069CA2-C733-4FF6-A3AF-5F295247D00C}" type="slidenum">
              <a:rPr lang="ko-KR" altLang="en-US"/>
              <a:pPr>
                <a:defRPr/>
              </a:pPr>
              <a:t>‹#›</a:t>
            </a:fld>
            <a:endParaRPr lang="ko-KR" altLang="en-US"/>
          </a:p>
        </p:txBody>
      </p:sp>
    </p:spTree>
    <p:extLst>
      <p:ext uri="{BB962C8B-B14F-4D97-AF65-F5344CB8AC3E}">
        <p14:creationId xmlns:p14="http://schemas.microsoft.com/office/powerpoint/2010/main" val="1055151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ko-KR" altLang="en-US" smtClean="0"/>
              <a:t>마스터 제목 스타일 편집</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ko-KR" altLang="en-US" noProof="0" smtClean="0"/>
              <a:t>그림을 추가하려면 아이콘을 클릭하십시오</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 편집</a:t>
            </a:r>
          </a:p>
        </p:txBody>
      </p:sp>
      <p:sp>
        <p:nvSpPr>
          <p:cNvPr id="5" name="Date Placeholder 3"/>
          <p:cNvSpPr>
            <a:spLocks noGrp="1"/>
          </p:cNvSpPr>
          <p:nvPr>
            <p:ph type="dt" sz="half" idx="10"/>
          </p:nvPr>
        </p:nvSpPr>
        <p:spPr/>
        <p:txBody>
          <a:bodyPr/>
          <a:lstStyle>
            <a:lvl1pPr>
              <a:defRPr/>
            </a:lvl1pPr>
          </a:lstStyle>
          <a:p>
            <a:pPr>
              <a:defRPr/>
            </a:pPr>
            <a:fld id="{4254BB11-BFA2-489B-BC0E-AF667F718075}" type="datetimeFigureOut">
              <a:rPr lang="ko-KR" altLang="en-US"/>
              <a:pPr>
                <a:defRPr/>
              </a:pPr>
              <a:t>2023-10-18</a:t>
            </a:fld>
            <a:endParaRPr lang="ko-KR" altLang="en-US"/>
          </a:p>
        </p:txBody>
      </p:sp>
      <p:sp>
        <p:nvSpPr>
          <p:cNvPr id="6" name="Footer Placeholder 4"/>
          <p:cNvSpPr>
            <a:spLocks noGrp="1"/>
          </p:cNvSpPr>
          <p:nvPr>
            <p:ph type="ftr" sz="quarter" idx="11"/>
          </p:nvPr>
        </p:nvSpPr>
        <p:spPr/>
        <p:txBody>
          <a:bodyPr/>
          <a:lstStyle>
            <a:lvl1pPr>
              <a:defRPr/>
            </a:lvl1pPr>
          </a:lstStyle>
          <a:p>
            <a:pPr>
              <a:defRPr/>
            </a:pPr>
            <a:endParaRPr lang="ko-KR" altLang="en-US"/>
          </a:p>
        </p:txBody>
      </p:sp>
      <p:sp>
        <p:nvSpPr>
          <p:cNvPr id="7" name="Slide Number Placeholder 5"/>
          <p:cNvSpPr>
            <a:spLocks noGrp="1"/>
          </p:cNvSpPr>
          <p:nvPr>
            <p:ph type="sldNum" sz="quarter" idx="12"/>
          </p:nvPr>
        </p:nvSpPr>
        <p:spPr/>
        <p:txBody>
          <a:bodyPr/>
          <a:lstStyle>
            <a:lvl1pPr>
              <a:defRPr/>
            </a:lvl1pPr>
          </a:lstStyle>
          <a:p>
            <a:pPr>
              <a:defRPr/>
            </a:pPr>
            <a:fld id="{3D61E587-51DD-4386-A715-F8736E239B8C}" type="slidenum">
              <a:rPr lang="ko-KR" altLang="en-US"/>
              <a:pPr>
                <a:defRPr/>
              </a:pPr>
              <a:t>‹#›</a:t>
            </a:fld>
            <a:endParaRPr lang="ko-KR" altLang="en-US"/>
          </a:p>
        </p:txBody>
      </p:sp>
    </p:spTree>
    <p:extLst>
      <p:ext uri="{BB962C8B-B14F-4D97-AF65-F5344CB8AC3E}">
        <p14:creationId xmlns:p14="http://schemas.microsoft.com/office/powerpoint/2010/main" val="1116738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smtClean="0"/>
              <a:t>마스터 텍스트 스타일 편집</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A7DD4AFC-6A3E-4CDD-BFE5-4A21FCF8435E}" type="datetimeFigureOut">
              <a:rPr lang="ko-KR" altLang="en-US"/>
              <a:pPr>
                <a:defRPr/>
              </a:pPr>
              <a:t>2023-10-18</a:t>
            </a:fld>
            <a:endParaRPr lang="ko-KR"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ko-KR"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5AA3D227-6A66-4B0B-BB8E-5A7EF6D37A11}"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latinLnBrk="1">
        <a:lnSpc>
          <a:spcPct val="90000"/>
        </a:lnSpc>
        <a:spcBef>
          <a:spcPct val="0"/>
        </a:spcBef>
        <a:spcAft>
          <a:spcPct val="0"/>
        </a:spcAft>
        <a:defRPr sz="4400" kern="1200">
          <a:solidFill>
            <a:schemeClr val="tx1"/>
          </a:solidFill>
          <a:latin typeface="+mj-lt"/>
          <a:ea typeface="+mj-ea"/>
          <a:cs typeface="+mj-cs"/>
        </a:defRPr>
      </a:lvl1pPr>
      <a:lvl2pPr algn="l" rtl="0" fontAlgn="base" latinLnBrk="1">
        <a:lnSpc>
          <a:spcPct val="90000"/>
        </a:lnSpc>
        <a:spcBef>
          <a:spcPct val="0"/>
        </a:spcBef>
        <a:spcAft>
          <a:spcPct val="0"/>
        </a:spcAft>
        <a:defRPr sz="4400">
          <a:solidFill>
            <a:schemeClr val="tx1"/>
          </a:solidFill>
          <a:latin typeface="Calibri Light" panose="020F0302020204030204" pitchFamily="34" charset="0"/>
        </a:defRPr>
      </a:lvl2pPr>
      <a:lvl3pPr algn="l" rtl="0" fontAlgn="base" latinLnBrk="1">
        <a:lnSpc>
          <a:spcPct val="90000"/>
        </a:lnSpc>
        <a:spcBef>
          <a:spcPct val="0"/>
        </a:spcBef>
        <a:spcAft>
          <a:spcPct val="0"/>
        </a:spcAft>
        <a:defRPr sz="4400">
          <a:solidFill>
            <a:schemeClr val="tx1"/>
          </a:solidFill>
          <a:latin typeface="Calibri Light" panose="020F0302020204030204" pitchFamily="34" charset="0"/>
        </a:defRPr>
      </a:lvl3pPr>
      <a:lvl4pPr algn="l" rtl="0" fontAlgn="base" latinLnBrk="1">
        <a:lnSpc>
          <a:spcPct val="90000"/>
        </a:lnSpc>
        <a:spcBef>
          <a:spcPct val="0"/>
        </a:spcBef>
        <a:spcAft>
          <a:spcPct val="0"/>
        </a:spcAft>
        <a:defRPr sz="4400">
          <a:solidFill>
            <a:schemeClr val="tx1"/>
          </a:solidFill>
          <a:latin typeface="Calibri Light" panose="020F0302020204030204" pitchFamily="34" charset="0"/>
        </a:defRPr>
      </a:lvl4pPr>
      <a:lvl5pPr algn="l" rtl="0" fontAlgn="base" latinLnBrk="1">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latinLnBrk="1">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latinLnBrk="1">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latinLnBrk="1">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latinLnBrk="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latinLnBrk="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latinLnBrk="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latinLnBrk="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latinLnBrk="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latinLnBrk="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그룹 18"/>
          <p:cNvGrpSpPr/>
          <p:nvPr/>
        </p:nvGrpSpPr>
        <p:grpSpPr>
          <a:xfrm>
            <a:off x="3470614" y="500334"/>
            <a:ext cx="2343589" cy="4972961"/>
            <a:chOff x="3461988" y="948905"/>
            <a:chExt cx="2343589" cy="4972961"/>
          </a:xfrm>
        </p:grpSpPr>
        <p:grpSp>
          <p:nvGrpSpPr>
            <p:cNvPr id="8" name="그룹 7"/>
            <p:cNvGrpSpPr/>
            <p:nvPr/>
          </p:nvGrpSpPr>
          <p:grpSpPr>
            <a:xfrm>
              <a:off x="3461988" y="948905"/>
              <a:ext cx="2246716" cy="4972961"/>
              <a:chOff x="2452698" y="715992"/>
              <a:chExt cx="2246716" cy="4972961"/>
            </a:xfrm>
          </p:grpSpPr>
          <p:pic>
            <p:nvPicPr>
              <p:cNvPr id="4" name="그림 3"/>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rcRect l="57170" t="22050" r="23679" b="8429"/>
              <a:stretch/>
            </p:blipFill>
            <p:spPr>
              <a:xfrm flipH="1">
                <a:off x="2452698" y="715992"/>
                <a:ext cx="2058916" cy="4724396"/>
              </a:xfrm>
              <a:prstGeom prst="rect">
                <a:avLst/>
              </a:prstGeom>
            </p:spPr>
          </p:pic>
          <p:sp>
            <p:nvSpPr>
              <p:cNvPr id="7" name="TextBox 25"/>
              <p:cNvSpPr txBox="1">
                <a:spLocks noChangeArrowheads="1"/>
              </p:cNvSpPr>
              <p:nvPr/>
            </p:nvSpPr>
            <p:spPr bwMode="auto">
              <a:xfrm>
                <a:off x="2543054" y="5442732"/>
                <a:ext cx="21563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ko-KR" sz="1000" dirty="0" smtClean="0">
                    <a:latin typeface="Arial" panose="020B0604020202020204" pitchFamily="34" charset="0"/>
                    <a:cs typeface="Arial" panose="020B0604020202020204" pitchFamily="34" charset="0"/>
                  </a:rPr>
                  <a:t>GT         WT   </a:t>
                </a:r>
                <a:r>
                  <a:rPr lang="en-US" altLang="ko-KR" sz="1000" dirty="0">
                    <a:latin typeface="Symbol" panose="05050102010706020507" pitchFamily="18" charset="2"/>
                    <a:cs typeface="Arial" panose="020B0604020202020204" pitchFamily="34" charset="0"/>
                  </a:rPr>
                  <a:t>D</a:t>
                </a:r>
                <a:r>
                  <a:rPr lang="en-US" altLang="ko-KR" sz="1000" i="1" dirty="0">
                    <a:latin typeface="Arial" panose="020B0604020202020204" pitchFamily="34" charset="0"/>
                    <a:cs typeface="Arial" panose="020B0604020202020204" pitchFamily="34" charset="0"/>
                  </a:rPr>
                  <a:t>sas3  </a:t>
                </a:r>
                <a:r>
                  <a:rPr lang="en-US" altLang="ko-KR" sz="1000" i="1" dirty="0" smtClean="0">
                    <a:latin typeface="Arial" panose="020B0604020202020204" pitchFamily="34" charset="0"/>
                    <a:cs typeface="Arial" panose="020B0604020202020204" pitchFamily="34" charset="0"/>
                  </a:rPr>
                  <a:t> </a:t>
                </a:r>
                <a:r>
                  <a:rPr lang="en-US" altLang="ko-KR" sz="1000" i="1" dirty="0">
                    <a:latin typeface="Arial" panose="020B0604020202020204" pitchFamily="34" charset="0"/>
                    <a:cs typeface="Arial" panose="020B0604020202020204" pitchFamily="34" charset="0"/>
                  </a:rPr>
                  <a:t>sas3 </a:t>
                </a:r>
                <a:r>
                  <a:rPr lang="en-US" altLang="ko-KR" sz="1000" dirty="0" smtClean="0">
                    <a:latin typeface="Arial" panose="020B0604020202020204" pitchFamily="34" charset="0"/>
                    <a:cs typeface="Arial" panose="020B0604020202020204" pitchFamily="34" charset="0"/>
                  </a:rPr>
                  <a:t>C  GT  </a:t>
                </a:r>
                <a:endParaRPr lang="ko-KR" altLang="en-US" sz="1000" dirty="0">
                  <a:latin typeface="Arial" panose="020B0604020202020204" pitchFamily="34" charset="0"/>
                  <a:cs typeface="Arial" panose="020B0604020202020204" pitchFamily="34" charset="0"/>
                </a:endParaRPr>
              </a:p>
            </p:txBody>
          </p:sp>
        </p:grpSp>
        <p:cxnSp>
          <p:nvCxnSpPr>
            <p:cNvPr id="11" name="직선 화살표 연결선 10"/>
            <p:cNvCxnSpPr/>
            <p:nvPr/>
          </p:nvCxnSpPr>
          <p:spPr>
            <a:xfrm flipV="1">
              <a:off x="5540489" y="2372264"/>
              <a:ext cx="265088" cy="2"/>
            </a:xfrm>
            <a:prstGeom prst="straightConnector1">
              <a:avLst/>
            </a:prstGeom>
            <a:ln w="28575">
              <a:solidFill>
                <a:schemeClr val="tx1"/>
              </a:solidFill>
              <a:headEnd type="stealth" w="lg" len="lg"/>
              <a:tailEnd type="none"/>
            </a:ln>
          </p:spPr>
          <p:style>
            <a:lnRef idx="1">
              <a:schemeClr val="accent1"/>
            </a:lnRef>
            <a:fillRef idx="0">
              <a:schemeClr val="accent1"/>
            </a:fillRef>
            <a:effectRef idx="0">
              <a:schemeClr val="accent1"/>
            </a:effectRef>
            <a:fontRef idx="minor">
              <a:schemeClr val="tx1"/>
            </a:fontRef>
          </p:style>
        </p:cxnSp>
      </p:grpSp>
      <p:sp>
        <p:nvSpPr>
          <p:cNvPr id="2" name="직사각형 1"/>
          <p:cNvSpPr/>
          <p:nvPr/>
        </p:nvSpPr>
        <p:spPr>
          <a:xfrm>
            <a:off x="1414223" y="5714835"/>
            <a:ext cx="7143180" cy="646331"/>
          </a:xfrm>
          <a:prstGeom prst="rect">
            <a:avLst/>
          </a:prstGeom>
        </p:spPr>
        <p:txBody>
          <a:bodyPr wrap="square">
            <a:spAutoFit/>
          </a:bodyPr>
          <a:lstStyle/>
          <a:p>
            <a:pPr algn="just">
              <a:spcBef>
                <a:spcPts val="600"/>
              </a:spcBef>
              <a:spcAft>
                <a:spcPts val="1200"/>
              </a:spcAft>
            </a:pPr>
            <a:r>
              <a:rPr lang="en-US" altLang="ko-KR" sz="1200" b="1" dirty="0" smtClean="0">
                <a:latin typeface="Times New Roman" panose="02020603050405020304" pitchFamily="18" charset="0"/>
                <a:cs typeface="Times New Roman" panose="02020603050405020304" pitchFamily="18" charset="0"/>
              </a:rPr>
              <a:t>Figure S2</a:t>
            </a:r>
            <a:r>
              <a:rPr lang="en-US" altLang="ko-KR" sz="1200" b="1" dirty="0">
                <a:latin typeface="Times New Roman" panose="02020603050405020304" pitchFamily="18" charset="0"/>
                <a:cs typeface="Times New Roman" panose="02020603050405020304" pitchFamily="18" charset="0"/>
              </a:rPr>
              <a:t>.</a:t>
            </a:r>
            <a:r>
              <a:rPr lang="en-US" altLang="ko-KR" sz="1200" dirty="0">
                <a:latin typeface="Times New Roman" panose="02020603050405020304" pitchFamily="18" charset="0"/>
                <a:cs typeface="Times New Roman" panose="02020603050405020304" pitchFamily="18" charset="0"/>
              </a:rPr>
              <a:t> Roles of Sas3 and in the production of secondary metabolites. Determination of gliotoxin (GT) and several secondary metabolites in WT and mutant strains analyzed by thin layer chromatography (TLC) of the culture supernatant of each strain extracted with chloroform. Arrow indicates GT. </a:t>
            </a:r>
            <a:endParaRPr lang="ko-KR" altLang="ko-KR" sz="12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4306</TotalTime>
  <Words>58</Words>
  <Application>Microsoft Office PowerPoint</Application>
  <PresentationFormat>화면 슬라이드 쇼(4:3)</PresentationFormat>
  <Paragraphs>2</Paragraphs>
  <Slides>1</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1</vt:i4>
      </vt:variant>
    </vt:vector>
  </HeadingPairs>
  <TitlesOfParts>
    <vt:vector size="8" baseType="lpstr">
      <vt:lpstr>맑은 고딕</vt:lpstr>
      <vt:lpstr>Arial</vt:lpstr>
      <vt:lpstr>Calibri</vt:lpstr>
      <vt:lpstr>Calibri Light</vt:lpstr>
      <vt:lpstr>Symbol</vt:lpstr>
      <vt:lpstr>Times New Roman</vt:lpstr>
      <vt:lpstr>Office 테마</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K.S.Shin</dc:creator>
  <cp:lastModifiedBy>K.S.Shin</cp:lastModifiedBy>
  <cp:revision>140</cp:revision>
  <dcterms:created xsi:type="dcterms:W3CDTF">2021-08-06T02:29:07Z</dcterms:created>
  <dcterms:modified xsi:type="dcterms:W3CDTF">2023-10-17T23:26:06Z</dcterms:modified>
  <cp:contentStatus/>
</cp:coreProperties>
</file>