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FB65"/>
    <a:srgbClr val="A4ED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4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0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rnando de la Torre" userId="3aa3ef75810522f9" providerId="LiveId" clId="{2DEEC2F9-F385-4086-BF19-924A5DB4A582}"/>
    <pc:docChg chg="undo custSel modSld">
      <pc:chgData name="Fernando de la Torre" userId="3aa3ef75810522f9" providerId="LiveId" clId="{2DEEC2F9-F385-4086-BF19-924A5DB4A582}" dt="2024-04-19T12:43:40.770" v="1115" actId="692"/>
      <pc:docMkLst>
        <pc:docMk/>
      </pc:docMkLst>
      <pc:sldChg chg="addSp delSp modSp mod">
        <pc:chgData name="Fernando de la Torre" userId="3aa3ef75810522f9" providerId="LiveId" clId="{2DEEC2F9-F385-4086-BF19-924A5DB4A582}" dt="2024-04-19T12:43:40.770" v="1115" actId="692"/>
        <pc:sldMkLst>
          <pc:docMk/>
          <pc:sldMk cId="752288338" sldId="256"/>
        </pc:sldMkLst>
        <pc:spChg chg="add mod">
          <ac:chgData name="Fernando de la Torre" userId="3aa3ef75810522f9" providerId="LiveId" clId="{2DEEC2F9-F385-4086-BF19-924A5DB4A582}" dt="2024-04-18T13:25:11.551" v="353" actId="14100"/>
          <ac:spMkLst>
            <pc:docMk/>
            <pc:sldMk cId="752288338" sldId="256"/>
            <ac:spMk id="5" creationId="{C59546CA-874C-4B55-A0F3-D45DC4E43459}"/>
          </ac:spMkLst>
        </pc:spChg>
        <pc:spChg chg="add mod">
          <ac:chgData name="Fernando de la Torre" userId="3aa3ef75810522f9" providerId="LiveId" clId="{2DEEC2F9-F385-4086-BF19-924A5DB4A582}" dt="2024-04-18T13:45:27.302" v="836" actId="1037"/>
          <ac:spMkLst>
            <pc:docMk/>
            <pc:sldMk cId="752288338" sldId="256"/>
            <ac:spMk id="6" creationId="{77B5FF4A-4A45-4877-BA1C-E3BC778C74A8}"/>
          </ac:spMkLst>
        </pc:spChg>
        <pc:spChg chg="del">
          <ac:chgData name="Fernando de la Torre" userId="3aa3ef75810522f9" providerId="LiveId" clId="{2DEEC2F9-F385-4086-BF19-924A5DB4A582}" dt="2024-04-18T12:51:23.407" v="0" actId="21"/>
          <ac:spMkLst>
            <pc:docMk/>
            <pc:sldMk cId="752288338" sldId="256"/>
            <ac:spMk id="8" creationId="{6CE6B820-346E-475C-A218-DB1A5AA23F0B}"/>
          </ac:spMkLst>
        </pc:spChg>
        <pc:spChg chg="add mod">
          <ac:chgData name="Fernando de la Torre" userId="3aa3ef75810522f9" providerId="LiveId" clId="{2DEEC2F9-F385-4086-BF19-924A5DB4A582}" dt="2024-04-19T12:39:33.790" v="886" actId="207"/>
          <ac:spMkLst>
            <pc:docMk/>
            <pc:sldMk cId="752288338" sldId="256"/>
            <ac:spMk id="9" creationId="{049FEFF0-DCD2-46A1-97A8-37F3630CCACC}"/>
          </ac:spMkLst>
        </pc:spChg>
        <pc:spChg chg="add mod">
          <ac:chgData name="Fernando de la Torre" userId="3aa3ef75810522f9" providerId="LiveId" clId="{2DEEC2F9-F385-4086-BF19-924A5DB4A582}" dt="2024-04-19T12:40:07.606" v="901" actId="692"/>
          <ac:spMkLst>
            <pc:docMk/>
            <pc:sldMk cId="752288338" sldId="256"/>
            <ac:spMk id="10" creationId="{9A3C4A00-4AF7-4393-8E76-3D9F68128273}"/>
          </ac:spMkLst>
        </pc:spChg>
        <pc:spChg chg="mod">
          <ac:chgData name="Fernando de la Torre" userId="3aa3ef75810522f9" providerId="LiveId" clId="{2DEEC2F9-F385-4086-BF19-924A5DB4A582}" dt="2024-04-19T12:39:45.841" v="899" actId="207"/>
          <ac:spMkLst>
            <pc:docMk/>
            <pc:sldMk cId="752288338" sldId="256"/>
            <ac:spMk id="13" creationId="{59F0555C-A518-4AEB-B309-7FF652F8FBD0}"/>
          </ac:spMkLst>
        </pc:spChg>
        <pc:spChg chg="mod">
          <ac:chgData name="Fernando de la Torre" userId="3aa3ef75810522f9" providerId="LiveId" clId="{2DEEC2F9-F385-4086-BF19-924A5DB4A582}" dt="2024-04-19T12:39:59.673" v="900" actId="692"/>
          <ac:spMkLst>
            <pc:docMk/>
            <pc:sldMk cId="752288338" sldId="256"/>
            <ac:spMk id="14" creationId="{13ABEEEB-AB0F-4FC6-86C6-3F1710E13753}"/>
          </ac:spMkLst>
        </pc:spChg>
        <pc:spChg chg="mod">
          <ac:chgData name="Fernando de la Torre" userId="3aa3ef75810522f9" providerId="LiveId" clId="{2DEEC2F9-F385-4086-BF19-924A5DB4A582}" dt="2024-04-19T12:41:10.211" v="968" actId="207"/>
          <ac:spMkLst>
            <pc:docMk/>
            <pc:sldMk cId="752288338" sldId="256"/>
            <ac:spMk id="19" creationId="{ED279421-76CF-406D-BC4B-94A0E489AF4C}"/>
          </ac:spMkLst>
        </pc:spChg>
        <pc:spChg chg="mod">
          <ac:chgData name="Fernando de la Torre" userId="3aa3ef75810522f9" providerId="LiveId" clId="{2DEEC2F9-F385-4086-BF19-924A5DB4A582}" dt="2024-04-19T12:41:14.801" v="969" actId="692"/>
          <ac:spMkLst>
            <pc:docMk/>
            <pc:sldMk cId="752288338" sldId="256"/>
            <ac:spMk id="20" creationId="{6D4A3E2D-7937-4C57-89C1-40ECA46252B8}"/>
          </ac:spMkLst>
        </pc:spChg>
        <pc:spChg chg="mod">
          <ac:chgData name="Fernando de la Torre" userId="3aa3ef75810522f9" providerId="LiveId" clId="{2DEEC2F9-F385-4086-BF19-924A5DB4A582}" dt="2024-04-19T12:40:36.794" v="935" actId="207"/>
          <ac:spMkLst>
            <pc:docMk/>
            <pc:sldMk cId="752288338" sldId="256"/>
            <ac:spMk id="21" creationId="{F3F883B0-0C70-4AA9-9001-3C020224198B}"/>
          </ac:spMkLst>
        </pc:spChg>
        <pc:spChg chg="mod">
          <ac:chgData name="Fernando de la Torre" userId="3aa3ef75810522f9" providerId="LiveId" clId="{2DEEC2F9-F385-4086-BF19-924A5DB4A582}" dt="2024-04-19T12:41:04.732" v="967" actId="692"/>
          <ac:spMkLst>
            <pc:docMk/>
            <pc:sldMk cId="752288338" sldId="256"/>
            <ac:spMk id="22" creationId="{F9EB4B9C-2956-47BB-98D0-300379A67F56}"/>
          </ac:spMkLst>
        </pc:spChg>
        <pc:spChg chg="mod">
          <ac:chgData name="Fernando de la Torre" userId="3aa3ef75810522f9" providerId="LiveId" clId="{2DEEC2F9-F385-4086-BF19-924A5DB4A582}" dt="2024-04-19T12:42:34.379" v="1049" actId="6549"/>
          <ac:spMkLst>
            <pc:docMk/>
            <pc:sldMk cId="752288338" sldId="256"/>
            <ac:spMk id="26" creationId="{1FA54CDF-857D-4F38-A227-43F2980E691D}"/>
          </ac:spMkLst>
        </pc:spChg>
        <pc:spChg chg="mod">
          <ac:chgData name="Fernando de la Torre" userId="3aa3ef75810522f9" providerId="LiveId" clId="{2DEEC2F9-F385-4086-BF19-924A5DB4A582}" dt="2024-04-19T12:41:45.077" v="990" actId="692"/>
          <ac:spMkLst>
            <pc:docMk/>
            <pc:sldMk cId="752288338" sldId="256"/>
            <ac:spMk id="27" creationId="{F7659E88-B5F2-4DCD-93DB-3F91B506A5CA}"/>
          </ac:spMkLst>
        </pc:spChg>
        <pc:spChg chg="mod">
          <ac:chgData name="Fernando de la Torre" userId="3aa3ef75810522f9" providerId="LiveId" clId="{2DEEC2F9-F385-4086-BF19-924A5DB4A582}" dt="2024-04-19T12:42:27.644" v="1037" actId="6549"/>
          <ac:spMkLst>
            <pc:docMk/>
            <pc:sldMk cId="752288338" sldId="256"/>
            <ac:spMk id="28" creationId="{7E05DAB8-28AE-4291-A777-C81347D47B90}"/>
          </ac:spMkLst>
        </pc:spChg>
        <pc:spChg chg="mod">
          <ac:chgData name="Fernando de la Torre" userId="3aa3ef75810522f9" providerId="LiveId" clId="{2DEEC2F9-F385-4086-BF19-924A5DB4A582}" dt="2024-04-19T12:42:11.336" v="1025" actId="692"/>
          <ac:spMkLst>
            <pc:docMk/>
            <pc:sldMk cId="752288338" sldId="256"/>
            <ac:spMk id="29" creationId="{E6B5464E-B6DA-4175-B361-2857E2D0FD0B}"/>
          </ac:spMkLst>
        </pc:spChg>
        <pc:spChg chg="mod">
          <ac:chgData name="Fernando de la Torre" userId="3aa3ef75810522f9" providerId="LiveId" clId="{2DEEC2F9-F385-4086-BF19-924A5DB4A582}" dt="2024-04-19T12:43:36.078" v="1114" actId="207"/>
          <ac:spMkLst>
            <pc:docMk/>
            <pc:sldMk cId="752288338" sldId="256"/>
            <ac:spMk id="33" creationId="{32829ABA-1E28-40BD-A961-78A9F03444BB}"/>
          </ac:spMkLst>
        </pc:spChg>
        <pc:spChg chg="mod">
          <ac:chgData name="Fernando de la Torre" userId="3aa3ef75810522f9" providerId="LiveId" clId="{2DEEC2F9-F385-4086-BF19-924A5DB4A582}" dt="2024-04-19T12:43:40.770" v="1115" actId="692"/>
          <ac:spMkLst>
            <pc:docMk/>
            <pc:sldMk cId="752288338" sldId="256"/>
            <ac:spMk id="34" creationId="{78E9AC83-B93C-4466-99A0-FFA0DC77F8A8}"/>
          </ac:spMkLst>
        </pc:spChg>
        <pc:spChg chg="mod">
          <ac:chgData name="Fernando de la Torre" userId="3aa3ef75810522f9" providerId="LiveId" clId="{2DEEC2F9-F385-4086-BF19-924A5DB4A582}" dt="2024-04-19T12:43:03.085" v="1082" actId="207"/>
          <ac:spMkLst>
            <pc:docMk/>
            <pc:sldMk cId="752288338" sldId="256"/>
            <ac:spMk id="35" creationId="{31336064-D260-4531-B573-509E9D01626E}"/>
          </ac:spMkLst>
        </pc:spChg>
        <pc:spChg chg="mod">
          <ac:chgData name="Fernando de la Torre" userId="3aa3ef75810522f9" providerId="LiveId" clId="{2DEEC2F9-F385-4086-BF19-924A5DB4A582}" dt="2024-04-19T12:43:08.672" v="1083" actId="692"/>
          <ac:spMkLst>
            <pc:docMk/>
            <pc:sldMk cId="752288338" sldId="256"/>
            <ac:spMk id="36" creationId="{EC062D95-1118-47E7-B079-200B1B713F73}"/>
          </ac:spMkLst>
        </pc:spChg>
        <pc:grpChg chg="add mod">
          <ac:chgData name="Fernando de la Torre" userId="3aa3ef75810522f9" providerId="LiveId" clId="{2DEEC2F9-F385-4086-BF19-924A5DB4A582}" dt="2024-04-18T13:30:26.553" v="576" actId="164"/>
          <ac:grpSpMkLst>
            <pc:docMk/>
            <pc:sldMk cId="752288338" sldId="256"/>
            <ac:grpSpMk id="11" creationId="{830CAD4B-1D1B-4450-8048-7DFD7B81A422}"/>
          </ac:grpSpMkLst>
        </pc:grpChg>
        <pc:grpChg chg="add mod">
          <ac:chgData name="Fernando de la Torre" userId="3aa3ef75810522f9" providerId="LiveId" clId="{2DEEC2F9-F385-4086-BF19-924A5DB4A582}" dt="2024-04-18T13:30:26.553" v="576" actId="164"/>
          <ac:grpSpMkLst>
            <pc:docMk/>
            <pc:sldMk cId="752288338" sldId="256"/>
            <ac:grpSpMk id="12" creationId="{F4CB9733-577E-4C63-847D-CEC63F5A9521}"/>
          </ac:grpSpMkLst>
        </pc:grpChg>
        <pc:grpChg chg="add mod">
          <ac:chgData name="Fernando de la Torre" userId="3aa3ef75810522f9" providerId="LiveId" clId="{2DEEC2F9-F385-4086-BF19-924A5DB4A582}" dt="2024-04-18T13:30:54.586" v="583" actId="553"/>
          <ac:grpSpMkLst>
            <pc:docMk/>
            <pc:sldMk cId="752288338" sldId="256"/>
            <ac:grpSpMk id="15" creationId="{7DD7E34B-D60C-4E44-A37F-86E77E4D6029}"/>
          </ac:grpSpMkLst>
        </pc:grpChg>
        <pc:grpChg chg="add mod">
          <ac:chgData name="Fernando de la Torre" userId="3aa3ef75810522f9" providerId="LiveId" clId="{2DEEC2F9-F385-4086-BF19-924A5DB4A582}" dt="2024-04-18T13:31:13.674" v="598" actId="1036"/>
          <ac:grpSpMkLst>
            <pc:docMk/>
            <pc:sldMk cId="752288338" sldId="256"/>
            <ac:grpSpMk id="16" creationId="{5A638D67-2E4A-4CCC-A195-65F0F24EB698}"/>
          </ac:grpSpMkLst>
        </pc:grpChg>
        <pc:grpChg chg="mod">
          <ac:chgData name="Fernando de la Torre" userId="3aa3ef75810522f9" providerId="LiveId" clId="{2DEEC2F9-F385-4086-BF19-924A5DB4A582}" dt="2024-04-18T13:30:28.375" v="577"/>
          <ac:grpSpMkLst>
            <pc:docMk/>
            <pc:sldMk cId="752288338" sldId="256"/>
            <ac:grpSpMk id="17" creationId="{FDC3E4AF-90D4-4A0E-A9B4-F827606E59C7}"/>
          </ac:grpSpMkLst>
        </pc:grpChg>
        <pc:grpChg chg="mod">
          <ac:chgData name="Fernando de la Torre" userId="3aa3ef75810522f9" providerId="LiveId" clId="{2DEEC2F9-F385-4086-BF19-924A5DB4A582}" dt="2024-04-18T13:30:28.375" v="577"/>
          <ac:grpSpMkLst>
            <pc:docMk/>
            <pc:sldMk cId="752288338" sldId="256"/>
            <ac:grpSpMk id="18" creationId="{0AA58BF0-A4D9-4F23-B675-0895A4CB1E09}"/>
          </ac:grpSpMkLst>
        </pc:grpChg>
        <pc:grpChg chg="add mod">
          <ac:chgData name="Fernando de la Torre" userId="3aa3ef75810522f9" providerId="LiveId" clId="{2DEEC2F9-F385-4086-BF19-924A5DB4A582}" dt="2024-04-18T13:31:21.942" v="610" actId="1035"/>
          <ac:grpSpMkLst>
            <pc:docMk/>
            <pc:sldMk cId="752288338" sldId="256"/>
            <ac:grpSpMk id="23" creationId="{BDA5238E-1898-4F44-8B49-1C22E211AADD}"/>
          </ac:grpSpMkLst>
        </pc:grpChg>
        <pc:grpChg chg="mod">
          <ac:chgData name="Fernando de la Torre" userId="3aa3ef75810522f9" providerId="LiveId" clId="{2DEEC2F9-F385-4086-BF19-924A5DB4A582}" dt="2024-04-18T13:30:35.639" v="579"/>
          <ac:grpSpMkLst>
            <pc:docMk/>
            <pc:sldMk cId="752288338" sldId="256"/>
            <ac:grpSpMk id="24" creationId="{1C572FA7-7B2A-4491-8C27-917C342A0F41}"/>
          </ac:grpSpMkLst>
        </pc:grpChg>
        <pc:grpChg chg="mod">
          <ac:chgData name="Fernando de la Torre" userId="3aa3ef75810522f9" providerId="LiveId" clId="{2DEEC2F9-F385-4086-BF19-924A5DB4A582}" dt="2024-04-18T13:30:35.639" v="579"/>
          <ac:grpSpMkLst>
            <pc:docMk/>
            <pc:sldMk cId="752288338" sldId="256"/>
            <ac:grpSpMk id="25" creationId="{554B7892-8BCB-4C69-BCFE-5179F26A1118}"/>
          </ac:grpSpMkLst>
        </pc:grpChg>
        <pc:grpChg chg="add mod">
          <ac:chgData name="Fernando de la Torre" userId="3aa3ef75810522f9" providerId="LiveId" clId="{2DEEC2F9-F385-4086-BF19-924A5DB4A582}" dt="2024-04-18T13:31:28.208" v="613" actId="1036"/>
          <ac:grpSpMkLst>
            <pc:docMk/>
            <pc:sldMk cId="752288338" sldId="256"/>
            <ac:grpSpMk id="30" creationId="{BEB38917-91AA-4F95-8A5C-E47EC7F9EA06}"/>
          </ac:grpSpMkLst>
        </pc:grpChg>
        <pc:grpChg chg="mod">
          <ac:chgData name="Fernando de la Torre" userId="3aa3ef75810522f9" providerId="LiveId" clId="{2DEEC2F9-F385-4086-BF19-924A5DB4A582}" dt="2024-04-18T13:30:39.767" v="581"/>
          <ac:grpSpMkLst>
            <pc:docMk/>
            <pc:sldMk cId="752288338" sldId="256"/>
            <ac:grpSpMk id="31" creationId="{2E6C0F5B-38C9-4F4B-A3C0-D1F1E6B544E7}"/>
          </ac:grpSpMkLst>
        </pc:grpChg>
        <pc:grpChg chg="mod">
          <ac:chgData name="Fernando de la Torre" userId="3aa3ef75810522f9" providerId="LiveId" clId="{2DEEC2F9-F385-4086-BF19-924A5DB4A582}" dt="2024-04-18T13:30:39.767" v="581"/>
          <ac:grpSpMkLst>
            <pc:docMk/>
            <pc:sldMk cId="752288338" sldId="256"/>
            <ac:grpSpMk id="32" creationId="{A60F7173-1278-4029-8FB2-D9B5171E8239}"/>
          </ac:grpSpMkLst>
        </pc:grpChg>
        <pc:picChg chg="add mod ord modCrop">
          <ac:chgData name="Fernando de la Torre" userId="3aa3ef75810522f9" providerId="LiveId" clId="{2DEEC2F9-F385-4086-BF19-924A5DB4A582}" dt="2024-04-18T13:25:23.525" v="354" actId="732"/>
          <ac:picMkLst>
            <pc:docMk/>
            <pc:sldMk cId="752288338" sldId="256"/>
            <ac:picMk id="3" creationId="{4D68EBA4-BC12-424B-8215-ADF1E89329F6}"/>
          </ac:picMkLst>
        </pc:picChg>
        <pc:picChg chg="add del mod">
          <ac:chgData name="Fernando de la Torre" userId="3aa3ef75810522f9" providerId="LiveId" clId="{2DEEC2F9-F385-4086-BF19-924A5DB4A582}" dt="2024-04-18T13:24:22.440" v="342" actId="478"/>
          <ac:picMkLst>
            <pc:docMk/>
            <pc:sldMk cId="752288338" sldId="256"/>
            <ac:picMk id="4" creationId="{177C24C6-53EF-4F3D-9440-06B7CF889B3E}"/>
          </ac:picMkLst>
        </pc:picChg>
        <pc:picChg chg="del">
          <ac:chgData name="Fernando de la Torre" userId="3aa3ef75810522f9" providerId="LiveId" clId="{2DEEC2F9-F385-4086-BF19-924A5DB4A582}" dt="2024-04-18T12:51:23.407" v="0" actId="21"/>
          <ac:picMkLst>
            <pc:docMk/>
            <pc:sldMk cId="752288338" sldId="256"/>
            <ac:picMk id="7" creationId="{466892F7-9ECF-4C9E-9199-B1E806B1019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7456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4910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2823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6975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8080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49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517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0441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9071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511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0846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9CDC6-9F88-4130-BBC5-4B12FD752771}" type="datetimeFigureOut">
              <a:rPr lang="es-ES" smtClean="0"/>
              <a:t>28/05/2024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D8424-F65C-462E-9AC3-FA4EC7C2190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719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D68EBA4-BC12-424B-8215-ADF1E89329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5"/>
          <a:stretch/>
        </p:blipFill>
        <p:spPr>
          <a:xfrm>
            <a:off x="902085" y="279532"/>
            <a:ext cx="5377534" cy="716181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C59546CA-874C-4B55-A0F3-D45DC4E43459}"/>
              </a:ext>
            </a:extLst>
          </p:cNvPr>
          <p:cNvSpPr/>
          <p:nvPr/>
        </p:nvSpPr>
        <p:spPr>
          <a:xfrm>
            <a:off x="1375868" y="996095"/>
            <a:ext cx="3271937" cy="174147"/>
          </a:xfrm>
          <a:prstGeom prst="rect">
            <a:avLst/>
          </a:prstGeom>
          <a:solidFill>
            <a:srgbClr val="85FB65">
              <a:alpha val="3725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7B5FF4A-4A45-4877-BA1C-E3BC778C74A8}"/>
              </a:ext>
            </a:extLst>
          </p:cNvPr>
          <p:cNvSpPr txBox="1"/>
          <p:nvPr/>
        </p:nvSpPr>
        <p:spPr>
          <a:xfrm>
            <a:off x="532728" y="7550313"/>
            <a:ext cx="57702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s-ES" sz="1200" b="1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Multiple sequence alignment of plant CM proteins.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CM protein sequences from a selected group of plantas were aligned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to facilitate the identification of signal peptides of maritime pine isoforms. Alignment was performed with the Multiple sequence alignment with hierarchical clustering F. CORPET, 1988, Nucl. Acids Res., 16 (22), 10881-10890. Residues in green shadow correspond to the signal peptides of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Pinus pinaster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CMs. 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At: Arabidopsis thaliana;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Pp: 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Pinus pinaster;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AmTr: 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Amborella trichopoda;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Sm: 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Selaginella moellendorffii;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Phypa: 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Physcomitrella patens;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Fv: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 Fragaria vesca;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Ph: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 Petunia hybrida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and Sl: 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Solanum lycopersicum.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7DD7E34B-D60C-4E44-A37F-86E77E4D6029}"/>
              </a:ext>
            </a:extLst>
          </p:cNvPr>
          <p:cNvGrpSpPr/>
          <p:nvPr/>
        </p:nvGrpSpPr>
        <p:grpSpPr>
          <a:xfrm>
            <a:off x="506165" y="388496"/>
            <a:ext cx="433232" cy="1676366"/>
            <a:chOff x="506165" y="388496"/>
            <a:chExt cx="433232" cy="1676366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830CAD4B-1D1B-4450-8048-7DFD7B81A422}"/>
                </a:ext>
              </a:extLst>
            </p:cNvPr>
            <p:cNvGrpSpPr/>
            <p:nvPr/>
          </p:nvGrpSpPr>
          <p:grpSpPr>
            <a:xfrm>
              <a:off x="506167" y="388496"/>
              <a:ext cx="433230" cy="1008000"/>
              <a:chOff x="506167" y="388496"/>
              <a:chExt cx="433230" cy="1008000"/>
            </a:xfrm>
          </p:grpSpPr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049FEFF0-DCD2-46A1-97A8-37F3630CCACC}"/>
                  </a:ext>
                </a:extLst>
              </p:cNvPr>
              <p:cNvSpPr txBox="1"/>
              <p:nvPr/>
            </p:nvSpPr>
            <p:spPr>
              <a:xfrm rot="16200000">
                <a:off x="276135" y="723220"/>
                <a:ext cx="7986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Plastidic</a:t>
                </a:r>
              </a:p>
              <a:p>
                <a:pPr algn="ctr"/>
                <a:r>
                  <a:rPr lang="es-ES" sz="800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isoenzymes</a:t>
                </a:r>
              </a:p>
            </p:txBody>
          </p:sp>
          <p:sp>
            <p:nvSpPr>
              <p:cNvPr id="10" name="Abrir llave 9">
                <a:extLst>
                  <a:ext uri="{FF2B5EF4-FFF2-40B4-BE49-F238E27FC236}">
                    <a16:creationId xmlns:a16="http://schemas.microsoft.com/office/drawing/2014/main" id="{9A3C4A00-4AF7-4393-8E76-3D9F68128273}"/>
                  </a:ext>
                </a:extLst>
              </p:cNvPr>
              <p:cNvSpPr/>
              <p:nvPr/>
            </p:nvSpPr>
            <p:spPr>
              <a:xfrm>
                <a:off x="893678" y="388496"/>
                <a:ext cx="45719" cy="1008000"/>
              </a:xfrm>
              <a:prstGeom prst="leftBrac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F4CB9733-577E-4C63-847D-CEC63F5A9521}"/>
                </a:ext>
              </a:extLst>
            </p:cNvPr>
            <p:cNvGrpSpPr/>
            <p:nvPr/>
          </p:nvGrpSpPr>
          <p:grpSpPr>
            <a:xfrm>
              <a:off x="506165" y="1266245"/>
              <a:ext cx="433232" cy="798617"/>
              <a:chOff x="506165" y="493188"/>
              <a:chExt cx="433232" cy="798617"/>
            </a:xfrm>
          </p:grpSpPr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59F0555C-A518-4AEB-B309-7FF652F8FBD0}"/>
                  </a:ext>
                </a:extLst>
              </p:cNvPr>
              <p:cNvSpPr txBox="1"/>
              <p:nvPr/>
            </p:nvSpPr>
            <p:spPr>
              <a:xfrm rot="16200000">
                <a:off x="276133" y="723220"/>
                <a:ext cx="7986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Cytosolic</a:t>
                </a:r>
              </a:p>
              <a:p>
                <a:pPr algn="ctr"/>
                <a:r>
                  <a:rPr lang="es-E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isoenzymes</a:t>
                </a:r>
              </a:p>
            </p:txBody>
          </p:sp>
          <p:sp>
            <p:nvSpPr>
              <p:cNvPr id="14" name="Abrir llave 13">
                <a:extLst>
                  <a:ext uri="{FF2B5EF4-FFF2-40B4-BE49-F238E27FC236}">
                    <a16:creationId xmlns:a16="http://schemas.microsoft.com/office/drawing/2014/main" id="{13ABEEEB-AB0F-4FC6-86C6-3F1710E13753}"/>
                  </a:ext>
                </a:extLst>
              </p:cNvPr>
              <p:cNvSpPr/>
              <p:nvPr/>
            </p:nvSpPr>
            <p:spPr>
              <a:xfrm>
                <a:off x="893678" y="701191"/>
                <a:ext cx="45719" cy="396000"/>
              </a:xfrm>
              <a:prstGeom prst="leftBrac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5A638D67-2E4A-4CCC-A195-65F0F24EB698}"/>
              </a:ext>
            </a:extLst>
          </p:cNvPr>
          <p:cNvGrpSpPr/>
          <p:nvPr/>
        </p:nvGrpSpPr>
        <p:grpSpPr>
          <a:xfrm>
            <a:off x="506165" y="2200939"/>
            <a:ext cx="433232" cy="1676366"/>
            <a:chOff x="506165" y="388496"/>
            <a:chExt cx="433232" cy="1676366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FDC3E4AF-90D4-4A0E-A9B4-F827606E59C7}"/>
                </a:ext>
              </a:extLst>
            </p:cNvPr>
            <p:cNvGrpSpPr/>
            <p:nvPr/>
          </p:nvGrpSpPr>
          <p:grpSpPr>
            <a:xfrm>
              <a:off x="506167" y="388496"/>
              <a:ext cx="433230" cy="1008000"/>
              <a:chOff x="506167" y="388496"/>
              <a:chExt cx="433230" cy="1008000"/>
            </a:xfrm>
          </p:grpSpPr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F3F883B0-0C70-4AA9-9001-3C020224198B}"/>
                  </a:ext>
                </a:extLst>
              </p:cNvPr>
              <p:cNvSpPr txBox="1"/>
              <p:nvPr/>
            </p:nvSpPr>
            <p:spPr>
              <a:xfrm rot="16200000">
                <a:off x="276135" y="723220"/>
                <a:ext cx="7986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Plastidic</a:t>
                </a:r>
              </a:p>
              <a:p>
                <a:pPr algn="ctr"/>
                <a:r>
                  <a:rPr lang="es-ES" sz="800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isoenzymes</a:t>
                </a:r>
              </a:p>
            </p:txBody>
          </p:sp>
          <p:sp>
            <p:nvSpPr>
              <p:cNvPr id="22" name="Abrir llave 21">
                <a:extLst>
                  <a:ext uri="{FF2B5EF4-FFF2-40B4-BE49-F238E27FC236}">
                    <a16:creationId xmlns:a16="http://schemas.microsoft.com/office/drawing/2014/main" id="{F9EB4B9C-2956-47BB-98D0-300379A67F56}"/>
                  </a:ext>
                </a:extLst>
              </p:cNvPr>
              <p:cNvSpPr/>
              <p:nvPr/>
            </p:nvSpPr>
            <p:spPr>
              <a:xfrm>
                <a:off x="893678" y="388496"/>
                <a:ext cx="45719" cy="1008000"/>
              </a:xfrm>
              <a:prstGeom prst="leftBrac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0AA58BF0-A4D9-4F23-B675-0895A4CB1E09}"/>
                </a:ext>
              </a:extLst>
            </p:cNvPr>
            <p:cNvGrpSpPr/>
            <p:nvPr/>
          </p:nvGrpSpPr>
          <p:grpSpPr>
            <a:xfrm>
              <a:off x="506165" y="1266245"/>
              <a:ext cx="433232" cy="798617"/>
              <a:chOff x="506165" y="493188"/>
              <a:chExt cx="433232" cy="798617"/>
            </a:xfrm>
          </p:grpSpPr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D279421-76CF-406D-BC4B-94A0E489AF4C}"/>
                  </a:ext>
                </a:extLst>
              </p:cNvPr>
              <p:cNvSpPr txBox="1"/>
              <p:nvPr/>
            </p:nvSpPr>
            <p:spPr>
              <a:xfrm rot="16200000">
                <a:off x="276133" y="723220"/>
                <a:ext cx="7986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Cytosolic </a:t>
                </a:r>
              </a:p>
              <a:p>
                <a:pPr algn="ctr"/>
                <a:r>
                  <a:rPr lang="es-E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isoenzymes</a:t>
                </a:r>
              </a:p>
            </p:txBody>
          </p:sp>
          <p:sp>
            <p:nvSpPr>
              <p:cNvPr id="20" name="Abrir llave 19">
                <a:extLst>
                  <a:ext uri="{FF2B5EF4-FFF2-40B4-BE49-F238E27FC236}">
                    <a16:creationId xmlns:a16="http://schemas.microsoft.com/office/drawing/2014/main" id="{6D4A3E2D-7937-4C57-89C1-40ECA46252B8}"/>
                  </a:ext>
                </a:extLst>
              </p:cNvPr>
              <p:cNvSpPr/>
              <p:nvPr/>
            </p:nvSpPr>
            <p:spPr>
              <a:xfrm>
                <a:off x="893678" y="701191"/>
                <a:ext cx="45719" cy="396000"/>
              </a:xfrm>
              <a:prstGeom prst="leftBrac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BDA5238E-1898-4F44-8B49-1C22E211AADD}"/>
              </a:ext>
            </a:extLst>
          </p:cNvPr>
          <p:cNvGrpSpPr/>
          <p:nvPr/>
        </p:nvGrpSpPr>
        <p:grpSpPr>
          <a:xfrm>
            <a:off x="506165" y="4015737"/>
            <a:ext cx="433232" cy="1676366"/>
            <a:chOff x="506165" y="388496"/>
            <a:chExt cx="433232" cy="1676366"/>
          </a:xfrm>
        </p:grpSpPr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1C572FA7-7B2A-4491-8C27-917C342A0F41}"/>
                </a:ext>
              </a:extLst>
            </p:cNvPr>
            <p:cNvGrpSpPr/>
            <p:nvPr/>
          </p:nvGrpSpPr>
          <p:grpSpPr>
            <a:xfrm>
              <a:off x="506165" y="388496"/>
              <a:ext cx="433232" cy="1008000"/>
              <a:chOff x="506165" y="388496"/>
              <a:chExt cx="433232" cy="1008000"/>
            </a:xfrm>
          </p:grpSpPr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7E05DAB8-28AE-4291-A777-C81347D47B90}"/>
                  </a:ext>
                </a:extLst>
              </p:cNvPr>
              <p:cNvSpPr txBox="1"/>
              <p:nvPr/>
            </p:nvSpPr>
            <p:spPr>
              <a:xfrm rot="16200000">
                <a:off x="276133" y="723220"/>
                <a:ext cx="7986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Plastidic</a:t>
                </a:r>
              </a:p>
              <a:p>
                <a:pPr algn="ctr"/>
                <a:r>
                  <a:rPr lang="es-ES" sz="800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isoenzymes</a:t>
                </a:r>
              </a:p>
            </p:txBody>
          </p:sp>
          <p:sp>
            <p:nvSpPr>
              <p:cNvPr id="29" name="Abrir llave 28">
                <a:extLst>
                  <a:ext uri="{FF2B5EF4-FFF2-40B4-BE49-F238E27FC236}">
                    <a16:creationId xmlns:a16="http://schemas.microsoft.com/office/drawing/2014/main" id="{E6B5464E-B6DA-4175-B361-2857E2D0FD0B}"/>
                  </a:ext>
                </a:extLst>
              </p:cNvPr>
              <p:cNvSpPr/>
              <p:nvPr/>
            </p:nvSpPr>
            <p:spPr>
              <a:xfrm>
                <a:off x="893678" y="388496"/>
                <a:ext cx="45719" cy="1008000"/>
              </a:xfrm>
              <a:prstGeom prst="leftBrac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554B7892-8BCB-4C69-BCFE-5179F26A1118}"/>
                </a:ext>
              </a:extLst>
            </p:cNvPr>
            <p:cNvGrpSpPr/>
            <p:nvPr/>
          </p:nvGrpSpPr>
          <p:grpSpPr>
            <a:xfrm>
              <a:off x="506166" y="1266245"/>
              <a:ext cx="433231" cy="798617"/>
              <a:chOff x="506166" y="493188"/>
              <a:chExt cx="433231" cy="798617"/>
            </a:xfrm>
          </p:grpSpPr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1FA54CDF-857D-4F38-A227-43F2980E691D}"/>
                  </a:ext>
                </a:extLst>
              </p:cNvPr>
              <p:cNvSpPr txBox="1"/>
              <p:nvPr/>
            </p:nvSpPr>
            <p:spPr>
              <a:xfrm rot="16200000">
                <a:off x="276134" y="723220"/>
                <a:ext cx="7986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Cytosolic</a:t>
                </a:r>
              </a:p>
              <a:p>
                <a:pPr algn="ctr"/>
                <a:r>
                  <a:rPr lang="es-E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isoenzymes</a:t>
                </a:r>
              </a:p>
            </p:txBody>
          </p:sp>
          <p:sp>
            <p:nvSpPr>
              <p:cNvPr id="27" name="Abrir llave 26">
                <a:extLst>
                  <a:ext uri="{FF2B5EF4-FFF2-40B4-BE49-F238E27FC236}">
                    <a16:creationId xmlns:a16="http://schemas.microsoft.com/office/drawing/2014/main" id="{F7659E88-B5F2-4DCD-93DB-3F91B506A5CA}"/>
                  </a:ext>
                </a:extLst>
              </p:cNvPr>
              <p:cNvSpPr/>
              <p:nvPr/>
            </p:nvSpPr>
            <p:spPr>
              <a:xfrm>
                <a:off x="893678" y="701191"/>
                <a:ext cx="45719" cy="396000"/>
              </a:xfrm>
              <a:prstGeom prst="leftBrac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BEB38917-91AA-4F95-8A5C-E47EC7F9EA06}"/>
              </a:ext>
            </a:extLst>
          </p:cNvPr>
          <p:cNvGrpSpPr/>
          <p:nvPr/>
        </p:nvGrpSpPr>
        <p:grpSpPr>
          <a:xfrm>
            <a:off x="506166" y="5821625"/>
            <a:ext cx="433231" cy="1676366"/>
            <a:chOff x="506166" y="388496"/>
            <a:chExt cx="433231" cy="1676366"/>
          </a:xfrm>
        </p:grpSpPr>
        <p:grpSp>
          <p:nvGrpSpPr>
            <p:cNvPr id="31" name="Grupo 30">
              <a:extLst>
                <a:ext uri="{FF2B5EF4-FFF2-40B4-BE49-F238E27FC236}">
                  <a16:creationId xmlns:a16="http://schemas.microsoft.com/office/drawing/2014/main" id="{2E6C0F5B-38C9-4F4B-A3C0-D1F1E6B544E7}"/>
                </a:ext>
              </a:extLst>
            </p:cNvPr>
            <p:cNvGrpSpPr/>
            <p:nvPr/>
          </p:nvGrpSpPr>
          <p:grpSpPr>
            <a:xfrm>
              <a:off x="506167" y="388496"/>
              <a:ext cx="433230" cy="1008000"/>
              <a:chOff x="506167" y="388496"/>
              <a:chExt cx="433230" cy="1008000"/>
            </a:xfrm>
          </p:grpSpPr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31336064-D260-4531-B573-509E9D01626E}"/>
                  </a:ext>
                </a:extLst>
              </p:cNvPr>
              <p:cNvSpPr txBox="1"/>
              <p:nvPr/>
            </p:nvSpPr>
            <p:spPr>
              <a:xfrm rot="16200000">
                <a:off x="276135" y="723220"/>
                <a:ext cx="7986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Plastidic </a:t>
                </a:r>
              </a:p>
              <a:p>
                <a:pPr algn="ctr"/>
                <a:r>
                  <a:rPr lang="es-ES" sz="800" b="1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isoenzymes</a:t>
                </a:r>
              </a:p>
            </p:txBody>
          </p:sp>
          <p:sp>
            <p:nvSpPr>
              <p:cNvPr id="36" name="Abrir llave 35">
                <a:extLst>
                  <a:ext uri="{FF2B5EF4-FFF2-40B4-BE49-F238E27FC236}">
                    <a16:creationId xmlns:a16="http://schemas.microsoft.com/office/drawing/2014/main" id="{EC062D95-1118-47E7-B079-200B1B713F73}"/>
                  </a:ext>
                </a:extLst>
              </p:cNvPr>
              <p:cNvSpPr/>
              <p:nvPr/>
            </p:nvSpPr>
            <p:spPr>
              <a:xfrm>
                <a:off x="893678" y="388496"/>
                <a:ext cx="45719" cy="1008000"/>
              </a:xfrm>
              <a:prstGeom prst="leftBrac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grpSp>
          <p:nvGrpSpPr>
            <p:cNvPr id="32" name="Grupo 31">
              <a:extLst>
                <a:ext uri="{FF2B5EF4-FFF2-40B4-BE49-F238E27FC236}">
                  <a16:creationId xmlns:a16="http://schemas.microsoft.com/office/drawing/2014/main" id="{A60F7173-1278-4029-8FB2-D9B5171E8239}"/>
                </a:ext>
              </a:extLst>
            </p:cNvPr>
            <p:cNvGrpSpPr/>
            <p:nvPr/>
          </p:nvGrpSpPr>
          <p:grpSpPr>
            <a:xfrm>
              <a:off x="506166" y="1266245"/>
              <a:ext cx="433231" cy="798617"/>
              <a:chOff x="506166" y="493188"/>
              <a:chExt cx="433231" cy="798617"/>
            </a:xfrm>
          </p:grpSpPr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32829ABA-1E28-40BD-A961-78A9F03444BB}"/>
                  </a:ext>
                </a:extLst>
              </p:cNvPr>
              <p:cNvSpPr txBox="1"/>
              <p:nvPr/>
            </p:nvSpPr>
            <p:spPr>
              <a:xfrm rot="16200000">
                <a:off x="276134" y="723220"/>
                <a:ext cx="7986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Cytosolic</a:t>
                </a:r>
              </a:p>
              <a:p>
                <a:pPr algn="ctr"/>
                <a:r>
                  <a:rPr lang="es-E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isoenzymes</a:t>
                </a:r>
              </a:p>
            </p:txBody>
          </p:sp>
          <p:sp>
            <p:nvSpPr>
              <p:cNvPr id="34" name="Abrir llave 33">
                <a:extLst>
                  <a:ext uri="{FF2B5EF4-FFF2-40B4-BE49-F238E27FC236}">
                    <a16:creationId xmlns:a16="http://schemas.microsoft.com/office/drawing/2014/main" id="{78E9AC83-B93C-4466-99A0-FFA0DC77F8A8}"/>
                  </a:ext>
                </a:extLst>
              </p:cNvPr>
              <p:cNvSpPr/>
              <p:nvPr/>
            </p:nvSpPr>
            <p:spPr>
              <a:xfrm>
                <a:off x="893678" y="701191"/>
                <a:ext cx="45719" cy="396000"/>
              </a:xfrm>
              <a:prstGeom prst="leftBrac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2288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1434</TotalTime>
  <Words>141</Words>
  <Application>Microsoft Office PowerPoint</Application>
  <PresentationFormat>A4 Paper (210x297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de la Torre</dc:creator>
  <cp:lastModifiedBy>MDPI</cp:lastModifiedBy>
  <cp:revision>5</cp:revision>
  <dcterms:created xsi:type="dcterms:W3CDTF">2024-04-18T12:27:29Z</dcterms:created>
  <dcterms:modified xsi:type="dcterms:W3CDTF">2024-05-28T09:40:51Z</dcterms:modified>
</cp:coreProperties>
</file>