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2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490" y="34"/>
      </p:cViewPr>
      <p:guideLst>
        <p:guide orient="horz" pos="2160"/>
        <p:guide pos="52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AE0A2-38A6-EBCA-F553-BEC9758533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B684861-778B-7670-669E-BEA241D5E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34E20A-4595-DE4A-0621-77D4A10FF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518D25-67B0-6466-DADF-701402679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7C8D0B-76F9-30FF-3FFB-E9E66E35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42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60874B-2931-68CE-1F41-48CB96A8E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1686CE-9C03-6D93-7B7B-B745964E4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291C62-E8FF-A475-635E-43D41E377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A876EA-C67F-6DFA-51F6-0FC894501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1550D3-DBA2-37E6-2F34-2E90BBD70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06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E868B0F-B267-18A2-C76A-62CE4D5C4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5336C2-48E3-B7E2-A805-B3AE976CAF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D4569-C3EF-9DA6-DE40-C26FCE985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46730C-AF69-8816-978E-BC68CB00F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1D9A6F-ABCB-7AC3-455F-B3DAE4B21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0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81C9CD-51B2-E7B7-9200-E81633FFE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573D8A-3AAE-F279-29DD-85AB50D8D8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3CE9F0-7B82-5E99-B869-A846089E5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5B3993-DC9D-F3A6-2FA8-275D4D0DA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9FC701-5172-0009-D1A0-AA8AE34A1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F1798C-EFFE-1A71-9454-31C470019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67352D-3981-B6E7-B441-E8A823B35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88259B-CFC7-145D-FDF2-C496AD15B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C0EA4B-1EB2-E2F9-47F4-E4978E5F1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BA1C31-1CB6-B356-C183-B12EE76AD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831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D99653-09BB-C83D-9E19-4CC0F652D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F2D764-ECF0-91DE-05C6-491B146224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4558C4-B28A-F307-6A90-1B7DAC975E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79CC90-DF8D-C83C-E7EE-E3E787B2E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F5DCCB-ABE8-3C85-08B0-764ED8742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E3FDB8-9ECA-B1CE-0C3C-6C41CDA3B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57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BA0C0C-5402-E833-A49D-B6D18DEF3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98F9AC-83FB-BE43-2BD4-ED44BDBD0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C0C7010-0C6B-A1A5-469F-976031986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12A960E-F594-911B-7701-C89EA63601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22D5B82-8ABB-AAB4-AA30-7993E1D77D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B997308-B7A8-6D08-96F7-5562C094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5208706-B1AE-8D5E-ED33-907F5B96C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B4D6936-2871-1EF6-B01E-D69A68486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5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305038-791F-FA08-37F5-2BE47DFB0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6A27F7D-A2E4-50D5-6610-94AF01477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45B9BF5-B767-9ED2-B465-4D048F836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B26633-D9CC-5906-4ADE-0AB4B5B55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78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A32F5C-A9A4-C6F1-5103-D14C3717B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CA41634-1B0C-5B90-BDC2-C0A6C991E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D2C114D-1105-B377-D0E8-32A74A5E4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781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C1423B-B00C-5B8E-87C4-C5F3171B6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C149AF-F29B-3DAD-8B66-F93501AB5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AAB5A4-32C0-7DB1-FE7B-C97B10DE49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E1C76F-FBBA-F809-886B-1E437A744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5553AF4-5BC7-4D4B-D0AC-2734711F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A60B0BD-6E27-6266-2F8C-F0077E12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0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D3D206-2825-BC08-9DA5-50882C306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3F43A44-86DB-DBB4-6FA8-587991A619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DF0E92-38D4-C38E-2E6E-89CBECAC41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E8BAC1-CCB0-66A8-9C0A-F7756551B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548CB0-A4CC-EF94-D4A3-03938FC15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B07860-796D-56EA-5280-7C8D7AB8B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247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6CF8B7D-80CC-DF59-21BC-3922FB060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C36316-39DD-9A22-378B-2985D6645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8BFBD1-E64E-1BCA-8364-AB78E46036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AEF27-AC57-4357-85EF-899B5BD1B30E}" type="datetimeFigureOut">
              <a:rPr lang="zh-CN" altLang="en-US" smtClean="0"/>
              <a:t>2024/6/14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C77C78-ED48-2F3F-EE02-531481F145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F24C9E-2983-4DF4-CFAB-44B9476D77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CF275-E2A4-4701-9A8A-4E52ABCD8E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74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13" Type="http://schemas.openxmlformats.org/officeDocument/2006/relationships/image" Target="../media/image12.Tif"/><Relationship Id="rId18" Type="http://schemas.openxmlformats.org/officeDocument/2006/relationships/image" Target="../media/image17.tif"/><Relationship Id="rId3" Type="http://schemas.openxmlformats.org/officeDocument/2006/relationships/image" Target="../media/image2.tif"/><Relationship Id="rId21" Type="http://schemas.openxmlformats.org/officeDocument/2006/relationships/image" Target="../media/image20.png"/><Relationship Id="rId7" Type="http://schemas.openxmlformats.org/officeDocument/2006/relationships/image" Target="../media/image6.tif"/><Relationship Id="rId12" Type="http://schemas.openxmlformats.org/officeDocument/2006/relationships/image" Target="../media/image11.Tif"/><Relationship Id="rId17" Type="http://schemas.openxmlformats.org/officeDocument/2006/relationships/image" Target="../media/image16.tif"/><Relationship Id="rId2" Type="http://schemas.openxmlformats.org/officeDocument/2006/relationships/image" Target="../media/image1.tif"/><Relationship Id="rId16" Type="http://schemas.openxmlformats.org/officeDocument/2006/relationships/image" Target="../media/image15.tif"/><Relationship Id="rId20" Type="http://schemas.openxmlformats.org/officeDocument/2006/relationships/image" Target="../media/image19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11" Type="http://schemas.openxmlformats.org/officeDocument/2006/relationships/image" Target="../media/image10.tif"/><Relationship Id="rId5" Type="http://schemas.openxmlformats.org/officeDocument/2006/relationships/image" Target="../media/image4.tif"/><Relationship Id="rId15" Type="http://schemas.openxmlformats.org/officeDocument/2006/relationships/image" Target="../media/image14.Tif"/><Relationship Id="rId10" Type="http://schemas.openxmlformats.org/officeDocument/2006/relationships/image" Target="../media/image9.tif"/><Relationship Id="rId19" Type="http://schemas.openxmlformats.org/officeDocument/2006/relationships/image" Target="../media/image18.tif"/><Relationship Id="rId4" Type="http://schemas.openxmlformats.org/officeDocument/2006/relationships/image" Target="../media/image3.tif"/><Relationship Id="rId9" Type="http://schemas.openxmlformats.org/officeDocument/2006/relationships/image" Target="../media/image8.tif"/><Relationship Id="rId14" Type="http://schemas.openxmlformats.org/officeDocument/2006/relationships/image" Target="../media/image13.Tif"/><Relationship Id="rId22" Type="http://schemas.openxmlformats.org/officeDocument/2006/relationships/image" Target="../media/image2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9CF85C6-4C40-9801-BC2C-6C0FC9899647}"/>
              </a:ext>
            </a:extLst>
          </p:cNvPr>
          <p:cNvSpPr txBox="1"/>
          <p:nvPr/>
        </p:nvSpPr>
        <p:spPr>
          <a:xfrm>
            <a:off x="201782" y="252586"/>
            <a:ext cx="760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3D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 descr="图片包含 游戏机, 冰箱&#10;&#10;描述已自动生成">
            <a:extLst>
              <a:ext uri="{FF2B5EF4-FFF2-40B4-BE49-F238E27FC236}">
                <a16:creationId xmlns:a16="http://schemas.microsoft.com/office/drawing/2014/main" id="{BEA18E57-C3A0-C387-DEDC-1B0E2CE31E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19" t="41448" r="36197" b="53695"/>
          <a:stretch/>
        </p:blipFill>
        <p:spPr>
          <a:xfrm>
            <a:off x="1555511" y="817124"/>
            <a:ext cx="1656017" cy="24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图片 3" descr="图片包含 游戏机, 桌子, 房间, 厨房&#10;&#10;描述已自动生成">
            <a:extLst>
              <a:ext uri="{FF2B5EF4-FFF2-40B4-BE49-F238E27FC236}">
                <a16:creationId xmlns:a16="http://schemas.microsoft.com/office/drawing/2014/main" id="{00ECF1D7-742A-5CC1-0C7F-A97DA7A3E3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0" t="41797" r="37988" b="53228"/>
          <a:stretch/>
        </p:blipFill>
        <p:spPr>
          <a:xfrm>
            <a:off x="1555511" y="1115061"/>
            <a:ext cx="1656017" cy="24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图片 4" descr="手机屏幕的截图&#10;&#10;中度可信度描述已自动生成">
            <a:extLst>
              <a:ext uri="{FF2B5EF4-FFF2-40B4-BE49-F238E27FC236}">
                <a16:creationId xmlns:a16="http://schemas.microsoft.com/office/drawing/2014/main" id="{EC63D344-6777-4F28-F8A3-4CFBCEB3D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2" t="36400" r="30952" b="56137"/>
          <a:stretch/>
        </p:blipFill>
        <p:spPr>
          <a:xfrm>
            <a:off x="1555510" y="1704875"/>
            <a:ext cx="1656017" cy="24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图片 5" descr="雪地上&#10;&#10;描述已自动生成">
            <a:extLst>
              <a:ext uri="{FF2B5EF4-FFF2-40B4-BE49-F238E27FC236}">
                <a16:creationId xmlns:a16="http://schemas.microsoft.com/office/drawing/2014/main" id="{671DAA9A-2250-DC27-3141-2CC99D54CF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40" t="42713" r="38659" b="52843"/>
          <a:stretch/>
        </p:blipFill>
        <p:spPr>
          <a:xfrm>
            <a:off x="1555510" y="1412234"/>
            <a:ext cx="1656017" cy="24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图片 6" descr="图片包含 游戏机, 房间&#10;&#10;描述已自动生成">
            <a:extLst>
              <a:ext uri="{FF2B5EF4-FFF2-40B4-BE49-F238E27FC236}">
                <a16:creationId xmlns:a16="http://schemas.microsoft.com/office/drawing/2014/main" id="{5DF3856B-9215-C454-856B-013A6E4706C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9" t="44883" r="37026" b="50437"/>
          <a:stretch/>
        </p:blipFill>
        <p:spPr>
          <a:xfrm>
            <a:off x="3264785" y="1412234"/>
            <a:ext cx="1656017" cy="24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图片 7" descr="手机屏幕的截图&#10;&#10;低可信度描述已自动生成">
            <a:extLst>
              <a:ext uri="{FF2B5EF4-FFF2-40B4-BE49-F238E27FC236}">
                <a16:creationId xmlns:a16="http://schemas.microsoft.com/office/drawing/2014/main" id="{90C148E5-98CC-16D6-5F2A-85D48F453B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7" t="38887" r="34818" b="56495"/>
          <a:stretch/>
        </p:blipFill>
        <p:spPr>
          <a:xfrm>
            <a:off x="3264786" y="817123"/>
            <a:ext cx="1656016" cy="24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图片 8" descr="黑暗的房间里&#10;&#10;低可信度描述已自动生成">
            <a:extLst>
              <a:ext uri="{FF2B5EF4-FFF2-40B4-BE49-F238E27FC236}">
                <a16:creationId xmlns:a16="http://schemas.microsoft.com/office/drawing/2014/main" id="{E742A63D-75F6-F24E-9E27-D5235527094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6" t="41453" r="35390" b="54244"/>
          <a:stretch/>
        </p:blipFill>
        <p:spPr>
          <a:xfrm>
            <a:off x="3264786" y="1118651"/>
            <a:ext cx="1656017" cy="24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5E8A3BD-6C57-00FF-D47D-24D83A606B9F}"/>
              </a:ext>
            </a:extLst>
          </p:cNvPr>
          <p:cNvSpPr txBox="1"/>
          <p:nvPr/>
        </p:nvSpPr>
        <p:spPr>
          <a:xfrm>
            <a:off x="1079216" y="1726819"/>
            <a:ext cx="4700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β-actin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A68865B-1C13-E439-3BA0-3F6507121E4A}"/>
              </a:ext>
            </a:extLst>
          </p:cNvPr>
          <p:cNvSpPr txBox="1"/>
          <p:nvPr/>
        </p:nvSpPr>
        <p:spPr>
          <a:xfrm>
            <a:off x="1096849" y="1131263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IRE1α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819719-C26A-C79C-42D3-93F31A894414}"/>
              </a:ext>
            </a:extLst>
          </p:cNvPr>
          <p:cNvSpPr txBox="1"/>
          <p:nvPr/>
        </p:nvSpPr>
        <p:spPr>
          <a:xfrm>
            <a:off x="1076010" y="1424949"/>
            <a:ext cx="4764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XBP1s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834CDAF-43B8-C2F3-A3CD-8EBAC0CD9D0C}"/>
              </a:ext>
            </a:extLst>
          </p:cNvPr>
          <p:cNvSpPr txBox="1"/>
          <p:nvPr/>
        </p:nvSpPr>
        <p:spPr>
          <a:xfrm>
            <a:off x="1096849" y="822856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GRP78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81EEF1E-F5B0-4590-32CF-92AFCB18A34A}"/>
              </a:ext>
            </a:extLst>
          </p:cNvPr>
          <p:cNvSpPr txBox="1"/>
          <p:nvPr/>
        </p:nvSpPr>
        <p:spPr>
          <a:xfrm>
            <a:off x="962214" y="560363"/>
            <a:ext cx="7604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MC-LR(</a:t>
            </a:r>
            <a:r>
              <a:rPr lang="en-US" altLang="zh-CN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μM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7B60B3-CF2D-9E3D-ED72-1717930964DB}"/>
              </a:ext>
            </a:extLst>
          </p:cNvPr>
          <p:cNvSpPr txBox="1"/>
          <p:nvPr/>
        </p:nvSpPr>
        <p:spPr>
          <a:xfrm>
            <a:off x="2143709" y="1940106"/>
            <a:ext cx="4860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DLD-1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891A01-92C8-3CFE-C650-8BA9C253F51C}"/>
              </a:ext>
            </a:extLst>
          </p:cNvPr>
          <p:cNvSpPr txBox="1"/>
          <p:nvPr/>
        </p:nvSpPr>
        <p:spPr>
          <a:xfrm>
            <a:off x="3820923" y="1939429"/>
            <a:ext cx="5613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HCT116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062EB42-8361-CC9E-66E8-CF356D88A28C}"/>
              </a:ext>
            </a:extLst>
          </p:cNvPr>
          <p:cNvSpPr txBox="1"/>
          <p:nvPr/>
        </p:nvSpPr>
        <p:spPr>
          <a:xfrm>
            <a:off x="1552423" y="549302"/>
            <a:ext cx="1782858" cy="231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0          0.1         0.5         1           5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9C981AE-CB83-B533-BB3B-1C821AC39469}"/>
              </a:ext>
            </a:extLst>
          </p:cNvPr>
          <p:cNvSpPr txBox="1"/>
          <p:nvPr/>
        </p:nvSpPr>
        <p:spPr>
          <a:xfrm>
            <a:off x="3184316" y="561837"/>
            <a:ext cx="1736487" cy="231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0          0.1        0.5         1           5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 descr="图片包含 网站&#10;&#10;描述已自动生成">
            <a:extLst>
              <a:ext uri="{FF2B5EF4-FFF2-40B4-BE49-F238E27FC236}">
                <a16:creationId xmlns:a16="http://schemas.microsoft.com/office/drawing/2014/main" id="{ABD4C35A-ABAF-1021-8135-6A33027DD15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0183" t="40666" r="35307" b="54891"/>
          <a:stretch/>
        </p:blipFill>
        <p:spPr>
          <a:xfrm>
            <a:off x="3264784" y="1701608"/>
            <a:ext cx="1656017" cy="24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5" name="图片 24" descr="图片包含 网站&#10;&#10;描述已自动生成">
            <a:extLst>
              <a:ext uri="{FF2B5EF4-FFF2-40B4-BE49-F238E27FC236}">
                <a16:creationId xmlns:a16="http://schemas.microsoft.com/office/drawing/2014/main" id="{BAD7AEBB-94B0-D809-F9ED-52D5ABD0438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t="33918" r="21778" b="47139"/>
          <a:stretch/>
        </p:blipFill>
        <p:spPr>
          <a:xfrm>
            <a:off x="8980474" y="2212358"/>
            <a:ext cx="1828800" cy="545566"/>
          </a:xfrm>
          <a:prstGeom prst="rect">
            <a:avLst/>
          </a:prstGeom>
        </p:spPr>
      </p:pic>
      <p:pic>
        <p:nvPicPr>
          <p:cNvPr id="29" name="图片 28" descr="手机屏幕的截图&#10;&#10;低可信度描述已自动生成">
            <a:extLst>
              <a:ext uri="{FF2B5EF4-FFF2-40B4-BE49-F238E27FC236}">
                <a16:creationId xmlns:a16="http://schemas.microsoft.com/office/drawing/2014/main" id="{0183311C-0054-9B59-08B7-6A50C2E84B3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7" t="31495" r="20348" b="49562"/>
          <a:stretch/>
        </p:blipFill>
        <p:spPr>
          <a:xfrm>
            <a:off x="8980473" y="569495"/>
            <a:ext cx="1828801" cy="545566"/>
          </a:xfrm>
          <a:prstGeom prst="rect">
            <a:avLst/>
          </a:prstGeom>
        </p:spPr>
      </p:pic>
      <p:pic>
        <p:nvPicPr>
          <p:cNvPr id="31" name="图片 30" descr="图片包含 游戏机, 水, 飞机, 男人&#10;&#10;描述已自动生成">
            <a:extLst>
              <a:ext uri="{FF2B5EF4-FFF2-40B4-BE49-F238E27FC236}">
                <a16:creationId xmlns:a16="http://schemas.microsoft.com/office/drawing/2014/main" id="{14B497A0-4C09-B524-E8A1-D12945F11D7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4" t="35124" r="20819" b="45931"/>
          <a:stretch/>
        </p:blipFill>
        <p:spPr>
          <a:xfrm>
            <a:off x="8980473" y="1120596"/>
            <a:ext cx="1828801" cy="545566"/>
          </a:xfrm>
          <a:prstGeom prst="rect">
            <a:avLst/>
          </a:prstGeom>
        </p:spPr>
      </p:pic>
      <p:pic>
        <p:nvPicPr>
          <p:cNvPr id="33" name="图片 32" descr="图片包含 游戏机, 房间&#10;&#10;描述已自动生成">
            <a:extLst>
              <a:ext uri="{FF2B5EF4-FFF2-40B4-BE49-F238E27FC236}">
                <a16:creationId xmlns:a16="http://schemas.microsoft.com/office/drawing/2014/main" id="{2163C796-61B9-422E-10CD-26A9022DEF1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5" t="36023" r="22477" b="45033"/>
          <a:stretch/>
        </p:blipFill>
        <p:spPr>
          <a:xfrm>
            <a:off x="8980473" y="1668793"/>
            <a:ext cx="1828801" cy="545566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866606E7-111D-42BB-0138-040AE0BEEC94}"/>
              </a:ext>
            </a:extLst>
          </p:cNvPr>
          <p:cNvSpPr txBox="1"/>
          <p:nvPr/>
        </p:nvSpPr>
        <p:spPr>
          <a:xfrm>
            <a:off x="9614187" y="2757924"/>
            <a:ext cx="5613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HCT116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图片 35" descr="手机屏幕的截图&#10;&#10;中度可信度描述已自动生成">
            <a:extLst>
              <a:ext uri="{FF2B5EF4-FFF2-40B4-BE49-F238E27FC236}">
                <a16:creationId xmlns:a16="http://schemas.microsoft.com/office/drawing/2014/main" id="{847E7CEF-B028-85A0-DC6F-4FA74F0BC8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7" t="25796" r="15535" b="45928"/>
          <a:stretch/>
        </p:blipFill>
        <p:spPr>
          <a:xfrm>
            <a:off x="7167577" y="2222092"/>
            <a:ext cx="1796985" cy="545565"/>
          </a:xfrm>
          <a:prstGeom prst="rect">
            <a:avLst/>
          </a:prstGeom>
        </p:spPr>
      </p:pic>
      <p:pic>
        <p:nvPicPr>
          <p:cNvPr id="38" name="图片 37" descr="图片包含 游戏机, 桌子, 房间, 厨房&#10;&#10;描述已自动生成">
            <a:extLst>
              <a:ext uri="{FF2B5EF4-FFF2-40B4-BE49-F238E27FC236}">
                <a16:creationId xmlns:a16="http://schemas.microsoft.com/office/drawing/2014/main" id="{D38D198F-83A6-B766-9EA4-2BCBD85872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9" t="36569" r="27003" b="44488"/>
          <a:stretch/>
        </p:blipFill>
        <p:spPr>
          <a:xfrm>
            <a:off x="7151671" y="1122227"/>
            <a:ext cx="1828802" cy="545566"/>
          </a:xfrm>
          <a:prstGeom prst="rect">
            <a:avLst/>
          </a:prstGeom>
        </p:spPr>
      </p:pic>
      <p:pic>
        <p:nvPicPr>
          <p:cNvPr id="40" name="图片 39" descr="雪地上&#10;&#10;描述已自动生成">
            <a:extLst>
              <a:ext uri="{FF2B5EF4-FFF2-40B4-BE49-F238E27FC236}">
                <a16:creationId xmlns:a16="http://schemas.microsoft.com/office/drawing/2014/main" id="{197DBE4D-877C-96E2-CC60-99B9A9B2E9F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9" t="38327" r="27623" b="42730"/>
          <a:stretch/>
        </p:blipFill>
        <p:spPr>
          <a:xfrm>
            <a:off x="7151669" y="1673328"/>
            <a:ext cx="1828802" cy="545566"/>
          </a:xfrm>
          <a:prstGeom prst="rect">
            <a:avLst/>
          </a:prstGeom>
        </p:spPr>
      </p:pic>
      <p:pic>
        <p:nvPicPr>
          <p:cNvPr id="42" name="图片 41" descr="图片包含 文本&#10;&#10;描述已自动生成">
            <a:extLst>
              <a:ext uri="{FF2B5EF4-FFF2-40B4-BE49-F238E27FC236}">
                <a16:creationId xmlns:a16="http://schemas.microsoft.com/office/drawing/2014/main" id="{BE8DA548-7E4A-25DC-1C8B-8D2D567693C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0" t="33896" r="24832" b="47161"/>
          <a:stretch/>
        </p:blipFill>
        <p:spPr>
          <a:xfrm>
            <a:off x="7151669" y="588732"/>
            <a:ext cx="1828802" cy="545566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A3408D88-D3D4-0279-5459-495248544A57}"/>
              </a:ext>
            </a:extLst>
          </p:cNvPr>
          <p:cNvSpPr txBox="1"/>
          <p:nvPr/>
        </p:nvSpPr>
        <p:spPr>
          <a:xfrm>
            <a:off x="7838963" y="2757923"/>
            <a:ext cx="4860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DLD-1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D124B37-5827-191C-2AD2-2DC4DF41831A}"/>
              </a:ext>
            </a:extLst>
          </p:cNvPr>
          <p:cNvSpPr txBox="1"/>
          <p:nvPr/>
        </p:nvSpPr>
        <p:spPr>
          <a:xfrm>
            <a:off x="6697577" y="2387152"/>
            <a:ext cx="4700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β-actin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410523A-E609-F40B-5420-8723B0397A95}"/>
              </a:ext>
            </a:extLst>
          </p:cNvPr>
          <p:cNvSpPr txBox="1"/>
          <p:nvPr/>
        </p:nvSpPr>
        <p:spPr>
          <a:xfrm>
            <a:off x="6691165" y="1838389"/>
            <a:ext cx="4764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XBP1s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F494320-6CC7-96AE-C79E-390B4DB62B4B}"/>
              </a:ext>
            </a:extLst>
          </p:cNvPr>
          <p:cNvSpPr txBox="1"/>
          <p:nvPr/>
        </p:nvSpPr>
        <p:spPr>
          <a:xfrm>
            <a:off x="6690882" y="1252173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IRE1α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30DB86D-E117-B199-97E3-86B7251F1F05}"/>
              </a:ext>
            </a:extLst>
          </p:cNvPr>
          <p:cNvSpPr txBox="1"/>
          <p:nvPr/>
        </p:nvSpPr>
        <p:spPr>
          <a:xfrm>
            <a:off x="6666224" y="703410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GRP78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7425400-03D3-68CF-E77D-82B58644D649}"/>
              </a:ext>
            </a:extLst>
          </p:cNvPr>
          <p:cNvSpPr txBox="1"/>
          <p:nvPr/>
        </p:nvSpPr>
        <p:spPr>
          <a:xfrm>
            <a:off x="6416252" y="298752"/>
            <a:ext cx="7604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MC-LR(</a:t>
            </a:r>
            <a:r>
              <a:rPr lang="en-US" altLang="zh-CN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μM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DA5AA75-E026-81B9-60D7-12B91C268B75}"/>
              </a:ext>
            </a:extLst>
          </p:cNvPr>
          <p:cNvSpPr txBox="1"/>
          <p:nvPr/>
        </p:nvSpPr>
        <p:spPr>
          <a:xfrm>
            <a:off x="7621529" y="290576"/>
            <a:ext cx="1782858" cy="231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0     0.1  0.5   1    5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1ED9820-4AFE-117B-5D53-1D4BB2E44873}"/>
              </a:ext>
            </a:extLst>
          </p:cNvPr>
          <p:cNvSpPr txBox="1"/>
          <p:nvPr/>
        </p:nvSpPr>
        <p:spPr>
          <a:xfrm>
            <a:off x="9345602" y="328568"/>
            <a:ext cx="1782858" cy="231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0     0.1  0.5   1    5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156C288-09B6-D61C-A6D5-A47F16BC1FC6}"/>
              </a:ext>
            </a:extLst>
          </p:cNvPr>
          <p:cNvSpPr txBox="1"/>
          <p:nvPr/>
        </p:nvSpPr>
        <p:spPr>
          <a:xfrm>
            <a:off x="140178" y="3426515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5F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3" name="图片 62" descr="图片包含 图表&#10;&#10;描述已自动生成">
            <a:extLst>
              <a:ext uri="{FF2B5EF4-FFF2-40B4-BE49-F238E27FC236}">
                <a16:creationId xmlns:a16="http://schemas.microsoft.com/office/drawing/2014/main" id="{E73AFE17-7BF8-75BF-F531-298863C112F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53" t="39008" r="37685" b="50933"/>
          <a:stretch/>
        </p:blipFill>
        <p:spPr>
          <a:xfrm>
            <a:off x="3525362" y="5177489"/>
            <a:ext cx="800980" cy="23970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4" name="图片 63" descr="手机屏幕的截图&#10;&#10;中度可信度描述已自动生成">
            <a:extLst>
              <a:ext uri="{FF2B5EF4-FFF2-40B4-BE49-F238E27FC236}">
                <a16:creationId xmlns:a16="http://schemas.microsoft.com/office/drawing/2014/main" id="{F575C1ED-7907-E820-0A21-78A94921DDE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9" t="57678" r="24291" b="32863"/>
          <a:stretch/>
        </p:blipFill>
        <p:spPr>
          <a:xfrm>
            <a:off x="3525362" y="4215568"/>
            <a:ext cx="800977" cy="23970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5" name="图片 64" descr="图片包含 游戏机&#10;&#10;描述已自动生成">
            <a:extLst>
              <a:ext uri="{FF2B5EF4-FFF2-40B4-BE49-F238E27FC236}">
                <a16:creationId xmlns:a16="http://schemas.microsoft.com/office/drawing/2014/main" id="{AAA8979D-0284-E5CD-2DF0-505BC86B41D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33" t="40202" r="33722" b="50111"/>
          <a:stretch/>
        </p:blipFill>
        <p:spPr>
          <a:xfrm>
            <a:off x="3525362" y="4532577"/>
            <a:ext cx="800979" cy="23970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6" name="图片 65" descr="图片包含 图表&#10;&#10;描述已自动生成">
            <a:extLst>
              <a:ext uri="{FF2B5EF4-FFF2-40B4-BE49-F238E27FC236}">
                <a16:creationId xmlns:a16="http://schemas.microsoft.com/office/drawing/2014/main" id="{D382AC9F-024F-8E64-3D34-5906EC599E8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4" t="48620" r="39055" b="40961"/>
          <a:stretch/>
        </p:blipFill>
        <p:spPr>
          <a:xfrm>
            <a:off x="1320022" y="5157716"/>
            <a:ext cx="800981" cy="2397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7" name="图片 66" descr="图片包含 游戏机, 冰箱&#10;&#10;描述已自动生成">
            <a:extLst>
              <a:ext uri="{FF2B5EF4-FFF2-40B4-BE49-F238E27FC236}">
                <a16:creationId xmlns:a16="http://schemas.microsoft.com/office/drawing/2014/main" id="{DD00A4F8-1E22-864A-FBF2-8500F5FD53F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87" t="49361" r="40435" b="43374"/>
          <a:stretch/>
        </p:blipFill>
        <p:spPr>
          <a:xfrm>
            <a:off x="1320026" y="4190507"/>
            <a:ext cx="800981" cy="2397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468A5E26-F40B-48C9-2147-BF5F28285B9F}"/>
              </a:ext>
            </a:extLst>
          </p:cNvPr>
          <p:cNvSpPr txBox="1"/>
          <p:nvPr/>
        </p:nvSpPr>
        <p:spPr>
          <a:xfrm>
            <a:off x="878682" y="5152428"/>
            <a:ext cx="4700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β-actin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FB67DE8-E0FB-E5B0-3231-48C46442A226}"/>
              </a:ext>
            </a:extLst>
          </p:cNvPr>
          <p:cNvSpPr txBox="1"/>
          <p:nvPr/>
        </p:nvSpPr>
        <p:spPr>
          <a:xfrm>
            <a:off x="842614" y="4185665"/>
            <a:ext cx="4555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IRE1α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623CCDC-BC5B-9CCE-6114-D1491D5C525F}"/>
              </a:ext>
            </a:extLst>
          </p:cNvPr>
          <p:cNvSpPr txBox="1"/>
          <p:nvPr/>
        </p:nvSpPr>
        <p:spPr>
          <a:xfrm>
            <a:off x="843016" y="4504760"/>
            <a:ext cx="4764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XBP1s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6EA65BC-4C9C-AB73-86DC-C5384410A364}"/>
              </a:ext>
            </a:extLst>
          </p:cNvPr>
          <p:cNvSpPr txBox="1"/>
          <p:nvPr/>
        </p:nvSpPr>
        <p:spPr>
          <a:xfrm>
            <a:off x="3726449" y="3511534"/>
            <a:ext cx="5437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HCT116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F11FD944-375F-725E-3E91-1756BB98833E}"/>
              </a:ext>
            </a:extLst>
          </p:cNvPr>
          <p:cNvSpPr txBox="1"/>
          <p:nvPr/>
        </p:nvSpPr>
        <p:spPr>
          <a:xfrm>
            <a:off x="1480707" y="3484515"/>
            <a:ext cx="4796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DLD-1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9D9B63F-051A-3E72-66EB-5C8D72B9212E}"/>
              </a:ext>
            </a:extLst>
          </p:cNvPr>
          <p:cNvSpPr txBox="1"/>
          <p:nvPr/>
        </p:nvSpPr>
        <p:spPr>
          <a:xfrm>
            <a:off x="914750" y="4847547"/>
            <a:ext cx="3834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HK2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172435F-9F9C-779A-F0C3-37DCD035C29A}"/>
              </a:ext>
            </a:extLst>
          </p:cNvPr>
          <p:cNvSpPr txBox="1"/>
          <p:nvPr/>
        </p:nvSpPr>
        <p:spPr>
          <a:xfrm>
            <a:off x="826184" y="3744052"/>
            <a:ext cx="13724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MC-LR:     </a:t>
            </a:r>
            <a:r>
              <a:rPr lang="zh-CN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  </a:t>
            </a:r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    </a:t>
            </a:r>
            <a:r>
              <a:rPr lang="zh-CN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  </a:t>
            </a:r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951E6C55-3F52-4FFC-0701-0F5E3EF48D2D}"/>
              </a:ext>
            </a:extLst>
          </p:cNvPr>
          <p:cNvSpPr txBox="1"/>
          <p:nvPr/>
        </p:nvSpPr>
        <p:spPr>
          <a:xfrm>
            <a:off x="800072" y="3957169"/>
            <a:ext cx="136127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siIRE1α:     </a:t>
            </a:r>
            <a:r>
              <a:rPr lang="zh-CN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 －      </a:t>
            </a:r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   +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F52AE94A-F7D3-B7F4-438F-0274771EAA25}"/>
              </a:ext>
            </a:extLst>
          </p:cNvPr>
          <p:cNvCxnSpPr>
            <a:cxnSpLocks/>
          </p:cNvCxnSpPr>
          <p:nvPr/>
        </p:nvCxnSpPr>
        <p:spPr>
          <a:xfrm>
            <a:off x="1318207" y="3693611"/>
            <a:ext cx="8028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7821B997-D18A-69C9-2DC6-8542A1BF903A}"/>
              </a:ext>
            </a:extLst>
          </p:cNvPr>
          <p:cNvSpPr txBox="1"/>
          <p:nvPr/>
        </p:nvSpPr>
        <p:spPr>
          <a:xfrm>
            <a:off x="3496615" y="3766339"/>
            <a:ext cx="100640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  </a:t>
            </a:r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    </a:t>
            </a:r>
            <a:r>
              <a:rPr lang="zh-CN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   </a:t>
            </a:r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1557290B-8A9E-0123-FEF9-2D76EB075015}"/>
              </a:ext>
            </a:extLst>
          </p:cNvPr>
          <p:cNvSpPr txBox="1"/>
          <p:nvPr/>
        </p:nvSpPr>
        <p:spPr>
          <a:xfrm>
            <a:off x="3495816" y="3957989"/>
            <a:ext cx="100420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 －      </a:t>
            </a:r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    +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6F395FE8-7491-8AC5-EB4F-42B3EEA57AE0}"/>
              </a:ext>
            </a:extLst>
          </p:cNvPr>
          <p:cNvCxnSpPr>
            <a:cxnSpLocks/>
          </p:cNvCxnSpPr>
          <p:nvPr/>
        </p:nvCxnSpPr>
        <p:spPr>
          <a:xfrm>
            <a:off x="3533950" y="3718672"/>
            <a:ext cx="8028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0" name="图片 79" descr="黑白色的截图&#10;&#10;低可信度描述已自动生成">
            <a:extLst>
              <a:ext uri="{FF2B5EF4-FFF2-40B4-BE49-F238E27FC236}">
                <a16:creationId xmlns:a16="http://schemas.microsoft.com/office/drawing/2014/main" id="{98CA698F-1518-46C0-35BD-07F8BDB247A4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28320" t="47028" r="50994" b="45108"/>
          <a:stretch/>
        </p:blipFill>
        <p:spPr>
          <a:xfrm>
            <a:off x="1320026" y="4835414"/>
            <a:ext cx="800977" cy="24431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1" name="图片 80" descr="墙边的截图&#10;&#10;描述已自动生成">
            <a:extLst>
              <a:ext uri="{FF2B5EF4-FFF2-40B4-BE49-F238E27FC236}">
                <a16:creationId xmlns:a16="http://schemas.microsoft.com/office/drawing/2014/main" id="{BE16EF41-8877-265D-F2CB-BA08A50558AE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32270" t="50264" r="47507" b="42145"/>
          <a:stretch/>
        </p:blipFill>
        <p:spPr>
          <a:xfrm>
            <a:off x="3525362" y="4860475"/>
            <a:ext cx="795906" cy="2397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2" name="图片 81" descr="手机屏幕截图&#10;&#10;低可信度描述已自动生成">
            <a:extLst>
              <a:ext uri="{FF2B5EF4-FFF2-40B4-BE49-F238E27FC236}">
                <a16:creationId xmlns:a16="http://schemas.microsoft.com/office/drawing/2014/main" id="{FE28FA71-8787-C241-121E-C1F749DC2CA9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51453" t="40511" r="28613" b="51910"/>
          <a:stretch/>
        </p:blipFill>
        <p:spPr>
          <a:xfrm>
            <a:off x="1320026" y="4507516"/>
            <a:ext cx="800981" cy="24431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6" name="图片 85" descr="黑白色的截图&#10;&#10;低可信度描述已自动生成">
            <a:extLst>
              <a:ext uri="{FF2B5EF4-FFF2-40B4-BE49-F238E27FC236}">
                <a16:creationId xmlns:a16="http://schemas.microsoft.com/office/drawing/2014/main" id="{6FDD5EEF-28B1-3FEE-BFD4-5B3B80134134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7" t="38981" r="46415" b="42075"/>
          <a:stretch/>
        </p:blipFill>
        <p:spPr>
          <a:xfrm>
            <a:off x="2217427" y="4607309"/>
            <a:ext cx="1054916" cy="545566"/>
          </a:xfrm>
          <a:prstGeom prst="rect">
            <a:avLst/>
          </a:prstGeom>
        </p:spPr>
      </p:pic>
      <p:pic>
        <p:nvPicPr>
          <p:cNvPr id="88" name="图片 87" descr="墙边的截图&#10;&#10;描述已自动生成">
            <a:extLst>
              <a:ext uri="{FF2B5EF4-FFF2-40B4-BE49-F238E27FC236}">
                <a16:creationId xmlns:a16="http://schemas.microsoft.com/office/drawing/2014/main" id="{39A94A78-5B1C-5CF6-7943-1974A53F7F42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4" t="42777" r="43427" b="38147"/>
          <a:stretch/>
        </p:blipFill>
        <p:spPr>
          <a:xfrm>
            <a:off x="4390741" y="4653455"/>
            <a:ext cx="1054917" cy="549399"/>
          </a:xfrm>
          <a:prstGeom prst="rect">
            <a:avLst/>
          </a:prstGeom>
        </p:spPr>
      </p:pic>
      <p:pic>
        <p:nvPicPr>
          <p:cNvPr id="90" name="图片 89" descr="手机屏幕截图&#10;&#10;低可信度描述已自动生成">
            <a:extLst>
              <a:ext uri="{FF2B5EF4-FFF2-40B4-BE49-F238E27FC236}">
                <a16:creationId xmlns:a16="http://schemas.microsoft.com/office/drawing/2014/main" id="{AAD4DBD3-BF64-45D5-A5F9-FE0721A83656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8" t="35180" r="23954" b="45877"/>
          <a:stretch/>
        </p:blipFill>
        <p:spPr>
          <a:xfrm>
            <a:off x="2217427" y="4040786"/>
            <a:ext cx="1054916" cy="545565"/>
          </a:xfrm>
          <a:prstGeom prst="rect">
            <a:avLst/>
          </a:prstGeom>
        </p:spPr>
      </p:pic>
      <p:pic>
        <p:nvPicPr>
          <p:cNvPr id="92" name="图片 91" descr="图片包含 游戏机, 冰箱&#10;&#10;描述已自动生成">
            <a:extLst>
              <a:ext uri="{FF2B5EF4-FFF2-40B4-BE49-F238E27FC236}">
                <a16:creationId xmlns:a16="http://schemas.microsoft.com/office/drawing/2014/main" id="{2D2CF51E-6211-122E-73C7-4498FE8384E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99" t="43865" r="34912" b="37192"/>
          <a:stretch/>
        </p:blipFill>
        <p:spPr>
          <a:xfrm>
            <a:off x="2217427" y="3492023"/>
            <a:ext cx="1054916" cy="545565"/>
          </a:xfrm>
          <a:prstGeom prst="rect">
            <a:avLst/>
          </a:prstGeom>
        </p:spPr>
      </p:pic>
      <p:pic>
        <p:nvPicPr>
          <p:cNvPr id="94" name="图片 93" descr="图片包含 图表&#10;&#10;描述已自动生成">
            <a:extLst>
              <a:ext uri="{FF2B5EF4-FFF2-40B4-BE49-F238E27FC236}">
                <a16:creationId xmlns:a16="http://schemas.microsoft.com/office/drawing/2014/main" id="{BB25FDA7-E509-A0B7-B32E-17C734F7A81D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5" t="40830" r="34157" b="33382"/>
          <a:stretch/>
        </p:blipFill>
        <p:spPr>
          <a:xfrm>
            <a:off x="2217427" y="5202854"/>
            <a:ext cx="1054916" cy="545565"/>
          </a:xfrm>
          <a:prstGeom prst="rect">
            <a:avLst/>
          </a:prstGeom>
        </p:spPr>
      </p:pic>
      <p:pic>
        <p:nvPicPr>
          <p:cNvPr id="96" name="图片 95" descr="图片包含 图表&#10;&#10;描述已自动生成">
            <a:extLst>
              <a:ext uri="{FF2B5EF4-FFF2-40B4-BE49-F238E27FC236}">
                <a16:creationId xmlns:a16="http://schemas.microsoft.com/office/drawing/2014/main" id="{43FF39AC-8272-9FE9-AF72-CF86952DAD6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5" t="31525" r="32660" b="44124"/>
          <a:stretch/>
        </p:blipFill>
        <p:spPr>
          <a:xfrm>
            <a:off x="4386681" y="5222627"/>
            <a:ext cx="1058977" cy="545566"/>
          </a:xfrm>
          <a:prstGeom prst="rect">
            <a:avLst/>
          </a:prstGeom>
        </p:spPr>
      </p:pic>
      <p:pic>
        <p:nvPicPr>
          <p:cNvPr id="98" name="图片 97" descr="图片包含 游戏机&#10;&#10;描述已自动生成">
            <a:extLst>
              <a:ext uri="{FF2B5EF4-FFF2-40B4-BE49-F238E27FC236}">
                <a16:creationId xmlns:a16="http://schemas.microsoft.com/office/drawing/2014/main" id="{E252A542-FE0F-F3E5-4B34-0DBA6C55472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5" t="31956" r="28434" b="43849"/>
          <a:stretch/>
        </p:blipFill>
        <p:spPr>
          <a:xfrm>
            <a:off x="4390046" y="4082972"/>
            <a:ext cx="1058977" cy="549398"/>
          </a:xfrm>
          <a:prstGeom prst="rect">
            <a:avLst/>
          </a:prstGeom>
        </p:spPr>
      </p:pic>
      <p:pic>
        <p:nvPicPr>
          <p:cNvPr id="100" name="图片 99" descr="手机屏幕的截图&#10;&#10;中度可信度描述已自动生成">
            <a:extLst>
              <a:ext uri="{FF2B5EF4-FFF2-40B4-BE49-F238E27FC236}">
                <a16:creationId xmlns:a16="http://schemas.microsoft.com/office/drawing/2014/main" id="{A61218C0-0144-6B84-C285-963CA837D0E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3" t="49405" r="18830" b="27031"/>
          <a:stretch/>
        </p:blipFill>
        <p:spPr>
          <a:xfrm>
            <a:off x="4386681" y="3551468"/>
            <a:ext cx="1058977" cy="549398"/>
          </a:xfrm>
          <a:prstGeom prst="rect">
            <a:avLst/>
          </a:prstGeom>
        </p:spPr>
      </p:pic>
      <p:sp>
        <p:nvSpPr>
          <p:cNvPr id="101" name="文本框 100">
            <a:extLst>
              <a:ext uri="{FF2B5EF4-FFF2-40B4-BE49-F238E27FC236}">
                <a16:creationId xmlns:a16="http://schemas.microsoft.com/office/drawing/2014/main" id="{7CD036BA-07EB-E394-A149-BEB6F980770C}"/>
              </a:ext>
            </a:extLst>
          </p:cNvPr>
          <p:cNvSpPr txBox="1"/>
          <p:nvPr/>
        </p:nvSpPr>
        <p:spPr>
          <a:xfrm>
            <a:off x="5963585" y="3596383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6A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B6EF4E8-3884-9FFD-CE0B-DCE7124E4B90}"/>
              </a:ext>
            </a:extLst>
          </p:cNvPr>
          <p:cNvSpPr txBox="1"/>
          <p:nvPr/>
        </p:nvSpPr>
        <p:spPr>
          <a:xfrm>
            <a:off x="7320025" y="4853140"/>
            <a:ext cx="6527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AOM/DSS</a:t>
            </a:r>
            <a:endParaRPr lang="zh-CN" alt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6BBD6E5A-3C4D-DC57-6039-6BDAE0651669}"/>
              </a:ext>
            </a:extLst>
          </p:cNvPr>
          <p:cNvCxnSpPr>
            <a:cxnSpLocks/>
          </p:cNvCxnSpPr>
          <p:nvPr/>
        </p:nvCxnSpPr>
        <p:spPr>
          <a:xfrm>
            <a:off x="6868547" y="4230409"/>
            <a:ext cx="75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4D6DBEBB-81AD-AAC8-F129-15A10A2DC8F9}"/>
              </a:ext>
            </a:extLst>
          </p:cNvPr>
          <p:cNvCxnSpPr>
            <a:cxnSpLocks/>
          </p:cNvCxnSpPr>
          <p:nvPr/>
        </p:nvCxnSpPr>
        <p:spPr>
          <a:xfrm>
            <a:off x="7673869" y="4232254"/>
            <a:ext cx="75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EB218144-0BE9-CF72-F297-835F1738DB60}"/>
              </a:ext>
            </a:extLst>
          </p:cNvPr>
          <p:cNvSpPr txBox="1">
            <a:spLocks/>
          </p:cNvSpPr>
          <p:nvPr/>
        </p:nvSpPr>
        <p:spPr>
          <a:xfrm>
            <a:off x="7752658" y="4014227"/>
            <a:ext cx="59842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MC-LR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6354D1E4-215D-753A-6277-DCFAA18B4C81}"/>
              </a:ext>
            </a:extLst>
          </p:cNvPr>
          <p:cNvSpPr txBox="1">
            <a:spLocks/>
          </p:cNvSpPr>
          <p:nvPr/>
        </p:nvSpPr>
        <p:spPr>
          <a:xfrm>
            <a:off x="6947336" y="4020133"/>
            <a:ext cx="59842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7" name="图片 106" descr="图片包含 游戏机&#10;&#10;描述已自动生成">
            <a:extLst>
              <a:ext uri="{FF2B5EF4-FFF2-40B4-BE49-F238E27FC236}">
                <a16:creationId xmlns:a16="http://schemas.microsoft.com/office/drawing/2014/main" id="{9B13F116-C6A7-3621-7A8F-FDD2F65BCFE7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29058" t="39255" r="22999" b="52179"/>
          <a:stretch/>
        </p:blipFill>
        <p:spPr>
          <a:xfrm>
            <a:off x="6818379" y="4613842"/>
            <a:ext cx="1656017" cy="23738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id="{252285DA-69C9-9358-7641-7356FAD01721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29231" t="18956" r="15235" b="3918"/>
          <a:stretch/>
        </p:blipFill>
        <p:spPr>
          <a:xfrm>
            <a:off x="6818378" y="4312701"/>
            <a:ext cx="1656017" cy="2331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9" name="文本框 108">
            <a:extLst>
              <a:ext uri="{FF2B5EF4-FFF2-40B4-BE49-F238E27FC236}">
                <a16:creationId xmlns:a16="http://schemas.microsoft.com/office/drawing/2014/main" id="{B87D5743-A7EB-54D0-7602-20873747ADC4}"/>
              </a:ext>
            </a:extLst>
          </p:cNvPr>
          <p:cNvSpPr txBox="1"/>
          <p:nvPr/>
        </p:nvSpPr>
        <p:spPr>
          <a:xfrm>
            <a:off x="6330032" y="4625311"/>
            <a:ext cx="4700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β-actin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FEB202F1-5114-1DD8-C316-85A7DA8852A7}"/>
              </a:ext>
            </a:extLst>
          </p:cNvPr>
          <p:cNvSpPr txBox="1"/>
          <p:nvPr/>
        </p:nvSpPr>
        <p:spPr>
          <a:xfrm>
            <a:off x="6416594" y="4321541"/>
            <a:ext cx="3834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HK2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1" name="图片 110" descr="图片包含 游戏机&#10;&#10;描述已自动生成">
            <a:extLst>
              <a:ext uri="{FF2B5EF4-FFF2-40B4-BE49-F238E27FC236}">
                <a16:creationId xmlns:a16="http://schemas.microsoft.com/office/drawing/2014/main" id="{BA20D034-319B-8A49-BB6E-1D502B4FCA1B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5" r="11143" b="43840"/>
          <a:stretch/>
        </p:blipFill>
        <p:spPr>
          <a:xfrm>
            <a:off x="8681295" y="4626079"/>
            <a:ext cx="3189571" cy="637776"/>
          </a:xfrm>
          <a:prstGeom prst="rect">
            <a:avLst/>
          </a:prstGeom>
        </p:spPr>
      </p:pic>
      <p:pic>
        <p:nvPicPr>
          <p:cNvPr id="112" name="图片 111" descr="图片包含 照片, 飞行, 飞机, 大&#10;&#10;描述已自动生成">
            <a:extLst>
              <a:ext uri="{FF2B5EF4-FFF2-40B4-BE49-F238E27FC236}">
                <a16:creationId xmlns:a16="http://schemas.microsoft.com/office/drawing/2014/main" id="{0C736AAF-FDFC-8D58-71C4-5696EDC4D50B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" t="32668" r="11346" b="45187"/>
          <a:stretch/>
        </p:blipFill>
        <p:spPr>
          <a:xfrm>
            <a:off x="8782930" y="3989911"/>
            <a:ext cx="3189570" cy="63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98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86</Words>
  <Application>Microsoft Office PowerPoint</Application>
  <PresentationFormat>宽屏</PresentationFormat>
  <Paragraphs>36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晓畅 王</dc:creator>
  <cp:lastModifiedBy>晓畅 王</cp:lastModifiedBy>
  <cp:revision>1</cp:revision>
  <dcterms:created xsi:type="dcterms:W3CDTF">2024-06-14T06:12:13Z</dcterms:created>
  <dcterms:modified xsi:type="dcterms:W3CDTF">2024-06-14T08:10:33Z</dcterms:modified>
</cp:coreProperties>
</file>