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</p:sldIdLst>
  <p:sldSz cx="8120063" cy="10826750" type="B4ISO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75" d="100"/>
          <a:sy n="75" d="100"/>
        </p:scale>
        <p:origin x="33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005" y="1771879"/>
            <a:ext cx="6902054" cy="3769313"/>
          </a:xfrm>
        </p:spPr>
        <p:txBody>
          <a:bodyPr anchor="b"/>
          <a:lstStyle>
            <a:lvl1pPr algn="ctr">
              <a:defRPr sz="532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008" y="5686551"/>
            <a:ext cx="6090047" cy="2613958"/>
          </a:xfrm>
        </p:spPr>
        <p:txBody>
          <a:bodyPr/>
          <a:lstStyle>
            <a:lvl1pPr marL="0" indent="0" algn="ctr">
              <a:buNone/>
              <a:defRPr sz="2131"/>
            </a:lvl1pPr>
            <a:lvl2pPr marL="405994" indent="0" algn="ctr">
              <a:buNone/>
              <a:defRPr sz="1776"/>
            </a:lvl2pPr>
            <a:lvl3pPr marL="811987" indent="0" algn="ctr">
              <a:buNone/>
              <a:defRPr sz="1598"/>
            </a:lvl3pPr>
            <a:lvl4pPr marL="1217981" indent="0" algn="ctr">
              <a:buNone/>
              <a:defRPr sz="1421"/>
            </a:lvl4pPr>
            <a:lvl5pPr marL="1623974" indent="0" algn="ctr">
              <a:buNone/>
              <a:defRPr sz="1421"/>
            </a:lvl5pPr>
            <a:lvl6pPr marL="2029968" indent="0" algn="ctr">
              <a:buNone/>
              <a:defRPr sz="1421"/>
            </a:lvl6pPr>
            <a:lvl7pPr marL="2435962" indent="0" algn="ctr">
              <a:buNone/>
              <a:defRPr sz="1421"/>
            </a:lvl7pPr>
            <a:lvl8pPr marL="2841955" indent="0" algn="ctr">
              <a:buNone/>
              <a:defRPr sz="1421"/>
            </a:lvl8pPr>
            <a:lvl9pPr marL="3247949" indent="0" algn="ctr">
              <a:buNone/>
              <a:defRPr sz="142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328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70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10920" y="576424"/>
            <a:ext cx="1750889" cy="91751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255" y="576424"/>
            <a:ext cx="5151165" cy="91751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49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28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26" y="2699172"/>
            <a:ext cx="7003554" cy="4503626"/>
          </a:xfrm>
        </p:spPr>
        <p:txBody>
          <a:bodyPr anchor="b"/>
          <a:lstStyle>
            <a:lvl1pPr>
              <a:defRPr sz="532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026" y="7245404"/>
            <a:ext cx="7003554" cy="2368351"/>
          </a:xfrm>
        </p:spPr>
        <p:txBody>
          <a:bodyPr/>
          <a:lstStyle>
            <a:lvl1pPr marL="0" indent="0">
              <a:buNone/>
              <a:defRPr sz="2131">
                <a:solidFill>
                  <a:schemeClr val="tx1"/>
                </a:solidFill>
              </a:defRPr>
            </a:lvl1pPr>
            <a:lvl2pPr marL="405994" indent="0">
              <a:buNone/>
              <a:defRPr sz="1776">
                <a:solidFill>
                  <a:schemeClr val="tx1">
                    <a:tint val="75000"/>
                  </a:schemeClr>
                </a:solidFill>
              </a:defRPr>
            </a:lvl2pPr>
            <a:lvl3pPr marL="811987" indent="0">
              <a:buNone/>
              <a:defRPr sz="1598">
                <a:solidFill>
                  <a:schemeClr val="tx1">
                    <a:tint val="75000"/>
                  </a:schemeClr>
                </a:solidFill>
              </a:defRPr>
            </a:lvl3pPr>
            <a:lvl4pPr marL="1217981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4pPr>
            <a:lvl5pPr marL="1623974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5pPr>
            <a:lvl6pPr marL="2029968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6pPr>
            <a:lvl7pPr marL="2435962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7pPr>
            <a:lvl8pPr marL="2841955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8pPr>
            <a:lvl9pPr marL="3247949" indent="0">
              <a:buNone/>
              <a:defRPr sz="14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254" y="2882121"/>
            <a:ext cx="3451027" cy="6869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0782" y="2882121"/>
            <a:ext cx="3451027" cy="68694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14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576427"/>
            <a:ext cx="7003554" cy="20926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9313" y="2654058"/>
            <a:ext cx="3435167" cy="1300713"/>
          </a:xfrm>
        </p:spPr>
        <p:txBody>
          <a:bodyPr anchor="b"/>
          <a:lstStyle>
            <a:lvl1pPr marL="0" indent="0">
              <a:buNone/>
              <a:defRPr sz="2131" b="1"/>
            </a:lvl1pPr>
            <a:lvl2pPr marL="405994" indent="0">
              <a:buNone/>
              <a:defRPr sz="1776" b="1"/>
            </a:lvl2pPr>
            <a:lvl3pPr marL="811987" indent="0">
              <a:buNone/>
              <a:defRPr sz="1598" b="1"/>
            </a:lvl3pPr>
            <a:lvl4pPr marL="1217981" indent="0">
              <a:buNone/>
              <a:defRPr sz="1421" b="1"/>
            </a:lvl4pPr>
            <a:lvl5pPr marL="1623974" indent="0">
              <a:buNone/>
              <a:defRPr sz="1421" b="1"/>
            </a:lvl5pPr>
            <a:lvl6pPr marL="2029968" indent="0">
              <a:buNone/>
              <a:defRPr sz="1421" b="1"/>
            </a:lvl6pPr>
            <a:lvl7pPr marL="2435962" indent="0">
              <a:buNone/>
              <a:defRPr sz="1421" b="1"/>
            </a:lvl7pPr>
            <a:lvl8pPr marL="2841955" indent="0">
              <a:buNone/>
              <a:defRPr sz="1421" b="1"/>
            </a:lvl8pPr>
            <a:lvl9pPr marL="3247949" indent="0">
              <a:buNone/>
              <a:defRPr sz="142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313" y="3954771"/>
            <a:ext cx="3435167" cy="5816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0783" y="2654058"/>
            <a:ext cx="3452084" cy="1300713"/>
          </a:xfrm>
        </p:spPr>
        <p:txBody>
          <a:bodyPr anchor="b"/>
          <a:lstStyle>
            <a:lvl1pPr marL="0" indent="0">
              <a:buNone/>
              <a:defRPr sz="2131" b="1"/>
            </a:lvl1pPr>
            <a:lvl2pPr marL="405994" indent="0">
              <a:buNone/>
              <a:defRPr sz="1776" b="1"/>
            </a:lvl2pPr>
            <a:lvl3pPr marL="811987" indent="0">
              <a:buNone/>
              <a:defRPr sz="1598" b="1"/>
            </a:lvl3pPr>
            <a:lvl4pPr marL="1217981" indent="0">
              <a:buNone/>
              <a:defRPr sz="1421" b="1"/>
            </a:lvl4pPr>
            <a:lvl5pPr marL="1623974" indent="0">
              <a:buNone/>
              <a:defRPr sz="1421" b="1"/>
            </a:lvl5pPr>
            <a:lvl6pPr marL="2029968" indent="0">
              <a:buNone/>
              <a:defRPr sz="1421" b="1"/>
            </a:lvl6pPr>
            <a:lvl7pPr marL="2435962" indent="0">
              <a:buNone/>
              <a:defRPr sz="1421" b="1"/>
            </a:lvl7pPr>
            <a:lvl8pPr marL="2841955" indent="0">
              <a:buNone/>
              <a:defRPr sz="1421" b="1"/>
            </a:lvl8pPr>
            <a:lvl9pPr marL="3247949" indent="0">
              <a:buNone/>
              <a:defRPr sz="142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10783" y="3954771"/>
            <a:ext cx="3452084" cy="5816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92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07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11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721783"/>
            <a:ext cx="2618932" cy="2526242"/>
          </a:xfrm>
        </p:spPr>
        <p:txBody>
          <a:bodyPr anchor="b"/>
          <a:lstStyle>
            <a:lvl1pPr>
              <a:defRPr sz="28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084" y="1558854"/>
            <a:ext cx="4110782" cy="7694010"/>
          </a:xfrm>
        </p:spPr>
        <p:txBody>
          <a:bodyPr/>
          <a:lstStyle>
            <a:lvl1pPr>
              <a:defRPr sz="2842"/>
            </a:lvl1pPr>
            <a:lvl2pPr>
              <a:defRPr sz="2486"/>
            </a:lvl2pPr>
            <a:lvl3pPr>
              <a:defRPr sz="2131"/>
            </a:lvl3pPr>
            <a:lvl4pPr>
              <a:defRPr sz="1776"/>
            </a:lvl4pPr>
            <a:lvl5pPr>
              <a:defRPr sz="1776"/>
            </a:lvl5pPr>
            <a:lvl6pPr>
              <a:defRPr sz="1776"/>
            </a:lvl6pPr>
            <a:lvl7pPr>
              <a:defRPr sz="1776"/>
            </a:lvl7pPr>
            <a:lvl8pPr>
              <a:defRPr sz="1776"/>
            </a:lvl8pPr>
            <a:lvl9pPr>
              <a:defRPr sz="17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2" y="3248025"/>
            <a:ext cx="2618932" cy="6017368"/>
          </a:xfrm>
        </p:spPr>
        <p:txBody>
          <a:bodyPr/>
          <a:lstStyle>
            <a:lvl1pPr marL="0" indent="0">
              <a:buNone/>
              <a:defRPr sz="1421"/>
            </a:lvl1pPr>
            <a:lvl2pPr marL="405994" indent="0">
              <a:buNone/>
              <a:defRPr sz="1243"/>
            </a:lvl2pPr>
            <a:lvl3pPr marL="811987" indent="0">
              <a:buNone/>
              <a:defRPr sz="1066"/>
            </a:lvl3pPr>
            <a:lvl4pPr marL="1217981" indent="0">
              <a:buNone/>
              <a:defRPr sz="888"/>
            </a:lvl4pPr>
            <a:lvl5pPr marL="1623974" indent="0">
              <a:buNone/>
              <a:defRPr sz="888"/>
            </a:lvl5pPr>
            <a:lvl6pPr marL="2029968" indent="0">
              <a:buNone/>
              <a:defRPr sz="888"/>
            </a:lvl6pPr>
            <a:lvl7pPr marL="2435962" indent="0">
              <a:buNone/>
              <a:defRPr sz="888"/>
            </a:lvl7pPr>
            <a:lvl8pPr marL="2841955" indent="0">
              <a:buNone/>
              <a:defRPr sz="888"/>
            </a:lvl8pPr>
            <a:lvl9pPr marL="3247949" indent="0">
              <a:buNone/>
              <a:defRPr sz="8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220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12" y="721783"/>
            <a:ext cx="2618932" cy="2526242"/>
          </a:xfrm>
        </p:spPr>
        <p:txBody>
          <a:bodyPr anchor="b"/>
          <a:lstStyle>
            <a:lvl1pPr>
              <a:defRPr sz="28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52084" y="1558854"/>
            <a:ext cx="4110782" cy="7694010"/>
          </a:xfrm>
        </p:spPr>
        <p:txBody>
          <a:bodyPr anchor="t"/>
          <a:lstStyle>
            <a:lvl1pPr marL="0" indent="0">
              <a:buNone/>
              <a:defRPr sz="2842"/>
            </a:lvl1pPr>
            <a:lvl2pPr marL="405994" indent="0">
              <a:buNone/>
              <a:defRPr sz="2486"/>
            </a:lvl2pPr>
            <a:lvl3pPr marL="811987" indent="0">
              <a:buNone/>
              <a:defRPr sz="2131"/>
            </a:lvl3pPr>
            <a:lvl4pPr marL="1217981" indent="0">
              <a:buNone/>
              <a:defRPr sz="1776"/>
            </a:lvl4pPr>
            <a:lvl5pPr marL="1623974" indent="0">
              <a:buNone/>
              <a:defRPr sz="1776"/>
            </a:lvl5pPr>
            <a:lvl6pPr marL="2029968" indent="0">
              <a:buNone/>
              <a:defRPr sz="1776"/>
            </a:lvl6pPr>
            <a:lvl7pPr marL="2435962" indent="0">
              <a:buNone/>
              <a:defRPr sz="1776"/>
            </a:lvl7pPr>
            <a:lvl8pPr marL="2841955" indent="0">
              <a:buNone/>
              <a:defRPr sz="1776"/>
            </a:lvl8pPr>
            <a:lvl9pPr marL="3247949" indent="0">
              <a:buNone/>
              <a:defRPr sz="177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312" y="3248025"/>
            <a:ext cx="2618932" cy="6017368"/>
          </a:xfrm>
        </p:spPr>
        <p:txBody>
          <a:bodyPr/>
          <a:lstStyle>
            <a:lvl1pPr marL="0" indent="0">
              <a:buNone/>
              <a:defRPr sz="1421"/>
            </a:lvl1pPr>
            <a:lvl2pPr marL="405994" indent="0">
              <a:buNone/>
              <a:defRPr sz="1243"/>
            </a:lvl2pPr>
            <a:lvl3pPr marL="811987" indent="0">
              <a:buNone/>
              <a:defRPr sz="1066"/>
            </a:lvl3pPr>
            <a:lvl4pPr marL="1217981" indent="0">
              <a:buNone/>
              <a:defRPr sz="888"/>
            </a:lvl4pPr>
            <a:lvl5pPr marL="1623974" indent="0">
              <a:buNone/>
              <a:defRPr sz="888"/>
            </a:lvl5pPr>
            <a:lvl6pPr marL="2029968" indent="0">
              <a:buNone/>
              <a:defRPr sz="888"/>
            </a:lvl6pPr>
            <a:lvl7pPr marL="2435962" indent="0">
              <a:buNone/>
              <a:defRPr sz="888"/>
            </a:lvl7pPr>
            <a:lvl8pPr marL="2841955" indent="0">
              <a:buNone/>
              <a:defRPr sz="888"/>
            </a:lvl8pPr>
            <a:lvl9pPr marL="3247949" indent="0">
              <a:buNone/>
              <a:defRPr sz="8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4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255" y="576427"/>
            <a:ext cx="7003554" cy="2092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255" y="2882121"/>
            <a:ext cx="7003554" cy="6869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8254" y="10034796"/>
            <a:ext cx="1827014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78340-799F-9A4F-97B4-F428E186CC20}" type="datetimeFigureOut">
              <a:rPr lang="en-US" smtClean="0"/>
              <a:t>12/14/23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9771" y="10034796"/>
            <a:ext cx="2740521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4795" y="10034796"/>
            <a:ext cx="1827014" cy="576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173A3-E6E8-FC42-8BBF-DC23A3E3AC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60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11987" rtl="0" eaLnBrk="1" latinLnBrk="0" hangingPunct="1">
        <a:lnSpc>
          <a:spcPct val="90000"/>
        </a:lnSpc>
        <a:spcBef>
          <a:spcPct val="0"/>
        </a:spcBef>
        <a:buNone/>
        <a:defRPr sz="39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997" indent="-202997" algn="l" defTabSz="811987" rtl="0" eaLnBrk="1" latinLnBrk="0" hangingPunct="1">
        <a:lnSpc>
          <a:spcPct val="90000"/>
        </a:lnSpc>
        <a:spcBef>
          <a:spcPts val="888"/>
        </a:spcBef>
        <a:buFont typeface="Arial" panose="020B0604020202020204" pitchFamily="34" charset="0"/>
        <a:buChar char="•"/>
        <a:defRPr sz="2486" kern="1200">
          <a:solidFill>
            <a:schemeClr val="tx1"/>
          </a:solidFill>
          <a:latin typeface="+mn-lt"/>
          <a:ea typeface="+mn-ea"/>
          <a:cs typeface="+mn-cs"/>
        </a:defRPr>
      </a:lvl1pPr>
      <a:lvl2pPr marL="608990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2131" kern="1200">
          <a:solidFill>
            <a:schemeClr val="tx1"/>
          </a:solidFill>
          <a:latin typeface="+mn-lt"/>
          <a:ea typeface="+mn-ea"/>
          <a:cs typeface="+mn-cs"/>
        </a:defRPr>
      </a:lvl2pPr>
      <a:lvl3pPr marL="1014984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776" kern="1200">
          <a:solidFill>
            <a:schemeClr val="tx1"/>
          </a:solidFill>
          <a:latin typeface="+mn-lt"/>
          <a:ea typeface="+mn-ea"/>
          <a:cs typeface="+mn-cs"/>
        </a:defRPr>
      </a:lvl3pPr>
      <a:lvl4pPr marL="1420978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4pPr>
      <a:lvl5pPr marL="1826971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5pPr>
      <a:lvl6pPr marL="2232965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6pPr>
      <a:lvl7pPr marL="2638958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7pPr>
      <a:lvl8pPr marL="3044952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8pPr>
      <a:lvl9pPr marL="3450946" indent="-202997" algn="l" defTabSz="811987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5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1pPr>
      <a:lvl2pPr marL="405994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2pPr>
      <a:lvl3pPr marL="811987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3pPr>
      <a:lvl4pPr marL="1217981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4pPr>
      <a:lvl5pPr marL="1623974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5pPr>
      <a:lvl6pPr marL="2029968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6pPr>
      <a:lvl7pPr marL="2435962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7pPr>
      <a:lvl8pPr marL="2841955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8pPr>
      <a:lvl9pPr marL="3247949" algn="l" defTabSz="811987" rtl="0" eaLnBrk="1" latinLnBrk="0" hangingPunct="1">
        <a:defRPr sz="15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red and green light&#10;&#10;Description automatically generated">
            <a:extLst>
              <a:ext uri="{FF2B5EF4-FFF2-40B4-BE49-F238E27FC236}">
                <a16:creationId xmlns:a16="http://schemas.microsoft.com/office/drawing/2014/main" id="{6CBE2242-6665-C577-6B6F-744975CFA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4" y="2828924"/>
            <a:ext cx="5416154" cy="30814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C534CB-4257-0458-59B4-15DA19D94088}"/>
              </a:ext>
            </a:extLst>
          </p:cNvPr>
          <p:cNvSpPr txBox="1"/>
          <p:nvPr/>
        </p:nvSpPr>
        <p:spPr>
          <a:xfrm rot="17601983">
            <a:off x="676158" y="2333217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Ctrl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476F09-B3EA-A0EF-CB2D-A2DCC2844607}"/>
              </a:ext>
            </a:extLst>
          </p:cNvPr>
          <p:cNvSpPr txBox="1"/>
          <p:nvPr/>
        </p:nvSpPr>
        <p:spPr>
          <a:xfrm rot="17973118">
            <a:off x="1468515" y="229924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Wt1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9C6C30-5695-C34F-C9C2-CE7C2F283A2C}"/>
              </a:ext>
            </a:extLst>
          </p:cNvPr>
          <p:cNvSpPr txBox="1"/>
          <p:nvPr/>
        </p:nvSpPr>
        <p:spPr>
          <a:xfrm rot="17973118">
            <a:off x="1883341" y="229924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88D41F-CB95-9C94-1FB4-FB8F1B7CAE72}"/>
              </a:ext>
            </a:extLst>
          </p:cNvPr>
          <p:cNvSpPr txBox="1"/>
          <p:nvPr/>
        </p:nvSpPr>
        <p:spPr>
          <a:xfrm rot="17973118">
            <a:off x="2298167" y="229924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Wt3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B61700-8A78-DAFF-5963-BD06E7A4C206}"/>
              </a:ext>
            </a:extLst>
          </p:cNvPr>
          <p:cNvSpPr txBox="1"/>
          <p:nvPr/>
        </p:nvSpPr>
        <p:spPr>
          <a:xfrm rot="17973118">
            <a:off x="2686352" y="2276070"/>
            <a:ext cx="63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Het1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A63C8E-956E-2F54-6DA8-54D99CE9D442}"/>
              </a:ext>
            </a:extLst>
          </p:cNvPr>
          <p:cNvSpPr txBox="1"/>
          <p:nvPr/>
        </p:nvSpPr>
        <p:spPr>
          <a:xfrm rot="17973118">
            <a:off x="3101178" y="2276070"/>
            <a:ext cx="63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Het2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663C8C-04D0-7D28-D650-41095A02ED2D}"/>
              </a:ext>
            </a:extLst>
          </p:cNvPr>
          <p:cNvSpPr txBox="1"/>
          <p:nvPr/>
        </p:nvSpPr>
        <p:spPr>
          <a:xfrm rot="17973118">
            <a:off x="3516004" y="2276070"/>
            <a:ext cx="63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Het3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8F91DA-EB5F-1C1D-852E-CEF36127650E}"/>
              </a:ext>
            </a:extLst>
          </p:cNvPr>
          <p:cNvSpPr txBox="1"/>
          <p:nvPr/>
        </p:nvSpPr>
        <p:spPr>
          <a:xfrm rot="17973118">
            <a:off x="3873314" y="2226036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Hom1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FA32D2-8F41-3BA2-E8A7-39C8F3556A25}"/>
              </a:ext>
            </a:extLst>
          </p:cNvPr>
          <p:cNvSpPr txBox="1"/>
          <p:nvPr/>
        </p:nvSpPr>
        <p:spPr>
          <a:xfrm rot="17973118">
            <a:off x="4288140" y="2226036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Hom2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08F509-BC90-4B47-4944-7DFE1EDF9890}"/>
              </a:ext>
            </a:extLst>
          </p:cNvPr>
          <p:cNvSpPr txBox="1"/>
          <p:nvPr/>
        </p:nvSpPr>
        <p:spPr>
          <a:xfrm rot="17973118">
            <a:off x="4702965" y="2226036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Hom3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82CB43-11AC-F0DE-71D0-DA8F992D83DE}"/>
              </a:ext>
            </a:extLst>
          </p:cNvPr>
          <p:cNvSpPr txBox="1"/>
          <p:nvPr/>
        </p:nvSpPr>
        <p:spPr>
          <a:xfrm>
            <a:off x="393894" y="1028179"/>
            <a:ext cx="554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Original gel for Figure 1B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EB24ED-173D-39B4-F387-2F99C645CBDF}"/>
              </a:ext>
            </a:extLst>
          </p:cNvPr>
          <p:cNvSpPr txBox="1"/>
          <p:nvPr/>
        </p:nvSpPr>
        <p:spPr>
          <a:xfrm>
            <a:off x="5943603" y="3064932"/>
            <a:ext cx="1782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PCR products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412202-CD8C-B107-4E61-7F0D292922B0}"/>
              </a:ext>
            </a:extLst>
          </p:cNvPr>
          <p:cNvSpPr txBox="1"/>
          <p:nvPr/>
        </p:nvSpPr>
        <p:spPr>
          <a:xfrm>
            <a:off x="5943603" y="4961465"/>
            <a:ext cx="1782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Primers</a:t>
            </a:r>
          </a:p>
        </p:txBody>
      </p:sp>
    </p:spTree>
    <p:extLst>
      <p:ext uri="{BB962C8B-B14F-4D97-AF65-F5344CB8AC3E}">
        <p14:creationId xmlns:p14="http://schemas.microsoft.com/office/powerpoint/2010/main" val="3457375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dna test&#10;&#10;Description automatically generated">
            <a:extLst>
              <a:ext uri="{FF2B5EF4-FFF2-40B4-BE49-F238E27FC236}">
                <a16:creationId xmlns:a16="http://schemas.microsoft.com/office/drawing/2014/main" id="{2F21BDA6-4AA4-CF74-4CB0-D4EB8BB6E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97" y="1169458"/>
            <a:ext cx="6967803" cy="4388960"/>
          </a:xfrm>
          <a:prstGeom prst="rect">
            <a:avLst/>
          </a:prstGeom>
        </p:spPr>
      </p:pic>
      <p:pic>
        <p:nvPicPr>
          <p:cNvPr id="7" name="Picture 6" descr="A close up of a film&#10;&#10;Description automatically generated">
            <a:extLst>
              <a:ext uri="{FF2B5EF4-FFF2-40B4-BE49-F238E27FC236}">
                <a16:creationId xmlns:a16="http://schemas.microsoft.com/office/drawing/2014/main" id="{46B01400-E152-702C-1AA5-FEF635BB0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96" y="5802841"/>
            <a:ext cx="6967803" cy="43889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27D938-834D-0553-8A79-5287AC56C6C4}"/>
              </a:ext>
            </a:extLst>
          </p:cNvPr>
          <p:cNvSpPr txBox="1"/>
          <p:nvPr/>
        </p:nvSpPr>
        <p:spPr>
          <a:xfrm>
            <a:off x="580160" y="173284"/>
            <a:ext cx="554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Original gel for Figure 3D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3CB52C-66F2-1F5A-A039-8FF9FDF09EE8}"/>
              </a:ext>
            </a:extLst>
          </p:cNvPr>
          <p:cNvSpPr txBox="1"/>
          <p:nvPr/>
        </p:nvSpPr>
        <p:spPr>
          <a:xfrm>
            <a:off x="1004838" y="2492225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DF31E1-1FB6-A21C-AE78-24DC47121F25}"/>
              </a:ext>
            </a:extLst>
          </p:cNvPr>
          <p:cNvSpPr txBox="1"/>
          <p:nvPr/>
        </p:nvSpPr>
        <p:spPr>
          <a:xfrm>
            <a:off x="1490723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D2C2BC-7C4F-D5A9-1F91-3F6BA6FAA806}"/>
              </a:ext>
            </a:extLst>
          </p:cNvPr>
          <p:cNvSpPr txBox="1"/>
          <p:nvPr/>
        </p:nvSpPr>
        <p:spPr>
          <a:xfrm>
            <a:off x="1976608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E8E07B-EF4B-9A41-1AF2-7940153D2D5D}"/>
              </a:ext>
            </a:extLst>
          </p:cNvPr>
          <p:cNvSpPr txBox="1"/>
          <p:nvPr/>
        </p:nvSpPr>
        <p:spPr>
          <a:xfrm>
            <a:off x="2447570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802F6F-5543-C9A7-4B17-67643D87A345}"/>
              </a:ext>
            </a:extLst>
          </p:cNvPr>
          <p:cNvSpPr txBox="1"/>
          <p:nvPr/>
        </p:nvSpPr>
        <p:spPr>
          <a:xfrm>
            <a:off x="2933455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6562F2-6372-1E40-CA88-F750C57C68F5}"/>
              </a:ext>
            </a:extLst>
          </p:cNvPr>
          <p:cNvSpPr txBox="1"/>
          <p:nvPr/>
        </p:nvSpPr>
        <p:spPr>
          <a:xfrm>
            <a:off x="3419340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29120A-FAB4-CC58-631A-4C7BCB351514}"/>
              </a:ext>
            </a:extLst>
          </p:cNvPr>
          <p:cNvSpPr txBox="1"/>
          <p:nvPr/>
        </p:nvSpPr>
        <p:spPr>
          <a:xfrm>
            <a:off x="3905225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ADE55A-F79F-9781-FF9B-C46D6EE227A2}"/>
              </a:ext>
            </a:extLst>
          </p:cNvPr>
          <p:cNvSpPr txBox="1"/>
          <p:nvPr/>
        </p:nvSpPr>
        <p:spPr>
          <a:xfrm>
            <a:off x="4376187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03709C-210C-A46E-4F2C-19A233BD176A}"/>
              </a:ext>
            </a:extLst>
          </p:cNvPr>
          <p:cNvSpPr txBox="1"/>
          <p:nvPr/>
        </p:nvSpPr>
        <p:spPr>
          <a:xfrm>
            <a:off x="4862072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58DE94-C612-3222-3BAB-272693534D6E}"/>
              </a:ext>
            </a:extLst>
          </p:cNvPr>
          <p:cNvSpPr txBox="1"/>
          <p:nvPr/>
        </p:nvSpPr>
        <p:spPr>
          <a:xfrm>
            <a:off x="5333034" y="24922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855E51-6AEB-B79D-8772-89D6303D259A}"/>
              </a:ext>
            </a:extLst>
          </p:cNvPr>
          <p:cNvSpPr txBox="1"/>
          <p:nvPr/>
        </p:nvSpPr>
        <p:spPr>
          <a:xfrm>
            <a:off x="5818919" y="24922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9B4F6F-4AE9-D128-FA6B-43D82347247A}"/>
              </a:ext>
            </a:extLst>
          </p:cNvPr>
          <p:cNvSpPr txBox="1"/>
          <p:nvPr/>
        </p:nvSpPr>
        <p:spPr>
          <a:xfrm>
            <a:off x="1150827" y="7078386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BF3D59-A678-1695-DBAF-9A9112A3E9AA}"/>
              </a:ext>
            </a:extLst>
          </p:cNvPr>
          <p:cNvSpPr txBox="1"/>
          <p:nvPr/>
        </p:nvSpPr>
        <p:spPr>
          <a:xfrm>
            <a:off x="1699524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C1A8841-A188-A1F8-986C-2FC08CCC9898}"/>
              </a:ext>
            </a:extLst>
          </p:cNvPr>
          <p:cNvSpPr txBox="1"/>
          <p:nvPr/>
        </p:nvSpPr>
        <p:spPr>
          <a:xfrm>
            <a:off x="2185409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2D2C0E-8675-BAB2-C474-548BAD4E7E2F}"/>
              </a:ext>
            </a:extLst>
          </p:cNvPr>
          <p:cNvSpPr txBox="1"/>
          <p:nvPr/>
        </p:nvSpPr>
        <p:spPr>
          <a:xfrm>
            <a:off x="2656371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3468CB-2BFE-64E2-4E76-EDD8C9F57555}"/>
              </a:ext>
            </a:extLst>
          </p:cNvPr>
          <p:cNvSpPr txBox="1"/>
          <p:nvPr/>
        </p:nvSpPr>
        <p:spPr>
          <a:xfrm>
            <a:off x="3142256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6B9E1B-99A5-B098-7B9A-535C7E2AF993}"/>
              </a:ext>
            </a:extLst>
          </p:cNvPr>
          <p:cNvSpPr txBox="1"/>
          <p:nvPr/>
        </p:nvSpPr>
        <p:spPr>
          <a:xfrm>
            <a:off x="3628141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F07A9C-D49C-7EE9-DE3D-FA8471381917}"/>
              </a:ext>
            </a:extLst>
          </p:cNvPr>
          <p:cNvSpPr txBox="1"/>
          <p:nvPr/>
        </p:nvSpPr>
        <p:spPr>
          <a:xfrm>
            <a:off x="4114026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84D073-3613-6F42-A8CB-8180CDC84ADC}"/>
              </a:ext>
            </a:extLst>
          </p:cNvPr>
          <p:cNvSpPr txBox="1"/>
          <p:nvPr/>
        </p:nvSpPr>
        <p:spPr>
          <a:xfrm>
            <a:off x="4584988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826B7B0-D9D9-DADC-D5C9-837561394E10}"/>
              </a:ext>
            </a:extLst>
          </p:cNvPr>
          <p:cNvSpPr txBox="1"/>
          <p:nvPr/>
        </p:nvSpPr>
        <p:spPr>
          <a:xfrm>
            <a:off x="5070873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37E958-5D58-4C4C-EC6B-93DD3DB90A47}"/>
              </a:ext>
            </a:extLst>
          </p:cNvPr>
          <p:cNvSpPr txBox="1"/>
          <p:nvPr/>
        </p:nvSpPr>
        <p:spPr>
          <a:xfrm>
            <a:off x="5541835" y="70783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4209447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44</Words>
  <Application>Microsoft Macintosh PowerPoint</Application>
  <PresentationFormat>B4 (ISO) Paper (250x353 mm)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Fu, Liezhen (NIH/NICHD) [E]</dc:creator>
  <cp:lastModifiedBy>Fu, Liezhen (NIH/NICHD) [E]</cp:lastModifiedBy>
  <cp:revision>3</cp:revision>
  <dcterms:created xsi:type="dcterms:W3CDTF">2023-12-14T22:12:36Z</dcterms:created>
  <dcterms:modified xsi:type="dcterms:W3CDTF">2023-12-14T22:25:19Z</dcterms:modified>
</cp:coreProperties>
</file>