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8950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5441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2206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4948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78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295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84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479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6343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790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98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0879-E8D0-414E-BE9F-8346C5CF6553}" type="datetimeFigureOut">
              <a:rPr lang="pl-PL" smtClean="0"/>
              <a:t>2019-08-14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248E5-9ECC-4CA9-BDF5-FE45DABCAA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247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C:\Users\IR_NP6\Desktop\Downloads\AAHLADRPerCP HISTOGRAM_3891468872022674188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75" y="4851559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589" y="6195475"/>
            <a:ext cx="14144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rostokąt 12"/>
          <p:cNvSpPr/>
          <p:nvPr/>
        </p:nvSpPr>
        <p:spPr>
          <a:xfrm>
            <a:off x="5525142" y="481092"/>
            <a:ext cx="415010" cy="2598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6" name="Picture 2" descr="C:\Users\IR_NP6\Desktop\OPUSdopublikacji\fscssc CONTOUR_242483135907670494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624"/>
            <a:ext cx="21145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R_NP6\Desktop\OPUSdopublikacji\doubletdiscrimination DOTPLOT_3709783706404901664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44624"/>
            <a:ext cx="2200275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R_NP6\Desktop\Downloads\AACD73APC HISTOGRAM_3695583831341449127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7" y="3068961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trzałka w prawo 4"/>
          <p:cNvSpPr/>
          <p:nvPr/>
        </p:nvSpPr>
        <p:spPr>
          <a:xfrm>
            <a:off x="2555776" y="1097074"/>
            <a:ext cx="576063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02770" y="2397758"/>
            <a:ext cx="60960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Łącznik prosty ze strzałką 6"/>
          <p:cNvCxnSpPr/>
          <p:nvPr/>
        </p:nvCxnSpPr>
        <p:spPr>
          <a:xfrm>
            <a:off x="299795" y="4478663"/>
            <a:ext cx="1319877" cy="103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 descr="C:\Users\IR_NP6\Desktop\Downloads\AAISOFITC HISTOGRAM_186302341574331746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475" y="3079286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IR_NP6\Desktop\Downloads\AAISOPE HISTOGRAM_759448707511707533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150" y="3068961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wias klamrowy zamykający 3"/>
          <p:cNvSpPr/>
          <p:nvPr/>
        </p:nvSpPr>
        <p:spPr>
          <a:xfrm rot="16200000">
            <a:off x="4306134" y="12027"/>
            <a:ext cx="288032" cy="5846485"/>
          </a:xfrm>
          <a:prstGeom prst="rightBrace">
            <a:avLst>
              <a:gd name="adj1" fmla="val 8333"/>
              <a:gd name="adj2" fmla="val 49318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619672" y="433781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CD73</a:t>
            </a:r>
            <a:endParaRPr lang="pl-PL" b="1" dirty="0"/>
          </a:p>
        </p:txBody>
      </p:sp>
      <p:pic>
        <p:nvPicPr>
          <p:cNvPr id="1035" name="Picture 11" descr="C:\Users\IR_NP6\Desktop\Downloads\AACD19PE HISTOGRAM_451111243459958643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74" y="4832805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4" y="6105186"/>
            <a:ext cx="1417169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758" y="4351668"/>
            <a:ext cx="1405716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99" y="4385164"/>
            <a:ext cx="162048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Prostokąt 10"/>
          <p:cNvSpPr/>
          <p:nvPr/>
        </p:nvSpPr>
        <p:spPr>
          <a:xfrm>
            <a:off x="1668969" y="6089490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CD19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5510600" y="215516"/>
            <a:ext cx="429552" cy="192596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41" name="Picture 17" descr="C:\Users\IR_NP6\Desktop\Downloads\AACd34PeCy7 HISTOGRAM_617613391963098772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251" y="4848434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045" y="6136837"/>
            <a:ext cx="141242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Prostokąt 14"/>
          <p:cNvSpPr/>
          <p:nvPr/>
        </p:nvSpPr>
        <p:spPr>
          <a:xfrm>
            <a:off x="3776279" y="6105186"/>
            <a:ext cx="686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CD34</a:t>
            </a:r>
          </a:p>
          <a:p>
            <a:endParaRPr lang="pl-PL" b="1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5940152" y="142538"/>
            <a:ext cx="2955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err="1"/>
              <a:t>c</a:t>
            </a:r>
            <a:r>
              <a:rPr lang="pl-PL" sz="1600" dirty="0" err="1" smtClean="0"/>
              <a:t>ells</a:t>
            </a:r>
            <a:r>
              <a:rPr lang="pl-PL" sz="1600" dirty="0" smtClean="0"/>
              <a:t>  </a:t>
            </a:r>
            <a:r>
              <a:rPr lang="pl-PL" sz="1600" dirty="0" err="1" smtClean="0"/>
              <a:t>stained</a:t>
            </a:r>
            <a:r>
              <a:rPr lang="pl-PL" sz="1600" dirty="0" smtClean="0"/>
              <a:t> with </a:t>
            </a:r>
            <a:r>
              <a:rPr lang="pl-PL" sz="1600" dirty="0" err="1" smtClean="0"/>
              <a:t>isotype</a:t>
            </a:r>
            <a:r>
              <a:rPr lang="pl-PL" sz="1600" dirty="0" smtClean="0"/>
              <a:t> </a:t>
            </a:r>
            <a:r>
              <a:rPr lang="pl-PL" sz="1600" dirty="0" err="1" smtClean="0"/>
              <a:t>control</a:t>
            </a:r>
            <a:endParaRPr lang="pl-PL" sz="1600" dirty="0"/>
          </a:p>
        </p:txBody>
      </p:sp>
      <p:sp>
        <p:nvSpPr>
          <p:cNvPr id="18" name="Prostokąt 17"/>
          <p:cNvSpPr/>
          <p:nvPr/>
        </p:nvSpPr>
        <p:spPr>
          <a:xfrm>
            <a:off x="5940152" y="481092"/>
            <a:ext cx="31573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cells  stained with </a:t>
            </a:r>
            <a:r>
              <a:rPr lang="pl-PL" sz="1600" dirty="0" err="1" smtClean="0"/>
              <a:t>specific</a:t>
            </a:r>
            <a:r>
              <a:rPr lang="pl-PL" sz="1600" dirty="0" smtClean="0"/>
              <a:t> </a:t>
            </a:r>
            <a:r>
              <a:rPr lang="pl-PL" sz="1600" dirty="0" err="1" smtClean="0"/>
              <a:t>antibody</a:t>
            </a:r>
            <a:endParaRPr lang="en-US" sz="1600" dirty="0"/>
          </a:p>
        </p:txBody>
      </p:sp>
      <p:pic>
        <p:nvPicPr>
          <p:cNvPr id="1042" name="Picture 18" descr="C:\Users\IR_NP6\Desktop\Downloads\AACD45PE HISTOGRAM_4362741871124789724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375" y="4864456"/>
            <a:ext cx="21209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170189"/>
            <a:ext cx="14144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Prostokąt 18"/>
          <p:cNvSpPr/>
          <p:nvPr/>
        </p:nvSpPr>
        <p:spPr>
          <a:xfrm>
            <a:off x="5861472" y="6133437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CD45</a:t>
            </a:r>
            <a:endParaRPr lang="pl-PL" b="1" dirty="0"/>
          </a:p>
        </p:txBody>
      </p:sp>
      <p:sp>
        <p:nvSpPr>
          <p:cNvPr id="20" name="Prostokąt 19"/>
          <p:cNvSpPr/>
          <p:nvPr/>
        </p:nvSpPr>
        <p:spPr>
          <a:xfrm>
            <a:off x="8226052" y="6122841"/>
            <a:ext cx="843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HLADR</a:t>
            </a:r>
            <a:endParaRPr lang="pl-PL" b="1" dirty="0"/>
          </a:p>
        </p:txBody>
      </p:sp>
      <p:sp>
        <p:nvSpPr>
          <p:cNvPr id="21" name="Prostokąt 20"/>
          <p:cNvSpPr/>
          <p:nvPr/>
        </p:nvSpPr>
        <p:spPr>
          <a:xfrm>
            <a:off x="3777882" y="4322758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CD90</a:t>
            </a:r>
            <a:endParaRPr lang="pl-PL" b="1" dirty="0"/>
          </a:p>
        </p:txBody>
      </p:sp>
      <p:sp>
        <p:nvSpPr>
          <p:cNvPr id="22" name="Prostokąt 21"/>
          <p:cNvSpPr/>
          <p:nvPr/>
        </p:nvSpPr>
        <p:spPr>
          <a:xfrm>
            <a:off x="6228648" y="4351668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CD105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1612371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17</Words>
  <Application>Microsoft Office PowerPoint</Application>
  <PresentationFormat>Pokaz na ekranie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IR_NP6</dc:creator>
  <cp:lastModifiedBy>IR_NP6</cp:lastModifiedBy>
  <cp:revision>7</cp:revision>
  <dcterms:created xsi:type="dcterms:W3CDTF">2019-08-14T13:45:08Z</dcterms:created>
  <dcterms:modified xsi:type="dcterms:W3CDTF">2019-08-14T14:41:02Z</dcterms:modified>
</cp:coreProperties>
</file>