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568" r:id="rId2"/>
  </p:sldIdLst>
  <p:sldSz cx="6858000" cy="9144000" type="screen4x3"/>
  <p:notesSz cx="6735763" cy="98694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86" autoAdjust="0"/>
    <p:restoredTop sz="96582" autoAdjust="0"/>
  </p:normalViewPr>
  <p:slideViewPr>
    <p:cSldViewPr snapToGrid="0" snapToObjects="1">
      <p:cViewPr varScale="1">
        <p:scale>
          <a:sx n="86" d="100"/>
          <a:sy n="86" d="100"/>
        </p:scale>
        <p:origin x="11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1" cy="495188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5" y="0"/>
            <a:ext cx="2918831" cy="495188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r">
              <a:defRPr sz="1200"/>
            </a:lvl1pPr>
          </a:lstStyle>
          <a:p>
            <a:fld id="{8397B658-BFB4-1C42-B080-8A706080FC06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19313" y="1233488"/>
            <a:ext cx="249713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6" tIns="45708" rIns="91416" bIns="4570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9693"/>
            <a:ext cx="5388610" cy="3886111"/>
          </a:xfrm>
          <a:prstGeom prst="rect">
            <a:avLst/>
          </a:prstGeom>
        </p:spPr>
        <p:txBody>
          <a:bodyPr vert="horz" lIns="91416" tIns="45708" rIns="91416" bIns="4570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374303"/>
            <a:ext cx="2918831" cy="495187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5" y="9374303"/>
            <a:ext cx="2918831" cy="495187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r">
              <a:defRPr sz="1200"/>
            </a:lvl1pPr>
          </a:lstStyle>
          <a:p>
            <a:fld id="{028ED7A6-50CD-8145-806F-ED0EC9BA96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31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160">
              <a:defRPr/>
            </a:pPr>
            <a:r>
              <a:rPr lang="en-US" altLang="ja-JP" b="1" dirty="0">
                <a:ea typeface="Arial" charset="0"/>
                <a:cs typeface="Arial" charset="0"/>
              </a:rPr>
              <a:t>*</a:t>
            </a:r>
            <a:r>
              <a:rPr lang="en-US" altLang="ja-JP" b="1" i="1" dirty="0">
                <a:ea typeface="Arial" charset="0"/>
                <a:cs typeface="Arial" charset="0"/>
              </a:rPr>
              <a:t>P</a:t>
            </a:r>
            <a:r>
              <a:rPr lang="en-US" altLang="ja-JP" b="1" dirty="0">
                <a:ea typeface="Arial" charset="0"/>
                <a:cs typeface="Arial" charset="0"/>
              </a:rPr>
              <a:t> </a:t>
            </a:r>
            <a:r>
              <a:rPr lang="ja-JP" altLang="en-US" b="1" dirty="0">
                <a:ea typeface="Arial" charset="0"/>
                <a:cs typeface="Arial" charset="0"/>
              </a:rPr>
              <a:t>＜</a:t>
            </a:r>
            <a:r>
              <a:rPr lang="en-US" altLang="ja-JP" b="1" dirty="0">
                <a:ea typeface="Arial" charset="0"/>
                <a:cs typeface="Arial" charset="0"/>
              </a:rPr>
              <a:t> 0.05</a:t>
            </a:r>
            <a:endParaRPr lang="ja-JP" altLang="en-US" b="1" dirty="0">
              <a:ea typeface="Arial" charset="0"/>
              <a:cs typeface="Arial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8ED7A6-50CD-8145-806F-ED0EC9BA963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372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2BCE1-9470-E745-B97A-4C22B07769E2}" type="datetimeFigureOut">
              <a:rPr kumimoji="1" lang="ja-JP" altLang="en-US" smtClean="0"/>
              <a:t>2019/4/11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F7C7F-6B50-6C4F-94BE-83A1DB1089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50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テキスト ボックス 61"/>
          <p:cNvSpPr txBox="1"/>
          <p:nvPr/>
        </p:nvSpPr>
        <p:spPr>
          <a:xfrm>
            <a:off x="3181" y="-36549"/>
            <a:ext cx="3310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Arial" charset="0"/>
                <a:ea typeface="Arial" charset="0"/>
                <a:cs typeface="Arial" charset="0"/>
              </a:rPr>
              <a:t>Supplement Figure</a:t>
            </a:r>
            <a:endParaRPr kumimoji="1" lang="ja-JP" alt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1326851" y="622114"/>
            <a:ext cx="3642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b="1" dirty="0">
                <a:latin typeface="Arial" charset="0"/>
                <a:ea typeface="Arial" charset="0"/>
                <a:cs typeface="Arial" charset="0"/>
              </a:rPr>
              <a:t>WT</a:t>
            </a:r>
            <a:endParaRPr kumimoji="1" lang="ja-JP" altLang="en-US" sz="9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277944" y="622114"/>
            <a:ext cx="7441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b="1" i="1" dirty="0">
                <a:latin typeface="Arial" charset="0"/>
                <a:ea typeface="Arial" charset="0"/>
                <a:cs typeface="Arial" charset="0"/>
              </a:rPr>
              <a:t>Sh3bp2</a:t>
            </a:r>
            <a:r>
              <a:rPr lang="en-US" altLang="ja-JP" sz="900" b="1" i="1" baseline="30000" dirty="0">
                <a:latin typeface="Arial" charset="0"/>
                <a:ea typeface="Arial" charset="0"/>
                <a:cs typeface="Arial" charset="0"/>
              </a:rPr>
              <a:t>KI/+</a:t>
            </a:r>
            <a:endParaRPr kumimoji="1" lang="ja-JP" altLang="en-US" sz="900" b="1" i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3460435" y="631121"/>
            <a:ext cx="5998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900" b="1" i="1" dirty="0">
                <a:latin typeface="Arial" charset="0"/>
                <a:ea typeface="Arial" charset="0"/>
                <a:cs typeface="Arial" charset="0"/>
              </a:rPr>
              <a:t>Fas</a:t>
            </a:r>
            <a:r>
              <a:rPr lang="en-US" altLang="ja-JP" sz="900" b="1" i="1" baseline="30000" dirty="0">
                <a:latin typeface="Arial" charset="0"/>
                <a:ea typeface="Arial" charset="0"/>
                <a:cs typeface="Arial" charset="0"/>
              </a:rPr>
              <a:t>lpr/lpr</a:t>
            </a:r>
            <a:endParaRPr lang="ja-JP" altLang="en-US" sz="900" b="1" i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4231789" y="622114"/>
            <a:ext cx="11913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900" b="1" i="1" dirty="0">
                <a:latin typeface="Arial" charset="0"/>
                <a:ea typeface="Arial" charset="0"/>
                <a:cs typeface="Arial" charset="0"/>
              </a:rPr>
              <a:t>Sh3bp2</a:t>
            </a:r>
            <a:r>
              <a:rPr lang="en-US" altLang="ja-JP" sz="900" b="1" i="1" baseline="30000" dirty="0">
                <a:latin typeface="Arial" charset="0"/>
                <a:ea typeface="Arial" charset="0"/>
                <a:cs typeface="Arial" charset="0"/>
              </a:rPr>
              <a:t>KI/+</a:t>
            </a:r>
            <a:r>
              <a:rPr lang="en-US" altLang="ja-JP" sz="900" b="1" i="1" dirty="0">
                <a:latin typeface="Arial" charset="0"/>
                <a:ea typeface="Arial" charset="0"/>
                <a:cs typeface="Arial" charset="0"/>
              </a:rPr>
              <a:t> Fas</a:t>
            </a:r>
            <a:r>
              <a:rPr lang="en-US" altLang="ja-JP" sz="900" b="1" i="1" baseline="30000" dirty="0">
                <a:latin typeface="Arial" charset="0"/>
                <a:ea typeface="Arial" charset="0"/>
                <a:cs typeface="Arial" charset="0"/>
              </a:rPr>
              <a:t>lpr/lpr</a:t>
            </a:r>
            <a:endParaRPr kumimoji="1" lang="ja-JP" altLang="en-US" sz="900" b="1" i="1" dirty="0"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xmlns="" id="{5FEC22CC-F272-A047-9FA9-08C54CEA78D2}"/>
              </a:ext>
            </a:extLst>
          </p:cNvPr>
          <p:cNvGrpSpPr/>
          <p:nvPr/>
        </p:nvGrpSpPr>
        <p:grpSpPr>
          <a:xfrm>
            <a:off x="5010300" y="4119786"/>
            <a:ext cx="566651" cy="200055"/>
            <a:chOff x="4279675" y="4904875"/>
            <a:chExt cx="502516" cy="178347"/>
          </a:xfrm>
        </p:grpSpPr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xmlns="" id="{76137C47-9828-BD40-A948-87B488247ABE}"/>
                </a:ext>
              </a:extLst>
            </p:cNvPr>
            <p:cNvCxnSpPr/>
            <p:nvPr/>
          </p:nvCxnSpPr>
          <p:spPr>
            <a:xfrm>
              <a:off x="4478520" y="4924082"/>
              <a:ext cx="11480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xmlns="" id="{B17E5398-D813-1845-83A1-C168A7987506}"/>
                </a:ext>
              </a:extLst>
            </p:cNvPr>
            <p:cNvSpPr txBox="1"/>
            <p:nvPr/>
          </p:nvSpPr>
          <p:spPr>
            <a:xfrm>
              <a:off x="4279675" y="4904875"/>
              <a:ext cx="502516" cy="178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10 µm</a:t>
              </a:r>
              <a:endParaRPr kumimoji="1" lang="ja-JP" altLang="en-US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図 1" descr="20170326 WT_28.JP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2" t="20642" r="27135" b="22269"/>
          <a:stretch/>
        </p:blipFill>
        <p:spPr>
          <a:xfrm>
            <a:off x="1012966" y="862933"/>
            <a:ext cx="1058400" cy="1058400"/>
          </a:xfrm>
          <a:prstGeom prst="rect">
            <a:avLst/>
          </a:prstGeom>
        </p:spPr>
      </p:pic>
      <p:pic>
        <p:nvPicPr>
          <p:cNvPr id="4" name="図 3" descr="20170326 WT_25.JPG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8" t="23524" r="31880" b="21354"/>
          <a:stretch/>
        </p:blipFill>
        <p:spPr>
          <a:xfrm>
            <a:off x="1012966" y="1954032"/>
            <a:ext cx="1058400" cy="1058400"/>
          </a:xfrm>
          <a:prstGeom prst="rect">
            <a:avLst/>
          </a:prstGeom>
        </p:spPr>
      </p:pic>
      <p:pic>
        <p:nvPicPr>
          <p:cNvPr id="5" name="図 4" descr="20170326 WT_23.JPG"/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5" t="17557" r="20285" b="21330"/>
          <a:stretch/>
        </p:blipFill>
        <p:spPr>
          <a:xfrm>
            <a:off x="1012966" y="3047667"/>
            <a:ext cx="1058400" cy="1058400"/>
          </a:xfrm>
          <a:prstGeom prst="rect">
            <a:avLst/>
          </a:prstGeom>
        </p:spPr>
      </p:pic>
      <p:pic>
        <p:nvPicPr>
          <p:cNvPr id="6" name="図 5" descr="20170326 KI-WT_33.JPG"/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2" t="21674" r="28968" b="17002"/>
          <a:stretch/>
        </p:blipFill>
        <p:spPr>
          <a:xfrm>
            <a:off x="2113990" y="862933"/>
            <a:ext cx="1058400" cy="1058400"/>
          </a:xfrm>
          <a:prstGeom prst="rect">
            <a:avLst/>
          </a:prstGeom>
        </p:spPr>
      </p:pic>
      <p:pic>
        <p:nvPicPr>
          <p:cNvPr id="7" name="図 6" descr="20170326 KI-WT_21.JPG"/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5" t="22632" r="28502" b="17122"/>
          <a:stretch/>
        </p:blipFill>
        <p:spPr>
          <a:xfrm>
            <a:off x="2113990" y="1954032"/>
            <a:ext cx="1058400" cy="1058400"/>
          </a:xfrm>
          <a:prstGeom prst="rect">
            <a:avLst/>
          </a:prstGeom>
        </p:spPr>
      </p:pic>
      <p:pic>
        <p:nvPicPr>
          <p:cNvPr id="8" name="図 7" descr="20170326 KI-WT_14.JPG"/>
          <p:cNvPicPr>
            <a:picLocks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5" t="22048" r="32229" b="22536"/>
          <a:stretch/>
        </p:blipFill>
        <p:spPr>
          <a:xfrm>
            <a:off x="2113990" y="3047667"/>
            <a:ext cx="1058400" cy="1058400"/>
          </a:xfrm>
          <a:prstGeom prst="rect">
            <a:avLst/>
          </a:prstGeom>
        </p:spPr>
      </p:pic>
      <p:pic>
        <p:nvPicPr>
          <p:cNvPr id="9" name="図 8" descr="20170326 lpr90_23.JPG"/>
          <p:cNvPicPr>
            <a:picLocks/>
          </p:cNvPicPr>
          <p:nvPr/>
        </p:nvPicPr>
        <p:blipFill rotWithShape="1">
          <a:blip r:embed="rId9">
            <a:lum brigh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5014" y="862933"/>
            <a:ext cx="1058400" cy="1058400"/>
          </a:xfrm>
          <a:prstGeom prst="rect">
            <a:avLst/>
          </a:prstGeom>
        </p:spPr>
      </p:pic>
      <p:pic>
        <p:nvPicPr>
          <p:cNvPr id="12" name="図 11" descr="20170326 lpr_10.JPG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5014" y="1954032"/>
            <a:ext cx="1058400" cy="1058400"/>
          </a:xfrm>
          <a:prstGeom prst="rect">
            <a:avLst/>
          </a:prstGeom>
        </p:spPr>
      </p:pic>
      <p:pic>
        <p:nvPicPr>
          <p:cNvPr id="13" name="図 12" descr="20170326 lpr_8.JPG"/>
          <p:cNvPicPr>
            <a:picLocks/>
          </p:cNvPicPr>
          <p:nvPr/>
        </p:nvPicPr>
        <p:blipFill rotWithShape="1">
          <a:blip r:embed="rId11">
            <a:lum brigh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5" t="28377" r="26246" b="21716"/>
          <a:stretch/>
        </p:blipFill>
        <p:spPr>
          <a:xfrm>
            <a:off x="3215014" y="3047667"/>
            <a:ext cx="1058400" cy="1058400"/>
          </a:xfrm>
          <a:prstGeom prst="rect">
            <a:avLst/>
          </a:prstGeom>
        </p:spPr>
      </p:pic>
      <p:pic>
        <p:nvPicPr>
          <p:cNvPr id="14" name="図 13" descr="20170326 KI-lpr_38.JPG"/>
          <p:cNvPicPr>
            <a:picLocks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2" t="11515" r="19721" b="9398"/>
          <a:stretch/>
        </p:blipFill>
        <p:spPr>
          <a:xfrm>
            <a:off x="4316039" y="862933"/>
            <a:ext cx="1058400" cy="1058400"/>
          </a:xfrm>
          <a:prstGeom prst="rect">
            <a:avLst/>
          </a:prstGeom>
        </p:spPr>
      </p:pic>
      <p:pic>
        <p:nvPicPr>
          <p:cNvPr id="18" name="図 17" descr="20170326 KI-lpr60_18.JPG"/>
          <p:cNvPicPr>
            <a:picLocks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039" y="1954032"/>
            <a:ext cx="1058400" cy="1058400"/>
          </a:xfrm>
          <a:prstGeom prst="rect">
            <a:avLst/>
          </a:prstGeom>
        </p:spPr>
      </p:pic>
      <p:pic>
        <p:nvPicPr>
          <p:cNvPr id="19" name="図 18" descr="20170326 KI-lpr60_11.JPG"/>
          <p:cNvPicPr>
            <a:picLocks/>
          </p:cNvPicPr>
          <p:nvPr/>
        </p:nvPicPr>
        <p:blipFill rotWithShape="1">
          <a:blip r:embed="rId14">
            <a:lum brigh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3" t="14598" r="32724" b="22250"/>
          <a:stretch/>
        </p:blipFill>
        <p:spPr>
          <a:xfrm>
            <a:off x="4316039" y="3047667"/>
            <a:ext cx="1058400" cy="1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4739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6367</TotalTime>
  <Words>16</Words>
  <Application>Microsoft Office PowerPoint</Application>
  <PresentationFormat>画面に合わせる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Yu Gothic</vt:lpstr>
      <vt:lpstr>游ゴシック Light</vt:lpstr>
      <vt:lpstr>Arial</vt:lpstr>
      <vt:lpstr>Calibri</vt:lpstr>
      <vt:lpstr>Calibri Light</vt:lpstr>
      <vt:lpstr>ホワイト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長洲晶子</dc:creator>
  <cp:keywords/>
  <dc:description/>
  <cp:lastModifiedBy>Mukai</cp:lastModifiedBy>
  <cp:revision>495</cp:revision>
  <cp:lastPrinted>2019-04-05T05:37:50Z</cp:lastPrinted>
  <dcterms:created xsi:type="dcterms:W3CDTF">2017-08-17T05:58:02Z</dcterms:created>
  <dcterms:modified xsi:type="dcterms:W3CDTF">2019-04-11T04:01:27Z</dcterms:modified>
  <cp:category/>
</cp:coreProperties>
</file>