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</p:sldIdLst>
  <p:sldSz cx="7559675" cy="10691813"/>
  <p:notesSz cx="6735763" cy="9866313"/>
  <p:defaultTextStyle>
    <a:defPPr>
      <a:defRPr lang="ja-JP"/>
    </a:defPPr>
    <a:lvl1pPr marL="0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0" d="100"/>
          <a:sy n="50" d="100"/>
        </p:scale>
        <p:origin x="2630" y="58"/>
      </p:cViewPr>
      <p:guideLst>
        <p:guide orient="horz" pos="3368"/>
        <p:guide pos="23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6976" y="3321395"/>
            <a:ext cx="6425724" cy="2291809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3951" y="6058694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1068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265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110573" y="571717"/>
            <a:ext cx="1275696" cy="12161937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83490" y="571717"/>
            <a:ext cx="3701091" cy="12161937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43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6576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162" y="6870480"/>
            <a:ext cx="6425724" cy="21235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162" y="4531648"/>
            <a:ext cx="6425724" cy="233883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7722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83489" y="3326343"/>
            <a:ext cx="2488393" cy="94073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897877" y="3326343"/>
            <a:ext cx="2488393" cy="94073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3210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8168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393284"/>
            <a:ext cx="3340169" cy="9974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7984" y="3390691"/>
            <a:ext cx="3340169" cy="61601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0212" y="2393284"/>
            <a:ext cx="3341481" cy="9974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0212" y="3390691"/>
            <a:ext cx="3341481" cy="61601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7477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1559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1507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6" y="425693"/>
            <a:ext cx="2487081" cy="18116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5624" y="425693"/>
            <a:ext cx="4226069" cy="9125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7986" y="2237362"/>
            <a:ext cx="2487081" cy="73134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3329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1749" y="7484270"/>
            <a:ext cx="4535805" cy="88356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1749" y="8367831"/>
            <a:ext cx="4535805" cy="12548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55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7984" y="428168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7984" y="9909728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C3C15-9846-664B-946C-BA55E3F1B25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2889" y="9909728"/>
            <a:ext cx="2393897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7767" y="9909728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D6E10-21F7-6845-9F99-D3056776A6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632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テキスト ボックス 4">
            <a:extLst>
              <a:ext uri="{FF2B5EF4-FFF2-40B4-BE49-F238E27FC236}">
                <a16:creationId xmlns:a16="http://schemas.microsoft.com/office/drawing/2014/main" id="{74F3DE72-7E01-452F-9285-1F6A5EA5077B}"/>
              </a:ext>
            </a:extLst>
          </p:cNvPr>
          <p:cNvSpPr txBox="1"/>
          <p:nvPr/>
        </p:nvSpPr>
        <p:spPr>
          <a:xfrm>
            <a:off x="316555" y="5250421"/>
            <a:ext cx="6525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Figure S5.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Morphological characteristics of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Vigna mungo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cv. PI173934, IBPGR2775-3, and MASH. The plants inoculated with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Bradyrhizobium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elkanii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USDA61 are photographed at 35 dpi, scale bars: 5 cm. Seed photos, scale bars: 0.5 cm.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24B23FD-BAE3-4C9F-B146-B22421E3A7F4}"/>
              </a:ext>
            </a:extLst>
          </p:cNvPr>
          <p:cNvGrpSpPr/>
          <p:nvPr/>
        </p:nvGrpSpPr>
        <p:grpSpPr>
          <a:xfrm>
            <a:off x="441228" y="596495"/>
            <a:ext cx="6012000" cy="4479956"/>
            <a:chOff x="773812" y="4214610"/>
            <a:chExt cx="6012000" cy="4479956"/>
          </a:xfrm>
        </p:grpSpPr>
        <p:sp>
          <p:nvSpPr>
            <p:cNvPr id="54" name="テキスト ボックス 4">
              <a:extLst>
                <a:ext uri="{FF2B5EF4-FFF2-40B4-BE49-F238E27FC236}">
                  <a16:creationId xmlns:a16="http://schemas.microsoft.com/office/drawing/2014/main" id="{26366D93-BB30-4FFC-B8F8-19C469B42C6F}"/>
                </a:ext>
              </a:extLst>
            </p:cNvPr>
            <p:cNvSpPr txBox="1"/>
            <p:nvPr/>
          </p:nvSpPr>
          <p:spPr>
            <a:xfrm rot="16200000">
              <a:off x="542932" y="8070580"/>
              <a:ext cx="8417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Seed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2A05FF3-A98F-4245-8620-7DD9C2C748F7}"/>
                </a:ext>
              </a:extLst>
            </p:cNvPr>
            <p:cNvGrpSpPr/>
            <p:nvPr/>
          </p:nvGrpSpPr>
          <p:grpSpPr>
            <a:xfrm>
              <a:off x="773812" y="4214610"/>
              <a:ext cx="6012000" cy="4479956"/>
              <a:chOff x="732204" y="3315304"/>
              <a:chExt cx="6012000" cy="4479956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CC9396A2-44AA-4F39-9E73-2957548895D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204" y="3315305"/>
                <a:ext cx="6012000" cy="4479955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AEC83831-484E-49A0-8379-0099E826B428}"/>
                  </a:ext>
                </a:extLst>
              </p:cNvPr>
              <p:cNvGrpSpPr/>
              <p:nvPr/>
            </p:nvGrpSpPr>
            <p:grpSpPr>
              <a:xfrm>
                <a:off x="1092998" y="6832323"/>
                <a:ext cx="1794920" cy="900000"/>
                <a:chOff x="1095538" y="6832323"/>
                <a:chExt cx="1794920" cy="900000"/>
              </a:xfrm>
            </p:grpSpPr>
            <p:pic>
              <p:nvPicPr>
                <p:cNvPr id="31" name="Picture 30" descr="A picture containing monitor, speaker, computer&#10;&#10;Description automatically generated">
                  <a:extLst>
                    <a:ext uri="{FF2B5EF4-FFF2-40B4-BE49-F238E27FC236}">
                      <a16:creationId xmlns:a16="http://schemas.microsoft.com/office/drawing/2014/main" id="{2489041E-2F40-4895-9FCA-4F475DA26F7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44666" t="36329" r="43429" b="47816"/>
                <a:stretch/>
              </p:blipFill>
              <p:spPr>
                <a:xfrm>
                  <a:off x="1990458" y="6832323"/>
                  <a:ext cx="900000" cy="900000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32" name="Picture 31" descr="A picture containing monitor, speaker, computer&#10;&#10;Description automatically generated">
                  <a:extLst>
                    <a:ext uri="{FF2B5EF4-FFF2-40B4-BE49-F238E27FC236}">
                      <a16:creationId xmlns:a16="http://schemas.microsoft.com/office/drawing/2014/main" id="{6C8FC5CD-24D6-4D95-9B4A-FC40831D68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46137" t="35968" r="41958" b="48177"/>
                <a:stretch/>
              </p:blipFill>
              <p:spPr>
                <a:xfrm>
                  <a:off x="1095538" y="6832323"/>
                  <a:ext cx="900000" cy="900000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  <p:cxnSp>
            <p:nvCxnSpPr>
              <p:cNvPr id="41" name="Straight Connector 123">
                <a:extLst>
                  <a:ext uri="{FF2B5EF4-FFF2-40B4-BE49-F238E27FC236}">
                    <a16:creationId xmlns:a16="http://schemas.microsoft.com/office/drawing/2014/main" id="{A6AFA406-D56B-461C-9FA0-926B630F9E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9310" y="7652964"/>
                <a:ext cx="63000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7D1E2F91-B72C-4973-A006-82D0E2C1F59E}"/>
                  </a:ext>
                </a:extLst>
              </p:cNvPr>
              <p:cNvGrpSpPr/>
              <p:nvPr/>
            </p:nvGrpSpPr>
            <p:grpSpPr>
              <a:xfrm>
                <a:off x="2970312" y="6832323"/>
                <a:ext cx="1794412" cy="900000"/>
                <a:chOff x="2968955" y="6832323"/>
                <a:chExt cx="1794412" cy="900000"/>
              </a:xfrm>
            </p:grpSpPr>
            <p:pic>
              <p:nvPicPr>
                <p:cNvPr id="33" name="Picture 32" descr="A picture containing monitor, speaker, computer&#10;&#10;Description automatically generated">
                  <a:extLst>
                    <a:ext uri="{FF2B5EF4-FFF2-40B4-BE49-F238E27FC236}">
                      <a16:creationId xmlns:a16="http://schemas.microsoft.com/office/drawing/2014/main" id="{1F9D74DE-69A8-4710-9C9C-0B8F93CC0B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44914" t="32267" r="43181" b="51878"/>
                <a:stretch/>
              </p:blipFill>
              <p:spPr>
                <a:xfrm>
                  <a:off x="3863367" y="6832323"/>
                  <a:ext cx="900000" cy="900000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34" name="Picture 33" descr="A picture containing monitor, speaker, sitting, computer&#10;&#10;Description automatically generated">
                  <a:extLst>
                    <a:ext uri="{FF2B5EF4-FFF2-40B4-BE49-F238E27FC236}">
                      <a16:creationId xmlns:a16="http://schemas.microsoft.com/office/drawing/2014/main" id="{20E4F2B7-DE9C-4A14-97F5-EE166CC5AA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44153" t="35968" r="43942" b="48177"/>
                <a:stretch/>
              </p:blipFill>
              <p:spPr>
                <a:xfrm>
                  <a:off x="2968955" y="6832323"/>
                  <a:ext cx="900000" cy="900000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  <p:cxnSp>
            <p:nvCxnSpPr>
              <p:cNvPr id="43" name="Straight Connector 123">
                <a:extLst>
                  <a:ext uri="{FF2B5EF4-FFF2-40B4-BE49-F238E27FC236}">
                    <a16:creationId xmlns:a16="http://schemas.microsoft.com/office/drawing/2014/main" id="{F623C0A7-35E1-496F-82DF-355A8B43D2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0702" y="7652964"/>
                <a:ext cx="63000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698F4F23-4BD1-436B-A462-C973496E2068}"/>
                  </a:ext>
                </a:extLst>
              </p:cNvPr>
              <p:cNvGrpSpPr/>
              <p:nvPr/>
            </p:nvGrpSpPr>
            <p:grpSpPr>
              <a:xfrm>
                <a:off x="4851575" y="6832323"/>
                <a:ext cx="1786006" cy="900000"/>
                <a:chOff x="4841681" y="6832323"/>
                <a:chExt cx="1786006" cy="900000"/>
              </a:xfrm>
            </p:grpSpPr>
            <p:pic>
              <p:nvPicPr>
                <p:cNvPr id="39" name="Picture 38" descr="A picture containing monitor, computer, clock, speaker&#10;&#10;Description automatically generated">
                  <a:extLst>
                    <a:ext uri="{FF2B5EF4-FFF2-40B4-BE49-F238E27FC236}">
                      <a16:creationId xmlns:a16="http://schemas.microsoft.com/office/drawing/2014/main" id="{234E282D-F619-4E83-A98D-CDA0558CD7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45516" t="28488" r="42579" b="55657"/>
                <a:stretch/>
              </p:blipFill>
              <p:spPr>
                <a:xfrm>
                  <a:off x="5727687" y="6832323"/>
                  <a:ext cx="900000" cy="900000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40" name="Picture 39" descr="A picture containing monitor, clock, computer, photo&#10;&#10;Description automatically generated">
                  <a:extLst>
                    <a:ext uri="{FF2B5EF4-FFF2-40B4-BE49-F238E27FC236}">
                      <a16:creationId xmlns:a16="http://schemas.microsoft.com/office/drawing/2014/main" id="{D66C9887-109E-4BC6-8FB0-3532092C5B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l="45256" t="31979" r="42839" b="52166"/>
                <a:stretch/>
              </p:blipFill>
              <p:spPr>
                <a:xfrm>
                  <a:off x="4841681" y="6832323"/>
                  <a:ext cx="900000" cy="900000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  <p:cxnSp>
            <p:nvCxnSpPr>
              <p:cNvPr id="47" name="Straight Connector 123">
                <a:extLst>
                  <a:ext uri="{FF2B5EF4-FFF2-40B4-BE49-F238E27FC236}">
                    <a16:creationId xmlns:a16="http://schemas.microsoft.com/office/drawing/2014/main" id="{70DD9AB3-E762-4B40-B57D-83CC2A7109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22734" y="7652964"/>
                <a:ext cx="63000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5C1CA4AD-CDB5-4BAC-93A9-E3C248CF1B82}"/>
                  </a:ext>
                </a:extLst>
              </p:cNvPr>
              <p:cNvGrpSpPr/>
              <p:nvPr/>
            </p:nvGrpSpPr>
            <p:grpSpPr>
              <a:xfrm>
                <a:off x="1010018" y="3315305"/>
                <a:ext cx="1960880" cy="3443763"/>
                <a:chOff x="1010018" y="3315305"/>
                <a:chExt cx="1960880" cy="3443763"/>
              </a:xfrm>
            </p:grpSpPr>
            <p:grpSp>
              <p:nvGrpSpPr>
                <p:cNvPr id="37" name="Group 36">
                  <a:extLst>
                    <a:ext uri="{FF2B5EF4-FFF2-40B4-BE49-F238E27FC236}">
                      <a16:creationId xmlns:a16="http://schemas.microsoft.com/office/drawing/2014/main" id="{103F55E7-E878-421B-8D3F-0EFE2CE2457A}"/>
                    </a:ext>
                  </a:extLst>
                </p:cNvPr>
                <p:cNvGrpSpPr/>
                <p:nvPr/>
              </p:nvGrpSpPr>
              <p:grpSpPr>
                <a:xfrm>
                  <a:off x="1010018" y="3315305"/>
                  <a:ext cx="1960880" cy="278439"/>
                  <a:chOff x="1014463" y="5133369"/>
                  <a:chExt cx="1960880" cy="278439"/>
                </a:xfrm>
              </p:grpSpPr>
              <p:sp>
                <p:nvSpPr>
                  <p:cNvPr id="45" name="テキスト ボックス 4">
                    <a:extLst>
                      <a:ext uri="{FF2B5EF4-FFF2-40B4-BE49-F238E27FC236}">
                        <a16:creationId xmlns:a16="http://schemas.microsoft.com/office/drawing/2014/main" id="{F11F76D0-F29A-404C-A0BD-C0672DFEFEC9}"/>
                      </a:ext>
                    </a:extLst>
                  </p:cNvPr>
                  <p:cNvSpPr txBox="1"/>
                  <p:nvPr/>
                </p:nvSpPr>
                <p:spPr>
                  <a:xfrm>
                    <a:off x="1014463" y="5133369"/>
                    <a:ext cx="1960880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200" b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PI173934</a:t>
                    </a:r>
                    <a:r>
                      <a:rPr lang="en-US" sz="1200" b="1" i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  </a:t>
                    </a:r>
                  </a:p>
                </p:txBody>
              </p:sp>
              <p:cxnSp>
                <p:nvCxnSpPr>
                  <p:cNvPr id="46" name="Straight Connector 45">
                    <a:extLst>
                      <a:ext uri="{FF2B5EF4-FFF2-40B4-BE49-F238E27FC236}">
                        <a16:creationId xmlns:a16="http://schemas.microsoft.com/office/drawing/2014/main" id="{CEF564BD-50EA-4F36-A9CB-501969C991BE}"/>
                      </a:ext>
                    </a:extLst>
                  </p:cNvPr>
                  <p:cNvCxnSpPr/>
                  <p:nvPr/>
                </p:nvCxnSpPr>
                <p:spPr>
                  <a:xfrm>
                    <a:off x="1274903" y="5411808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38" name="Picture 37" descr="A picture containing indoor, table, sitting, black&#10;&#10;Description automatically generated">
                  <a:extLst>
                    <a:ext uri="{FF2B5EF4-FFF2-40B4-BE49-F238E27FC236}">
                      <a16:creationId xmlns:a16="http://schemas.microsoft.com/office/drawing/2014/main" id="{4F9A11C5-29C5-4AEC-AAC4-F6358D19A37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l="23249" t="382" r="7919" b="16285"/>
                <a:stretch/>
              </p:blipFill>
              <p:spPr>
                <a:xfrm rot="16200000">
                  <a:off x="1000459" y="3765256"/>
                  <a:ext cx="1980000" cy="1800000"/>
                </a:xfrm>
                <a:prstGeom prst="rect">
                  <a:avLst/>
                </a:prstGeom>
              </p:spPr>
            </p:pic>
            <p:cxnSp>
              <p:nvCxnSpPr>
                <p:cNvPr id="42" name="Straight Connector 123">
                  <a:extLst>
                    <a:ext uri="{FF2B5EF4-FFF2-40B4-BE49-F238E27FC236}">
                      <a16:creationId xmlns:a16="http://schemas.microsoft.com/office/drawing/2014/main" id="{4C661CF8-84F0-4E4D-8CF2-BEDAAC931F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2624865" y="5354403"/>
                  <a:ext cx="3600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44" name="Picture 43" descr="A close up of a green plant&#10;&#10;Description automatically generated">
                  <a:extLst>
                    <a:ext uri="{FF2B5EF4-FFF2-40B4-BE49-F238E27FC236}">
                      <a16:creationId xmlns:a16="http://schemas.microsoft.com/office/drawing/2014/main" id="{78A9A265-B5E6-4B42-852A-23009B28E2A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l="44621" t="33818" r="22046" b="39546"/>
                <a:stretch/>
              </p:blipFill>
              <p:spPr>
                <a:xfrm>
                  <a:off x="1090458" y="5679068"/>
                  <a:ext cx="1800000" cy="1080000"/>
                </a:xfrm>
                <a:prstGeom prst="rect">
                  <a:avLst/>
                </a:prstGeom>
              </p:spPr>
            </p:pic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879B6015-0E2F-4DF1-A870-70D8DEF115CB}"/>
                  </a:ext>
                </a:extLst>
              </p:cNvPr>
              <p:cNvGrpSpPr/>
              <p:nvPr/>
            </p:nvGrpSpPr>
            <p:grpSpPr>
              <a:xfrm>
                <a:off x="2806857" y="3315305"/>
                <a:ext cx="2121322" cy="3443763"/>
                <a:chOff x="2806857" y="3315305"/>
                <a:chExt cx="2121322" cy="3443763"/>
              </a:xfrm>
            </p:grpSpPr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7390A3B6-02F8-4878-9EE2-74AE8CC95B74}"/>
                    </a:ext>
                  </a:extLst>
                </p:cNvPr>
                <p:cNvGrpSpPr/>
                <p:nvPr/>
              </p:nvGrpSpPr>
              <p:grpSpPr>
                <a:xfrm>
                  <a:off x="2806857" y="3315305"/>
                  <a:ext cx="2121322" cy="278439"/>
                  <a:chOff x="3060770" y="5133369"/>
                  <a:chExt cx="2121322" cy="278439"/>
                </a:xfrm>
              </p:grpSpPr>
              <p:sp>
                <p:nvSpPr>
                  <p:cNvPr id="55" name="テキスト ボックス 4">
                    <a:extLst>
                      <a:ext uri="{FF2B5EF4-FFF2-40B4-BE49-F238E27FC236}">
                        <a16:creationId xmlns:a16="http://schemas.microsoft.com/office/drawing/2014/main" id="{7268471F-27A1-4236-9B5F-CC80D34D441C}"/>
                      </a:ext>
                    </a:extLst>
                  </p:cNvPr>
                  <p:cNvSpPr txBox="1"/>
                  <p:nvPr/>
                </p:nvSpPr>
                <p:spPr>
                  <a:xfrm>
                    <a:off x="3060770" y="5133369"/>
                    <a:ext cx="2121322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200" b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IBPGR2775-3 </a:t>
                    </a:r>
                    <a:r>
                      <a:rPr lang="en-US" sz="1200" b="1" i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  </a:t>
                    </a:r>
                  </a:p>
                </p:txBody>
              </p:sp>
              <p:cxnSp>
                <p:nvCxnSpPr>
                  <p:cNvPr id="56" name="Straight Connector 55">
                    <a:extLst>
                      <a:ext uri="{FF2B5EF4-FFF2-40B4-BE49-F238E27FC236}">
                        <a16:creationId xmlns:a16="http://schemas.microsoft.com/office/drawing/2014/main" id="{F0B046A9-895C-4125-8375-7E704F2582ED}"/>
                      </a:ext>
                    </a:extLst>
                  </p:cNvPr>
                  <p:cNvCxnSpPr/>
                  <p:nvPr/>
                </p:nvCxnSpPr>
                <p:spPr>
                  <a:xfrm>
                    <a:off x="3401431" y="5411808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51" name="Picture 50" descr="A picture containing indoor, flower, table, sitting&#10;&#10;Description automatically generated">
                  <a:extLst>
                    <a:ext uri="{FF2B5EF4-FFF2-40B4-BE49-F238E27FC236}">
                      <a16:creationId xmlns:a16="http://schemas.microsoft.com/office/drawing/2014/main" id="{D2EFEC75-A448-49F0-A30F-105BC54072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l="2823" t="7151" r="13844" b="24019"/>
                <a:stretch/>
              </p:blipFill>
              <p:spPr>
                <a:xfrm>
                  <a:off x="2967518" y="3669456"/>
                  <a:ext cx="1800000" cy="1980000"/>
                </a:xfrm>
                <a:prstGeom prst="rect">
                  <a:avLst/>
                </a:prstGeom>
              </p:spPr>
            </p:pic>
            <p:cxnSp>
              <p:nvCxnSpPr>
                <p:cNvPr id="52" name="Straight Connector 123">
                  <a:extLst>
                    <a:ext uri="{FF2B5EF4-FFF2-40B4-BE49-F238E27FC236}">
                      <a16:creationId xmlns:a16="http://schemas.microsoft.com/office/drawing/2014/main" id="{C48D4D21-7F43-45D6-97FC-2AE2374983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498569" y="5354403"/>
                  <a:ext cx="3600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53" name="Picture 52" descr="A close up of a flower&#10;&#10;Description automatically generated">
                  <a:extLst>
                    <a:ext uri="{FF2B5EF4-FFF2-40B4-BE49-F238E27FC236}">
                      <a16:creationId xmlns:a16="http://schemas.microsoft.com/office/drawing/2014/main" id="{5F517D2B-E4FB-4B9C-BB61-26C05D9C87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/>
                <a:srcRect l="41486" t="36835" r="25181" b="36529"/>
                <a:stretch/>
              </p:blipFill>
              <p:spPr>
                <a:xfrm>
                  <a:off x="2967518" y="5679068"/>
                  <a:ext cx="1800000" cy="1080000"/>
                </a:xfrm>
                <a:prstGeom prst="rect">
                  <a:avLst/>
                </a:prstGeom>
              </p:spPr>
            </p:pic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D5C786FE-E31F-4CBE-BC06-1E28E8D555B9}"/>
                  </a:ext>
                </a:extLst>
              </p:cNvPr>
              <p:cNvGrpSpPr/>
              <p:nvPr/>
            </p:nvGrpSpPr>
            <p:grpSpPr>
              <a:xfrm>
                <a:off x="4764138" y="3315304"/>
                <a:ext cx="1960880" cy="3443764"/>
                <a:chOff x="4764138" y="3315304"/>
                <a:chExt cx="1960880" cy="3443764"/>
              </a:xfrm>
            </p:grpSpPr>
            <p:grpSp>
              <p:nvGrpSpPr>
                <p:cNvPr id="58" name="Group 57">
                  <a:extLst>
                    <a:ext uri="{FF2B5EF4-FFF2-40B4-BE49-F238E27FC236}">
                      <a16:creationId xmlns:a16="http://schemas.microsoft.com/office/drawing/2014/main" id="{1B11A36A-B409-4CF6-93A6-EBCDE745648C}"/>
                    </a:ext>
                  </a:extLst>
                </p:cNvPr>
                <p:cNvGrpSpPr/>
                <p:nvPr/>
              </p:nvGrpSpPr>
              <p:grpSpPr>
                <a:xfrm>
                  <a:off x="4764138" y="3315304"/>
                  <a:ext cx="1960880" cy="278440"/>
                  <a:chOff x="5004803" y="5133368"/>
                  <a:chExt cx="1960880" cy="278440"/>
                </a:xfrm>
              </p:grpSpPr>
              <p:sp>
                <p:nvSpPr>
                  <p:cNvPr id="62" name="テキスト ボックス 4">
                    <a:extLst>
                      <a:ext uri="{FF2B5EF4-FFF2-40B4-BE49-F238E27FC236}">
                        <a16:creationId xmlns:a16="http://schemas.microsoft.com/office/drawing/2014/main" id="{7F1065F6-79E2-4CAD-B1FD-F6BAEDF782B4}"/>
                      </a:ext>
                    </a:extLst>
                  </p:cNvPr>
                  <p:cNvSpPr txBox="1"/>
                  <p:nvPr/>
                </p:nvSpPr>
                <p:spPr>
                  <a:xfrm>
                    <a:off x="5004803" y="5133368"/>
                    <a:ext cx="1960880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200" b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MASH</a:t>
                    </a:r>
                    <a:r>
                      <a:rPr lang="en-US" sz="1200" b="1" i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  </a:t>
                    </a:r>
                  </a:p>
                </p:txBody>
              </p:sp>
              <p:cxnSp>
                <p:nvCxnSpPr>
                  <p:cNvPr id="63" name="Straight Connector 62">
                    <a:extLst>
                      <a:ext uri="{FF2B5EF4-FFF2-40B4-BE49-F238E27FC236}">
                        <a16:creationId xmlns:a16="http://schemas.microsoft.com/office/drawing/2014/main" id="{C271757C-B3A7-4AD9-B44F-8579B8A3DACC}"/>
                      </a:ext>
                    </a:extLst>
                  </p:cNvPr>
                  <p:cNvCxnSpPr/>
                  <p:nvPr/>
                </p:nvCxnSpPr>
                <p:spPr>
                  <a:xfrm>
                    <a:off x="5265243" y="5411808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59" name="Picture 58" descr="A picture containing flower, indoor, vase, table&#10;&#10;Description automatically generated">
                  <a:extLst>
                    <a:ext uri="{FF2B5EF4-FFF2-40B4-BE49-F238E27FC236}">
                      <a16:creationId xmlns:a16="http://schemas.microsoft.com/office/drawing/2014/main" id="{2BBA0C14-4B35-465E-BD3C-45A07EDC58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/>
                <a:srcRect l="938" t="7151" r="15728" b="24019"/>
                <a:stretch/>
              </p:blipFill>
              <p:spPr>
                <a:xfrm>
                  <a:off x="4844578" y="3669457"/>
                  <a:ext cx="1800000" cy="1980000"/>
                </a:xfrm>
                <a:prstGeom prst="rect">
                  <a:avLst/>
                </a:prstGeom>
              </p:spPr>
            </p:pic>
            <p:cxnSp>
              <p:nvCxnSpPr>
                <p:cNvPr id="60" name="Straight Connector 123">
                  <a:extLst>
                    <a:ext uri="{FF2B5EF4-FFF2-40B4-BE49-F238E27FC236}">
                      <a16:creationId xmlns:a16="http://schemas.microsoft.com/office/drawing/2014/main" id="{290528C4-3359-4437-8B6C-33A5F3EFC6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368289" y="5354403"/>
                  <a:ext cx="3600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61" name="Picture 60" descr="A close up of a flower&#10;&#10;Description automatically generated">
                  <a:extLst>
                    <a:ext uri="{FF2B5EF4-FFF2-40B4-BE49-F238E27FC236}">
                      <a16:creationId xmlns:a16="http://schemas.microsoft.com/office/drawing/2014/main" id="{DC1B42B0-34EA-43F0-A143-6AA1ED96F4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3"/>
                <a:srcRect l="46572" t="32324" r="20095" b="41040"/>
                <a:stretch/>
              </p:blipFill>
              <p:spPr>
                <a:xfrm>
                  <a:off x="4844578" y="5679068"/>
                  <a:ext cx="1800000" cy="1080000"/>
                </a:xfrm>
                <a:prstGeom prst="rect">
                  <a:avLst/>
                </a:prstGeom>
              </p:spPr>
            </p:pic>
          </p:grpSp>
        </p:grpSp>
        <p:sp>
          <p:nvSpPr>
            <p:cNvPr id="48" name="テキスト ボックス 4">
              <a:extLst>
                <a:ext uri="{FF2B5EF4-FFF2-40B4-BE49-F238E27FC236}">
                  <a16:creationId xmlns:a16="http://schemas.microsoft.com/office/drawing/2014/main" id="{51D07D97-0197-4D12-B51B-AB74BAE882CF}"/>
                </a:ext>
              </a:extLst>
            </p:cNvPr>
            <p:cNvSpPr txBox="1"/>
            <p:nvPr/>
          </p:nvSpPr>
          <p:spPr>
            <a:xfrm rot="16200000">
              <a:off x="465614" y="5440783"/>
              <a:ext cx="996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Seedling</a:t>
              </a:r>
            </a:p>
          </p:txBody>
        </p:sp>
        <p:sp>
          <p:nvSpPr>
            <p:cNvPr id="49" name="テキスト ボックス 4">
              <a:extLst>
                <a:ext uri="{FF2B5EF4-FFF2-40B4-BE49-F238E27FC236}">
                  <a16:creationId xmlns:a16="http://schemas.microsoft.com/office/drawing/2014/main" id="{EDE4554E-478A-42D9-BF89-E4934578D581}"/>
                </a:ext>
              </a:extLst>
            </p:cNvPr>
            <p:cNvSpPr txBox="1"/>
            <p:nvPr/>
          </p:nvSpPr>
          <p:spPr>
            <a:xfrm rot="16200000">
              <a:off x="542932" y="6917721"/>
              <a:ext cx="8417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Stipule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9345924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</TotalTime>
  <Words>51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Helvetica</vt:lpstr>
      <vt:lpstr>Times New Roman</vt:lpstr>
      <vt:lpstr>ホワイト</vt:lpstr>
      <vt:lpstr>PowerPoint Presentation</vt:lpstr>
    </vt:vector>
  </TitlesOfParts>
  <Company>奈良女子大学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Hien Nguyen</dc:creator>
  <cp:lastModifiedBy>Nguyen Hien P.</cp:lastModifiedBy>
  <cp:revision>239</cp:revision>
  <cp:lastPrinted>2017-07-14T01:01:12Z</cp:lastPrinted>
  <dcterms:created xsi:type="dcterms:W3CDTF">2015-04-17T05:32:31Z</dcterms:created>
  <dcterms:modified xsi:type="dcterms:W3CDTF">2020-02-21T11:02:52Z</dcterms:modified>
</cp:coreProperties>
</file>