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26" y="7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6F2E9-8637-4EBE-AFB8-EF74695AE156}" type="datetimeFigureOut">
              <a:rPr lang="de-DE" smtClean="0"/>
              <a:t>17.07.2020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E71F-0318-4B91-B5D4-824727B36E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0448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6F2E9-8637-4EBE-AFB8-EF74695AE156}" type="datetimeFigureOut">
              <a:rPr lang="de-DE" smtClean="0"/>
              <a:t>17.07.2020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E71F-0318-4B91-B5D4-824727B36E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6134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6F2E9-8637-4EBE-AFB8-EF74695AE156}" type="datetimeFigureOut">
              <a:rPr lang="de-DE" smtClean="0"/>
              <a:t>17.07.2020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E71F-0318-4B91-B5D4-824727B36E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316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6F2E9-8637-4EBE-AFB8-EF74695AE156}" type="datetimeFigureOut">
              <a:rPr lang="de-DE" smtClean="0"/>
              <a:t>17.07.2020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E71F-0318-4B91-B5D4-824727B36E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9225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6F2E9-8637-4EBE-AFB8-EF74695AE156}" type="datetimeFigureOut">
              <a:rPr lang="de-DE" smtClean="0"/>
              <a:t>17.07.2020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E71F-0318-4B91-B5D4-824727B36E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478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6F2E9-8637-4EBE-AFB8-EF74695AE156}" type="datetimeFigureOut">
              <a:rPr lang="de-DE" smtClean="0"/>
              <a:t>17.07.2020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E71F-0318-4B91-B5D4-824727B36E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77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6F2E9-8637-4EBE-AFB8-EF74695AE156}" type="datetimeFigureOut">
              <a:rPr lang="de-DE" smtClean="0"/>
              <a:t>17.07.2020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E71F-0318-4B91-B5D4-824727B36E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730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6F2E9-8637-4EBE-AFB8-EF74695AE156}" type="datetimeFigureOut">
              <a:rPr lang="de-DE" smtClean="0"/>
              <a:t>17.07.2020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E71F-0318-4B91-B5D4-824727B36E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1101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6F2E9-8637-4EBE-AFB8-EF74695AE156}" type="datetimeFigureOut">
              <a:rPr lang="de-DE" smtClean="0"/>
              <a:t>17.07.2020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E71F-0318-4B91-B5D4-824727B36E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3858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6F2E9-8637-4EBE-AFB8-EF74695AE156}" type="datetimeFigureOut">
              <a:rPr lang="de-DE" smtClean="0"/>
              <a:t>17.07.2020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E71F-0318-4B91-B5D4-824727B36E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9356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6F2E9-8637-4EBE-AFB8-EF74695AE156}" type="datetimeFigureOut">
              <a:rPr lang="de-DE" smtClean="0"/>
              <a:t>17.07.2020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E71F-0318-4B91-B5D4-824727B36E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9481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6F2E9-8637-4EBE-AFB8-EF74695AE156}" type="datetimeFigureOut">
              <a:rPr lang="de-DE" smtClean="0"/>
              <a:t>17.07.2020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2E71F-0318-4B91-B5D4-824727B36E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168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16" y="1034968"/>
            <a:ext cx="6349645" cy="4310753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7341576" y="1034968"/>
            <a:ext cx="3372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Figure </a:t>
            </a:r>
            <a:r>
              <a:rPr lang="en-US" dirty="0" smtClean="0"/>
              <a:t>S1: </a:t>
            </a:r>
            <a:r>
              <a:rPr lang="en-US" dirty="0"/>
              <a:t>Venn diagram illustrating the identified SNPs that are common or exclusive to the gills, head kidney, heart, liver, spleen, and white </a:t>
            </a:r>
            <a:r>
              <a:rPr lang="en-US" dirty="0" smtClean="0"/>
              <a:t>muscle (based on analysis 1). </a:t>
            </a:r>
            <a:r>
              <a:rPr lang="en-US" dirty="0"/>
              <a:t>The total number of SNPs for each tissue is given in </a:t>
            </a:r>
            <a:r>
              <a:rPr lang="en-US" dirty="0" smtClean="0"/>
              <a:t>brackets.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5475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Leibniz-Institut für Nutztierbiologie (FBN)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Verleih, Marieke</dc:creator>
  <cp:lastModifiedBy>Verleih, Marieke</cp:lastModifiedBy>
  <cp:revision>30</cp:revision>
  <dcterms:created xsi:type="dcterms:W3CDTF">2019-12-04T09:13:44Z</dcterms:created>
  <dcterms:modified xsi:type="dcterms:W3CDTF">2020-07-17T07:12:55Z</dcterms:modified>
</cp:coreProperties>
</file>