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89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26" y="76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604485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6613415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231670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592258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047831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237792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37309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31101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638584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4393560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894817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46F2E9-8637-4EBE-AFB8-EF74695AE156}" type="datetimeFigureOut">
              <a:rPr lang="de-DE" smtClean="0"/>
              <a:t>17.07.2020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52E71F-0318-4B91-B5D4-824727B36EA5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41684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rafik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26816" y="1034968"/>
            <a:ext cx="6349645" cy="4310753"/>
          </a:xfrm>
          <a:prstGeom prst="rect">
            <a:avLst/>
          </a:prstGeom>
        </p:spPr>
      </p:pic>
      <p:sp>
        <p:nvSpPr>
          <p:cNvPr id="14" name="Textfeld 13"/>
          <p:cNvSpPr txBox="1"/>
          <p:nvPr/>
        </p:nvSpPr>
        <p:spPr>
          <a:xfrm>
            <a:off x="7341576" y="1034968"/>
            <a:ext cx="337252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n-US" dirty="0" smtClean="0"/>
              <a:t>Figure </a:t>
            </a:r>
            <a:r>
              <a:rPr lang="en-US" dirty="0" smtClean="0"/>
              <a:t>S1: </a:t>
            </a:r>
            <a:r>
              <a:rPr lang="en-US" dirty="0"/>
              <a:t>Venn diagram illustrating the identified SNPs that are common or exclusive to the gills, head kidney, heart, liver, spleen, and white </a:t>
            </a:r>
            <a:r>
              <a:rPr lang="en-US" dirty="0" smtClean="0"/>
              <a:t>muscle (based on analysis 1). </a:t>
            </a:r>
            <a:r>
              <a:rPr lang="en-US" dirty="0"/>
              <a:t>The total number of SNPs for each tissue is given in </a:t>
            </a:r>
            <a:r>
              <a:rPr lang="en-US" dirty="0" smtClean="0"/>
              <a:t>brackets.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4154757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49</Words>
  <Application>Microsoft Office PowerPoint</Application>
  <PresentationFormat>Breitbild</PresentationFormat>
  <Paragraphs>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Company>Leibniz-Institut für Nutztierbiologie (FBN)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Verleih, Marieke</dc:creator>
  <cp:lastModifiedBy>Verleih, Marieke</cp:lastModifiedBy>
  <cp:revision>30</cp:revision>
  <dcterms:created xsi:type="dcterms:W3CDTF">2019-12-04T09:13:44Z</dcterms:created>
  <dcterms:modified xsi:type="dcterms:W3CDTF">2020-07-17T07:12:55Z</dcterms:modified>
</cp:coreProperties>
</file>