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8B5D8-043C-42F8-A683-6FD5868F2603}" type="datetimeFigureOut">
              <a:rPr lang="de-DE" smtClean="0"/>
              <a:t>27.01.2021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91840-3238-4318-86C6-F171405195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0955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8B5D8-043C-42F8-A683-6FD5868F2603}" type="datetimeFigureOut">
              <a:rPr lang="de-DE" smtClean="0"/>
              <a:t>27.01.2021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91840-3238-4318-86C6-F171405195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8056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8B5D8-043C-42F8-A683-6FD5868F2603}" type="datetimeFigureOut">
              <a:rPr lang="de-DE" smtClean="0"/>
              <a:t>27.01.2021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91840-3238-4318-86C6-F171405195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4892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8B5D8-043C-42F8-A683-6FD5868F2603}" type="datetimeFigureOut">
              <a:rPr lang="de-DE" smtClean="0"/>
              <a:t>27.01.2021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91840-3238-4318-86C6-F171405195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153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8B5D8-043C-42F8-A683-6FD5868F2603}" type="datetimeFigureOut">
              <a:rPr lang="de-DE" smtClean="0"/>
              <a:t>27.01.2021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91840-3238-4318-86C6-F171405195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5610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8B5D8-043C-42F8-A683-6FD5868F2603}" type="datetimeFigureOut">
              <a:rPr lang="de-DE" smtClean="0"/>
              <a:t>27.01.2021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91840-3238-4318-86C6-F171405195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590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8B5D8-043C-42F8-A683-6FD5868F2603}" type="datetimeFigureOut">
              <a:rPr lang="de-DE" smtClean="0"/>
              <a:t>27.01.2021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91840-3238-4318-86C6-F171405195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6729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8B5D8-043C-42F8-A683-6FD5868F2603}" type="datetimeFigureOut">
              <a:rPr lang="de-DE" smtClean="0"/>
              <a:t>27.01.2021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91840-3238-4318-86C6-F171405195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010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8B5D8-043C-42F8-A683-6FD5868F2603}" type="datetimeFigureOut">
              <a:rPr lang="de-DE" smtClean="0"/>
              <a:t>27.01.2021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91840-3238-4318-86C6-F171405195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4094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8B5D8-043C-42F8-A683-6FD5868F2603}" type="datetimeFigureOut">
              <a:rPr lang="de-DE" smtClean="0"/>
              <a:t>27.01.2021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91840-3238-4318-86C6-F171405195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8997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8B5D8-043C-42F8-A683-6FD5868F2603}" type="datetimeFigureOut">
              <a:rPr lang="de-DE" smtClean="0"/>
              <a:t>27.01.2021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91840-3238-4318-86C6-F171405195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0322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8B5D8-043C-42F8-A683-6FD5868F2603}" type="datetimeFigureOut">
              <a:rPr lang="de-DE" smtClean="0"/>
              <a:t>27.01.2021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91840-3238-4318-86C6-F171405195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8586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2"/>
          <p:cNvGrpSpPr>
            <a:grpSpLocks/>
          </p:cNvGrpSpPr>
          <p:nvPr/>
        </p:nvGrpSpPr>
        <p:grpSpPr bwMode="auto">
          <a:xfrm>
            <a:off x="1445684" y="660400"/>
            <a:ext cx="5354638" cy="3908425"/>
            <a:chOff x="861194" y="283424"/>
            <a:chExt cx="8103293" cy="6465969"/>
          </a:xfrm>
        </p:grpSpPr>
        <p:sp>
          <p:nvSpPr>
            <p:cNvPr id="5" name="Bogen 75"/>
            <p:cNvSpPr/>
            <p:nvPr/>
          </p:nvSpPr>
          <p:spPr>
            <a:xfrm rot="20465406">
              <a:off x="5296023" y="5121082"/>
              <a:ext cx="487688" cy="551525"/>
            </a:xfrm>
            <a:custGeom>
              <a:avLst/>
              <a:gdLst>
                <a:gd name="connsiteX0" fmla="*/ 396044 w 792088"/>
                <a:gd name="connsiteY0" fmla="*/ 0 h 949239"/>
                <a:gd name="connsiteX1" fmla="*/ 792088 w 792088"/>
                <a:gd name="connsiteY1" fmla="*/ 474620 h 949239"/>
                <a:gd name="connsiteX2" fmla="*/ 396044 w 792088"/>
                <a:gd name="connsiteY2" fmla="*/ 474620 h 949239"/>
                <a:gd name="connsiteX3" fmla="*/ 396044 w 792088"/>
                <a:gd name="connsiteY3" fmla="*/ 0 h 949239"/>
                <a:gd name="connsiteX0" fmla="*/ 396044 w 792088"/>
                <a:gd name="connsiteY0" fmla="*/ 0 h 949239"/>
                <a:gd name="connsiteX1" fmla="*/ 792088 w 792088"/>
                <a:gd name="connsiteY1" fmla="*/ 474620 h 949239"/>
                <a:gd name="connsiteX0" fmla="*/ 0 w 396044"/>
                <a:gd name="connsiteY0" fmla="*/ 0 h 474620"/>
                <a:gd name="connsiteX1" fmla="*/ 396044 w 396044"/>
                <a:gd name="connsiteY1" fmla="*/ 474620 h 474620"/>
                <a:gd name="connsiteX2" fmla="*/ 0 w 396044"/>
                <a:gd name="connsiteY2" fmla="*/ 0 h 474620"/>
                <a:gd name="connsiteX0" fmla="*/ 0 w 396044"/>
                <a:gd name="connsiteY0" fmla="*/ 0 h 474620"/>
                <a:gd name="connsiteX1" fmla="*/ 396044 w 396044"/>
                <a:gd name="connsiteY1" fmla="*/ 474620 h 474620"/>
                <a:gd name="connsiteX0" fmla="*/ 0 w 396044"/>
                <a:gd name="connsiteY0" fmla="*/ 0 h 474620"/>
                <a:gd name="connsiteX1" fmla="*/ 396044 w 396044"/>
                <a:gd name="connsiteY1" fmla="*/ 474620 h 474620"/>
                <a:gd name="connsiteX2" fmla="*/ 0 w 396044"/>
                <a:gd name="connsiteY2" fmla="*/ 0 h 474620"/>
                <a:gd name="connsiteX0" fmla="*/ 0 w 396044"/>
                <a:gd name="connsiteY0" fmla="*/ 0 h 474620"/>
                <a:gd name="connsiteX1" fmla="*/ 396044 w 396044"/>
                <a:gd name="connsiteY1" fmla="*/ 474620 h 474620"/>
                <a:gd name="connsiteX0" fmla="*/ 23535 w 420010"/>
                <a:gd name="connsiteY0" fmla="*/ 12340 h 488642"/>
                <a:gd name="connsiteX1" fmla="*/ 419579 w 420010"/>
                <a:gd name="connsiteY1" fmla="*/ 486960 h 488642"/>
                <a:gd name="connsiteX2" fmla="*/ 80583 w 420010"/>
                <a:gd name="connsiteY2" fmla="*/ 174532 h 488642"/>
                <a:gd name="connsiteX3" fmla="*/ 23535 w 420010"/>
                <a:gd name="connsiteY3" fmla="*/ 12340 h 488642"/>
                <a:gd name="connsiteX0" fmla="*/ 23535 w 420010"/>
                <a:gd name="connsiteY0" fmla="*/ 12340 h 488642"/>
                <a:gd name="connsiteX1" fmla="*/ 419579 w 420010"/>
                <a:gd name="connsiteY1" fmla="*/ 486960 h 488642"/>
                <a:gd name="connsiteX0" fmla="*/ 112244 w 508575"/>
                <a:gd name="connsiteY0" fmla="*/ 19203 h 495175"/>
                <a:gd name="connsiteX1" fmla="*/ 508288 w 508575"/>
                <a:gd name="connsiteY1" fmla="*/ 493823 h 495175"/>
                <a:gd name="connsiteX2" fmla="*/ 21251 w 508575"/>
                <a:gd name="connsiteY2" fmla="*/ 113900 h 495175"/>
                <a:gd name="connsiteX3" fmla="*/ 112244 w 508575"/>
                <a:gd name="connsiteY3" fmla="*/ 19203 h 495175"/>
                <a:gd name="connsiteX0" fmla="*/ 112244 w 508575"/>
                <a:gd name="connsiteY0" fmla="*/ 19203 h 495175"/>
                <a:gd name="connsiteX1" fmla="*/ 508288 w 508575"/>
                <a:gd name="connsiteY1" fmla="*/ 493823 h 495175"/>
                <a:gd name="connsiteX0" fmla="*/ 112244 w 522662"/>
                <a:gd name="connsiteY0" fmla="*/ 19203 h 579462"/>
                <a:gd name="connsiteX1" fmla="*/ 508288 w 522662"/>
                <a:gd name="connsiteY1" fmla="*/ 493823 h 579462"/>
                <a:gd name="connsiteX2" fmla="*/ 385117 w 522662"/>
                <a:gd name="connsiteY2" fmla="*/ 550670 h 579462"/>
                <a:gd name="connsiteX3" fmla="*/ 21251 w 522662"/>
                <a:gd name="connsiteY3" fmla="*/ 113900 h 579462"/>
                <a:gd name="connsiteX4" fmla="*/ 112244 w 522662"/>
                <a:gd name="connsiteY4" fmla="*/ 19203 h 579462"/>
                <a:gd name="connsiteX0" fmla="*/ 112244 w 522662"/>
                <a:gd name="connsiteY0" fmla="*/ 19203 h 579462"/>
                <a:gd name="connsiteX1" fmla="*/ 508288 w 522662"/>
                <a:gd name="connsiteY1" fmla="*/ 493823 h 579462"/>
                <a:gd name="connsiteX0" fmla="*/ 104249 w 514667"/>
                <a:gd name="connsiteY0" fmla="*/ 18855 h 579114"/>
                <a:gd name="connsiteX1" fmla="*/ 500293 w 514667"/>
                <a:gd name="connsiteY1" fmla="*/ 493475 h 579114"/>
                <a:gd name="connsiteX2" fmla="*/ 377122 w 514667"/>
                <a:gd name="connsiteY2" fmla="*/ 550322 h 579114"/>
                <a:gd name="connsiteX3" fmla="*/ 13256 w 514667"/>
                <a:gd name="connsiteY3" fmla="*/ 113552 h 579114"/>
                <a:gd name="connsiteX4" fmla="*/ 104249 w 514667"/>
                <a:gd name="connsiteY4" fmla="*/ 18855 h 579114"/>
                <a:gd name="connsiteX0" fmla="*/ 104249 w 514667"/>
                <a:gd name="connsiteY0" fmla="*/ 18855 h 579114"/>
                <a:gd name="connsiteX1" fmla="*/ 500293 w 514667"/>
                <a:gd name="connsiteY1" fmla="*/ 493475 h 579114"/>
                <a:gd name="connsiteX0" fmla="*/ 90993 w 501411"/>
                <a:gd name="connsiteY0" fmla="*/ 20117 h 580376"/>
                <a:gd name="connsiteX1" fmla="*/ 487037 w 501411"/>
                <a:gd name="connsiteY1" fmla="*/ 494737 h 580376"/>
                <a:gd name="connsiteX2" fmla="*/ 363866 w 501411"/>
                <a:gd name="connsiteY2" fmla="*/ 551584 h 580376"/>
                <a:gd name="connsiteX3" fmla="*/ 0 w 501411"/>
                <a:gd name="connsiteY3" fmla="*/ 114814 h 580376"/>
                <a:gd name="connsiteX4" fmla="*/ 90993 w 501411"/>
                <a:gd name="connsiteY4" fmla="*/ 20117 h 580376"/>
                <a:gd name="connsiteX0" fmla="*/ 90993 w 501411"/>
                <a:gd name="connsiteY0" fmla="*/ 20117 h 580376"/>
                <a:gd name="connsiteX1" fmla="*/ 487037 w 501411"/>
                <a:gd name="connsiteY1" fmla="*/ 494737 h 580376"/>
                <a:gd name="connsiteX0" fmla="*/ 90993 w 501411"/>
                <a:gd name="connsiteY0" fmla="*/ 20117 h 580376"/>
                <a:gd name="connsiteX1" fmla="*/ 487037 w 501411"/>
                <a:gd name="connsiteY1" fmla="*/ 494737 h 580376"/>
                <a:gd name="connsiteX2" fmla="*/ 363866 w 501411"/>
                <a:gd name="connsiteY2" fmla="*/ 551584 h 580376"/>
                <a:gd name="connsiteX3" fmla="*/ 0 w 501411"/>
                <a:gd name="connsiteY3" fmla="*/ 114814 h 580376"/>
                <a:gd name="connsiteX4" fmla="*/ 90993 w 501411"/>
                <a:gd name="connsiteY4" fmla="*/ 20117 h 580376"/>
                <a:gd name="connsiteX0" fmla="*/ 90993 w 501411"/>
                <a:gd name="connsiteY0" fmla="*/ 20117 h 580376"/>
                <a:gd name="connsiteX1" fmla="*/ 487037 w 501411"/>
                <a:gd name="connsiteY1" fmla="*/ 494737 h 580376"/>
                <a:gd name="connsiteX0" fmla="*/ 90993 w 501411"/>
                <a:gd name="connsiteY0" fmla="*/ 20117 h 580376"/>
                <a:gd name="connsiteX1" fmla="*/ 487037 w 501411"/>
                <a:gd name="connsiteY1" fmla="*/ 494737 h 580376"/>
                <a:gd name="connsiteX2" fmla="*/ 363866 w 501411"/>
                <a:gd name="connsiteY2" fmla="*/ 551584 h 580376"/>
                <a:gd name="connsiteX3" fmla="*/ 0 w 501411"/>
                <a:gd name="connsiteY3" fmla="*/ 114814 h 580376"/>
                <a:gd name="connsiteX4" fmla="*/ 90993 w 501411"/>
                <a:gd name="connsiteY4" fmla="*/ 20117 h 580376"/>
                <a:gd name="connsiteX0" fmla="*/ 90993 w 501411"/>
                <a:gd name="connsiteY0" fmla="*/ 20117 h 580376"/>
                <a:gd name="connsiteX1" fmla="*/ 487037 w 501411"/>
                <a:gd name="connsiteY1" fmla="*/ 494737 h 580376"/>
                <a:gd name="connsiteX0" fmla="*/ 90993 w 501411"/>
                <a:gd name="connsiteY0" fmla="*/ 20117 h 580376"/>
                <a:gd name="connsiteX1" fmla="*/ 487037 w 501411"/>
                <a:gd name="connsiteY1" fmla="*/ 494737 h 580376"/>
                <a:gd name="connsiteX2" fmla="*/ 363866 w 501411"/>
                <a:gd name="connsiteY2" fmla="*/ 551584 h 580376"/>
                <a:gd name="connsiteX3" fmla="*/ 0 w 501411"/>
                <a:gd name="connsiteY3" fmla="*/ 114814 h 580376"/>
                <a:gd name="connsiteX4" fmla="*/ 90993 w 501411"/>
                <a:gd name="connsiteY4" fmla="*/ 20117 h 580376"/>
                <a:gd name="connsiteX0" fmla="*/ 90993 w 501411"/>
                <a:gd name="connsiteY0" fmla="*/ 20117 h 580376"/>
                <a:gd name="connsiteX1" fmla="*/ 487037 w 501411"/>
                <a:gd name="connsiteY1" fmla="*/ 494737 h 580376"/>
                <a:gd name="connsiteX0" fmla="*/ 90993 w 502290"/>
                <a:gd name="connsiteY0" fmla="*/ 20117 h 551584"/>
                <a:gd name="connsiteX1" fmla="*/ 487037 w 502290"/>
                <a:gd name="connsiteY1" fmla="*/ 494737 h 551584"/>
                <a:gd name="connsiteX2" fmla="*/ 363866 w 502290"/>
                <a:gd name="connsiteY2" fmla="*/ 551584 h 551584"/>
                <a:gd name="connsiteX3" fmla="*/ 0 w 502290"/>
                <a:gd name="connsiteY3" fmla="*/ 114814 h 551584"/>
                <a:gd name="connsiteX4" fmla="*/ 90993 w 502290"/>
                <a:gd name="connsiteY4" fmla="*/ 20117 h 551584"/>
                <a:gd name="connsiteX0" fmla="*/ 90993 w 502290"/>
                <a:gd name="connsiteY0" fmla="*/ 20117 h 551584"/>
                <a:gd name="connsiteX1" fmla="*/ 487037 w 502290"/>
                <a:gd name="connsiteY1" fmla="*/ 494737 h 551584"/>
                <a:gd name="connsiteX0" fmla="*/ 90993 w 487037"/>
                <a:gd name="connsiteY0" fmla="*/ 20117 h 551584"/>
                <a:gd name="connsiteX1" fmla="*/ 487037 w 487037"/>
                <a:gd name="connsiteY1" fmla="*/ 494737 h 551584"/>
                <a:gd name="connsiteX2" fmla="*/ 363866 w 487037"/>
                <a:gd name="connsiteY2" fmla="*/ 551584 h 551584"/>
                <a:gd name="connsiteX3" fmla="*/ 0 w 487037"/>
                <a:gd name="connsiteY3" fmla="*/ 114814 h 551584"/>
                <a:gd name="connsiteX4" fmla="*/ 90993 w 487037"/>
                <a:gd name="connsiteY4" fmla="*/ 20117 h 551584"/>
                <a:gd name="connsiteX0" fmla="*/ 90993 w 487037"/>
                <a:gd name="connsiteY0" fmla="*/ 20117 h 551584"/>
                <a:gd name="connsiteX1" fmla="*/ 487037 w 487037"/>
                <a:gd name="connsiteY1" fmla="*/ 494737 h 551584"/>
                <a:gd name="connsiteX0" fmla="*/ 90993 w 487037"/>
                <a:gd name="connsiteY0" fmla="*/ 20117 h 551584"/>
                <a:gd name="connsiteX1" fmla="*/ 487037 w 487037"/>
                <a:gd name="connsiteY1" fmla="*/ 494737 h 551584"/>
                <a:gd name="connsiteX2" fmla="*/ 363866 w 487037"/>
                <a:gd name="connsiteY2" fmla="*/ 551584 h 551584"/>
                <a:gd name="connsiteX3" fmla="*/ 0 w 487037"/>
                <a:gd name="connsiteY3" fmla="*/ 114814 h 551584"/>
                <a:gd name="connsiteX4" fmla="*/ 90993 w 487037"/>
                <a:gd name="connsiteY4" fmla="*/ 20117 h 551584"/>
                <a:gd name="connsiteX0" fmla="*/ 90993 w 487037"/>
                <a:gd name="connsiteY0" fmla="*/ 20117 h 551584"/>
                <a:gd name="connsiteX1" fmla="*/ 487037 w 487037"/>
                <a:gd name="connsiteY1" fmla="*/ 494737 h 551584"/>
                <a:gd name="connsiteX0" fmla="*/ 90993 w 487037"/>
                <a:gd name="connsiteY0" fmla="*/ 20117 h 551584"/>
                <a:gd name="connsiteX1" fmla="*/ 487037 w 487037"/>
                <a:gd name="connsiteY1" fmla="*/ 494737 h 551584"/>
                <a:gd name="connsiteX2" fmla="*/ 363866 w 487037"/>
                <a:gd name="connsiteY2" fmla="*/ 551584 h 551584"/>
                <a:gd name="connsiteX3" fmla="*/ 0 w 487037"/>
                <a:gd name="connsiteY3" fmla="*/ 114814 h 551584"/>
                <a:gd name="connsiteX4" fmla="*/ 90993 w 487037"/>
                <a:gd name="connsiteY4" fmla="*/ 20117 h 551584"/>
                <a:gd name="connsiteX0" fmla="*/ 90993 w 487037"/>
                <a:gd name="connsiteY0" fmla="*/ 20117 h 551584"/>
                <a:gd name="connsiteX1" fmla="*/ 487037 w 487037"/>
                <a:gd name="connsiteY1" fmla="*/ 494737 h 551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7037" h="551584" stroke="0" extrusionOk="0">
                  <a:moveTo>
                    <a:pt x="90993" y="20117"/>
                  </a:moveTo>
                  <a:cubicBezTo>
                    <a:pt x="309722" y="20117"/>
                    <a:pt x="487037" y="232612"/>
                    <a:pt x="487037" y="494737"/>
                  </a:cubicBezTo>
                  <a:cubicBezTo>
                    <a:pt x="396027" y="555576"/>
                    <a:pt x="452825" y="523599"/>
                    <a:pt x="363866" y="551584"/>
                  </a:cubicBezTo>
                  <a:cubicBezTo>
                    <a:pt x="300435" y="407083"/>
                    <a:pt x="186355" y="267313"/>
                    <a:pt x="0" y="114814"/>
                  </a:cubicBezTo>
                  <a:cubicBezTo>
                    <a:pt x="84674" y="26918"/>
                    <a:pt x="138425" y="-33269"/>
                    <a:pt x="90993" y="20117"/>
                  </a:cubicBezTo>
                  <a:close/>
                </a:path>
                <a:path w="487037" h="551584" fill="none">
                  <a:moveTo>
                    <a:pt x="90993" y="20117"/>
                  </a:moveTo>
                  <a:cubicBezTo>
                    <a:pt x="309722" y="20117"/>
                    <a:pt x="487037" y="232612"/>
                    <a:pt x="487037" y="494737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de-DE" sz="1000" dirty="0"/>
            </a:p>
          </p:txBody>
        </p:sp>
        <p:sp>
          <p:nvSpPr>
            <p:cNvPr id="6" name="Bogen 108"/>
            <p:cNvSpPr>
              <a:spLocks/>
            </p:cNvSpPr>
            <p:nvPr/>
          </p:nvSpPr>
          <p:spPr>
            <a:xfrm rot="13106432">
              <a:off x="3597527" y="301809"/>
              <a:ext cx="1443841" cy="2597417"/>
            </a:xfrm>
            <a:custGeom>
              <a:avLst/>
              <a:gdLst>
                <a:gd name="connsiteX0" fmla="*/ 927207 w 1440000"/>
                <a:gd name="connsiteY0" fmla="*/ 104326 h 4932000"/>
                <a:gd name="connsiteX1" fmla="*/ 1427031 w 1440000"/>
                <a:gd name="connsiteY1" fmla="*/ 2000057 h 4932000"/>
                <a:gd name="connsiteX2" fmla="*/ 1436700 w 1440000"/>
                <a:gd name="connsiteY2" fmla="*/ 2701846 h 4932000"/>
                <a:gd name="connsiteX3" fmla="*/ 720000 w 1440000"/>
                <a:gd name="connsiteY3" fmla="*/ 2466000 h 4932000"/>
                <a:gd name="connsiteX4" fmla="*/ 927207 w 1440000"/>
                <a:gd name="connsiteY4" fmla="*/ 104326 h 4932000"/>
                <a:gd name="connsiteX0" fmla="*/ 927207 w 1440000"/>
                <a:gd name="connsiteY0" fmla="*/ 104326 h 4932000"/>
                <a:gd name="connsiteX1" fmla="*/ 1427031 w 1440000"/>
                <a:gd name="connsiteY1" fmla="*/ 2000057 h 4932000"/>
                <a:gd name="connsiteX2" fmla="*/ 1436700 w 1440000"/>
                <a:gd name="connsiteY2" fmla="*/ 2701846 h 4932000"/>
                <a:gd name="connsiteX0" fmla="*/ 931942 w 1444735"/>
                <a:gd name="connsiteY0" fmla="*/ 0 h 2597520"/>
                <a:gd name="connsiteX1" fmla="*/ 1431766 w 1444735"/>
                <a:gd name="connsiteY1" fmla="*/ 1895731 h 2597520"/>
                <a:gd name="connsiteX2" fmla="*/ 1441435 w 1444735"/>
                <a:gd name="connsiteY2" fmla="*/ 2597520 h 2597520"/>
                <a:gd name="connsiteX3" fmla="*/ 0 w 1444735"/>
                <a:gd name="connsiteY3" fmla="*/ 2178905 h 2597520"/>
                <a:gd name="connsiteX4" fmla="*/ 931942 w 1444735"/>
                <a:gd name="connsiteY4" fmla="*/ 0 h 2597520"/>
                <a:gd name="connsiteX0" fmla="*/ 931942 w 1444735"/>
                <a:gd name="connsiteY0" fmla="*/ 0 h 2597520"/>
                <a:gd name="connsiteX1" fmla="*/ 1431766 w 1444735"/>
                <a:gd name="connsiteY1" fmla="*/ 1895731 h 2597520"/>
                <a:gd name="connsiteX2" fmla="*/ 1441435 w 1444735"/>
                <a:gd name="connsiteY2" fmla="*/ 2597520 h 2597520"/>
                <a:gd name="connsiteX0" fmla="*/ 931942 w 1444735"/>
                <a:gd name="connsiteY0" fmla="*/ 0 h 2597520"/>
                <a:gd name="connsiteX1" fmla="*/ 1431766 w 1444735"/>
                <a:gd name="connsiteY1" fmla="*/ 1895731 h 2597520"/>
                <a:gd name="connsiteX2" fmla="*/ 1441435 w 1444735"/>
                <a:gd name="connsiteY2" fmla="*/ 2597520 h 2597520"/>
                <a:gd name="connsiteX3" fmla="*/ 0 w 1444735"/>
                <a:gd name="connsiteY3" fmla="*/ 2178905 h 2597520"/>
                <a:gd name="connsiteX4" fmla="*/ 931942 w 1444735"/>
                <a:gd name="connsiteY4" fmla="*/ 0 h 2597520"/>
                <a:gd name="connsiteX0" fmla="*/ 931942 w 1444735"/>
                <a:gd name="connsiteY0" fmla="*/ 0 h 2597520"/>
                <a:gd name="connsiteX1" fmla="*/ 1431766 w 1444735"/>
                <a:gd name="connsiteY1" fmla="*/ 1895731 h 2597520"/>
                <a:gd name="connsiteX2" fmla="*/ 1441435 w 1444735"/>
                <a:gd name="connsiteY2" fmla="*/ 2597520 h 2597520"/>
                <a:gd name="connsiteX0" fmla="*/ 931942 w 1444735"/>
                <a:gd name="connsiteY0" fmla="*/ 0 h 2597520"/>
                <a:gd name="connsiteX1" fmla="*/ 1431766 w 1444735"/>
                <a:gd name="connsiteY1" fmla="*/ 1895731 h 2597520"/>
                <a:gd name="connsiteX2" fmla="*/ 1441435 w 1444735"/>
                <a:gd name="connsiteY2" fmla="*/ 2597520 h 2597520"/>
                <a:gd name="connsiteX3" fmla="*/ 0 w 1444735"/>
                <a:gd name="connsiteY3" fmla="*/ 2178905 h 2597520"/>
                <a:gd name="connsiteX4" fmla="*/ 931942 w 1444735"/>
                <a:gd name="connsiteY4" fmla="*/ 0 h 2597520"/>
                <a:gd name="connsiteX0" fmla="*/ 931942 w 1444735"/>
                <a:gd name="connsiteY0" fmla="*/ 0 h 2597520"/>
                <a:gd name="connsiteX1" fmla="*/ 1431766 w 1444735"/>
                <a:gd name="connsiteY1" fmla="*/ 1895731 h 2597520"/>
                <a:gd name="connsiteX2" fmla="*/ 1441435 w 1444735"/>
                <a:gd name="connsiteY2" fmla="*/ 2597520 h 2597520"/>
                <a:gd name="connsiteX0" fmla="*/ 944910 w 1457703"/>
                <a:gd name="connsiteY0" fmla="*/ 15328 h 2612848"/>
                <a:gd name="connsiteX1" fmla="*/ 1444734 w 1457703"/>
                <a:gd name="connsiteY1" fmla="*/ 1911059 h 2612848"/>
                <a:gd name="connsiteX2" fmla="*/ 1454403 w 1457703"/>
                <a:gd name="connsiteY2" fmla="*/ 2612848 h 2612848"/>
                <a:gd name="connsiteX3" fmla="*/ 12968 w 1457703"/>
                <a:gd name="connsiteY3" fmla="*/ 2194233 h 2612848"/>
                <a:gd name="connsiteX4" fmla="*/ 1355345 w 1457703"/>
                <a:gd name="connsiteY4" fmla="*/ 1127733 h 2612848"/>
                <a:gd name="connsiteX5" fmla="*/ 944910 w 1457703"/>
                <a:gd name="connsiteY5" fmla="*/ 15328 h 2612848"/>
                <a:gd name="connsiteX0" fmla="*/ 944910 w 1457703"/>
                <a:gd name="connsiteY0" fmla="*/ 15328 h 2612848"/>
                <a:gd name="connsiteX1" fmla="*/ 1444734 w 1457703"/>
                <a:gd name="connsiteY1" fmla="*/ 1911059 h 2612848"/>
                <a:gd name="connsiteX2" fmla="*/ 1454403 w 1457703"/>
                <a:gd name="connsiteY2" fmla="*/ 2612848 h 2612848"/>
                <a:gd name="connsiteX0" fmla="*/ 944785 w 1457578"/>
                <a:gd name="connsiteY0" fmla="*/ 15328 h 2612848"/>
                <a:gd name="connsiteX1" fmla="*/ 1444609 w 1457578"/>
                <a:gd name="connsiteY1" fmla="*/ 1911059 h 2612848"/>
                <a:gd name="connsiteX2" fmla="*/ 1454278 w 1457578"/>
                <a:gd name="connsiteY2" fmla="*/ 2612848 h 2612848"/>
                <a:gd name="connsiteX3" fmla="*/ 12843 w 1457578"/>
                <a:gd name="connsiteY3" fmla="*/ 2194233 h 2612848"/>
                <a:gd name="connsiteX4" fmla="*/ 1355220 w 1457578"/>
                <a:gd name="connsiteY4" fmla="*/ 1127733 h 2612848"/>
                <a:gd name="connsiteX5" fmla="*/ 944785 w 1457578"/>
                <a:gd name="connsiteY5" fmla="*/ 15328 h 2612848"/>
                <a:gd name="connsiteX0" fmla="*/ 944785 w 1457578"/>
                <a:gd name="connsiteY0" fmla="*/ 15328 h 2612848"/>
                <a:gd name="connsiteX1" fmla="*/ 1444609 w 1457578"/>
                <a:gd name="connsiteY1" fmla="*/ 1911059 h 2612848"/>
                <a:gd name="connsiteX2" fmla="*/ 1454278 w 1457578"/>
                <a:gd name="connsiteY2" fmla="*/ 2612848 h 2612848"/>
                <a:gd name="connsiteX0" fmla="*/ 931942 w 1444735"/>
                <a:gd name="connsiteY0" fmla="*/ 15328 h 2612848"/>
                <a:gd name="connsiteX1" fmla="*/ 1431766 w 1444735"/>
                <a:gd name="connsiteY1" fmla="*/ 1911059 h 2612848"/>
                <a:gd name="connsiteX2" fmla="*/ 1441435 w 1444735"/>
                <a:gd name="connsiteY2" fmla="*/ 2612848 h 2612848"/>
                <a:gd name="connsiteX3" fmla="*/ 0 w 1444735"/>
                <a:gd name="connsiteY3" fmla="*/ 2194233 h 2612848"/>
                <a:gd name="connsiteX4" fmla="*/ 1342377 w 1444735"/>
                <a:gd name="connsiteY4" fmla="*/ 1127733 h 2612848"/>
                <a:gd name="connsiteX5" fmla="*/ 931942 w 1444735"/>
                <a:gd name="connsiteY5" fmla="*/ 15328 h 2612848"/>
                <a:gd name="connsiteX0" fmla="*/ 931942 w 1444735"/>
                <a:gd name="connsiteY0" fmla="*/ 15328 h 2612848"/>
                <a:gd name="connsiteX1" fmla="*/ 1431766 w 1444735"/>
                <a:gd name="connsiteY1" fmla="*/ 1911059 h 2612848"/>
                <a:gd name="connsiteX2" fmla="*/ 1441435 w 1444735"/>
                <a:gd name="connsiteY2" fmla="*/ 2612848 h 2612848"/>
                <a:gd name="connsiteX0" fmla="*/ 931942 w 1444735"/>
                <a:gd name="connsiteY0" fmla="*/ 15328 h 2612848"/>
                <a:gd name="connsiteX1" fmla="*/ 1431766 w 1444735"/>
                <a:gd name="connsiteY1" fmla="*/ 1911059 h 2612848"/>
                <a:gd name="connsiteX2" fmla="*/ 1441435 w 1444735"/>
                <a:gd name="connsiteY2" fmla="*/ 2612848 h 2612848"/>
                <a:gd name="connsiteX3" fmla="*/ 0 w 1444735"/>
                <a:gd name="connsiteY3" fmla="*/ 2194233 h 2612848"/>
                <a:gd name="connsiteX4" fmla="*/ 1342377 w 1444735"/>
                <a:gd name="connsiteY4" fmla="*/ 1127733 h 2612848"/>
                <a:gd name="connsiteX5" fmla="*/ 931942 w 1444735"/>
                <a:gd name="connsiteY5" fmla="*/ 15328 h 2612848"/>
                <a:gd name="connsiteX0" fmla="*/ 931942 w 1444735"/>
                <a:gd name="connsiteY0" fmla="*/ 15328 h 2612848"/>
                <a:gd name="connsiteX1" fmla="*/ 1431766 w 1444735"/>
                <a:gd name="connsiteY1" fmla="*/ 1911059 h 2612848"/>
                <a:gd name="connsiteX2" fmla="*/ 1441435 w 1444735"/>
                <a:gd name="connsiteY2" fmla="*/ 2612848 h 2612848"/>
                <a:gd name="connsiteX0" fmla="*/ 931942 w 1444735"/>
                <a:gd name="connsiteY0" fmla="*/ 15328 h 2612848"/>
                <a:gd name="connsiteX1" fmla="*/ 1431766 w 1444735"/>
                <a:gd name="connsiteY1" fmla="*/ 1911059 h 2612848"/>
                <a:gd name="connsiteX2" fmla="*/ 1441435 w 1444735"/>
                <a:gd name="connsiteY2" fmla="*/ 2612848 h 2612848"/>
                <a:gd name="connsiteX3" fmla="*/ 0 w 1444735"/>
                <a:gd name="connsiteY3" fmla="*/ 2194233 h 2612848"/>
                <a:gd name="connsiteX4" fmla="*/ 1342377 w 1444735"/>
                <a:gd name="connsiteY4" fmla="*/ 1127733 h 2612848"/>
                <a:gd name="connsiteX5" fmla="*/ 931942 w 1444735"/>
                <a:gd name="connsiteY5" fmla="*/ 15328 h 2612848"/>
                <a:gd name="connsiteX0" fmla="*/ 931942 w 1444735"/>
                <a:gd name="connsiteY0" fmla="*/ 15328 h 2612848"/>
                <a:gd name="connsiteX1" fmla="*/ 1431766 w 1444735"/>
                <a:gd name="connsiteY1" fmla="*/ 1911059 h 2612848"/>
                <a:gd name="connsiteX2" fmla="*/ 1441435 w 1444735"/>
                <a:gd name="connsiteY2" fmla="*/ 2612848 h 2612848"/>
                <a:gd name="connsiteX0" fmla="*/ 931942 w 1444735"/>
                <a:gd name="connsiteY0" fmla="*/ 15328 h 2612848"/>
                <a:gd name="connsiteX1" fmla="*/ 1431766 w 1444735"/>
                <a:gd name="connsiteY1" fmla="*/ 1911059 h 2612848"/>
                <a:gd name="connsiteX2" fmla="*/ 1441435 w 1444735"/>
                <a:gd name="connsiteY2" fmla="*/ 2612848 h 2612848"/>
                <a:gd name="connsiteX3" fmla="*/ 0 w 1444735"/>
                <a:gd name="connsiteY3" fmla="*/ 2194233 h 2612848"/>
                <a:gd name="connsiteX4" fmla="*/ 1342377 w 1444735"/>
                <a:gd name="connsiteY4" fmla="*/ 1127733 h 2612848"/>
                <a:gd name="connsiteX5" fmla="*/ 931942 w 1444735"/>
                <a:gd name="connsiteY5" fmla="*/ 15328 h 2612848"/>
                <a:gd name="connsiteX0" fmla="*/ 931942 w 1444735"/>
                <a:gd name="connsiteY0" fmla="*/ 15328 h 2612848"/>
                <a:gd name="connsiteX1" fmla="*/ 1431766 w 1444735"/>
                <a:gd name="connsiteY1" fmla="*/ 1911059 h 2612848"/>
                <a:gd name="connsiteX2" fmla="*/ 1441435 w 1444735"/>
                <a:gd name="connsiteY2" fmla="*/ 2612848 h 2612848"/>
                <a:gd name="connsiteX0" fmla="*/ 931942 w 1444735"/>
                <a:gd name="connsiteY0" fmla="*/ 15328 h 2612848"/>
                <a:gd name="connsiteX1" fmla="*/ 1431766 w 1444735"/>
                <a:gd name="connsiteY1" fmla="*/ 1911059 h 2612848"/>
                <a:gd name="connsiteX2" fmla="*/ 1441435 w 1444735"/>
                <a:gd name="connsiteY2" fmla="*/ 2612848 h 2612848"/>
                <a:gd name="connsiteX3" fmla="*/ 0 w 1444735"/>
                <a:gd name="connsiteY3" fmla="*/ 2194233 h 2612848"/>
                <a:gd name="connsiteX4" fmla="*/ 1342377 w 1444735"/>
                <a:gd name="connsiteY4" fmla="*/ 1127733 h 2612848"/>
                <a:gd name="connsiteX5" fmla="*/ 931942 w 1444735"/>
                <a:gd name="connsiteY5" fmla="*/ 15328 h 2612848"/>
                <a:gd name="connsiteX0" fmla="*/ 931942 w 1444735"/>
                <a:gd name="connsiteY0" fmla="*/ 15328 h 2612848"/>
                <a:gd name="connsiteX1" fmla="*/ 1431766 w 1444735"/>
                <a:gd name="connsiteY1" fmla="*/ 1911059 h 2612848"/>
                <a:gd name="connsiteX2" fmla="*/ 1441435 w 1444735"/>
                <a:gd name="connsiteY2" fmla="*/ 2612848 h 2612848"/>
                <a:gd name="connsiteX0" fmla="*/ 931942 w 1444735"/>
                <a:gd name="connsiteY0" fmla="*/ 16397 h 2613917"/>
                <a:gd name="connsiteX1" fmla="*/ 1431766 w 1444735"/>
                <a:gd name="connsiteY1" fmla="*/ 1912128 h 2613917"/>
                <a:gd name="connsiteX2" fmla="*/ 1441435 w 1444735"/>
                <a:gd name="connsiteY2" fmla="*/ 2613917 h 2613917"/>
                <a:gd name="connsiteX3" fmla="*/ 0 w 1444735"/>
                <a:gd name="connsiteY3" fmla="*/ 2195302 h 2613917"/>
                <a:gd name="connsiteX4" fmla="*/ 1342377 w 1444735"/>
                <a:gd name="connsiteY4" fmla="*/ 1128802 h 2613917"/>
                <a:gd name="connsiteX5" fmla="*/ 931942 w 1444735"/>
                <a:gd name="connsiteY5" fmla="*/ 16397 h 2613917"/>
                <a:gd name="connsiteX0" fmla="*/ 931942 w 1444735"/>
                <a:gd name="connsiteY0" fmla="*/ 16397 h 2613917"/>
                <a:gd name="connsiteX1" fmla="*/ 1431766 w 1444735"/>
                <a:gd name="connsiteY1" fmla="*/ 1912128 h 2613917"/>
                <a:gd name="connsiteX2" fmla="*/ 1441435 w 1444735"/>
                <a:gd name="connsiteY2" fmla="*/ 2613917 h 2613917"/>
                <a:gd name="connsiteX0" fmla="*/ 931942 w 1444735"/>
                <a:gd name="connsiteY0" fmla="*/ 0 h 2597520"/>
                <a:gd name="connsiteX1" fmla="*/ 1431766 w 1444735"/>
                <a:gd name="connsiteY1" fmla="*/ 1895731 h 2597520"/>
                <a:gd name="connsiteX2" fmla="*/ 1441435 w 1444735"/>
                <a:gd name="connsiteY2" fmla="*/ 2597520 h 2597520"/>
                <a:gd name="connsiteX3" fmla="*/ 0 w 1444735"/>
                <a:gd name="connsiteY3" fmla="*/ 2178905 h 2597520"/>
                <a:gd name="connsiteX4" fmla="*/ 1342377 w 1444735"/>
                <a:gd name="connsiteY4" fmla="*/ 1112405 h 2597520"/>
                <a:gd name="connsiteX5" fmla="*/ 931942 w 1444735"/>
                <a:gd name="connsiteY5" fmla="*/ 0 h 2597520"/>
                <a:gd name="connsiteX0" fmla="*/ 931942 w 1444735"/>
                <a:gd name="connsiteY0" fmla="*/ 0 h 2597520"/>
                <a:gd name="connsiteX1" fmla="*/ 1431766 w 1444735"/>
                <a:gd name="connsiteY1" fmla="*/ 1895731 h 2597520"/>
                <a:gd name="connsiteX2" fmla="*/ 1441435 w 1444735"/>
                <a:gd name="connsiteY2" fmla="*/ 2597520 h 259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44735" h="2597520" stroke="0" extrusionOk="0">
                  <a:moveTo>
                    <a:pt x="931942" y="0"/>
                  </a:moveTo>
                  <a:cubicBezTo>
                    <a:pt x="1182209" y="240792"/>
                    <a:pt x="1381136" y="994497"/>
                    <a:pt x="1431766" y="1895731"/>
                  </a:cubicBezTo>
                  <a:cubicBezTo>
                    <a:pt x="1444752" y="2126881"/>
                    <a:pt x="1448008" y="2363209"/>
                    <a:pt x="1441435" y="2597520"/>
                  </a:cubicBezTo>
                  <a:cubicBezTo>
                    <a:pt x="920935" y="2550554"/>
                    <a:pt x="149514" y="2248749"/>
                    <a:pt x="0" y="2178905"/>
                  </a:cubicBezTo>
                  <a:cubicBezTo>
                    <a:pt x="304174" y="2139633"/>
                    <a:pt x="1140161" y="1549261"/>
                    <a:pt x="1342377" y="1112405"/>
                  </a:cubicBezTo>
                  <a:cubicBezTo>
                    <a:pt x="1322427" y="681642"/>
                    <a:pt x="1081056" y="202047"/>
                    <a:pt x="931942" y="0"/>
                  </a:cubicBezTo>
                  <a:close/>
                </a:path>
                <a:path w="1444735" h="2597520" fill="none">
                  <a:moveTo>
                    <a:pt x="931942" y="0"/>
                  </a:moveTo>
                  <a:cubicBezTo>
                    <a:pt x="1188566" y="264121"/>
                    <a:pt x="1381136" y="994497"/>
                    <a:pt x="1431766" y="1895731"/>
                  </a:cubicBezTo>
                  <a:cubicBezTo>
                    <a:pt x="1444752" y="2126881"/>
                    <a:pt x="1448008" y="2363209"/>
                    <a:pt x="1441435" y="2597520"/>
                  </a:cubicBezTo>
                </a:path>
              </a:pathLst>
            </a:custGeom>
            <a:noFill/>
            <a:ln w="38100" cap="rnd"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de-DE" sz="1000" dirty="0"/>
            </a:p>
          </p:txBody>
        </p:sp>
        <p:sp>
          <p:nvSpPr>
            <p:cNvPr id="7" name="Bogen 112"/>
            <p:cNvSpPr>
              <a:spLocks/>
            </p:cNvSpPr>
            <p:nvPr/>
          </p:nvSpPr>
          <p:spPr>
            <a:xfrm rot="8493568" flipH="1">
              <a:off x="4157286" y="283424"/>
              <a:ext cx="1398196" cy="2597419"/>
            </a:xfrm>
            <a:custGeom>
              <a:avLst/>
              <a:gdLst>
                <a:gd name="connsiteX0" fmla="*/ 927207 w 1440000"/>
                <a:gd name="connsiteY0" fmla="*/ 104326 h 4932000"/>
                <a:gd name="connsiteX1" fmla="*/ 1427031 w 1440000"/>
                <a:gd name="connsiteY1" fmla="*/ 2000057 h 4932000"/>
                <a:gd name="connsiteX2" fmla="*/ 1436700 w 1440000"/>
                <a:gd name="connsiteY2" fmla="*/ 2701846 h 4932000"/>
                <a:gd name="connsiteX3" fmla="*/ 720000 w 1440000"/>
                <a:gd name="connsiteY3" fmla="*/ 2466000 h 4932000"/>
                <a:gd name="connsiteX4" fmla="*/ 927207 w 1440000"/>
                <a:gd name="connsiteY4" fmla="*/ 104326 h 4932000"/>
                <a:gd name="connsiteX0" fmla="*/ 927207 w 1440000"/>
                <a:gd name="connsiteY0" fmla="*/ 104326 h 4932000"/>
                <a:gd name="connsiteX1" fmla="*/ 1427031 w 1440000"/>
                <a:gd name="connsiteY1" fmla="*/ 2000057 h 4932000"/>
                <a:gd name="connsiteX2" fmla="*/ 1436700 w 1440000"/>
                <a:gd name="connsiteY2" fmla="*/ 2701846 h 4932000"/>
                <a:gd name="connsiteX0" fmla="*/ 6064 w 518857"/>
                <a:gd name="connsiteY0" fmla="*/ 0 h 2597520"/>
                <a:gd name="connsiteX1" fmla="*/ 505888 w 518857"/>
                <a:gd name="connsiteY1" fmla="*/ 1895731 h 2597520"/>
                <a:gd name="connsiteX2" fmla="*/ 515557 w 518857"/>
                <a:gd name="connsiteY2" fmla="*/ 2597520 h 2597520"/>
                <a:gd name="connsiteX3" fmla="*/ 413139 w 518857"/>
                <a:gd name="connsiteY3" fmla="*/ 1087693 h 2597520"/>
                <a:gd name="connsiteX4" fmla="*/ 6064 w 518857"/>
                <a:gd name="connsiteY4" fmla="*/ 0 h 2597520"/>
                <a:gd name="connsiteX0" fmla="*/ 6064 w 518857"/>
                <a:gd name="connsiteY0" fmla="*/ 0 h 2597520"/>
                <a:gd name="connsiteX1" fmla="*/ 505888 w 518857"/>
                <a:gd name="connsiteY1" fmla="*/ 1895731 h 2597520"/>
                <a:gd name="connsiteX2" fmla="*/ 515557 w 518857"/>
                <a:gd name="connsiteY2" fmla="*/ 2597520 h 2597520"/>
                <a:gd name="connsiteX0" fmla="*/ 6064 w 526732"/>
                <a:gd name="connsiteY0" fmla="*/ 0 h 2597520"/>
                <a:gd name="connsiteX1" fmla="*/ 505888 w 526732"/>
                <a:gd name="connsiteY1" fmla="*/ 1895731 h 2597520"/>
                <a:gd name="connsiteX2" fmla="*/ 515557 w 526732"/>
                <a:gd name="connsiteY2" fmla="*/ 2597520 h 2597520"/>
                <a:gd name="connsiteX3" fmla="*/ 413139 w 526732"/>
                <a:gd name="connsiteY3" fmla="*/ 1087693 h 2597520"/>
                <a:gd name="connsiteX4" fmla="*/ 6064 w 526732"/>
                <a:gd name="connsiteY4" fmla="*/ 0 h 2597520"/>
                <a:gd name="connsiteX0" fmla="*/ 6064 w 526732"/>
                <a:gd name="connsiteY0" fmla="*/ 0 h 2597520"/>
                <a:gd name="connsiteX1" fmla="*/ 505888 w 526732"/>
                <a:gd name="connsiteY1" fmla="*/ 1895731 h 2597520"/>
                <a:gd name="connsiteX2" fmla="*/ 515557 w 526732"/>
                <a:gd name="connsiteY2" fmla="*/ 2597520 h 2597520"/>
                <a:gd name="connsiteX0" fmla="*/ 6064 w 526732"/>
                <a:gd name="connsiteY0" fmla="*/ 0 h 2597520"/>
                <a:gd name="connsiteX1" fmla="*/ 505888 w 526732"/>
                <a:gd name="connsiteY1" fmla="*/ 1895731 h 2597520"/>
                <a:gd name="connsiteX2" fmla="*/ 515557 w 526732"/>
                <a:gd name="connsiteY2" fmla="*/ 2597520 h 2597520"/>
                <a:gd name="connsiteX3" fmla="*/ 413139 w 526732"/>
                <a:gd name="connsiteY3" fmla="*/ 1087693 h 2597520"/>
                <a:gd name="connsiteX4" fmla="*/ 6064 w 526732"/>
                <a:gd name="connsiteY4" fmla="*/ 0 h 2597520"/>
                <a:gd name="connsiteX0" fmla="*/ 6064 w 526732"/>
                <a:gd name="connsiteY0" fmla="*/ 0 h 2597520"/>
                <a:gd name="connsiteX1" fmla="*/ 505888 w 526732"/>
                <a:gd name="connsiteY1" fmla="*/ 1895731 h 2597520"/>
                <a:gd name="connsiteX2" fmla="*/ 515557 w 526732"/>
                <a:gd name="connsiteY2" fmla="*/ 2597520 h 2597520"/>
                <a:gd name="connsiteX0" fmla="*/ 6064 w 526732"/>
                <a:gd name="connsiteY0" fmla="*/ 0 h 2597520"/>
                <a:gd name="connsiteX1" fmla="*/ 505888 w 526732"/>
                <a:gd name="connsiteY1" fmla="*/ 1895731 h 2597520"/>
                <a:gd name="connsiteX2" fmla="*/ 515557 w 526732"/>
                <a:gd name="connsiteY2" fmla="*/ 2597520 h 2597520"/>
                <a:gd name="connsiteX3" fmla="*/ 413139 w 526732"/>
                <a:gd name="connsiteY3" fmla="*/ 1087693 h 2597520"/>
                <a:gd name="connsiteX4" fmla="*/ 6064 w 526732"/>
                <a:gd name="connsiteY4" fmla="*/ 0 h 2597520"/>
                <a:gd name="connsiteX0" fmla="*/ 6064 w 526732"/>
                <a:gd name="connsiteY0" fmla="*/ 0 h 2597520"/>
                <a:gd name="connsiteX1" fmla="*/ 505888 w 526732"/>
                <a:gd name="connsiteY1" fmla="*/ 1895731 h 2597520"/>
                <a:gd name="connsiteX2" fmla="*/ 515557 w 526732"/>
                <a:gd name="connsiteY2" fmla="*/ 2597520 h 2597520"/>
                <a:gd name="connsiteX0" fmla="*/ 42544 w 563212"/>
                <a:gd name="connsiteY0" fmla="*/ 0 h 2597520"/>
                <a:gd name="connsiteX1" fmla="*/ 542368 w 563212"/>
                <a:gd name="connsiteY1" fmla="*/ 1895731 h 2597520"/>
                <a:gd name="connsiteX2" fmla="*/ 552037 w 563212"/>
                <a:gd name="connsiteY2" fmla="*/ 2597520 h 2597520"/>
                <a:gd name="connsiteX3" fmla="*/ 449619 w 563212"/>
                <a:gd name="connsiteY3" fmla="*/ 1087693 h 2597520"/>
                <a:gd name="connsiteX4" fmla="*/ 42544 w 563212"/>
                <a:gd name="connsiteY4" fmla="*/ 0 h 2597520"/>
                <a:gd name="connsiteX0" fmla="*/ 42544 w 563212"/>
                <a:gd name="connsiteY0" fmla="*/ 0 h 2597520"/>
                <a:gd name="connsiteX1" fmla="*/ 542368 w 563212"/>
                <a:gd name="connsiteY1" fmla="*/ 1895731 h 2597520"/>
                <a:gd name="connsiteX2" fmla="*/ 552037 w 563212"/>
                <a:gd name="connsiteY2" fmla="*/ 2597520 h 2597520"/>
                <a:gd name="connsiteX0" fmla="*/ 196033 w 716701"/>
                <a:gd name="connsiteY0" fmla="*/ 7573 h 2605093"/>
                <a:gd name="connsiteX1" fmla="*/ 695857 w 716701"/>
                <a:gd name="connsiteY1" fmla="*/ 1903304 h 2605093"/>
                <a:gd name="connsiteX2" fmla="*/ 705526 w 716701"/>
                <a:gd name="connsiteY2" fmla="*/ 2605093 h 2605093"/>
                <a:gd name="connsiteX3" fmla="*/ 603108 w 716701"/>
                <a:gd name="connsiteY3" fmla="*/ 1095266 h 2605093"/>
                <a:gd name="connsiteX4" fmla="*/ 15381 w 716701"/>
                <a:gd name="connsiteY4" fmla="*/ 1759402 h 2605093"/>
                <a:gd name="connsiteX5" fmla="*/ 196033 w 716701"/>
                <a:gd name="connsiteY5" fmla="*/ 7573 h 2605093"/>
                <a:gd name="connsiteX0" fmla="*/ 196033 w 716701"/>
                <a:gd name="connsiteY0" fmla="*/ 7573 h 2605093"/>
                <a:gd name="connsiteX1" fmla="*/ 695857 w 716701"/>
                <a:gd name="connsiteY1" fmla="*/ 1903304 h 2605093"/>
                <a:gd name="connsiteX2" fmla="*/ 705526 w 716701"/>
                <a:gd name="connsiteY2" fmla="*/ 2605093 h 2605093"/>
                <a:gd name="connsiteX0" fmla="*/ 878482 w 1399150"/>
                <a:gd name="connsiteY0" fmla="*/ 21991 h 2619511"/>
                <a:gd name="connsiteX1" fmla="*/ 1378306 w 1399150"/>
                <a:gd name="connsiteY1" fmla="*/ 1917722 h 2619511"/>
                <a:gd name="connsiteX2" fmla="*/ 1387975 w 1399150"/>
                <a:gd name="connsiteY2" fmla="*/ 2619511 h 2619511"/>
                <a:gd name="connsiteX3" fmla="*/ 1285557 w 1399150"/>
                <a:gd name="connsiteY3" fmla="*/ 1109684 h 2619511"/>
                <a:gd name="connsiteX4" fmla="*/ 697830 w 1399150"/>
                <a:gd name="connsiteY4" fmla="*/ 1773820 h 2619511"/>
                <a:gd name="connsiteX5" fmla="*/ 1042 w 1399150"/>
                <a:gd name="connsiteY5" fmla="*/ 895968 h 2619511"/>
                <a:gd name="connsiteX6" fmla="*/ 878482 w 1399150"/>
                <a:gd name="connsiteY6" fmla="*/ 21991 h 2619511"/>
                <a:gd name="connsiteX0" fmla="*/ 878482 w 1399150"/>
                <a:gd name="connsiteY0" fmla="*/ 21991 h 2619511"/>
                <a:gd name="connsiteX1" fmla="*/ 1378306 w 1399150"/>
                <a:gd name="connsiteY1" fmla="*/ 1917722 h 2619511"/>
                <a:gd name="connsiteX2" fmla="*/ 1387975 w 1399150"/>
                <a:gd name="connsiteY2" fmla="*/ 2619511 h 2619511"/>
                <a:gd name="connsiteX0" fmla="*/ 878482 w 1399150"/>
                <a:gd name="connsiteY0" fmla="*/ 21991 h 2619511"/>
                <a:gd name="connsiteX1" fmla="*/ 1378306 w 1399150"/>
                <a:gd name="connsiteY1" fmla="*/ 1917722 h 2619511"/>
                <a:gd name="connsiteX2" fmla="*/ 1387975 w 1399150"/>
                <a:gd name="connsiteY2" fmla="*/ 2619511 h 2619511"/>
                <a:gd name="connsiteX3" fmla="*/ 1285557 w 1399150"/>
                <a:gd name="connsiteY3" fmla="*/ 1109684 h 2619511"/>
                <a:gd name="connsiteX4" fmla="*/ 697830 w 1399150"/>
                <a:gd name="connsiteY4" fmla="*/ 1773820 h 2619511"/>
                <a:gd name="connsiteX5" fmla="*/ 1042 w 1399150"/>
                <a:gd name="connsiteY5" fmla="*/ 895968 h 2619511"/>
                <a:gd name="connsiteX6" fmla="*/ 878482 w 1399150"/>
                <a:gd name="connsiteY6" fmla="*/ 21991 h 2619511"/>
                <a:gd name="connsiteX0" fmla="*/ 878482 w 1399150"/>
                <a:gd name="connsiteY0" fmla="*/ 21991 h 2619511"/>
                <a:gd name="connsiteX1" fmla="*/ 1378306 w 1399150"/>
                <a:gd name="connsiteY1" fmla="*/ 1917722 h 2619511"/>
                <a:gd name="connsiteX2" fmla="*/ 1387975 w 1399150"/>
                <a:gd name="connsiteY2" fmla="*/ 2619511 h 2619511"/>
                <a:gd name="connsiteX0" fmla="*/ 878482 w 1399150"/>
                <a:gd name="connsiteY0" fmla="*/ 21991 h 2619511"/>
                <a:gd name="connsiteX1" fmla="*/ 1378306 w 1399150"/>
                <a:gd name="connsiteY1" fmla="*/ 1917722 h 2619511"/>
                <a:gd name="connsiteX2" fmla="*/ 1387975 w 1399150"/>
                <a:gd name="connsiteY2" fmla="*/ 2619511 h 2619511"/>
                <a:gd name="connsiteX3" fmla="*/ 1285557 w 1399150"/>
                <a:gd name="connsiteY3" fmla="*/ 1109684 h 2619511"/>
                <a:gd name="connsiteX4" fmla="*/ 697830 w 1399150"/>
                <a:gd name="connsiteY4" fmla="*/ 1773820 h 2619511"/>
                <a:gd name="connsiteX5" fmla="*/ 1042 w 1399150"/>
                <a:gd name="connsiteY5" fmla="*/ 895968 h 2619511"/>
                <a:gd name="connsiteX6" fmla="*/ 878482 w 1399150"/>
                <a:gd name="connsiteY6" fmla="*/ 21991 h 2619511"/>
                <a:gd name="connsiteX0" fmla="*/ 878482 w 1399150"/>
                <a:gd name="connsiteY0" fmla="*/ 21991 h 2619511"/>
                <a:gd name="connsiteX1" fmla="*/ 1378306 w 1399150"/>
                <a:gd name="connsiteY1" fmla="*/ 1917722 h 2619511"/>
                <a:gd name="connsiteX2" fmla="*/ 1387975 w 1399150"/>
                <a:gd name="connsiteY2" fmla="*/ 2619511 h 2619511"/>
                <a:gd name="connsiteX0" fmla="*/ 878482 w 1399150"/>
                <a:gd name="connsiteY0" fmla="*/ 21991 h 2619511"/>
                <a:gd name="connsiteX1" fmla="*/ 1378306 w 1399150"/>
                <a:gd name="connsiteY1" fmla="*/ 1917722 h 2619511"/>
                <a:gd name="connsiteX2" fmla="*/ 1387975 w 1399150"/>
                <a:gd name="connsiteY2" fmla="*/ 2619511 h 2619511"/>
                <a:gd name="connsiteX3" fmla="*/ 1285557 w 1399150"/>
                <a:gd name="connsiteY3" fmla="*/ 1109684 h 2619511"/>
                <a:gd name="connsiteX4" fmla="*/ 697830 w 1399150"/>
                <a:gd name="connsiteY4" fmla="*/ 1773820 h 2619511"/>
                <a:gd name="connsiteX5" fmla="*/ 1042 w 1399150"/>
                <a:gd name="connsiteY5" fmla="*/ 895968 h 2619511"/>
                <a:gd name="connsiteX6" fmla="*/ 878482 w 1399150"/>
                <a:gd name="connsiteY6" fmla="*/ 21991 h 2619511"/>
                <a:gd name="connsiteX0" fmla="*/ 878482 w 1399150"/>
                <a:gd name="connsiteY0" fmla="*/ 21991 h 2619511"/>
                <a:gd name="connsiteX1" fmla="*/ 1378306 w 1399150"/>
                <a:gd name="connsiteY1" fmla="*/ 1917722 h 2619511"/>
                <a:gd name="connsiteX2" fmla="*/ 1387975 w 1399150"/>
                <a:gd name="connsiteY2" fmla="*/ 2619511 h 2619511"/>
                <a:gd name="connsiteX0" fmla="*/ 878482 w 1399150"/>
                <a:gd name="connsiteY0" fmla="*/ 21991 h 2619511"/>
                <a:gd name="connsiteX1" fmla="*/ 1378306 w 1399150"/>
                <a:gd name="connsiteY1" fmla="*/ 1917722 h 2619511"/>
                <a:gd name="connsiteX2" fmla="*/ 1387975 w 1399150"/>
                <a:gd name="connsiteY2" fmla="*/ 2619511 h 2619511"/>
                <a:gd name="connsiteX3" fmla="*/ 1285557 w 1399150"/>
                <a:gd name="connsiteY3" fmla="*/ 1109684 h 2619511"/>
                <a:gd name="connsiteX4" fmla="*/ 697830 w 1399150"/>
                <a:gd name="connsiteY4" fmla="*/ 1773820 h 2619511"/>
                <a:gd name="connsiteX5" fmla="*/ 1042 w 1399150"/>
                <a:gd name="connsiteY5" fmla="*/ 895968 h 2619511"/>
                <a:gd name="connsiteX6" fmla="*/ 878482 w 1399150"/>
                <a:gd name="connsiteY6" fmla="*/ 21991 h 2619511"/>
                <a:gd name="connsiteX0" fmla="*/ 878482 w 1399150"/>
                <a:gd name="connsiteY0" fmla="*/ 21991 h 2619511"/>
                <a:gd name="connsiteX1" fmla="*/ 1378306 w 1399150"/>
                <a:gd name="connsiteY1" fmla="*/ 1917722 h 2619511"/>
                <a:gd name="connsiteX2" fmla="*/ 1387975 w 1399150"/>
                <a:gd name="connsiteY2" fmla="*/ 2619511 h 2619511"/>
                <a:gd name="connsiteX0" fmla="*/ 878651 w 1399319"/>
                <a:gd name="connsiteY0" fmla="*/ 21991 h 2619511"/>
                <a:gd name="connsiteX1" fmla="*/ 1378475 w 1399319"/>
                <a:gd name="connsiteY1" fmla="*/ 1917722 h 2619511"/>
                <a:gd name="connsiteX2" fmla="*/ 1388144 w 1399319"/>
                <a:gd name="connsiteY2" fmla="*/ 2619511 h 2619511"/>
                <a:gd name="connsiteX3" fmla="*/ 1285726 w 1399319"/>
                <a:gd name="connsiteY3" fmla="*/ 1109684 h 2619511"/>
                <a:gd name="connsiteX4" fmla="*/ 697999 w 1399319"/>
                <a:gd name="connsiteY4" fmla="*/ 1773820 h 2619511"/>
                <a:gd name="connsiteX5" fmla="*/ 1211 w 1399319"/>
                <a:gd name="connsiteY5" fmla="*/ 895968 h 2619511"/>
                <a:gd name="connsiteX6" fmla="*/ 878651 w 1399319"/>
                <a:gd name="connsiteY6" fmla="*/ 21991 h 2619511"/>
                <a:gd name="connsiteX0" fmla="*/ 878651 w 1399319"/>
                <a:gd name="connsiteY0" fmla="*/ 21991 h 2619511"/>
                <a:gd name="connsiteX1" fmla="*/ 1378475 w 1399319"/>
                <a:gd name="connsiteY1" fmla="*/ 1917722 h 2619511"/>
                <a:gd name="connsiteX2" fmla="*/ 1388144 w 1399319"/>
                <a:gd name="connsiteY2" fmla="*/ 2619511 h 2619511"/>
                <a:gd name="connsiteX0" fmla="*/ 877440 w 1398108"/>
                <a:gd name="connsiteY0" fmla="*/ 21991 h 2619511"/>
                <a:gd name="connsiteX1" fmla="*/ 1377264 w 1398108"/>
                <a:gd name="connsiteY1" fmla="*/ 1917722 h 2619511"/>
                <a:gd name="connsiteX2" fmla="*/ 1386933 w 1398108"/>
                <a:gd name="connsiteY2" fmla="*/ 2619511 h 2619511"/>
                <a:gd name="connsiteX3" fmla="*/ 1284515 w 1398108"/>
                <a:gd name="connsiteY3" fmla="*/ 1109684 h 2619511"/>
                <a:gd name="connsiteX4" fmla="*/ 696788 w 1398108"/>
                <a:gd name="connsiteY4" fmla="*/ 1773820 h 2619511"/>
                <a:gd name="connsiteX5" fmla="*/ 0 w 1398108"/>
                <a:gd name="connsiteY5" fmla="*/ 895968 h 2619511"/>
                <a:gd name="connsiteX6" fmla="*/ 877440 w 1398108"/>
                <a:gd name="connsiteY6" fmla="*/ 21991 h 2619511"/>
                <a:gd name="connsiteX0" fmla="*/ 877440 w 1398108"/>
                <a:gd name="connsiteY0" fmla="*/ 21991 h 2619511"/>
                <a:gd name="connsiteX1" fmla="*/ 1377264 w 1398108"/>
                <a:gd name="connsiteY1" fmla="*/ 1917722 h 2619511"/>
                <a:gd name="connsiteX2" fmla="*/ 1386933 w 1398108"/>
                <a:gd name="connsiteY2" fmla="*/ 2619511 h 2619511"/>
                <a:gd name="connsiteX0" fmla="*/ 877440 w 1398108"/>
                <a:gd name="connsiteY0" fmla="*/ 19949 h 2617469"/>
                <a:gd name="connsiteX1" fmla="*/ 1377264 w 1398108"/>
                <a:gd name="connsiteY1" fmla="*/ 1915680 h 2617469"/>
                <a:gd name="connsiteX2" fmla="*/ 1386933 w 1398108"/>
                <a:gd name="connsiteY2" fmla="*/ 2617469 h 2617469"/>
                <a:gd name="connsiteX3" fmla="*/ 1284515 w 1398108"/>
                <a:gd name="connsiteY3" fmla="*/ 1107642 h 2617469"/>
                <a:gd name="connsiteX4" fmla="*/ 696788 w 1398108"/>
                <a:gd name="connsiteY4" fmla="*/ 1771778 h 2617469"/>
                <a:gd name="connsiteX5" fmla="*/ 0 w 1398108"/>
                <a:gd name="connsiteY5" fmla="*/ 893926 h 2617469"/>
                <a:gd name="connsiteX6" fmla="*/ 877440 w 1398108"/>
                <a:gd name="connsiteY6" fmla="*/ 19949 h 2617469"/>
                <a:gd name="connsiteX0" fmla="*/ 877440 w 1398108"/>
                <a:gd name="connsiteY0" fmla="*/ 19949 h 2617469"/>
                <a:gd name="connsiteX1" fmla="*/ 1377264 w 1398108"/>
                <a:gd name="connsiteY1" fmla="*/ 1915680 h 2617469"/>
                <a:gd name="connsiteX2" fmla="*/ 1386933 w 1398108"/>
                <a:gd name="connsiteY2" fmla="*/ 2617469 h 2617469"/>
                <a:gd name="connsiteX0" fmla="*/ 877440 w 1398108"/>
                <a:gd name="connsiteY0" fmla="*/ 19949 h 2617469"/>
                <a:gd name="connsiteX1" fmla="*/ 1377264 w 1398108"/>
                <a:gd name="connsiteY1" fmla="*/ 1915680 h 2617469"/>
                <a:gd name="connsiteX2" fmla="*/ 1386933 w 1398108"/>
                <a:gd name="connsiteY2" fmla="*/ 2617469 h 2617469"/>
                <a:gd name="connsiteX3" fmla="*/ 1284515 w 1398108"/>
                <a:gd name="connsiteY3" fmla="*/ 1107642 h 2617469"/>
                <a:gd name="connsiteX4" fmla="*/ 696788 w 1398108"/>
                <a:gd name="connsiteY4" fmla="*/ 1771778 h 2617469"/>
                <a:gd name="connsiteX5" fmla="*/ 0 w 1398108"/>
                <a:gd name="connsiteY5" fmla="*/ 893926 h 2617469"/>
                <a:gd name="connsiteX6" fmla="*/ 877440 w 1398108"/>
                <a:gd name="connsiteY6" fmla="*/ 19949 h 2617469"/>
                <a:gd name="connsiteX0" fmla="*/ 877440 w 1398108"/>
                <a:gd name="connsiteY0" fmla="*/ 19949 h 2617469"/>
                <a:gd name="connsiteX1" fmla="*/ 1377264 w 1398108"/>
                <a:gd name="connsiteY1" fmla="*/ 1915680 h 2617469"/>
                <a:gd name="connsiteX2" fmla="*/ 1386933 w 1398108"/>
                <a:gd name="connsiteY2" fmla="*/ 2617469 h 2617469"/>
                <a:gd name="connsiteX0" fmla="*/ 877440 w 1398108"/>
                <a:gd name="connsiteY0" fmla="*/ 0 h 2597520"/>
                <a:gd name="connsiteX1" fmla="*/ 1377264 w 1398108"/>
                <a:gd name="connsiteY1" fmla="*/ 1895731 h 2597520"/>
                <a:gd name="connsiteX2" fmla="*/ 1386933 w 1398108"/>
                <a:gd name="connsiteY2" fmla="*/ 2597520 h 2597520"/>
                <a:gd name="connsiteX3" fmla="*/ 1284515 w 1398108"/>
                <a:gd name="connsiteY3" fmla="*/ 1087693 h 2597520"/>
                <a:gd name="connsiteX4" fmla="*/ 696788 w 1398108"/>
                <a:gd name="connsiteY4" fmla="*/ 1751829 h 2597520"/>
                <a:gd name="connsiteX5" fmla="*/ 0 w 1398108"/>
                <a:gd name="connsiteY5" fmla="*/ 873977 h 2597520"/>
                <a:gd name="connsiteX6" fmla="*/ 877440 w 1398108"/>
                <a:gd name="connsiteY6" fmla="*/ 0 h 2597520"/>
                <a:gd name="connsiteX0" fmla="*/ 877440 w 1398108"/>
                <a:gd name="connsiteY0" fmla="*/ 0 h 2597520"/>
                <a:gd name="connsiteX1" fmla="*/ 1377264 w 1398108"/>
                <a:gd name="connsiteY1" fmla="*/ 1895731 h 2597520"/>
                <a:gd name="connsiteX2" fmla="*/ 1386933 w 1398108"/>
                <a:gd name="connsiteY2" fmla="*/ 2597520 h 2597520"/>
                <a:gd name="connsiteX0" fmla="*/ 877440 w 1398108"/>
                <a:gd name="connsiteY0" fmla="*/ 0 h 2597520"/>
                <a:gd name="connsiteX1" fmla="*/ 1377264 w 1398108"/>
                <a:gd name="connsiteY1" fmla="*/ 1895731 h 2597520"/>
                <a:gd name="connsiteX2" fmla="*/ 1386933 w 1398108"/>
                <a:gd name="connsiteY2" fmla="*/ 2597520 h 2597520"/>
                <a:gd name="connsiteX3" fmla="*/ 1284515 w 1398108"/>
                <a:gd name="connsiteY3" fmla="*/ 1087693 h 2597520"/>
                <a:gd name="connsiteX4" fmla="*/ 696788 w 1398108"/>
                <a:gd name="connsiteY4" fmla="*/ 1751829 h 2597520"/>
                <a:gd name="connsiteX5" fmla="*/ 0 w 1398108"/>
                <a:gd name="connsiteY5" fmla="*/ 873977 h 2597520"/>
                <a:gd name="connsiteX6" fmla="*/ 877440 w 1398108"/>
                <a:gd name="connsiteY6" fmla="*/ 0 h 2597520"/>
                <a:gd name="connsiteX0" fmla="*/ 877440 w 1398108"/>
                <a:gd name="connsiteY0" fmla="*/ 0 h 2597520"/>
                <a:gd name="connsiteX1" fmla="*/ 1377264 w 1398108"/>
                <a:gd name="connsiteY1" fmla="*/ 1895731 h 2597520"/>
                <a:gd name="connsiteX2" fmla="*/ 1386933 w 1398108"/>
                <a:gd name="connsiteY2" fmla="*/ 2597520 h 2597520"/>
                <a:gd name="connsiteX0" fmla="*/ 877440 w 1398108"/>
                <a:gd name="connsiteY0" fmla="*/ 0 h 2597520"/>
                <a:gd name="connsiteX1" fmla="*/ 1377264 w 1398108"/>
                <a:gd name="connsiteY1" fmla="*/ 1895731 h 2597520"/>
                <a:gd name="connsiteX2" fmla="*/ 1386933 w 1398108"/>
                <a:gd name="connsiteY2" fmla="*/ 2597520 h 2597520"/>
                <a:gd name="connsiteX3" fmla="*/ 1284515 w 1398108"/>
                <a:gd name="connsiteY3" fmla="*/ 1087693 h 2597520"/>
                <a:gd name="connsiteX4" fmla="*/ 696788 w 1398108"/>
                <a:gd name="connsiteY4" fmla="*/ 1751829 h 2597520"/>
                <a:gd name="connsiteX5" fmla="*/ 0 w 1398108"/>
                <a:gd name="connsiteY5" fmla="*/ 873977 h 2597520"/>
                <a:gd name="connsiteX6" fmla="*/ 877440 w 1398108"/>
                <a:gd name="connsiteY6" fmla="*/ 0 h 2597520"/>
                <a:gd name="connsiteX0" fmla="*/ 877440 w 1398108"/>
                <a:gd name="connsiteY0" fmla="*/ 0 h 2597520"/>
                <a:gd name="connsiteX1" fmla="*/ 1377264 w 1398108"/>
                <a:gd name="connsiteY1" fmla="*/ 1895731 h 2597520"/>
                <a:gd name="connsiteX2" fmla="*/ 1386933 w 1398108"/>
                <a:gd name="connsiteY2" fmla="*/ 2597520 h 2597520"/>
                <a:gd name="connsiteX0" fmla="*/ 877440 w 1398108"/>
                <a:gd name="connsiteY0" fmla="*/ 0 h 2597520"/>
                <a:gd name="connsiteX1" fmla="*/ 1377264 w 1398108"/>
                <a:gd name="connsiteY1" fmla="*/ 1895731 h 2597520"/>
                <a:gd name="connsiteX2" fmla="*/ 1386933 w 1398108"/>
                <a:gd name="connsiteY2" fmla="*/ 2597520 h 2597520"/>
                <a:gd name="connsiteX3" fmla="*/ 1284515 w 1398108"/>
                <a:gd name="connsiteY3" fmla="*/ 1087693 h 2597520"/>
                <a:gd name="connsiteX4" fmla="*/ 696788 w 1398108"/>
                <a:gd name="connsiteY4" fmla="*/ 1751829 h 2597520"/>
                <a:gd name="connsiteX5" fmla="*/ 0 w 1398108"/>
                <a:gd name="connsiteY5" fmla="*/ 873977 h 2597520"/>
                <a:gd name="connsiteX6" fmla="*/ 877440 w 1398108"/>
                <a:gd name="connsiteY6" fmla="*/ 0 h 2597520"/>
                <a:gd name="connsiteX0" fmla="*/ 877440 w 1398108"/>
                <a:gd name="connsiteY0" fmla="*/ 0 h 2597520"/>
                <a:gd name="connsiteX1" fmla="*/ 1377264 w 1398108"/>
                <a:gd name="connsiteY1" fmla="*/ 1895731 h 2597520"/>
                <a:gd name="connsiteX2" fmla="*/ 1386933 w 1398108"/>
                <a:gd name="connsiteY2" fmla="*/ 2597520 h 259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98108" h="2597520" stroke="0" extrusionOk="0">
                  <a:moveTo>
                    <a:pt x="877440" y="0"/>
                  </a:moveTo>
                  <a:cubicBezTo>
                    <a:pt x="1128065" y="276990"/>
                    <a:pt x="1326634" y="994497"/>
                    <a:pt x="1377264" y="1895731"/>
                  </a:cubicBezTo>
                  <a:cubicBezTo>
                    <a:pt x="1390250" y="2126881"/>
                    <a:pt x="1411225" y="2268073"/>
                    <a:pt x="1386933" y="2597520"/>
                  </a:cubicBezTo>
                  <a:cubicBezTo>
                    <a:pt x="1400121" y="2036410"/>
                    <a:pt x="1364365" y="1566847"/>
                    <a:pt x="1284515" y="1087693"/>
                  </a:cubicBezTo>
                  <a:cubicBezTo>
                    <a:pt x="1238851" y="1221384"/>
                    <a:pt x="1102672" y="1449952"/>
                    <a:pt x="696788" y="1751829"/>
                  </a:cubicBezTo>
                  <a:cubicBezTo>
                    <a:pt x="509113" y="1509456"/>
                    <a:pt x="170500" y="1091841"/>
                    <a:pt x="0" y="873977"/>
                  </a:cubicBezTo>
                  <a:cubicBezTo>
                    <a:pt x="247349" y="697380"/>
                    <a:pt x="843407" y="137308"/>
                    <a:pt x="877440" y="0"/>
                  </a:cubicBezTo>
                  <a:close/>
                </a:path>
                <a:path w="1398108" h="2597520" fill="none">
                  <a:moveTo>
                    <a:pt x="877440" y="0"/>
                  </a:moveTo>
                  <a:cubicBezTo>
                    <a:pt x="1134064" y="264121"/>
                    <a:pt x="1326634" y="994497"/>
                    <a:pt x="1377264" y="1895731"/>
                  </a:cubicBezTo>
                  <a:cubicBezTo>
                    <a:pt x="1390250" y="2126881"/>
                    <a:pt x="1393506" y="2363209"/>
                    <a:pt x="1386933" y="2597520"/>
                  </a:cubicBezTo>
                </a:path>
              </a:pathLst>
            </a:custGeom>
            <a:noFill/>
            <a:ln w="38100" cap="rnd"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de-DE" sz="1000" dirty="0"/>
            </a:p>
          </p:txBody>
        </p:sp>
        <p:sp>
          <p:nvSpPr>
            <p:cNvPr id="8" name="Bogen 115"/>
            <p:cNvSpPr>
              <a:spLocks/>
            </p:cNvSpPr>
            <p:nvPr/>
          </p:nvSpPr>
          <p:spPr>
            <a:xfrm rot="19620456">
              <a:off x="5906232" y="2300428"/>
              <a:ext cx="1138737" cy="2597419"/>
            </a:xfrm>
            <a:custGeom>
              <a:avLst/>
              <a:gdLst>
                <a:gd name="connsiteX0" fmla="*/ 927207 w 1440000"/>
                <a:gd name="connsiteY0" fmla="*/ 104326 h 4932000"/>
                <a:gd name="connsiteX1" fmla="*/ 1427031 w 1440000"/>
                <a:gd name="connsiteY1" fmla="*/ 2000057 h 4932000"/>
                <a:gd name="connsiteX2" fmla="*/ 1436700 w 1440000"/>
                <a:gd name="connsiteY2" fmla="*/ 2701846 h 4932000"/>
                <a:gd name="connsiteX3" fmla="*/ 720000 w 1440000"/>
                <a:gd name="connsiteY3" fmla="*/ 2466000 h 4932000"/>
                <a:gd name="connsiteX4" fmla="*/ 927207 w 1440000"/>
                <a:gd name="connsiteY4" fmla="*/ 104326 h 4932000"/>
                <a:gd name="connsiteX0" fmla="*/ 927207 w 1440000"/>
                <a:gd name="connsiteY0" fmla="*/ 104326 h 4932000"/>
                <a:gd name="connsiteX1" fmla="*/ 1427031 w 1440000"/>
                <a:gd name="connsiteY1" fmla="*/ 2000057 h 4932000"/>
                <a:gd name="connsiteX2" fmla="*/ 1436700 w 1440000"/>
                <a:gd name="connsiteY2" fmla="*/ 2701846 h 4932000"/>
                <a:gd name="connsiteX0" fmla="*/ 629965 w 1142758"/>
                <a:gd name="connsiteY0" fmla="*/ 0 h 2597520"/>
                <a:gd name="connsiteX1" fmla="*/ 1129789 w 1142758"/>
                <a:gd name="connsiteY1" fmla="*/ 1895731 h 2597520"/>
                <a:gd name="connsiteX2" fmla="*/ 1139458 w 1142758"/>
                <a:gd name="connsiteY2" fmla="*/ 2597520 h 2597520"/>
                <a:gd name="connsiteX3" fmla="*/ 422758 w 1142758"/>
                <a:gd name="connsiteY3" fmla="*/ 2361674 h 2597520"/>
                <a:gd name="connsiteX4" fmla="*/ 4145 w 1142758"/>
                <a:gd name="connsiteY4" fmla="*/ 806694 h 2597520"/>
                <a:gd name="connsiteX5" fmla="*/ 629965 w 1142758"/>
                <a:gd name="connsiteY5" fmla="*/ 0 h 2597520"/>
                <a:gd name="connsiteX0" fmla="*/ 629965 w 1142758"/>
                <a:gd name="connsiteY0" fmla="*/ 0 h 2597520"/>
                <a:gd name="connsiteX1" fmla="*/ 1129789 w 1142758"/>
                <a:gd name="connsiteY1" fmla="*/ 1895731 h 2597520"/>
                <a:gd name="connsiteX2" fmla="*/ 1139458 w 1142758"/>
                <a:gd name="connsiteY2" fmla="*/ 2597520 h 2597520"/>
                <a:gd name="connsiteX0" fmla="*/ 630662 w 1143455"/>
                <a:gd name="connsiteY0" fmla="*/ 0 h 2597520"/>
                <a:gd name="connsiteX1" fmla="*/ 1130486 w 1143455"/>
                <a:gd name="connsiteY1" fmla="*/ 1895731 h 2597520"/>
                <a:gd name="connsiteX2" fmla="*/ 1140155 w 1143455"/>
                <a:gd name="connsiteY2" fmla="*/ 2597520 h 2597520"/>
                <a:gd name="connsiteX3" fmla="*/ 341906 w 1143455"/>
                <a:gd name="connsiteY3" fmla="*/ 1956687 h 2597520"/>
                <a:gd name="connsiteX4" fmla="*/ 4842 w 1143455"/>
                <a:gd name="connsiteY4" fmla="*/ 806694 h 2597520"/>
                <a:gd name="connsiteX5" fmla="*/ 630662 w 1143455"/>
                <a:gd name="connsiteY5" fmla="*/ 0 h 2597520"/>
                <a:gd name="connsiteX0" fmla="*/ 630662 w 1143455"/>
                <a:gd name="connsiteY0" fmla="*/ 0 h 2597520"/>
                <a:gd name="connsiteX1" fmla="*/ 1130486 w 1143455"/>
                <a:gd name="connsiteY1" fmla="*/ 1895731 h 2597520"/>
                <a:gd name="connsiteX2" fmla="*/ 1140155 w 1143455"/>
                <a:gd name="connsiteY2" fmla="*/ 2597520 h 2597520"/>
                <a:gd name="connsiteX0" fmla="*/ 630662 w 1145151"/>
                <a:gd name="connsiteY0" fmla="*/ 0 h 2597520"/>
                <a:gd name="connsiteX1" fmla="*/ 1130486 w 1145151"/>
                <a:gd name="connsiteY1" fmla="*/ 1895731 h 2597520"/>
                <a:gd name="connsiteX2" fmla="*/ 1140155 w 1145151"/>
                <a:gd name="connsiteY2" fmla="*/ 2597520 h 2597520"/>
                <a:gd name="connsiteX3" fmla="*/ 1086637 w 1145151"/>
                <a:gd name="connsiteY3" fmla="*/ 1414380 h 2597520"/>
                <a:gd name="connsiteX4" fmla="*/ 341906 w 1145151"/>
                <a:gd name="connsiteY4" fmla="*/ 1956687 h 2597520"/>
                <a:gd name="connsiteX5" fmla="*/ 4842 w 1145151"/>
                <a:gd name="connsiteY5" fmla="*/ 806694 h 2597520"/>
                <a:gd name="connsiteX6" fmla="*/ 630662 w 1145151"/>
                <a:gd name="connsiteY6" fmla="*/ 0 h 2597520"/>
                <a:gd name="connsiteX0" fmla="*/ 630662 w 1145151"/>
                <a:gd name="connsiteY0" fmla="*/ 0 h 2597520"/>
                <a:gd name="connsiteX1" fmla="*/ 1130486 w 1145151"/>
                <a:gd name="connsiteY1" fmla="*/ 1895731 h 2597520"/>
                <a:gd name="connsiteX2" fmla="*/ 1140155 w 1145151"/>
                <a:gd name="connsiteY2" fmla="*/ 2597520 h 2597520"/>
                <a:gd name="connsiteX0" fmla="*/ 630662 w 1145151"/>
                <a:gd name="connsiteY0" fmla="*/ 0 h 2597520"/>
                <a:gd name="connsiteX1" fmla="*/ 1130486 w 1145151"/>
                <a:gd name="connsiteY1" fmla="*/ 1895731 h 2597520"/>
                <a:gd name="connsiteX2" fmla="*/ 1140155 w 1145151"/>
                <a:gd name="connsiteY2" fmla="*/ 2597520 h 2597520"/>
                <a:gd name="connsiteX3" fmla="*/ 1086637 w 1145151"/>
                <a:gd name="connsiteY3" fmla="*/ 1414380 h 2597520"/>
                <a:gd name="connsiteX4" fmla="*/ 341906 w 1145151"/>
                <a:gd name="connsiteY4" fmla="*/ 1956687 h 2597520"/>
                <a:gd name="connsiteX5" fmla="*/ 4842 w 1145151"/>
                <a:gd name="connsiteY5" fmla="*/ 806694 h 2597520"/>
                <a:gd name="connsiteX6" fmla="*/ 630662 w 1145151"/>
                <a:gd name="connsiteY6" fmla="*/ 0 h 2597520"/>
                <a:gd name="connsiteX0" fmla="*/ 630662 w 1145151"/>
                <a:gd name="connsiteY0" fmla="*/ 0 h 2597520"/>
                <a:gd name="connsiteX1" fmla="*/ 1130486 w 1145151"/>
                <a:gd name="connsiteY1" fmla="*/ 1895731 h 2597520"/>
                <a:gd name="connsiteX2" fmla="*/ 1140155 w 1145151"/>
                <a:gd name="connsiteY2" fmla="*/ 2597520 h 2597520"/>
                <a:gd name="connsiteX0" fmla="*/ 630662 w 1145151"/>
                <a:gd name="connsiteY0" fmla="*/ 0 h 2597520"/>
                <a:gd name="connsiteX1" fmla="*/ 1130486 w 1145151"/>
                <a:gd name="connsiteY1" fmla="*/ 1895731 h 2597520"/>
                <a:gd name="connsiteX2" fmla="*/ 1140155 w 1145151"/>
                <a:gd name="connsiteY2" fmla="*/ 2597520 h 2597520"/>
                <a:gd name="connsiteX3" fmla="*/ 1086637 w 1145151"/>
                <a:gd name="connsiteY3" fmla="*/ 1414380 h 2597520"/>
                <a:gd name="connsiteX4" fmla="*/ 341906 w 1145151"/>
                <a:gd name="connsiteY4" fmla="*/ 1956687 h 2597520"/>
                <a:gd name="connsiteX5" fmla="*/ 4842 w 1145151"/>
                <a:gd name="connsiteY5" fmla="*/ 806694 h 2597520"/>
                <a:gd name="connsiteX6" fmla="*/ 630662 w 1145151"/>
                <a:gd name="connsiteY6" fmla="*/ 0 h 2597520"/>
                <a:gd name="connsiteX0" fmla="*/ 630662 w 1145151"/>
                <a:gd name="connsiteY0" fmla="*/ 0 h 2597520"/>
                <a:gd name="connsiteX1" fmla="*/ 1130486 w 1145151"/>
                <a:gd name="connsiteY1" fmla="*/ 1895731 h 2597520"/>
                <a:gd name="connsiteX2" fmla="*/ 1140155 w 1145151"/>
                <a:gd name="connsiteY2" fmla="*/ 2597520 h 2597520"/>
                <a:gd name="connsiteX0" fmla="*/ 630662 w 1145151"/>
                <a:gd name="connsiteY0" fmla="*/ 0 h 2597520"/>
                <a:gd name="connsiteX1" fmla="*/ 1130486 w 1145151"/>
                <a:gd name="connsiteY1" fmla="*/ 1895731 h 2597520"/>
                <a:gd name="connsiteX2" fmla="*/ 1140155 w 1145151"/>
                <a:gd name="connsiteY2" fmla="*/ 2597520 h 2597520"/>
                <a:gd name="connsiteX3" fmla="*/ 1086637 w 1145151"/>
                <a:gd name="connsiteY3" fmla="*/ 1414380 h 2597520"/>
                <a:gd name="connsiteX4" fmla="*/ 341906 w 1145151"/>
                <a:gd name="connsiteY4" fmla="*/ 1956687 h 2597520"/>
                <a:gd name="connsiteX5" fmla="*/ 4842 w 1145151"/>
                <a:gd name="connsiteY5" fmla="*/ 806694 h 2597520"/>
                <a:gd name="connsiteX6" fmla="*/ 630662 w 1145151"/>
                <a:gd name="connsiteY6" fmla="*/ 0 h 2597520"/>
                <a:gd name="connsiteX0" fmla="*/ 630662 w 1145151"/>
                <a:gd name="connsiteY0" fmla="*/ 0 h 2597520"/>
                <a:gd name="connsiteX1" fmla="*/ 1130486 w 1145151"/>
                <a:gd name="connsiteY1" fmla="*/ 1895731 h 2597520"/>
                <a:gd name="connsiteX2" fmla="*/ 1140155 w 1145151"/>
                <a:gd name="connsiteY2" fmla="*/ 2597520 h 2597520"/>
                <a:gd name="connsiteX0" fmla="*/ 630662 w 1145151"/>
                <a:gd name="connsiteY0" fmla="*/ 0 h 2597520"/>
                <a:gd name="connsiteX1" fmla="*/ 1130486 w 1145151"/>
                <a:gd name="connsiteY1" fmla="*/ 1895731 h 2597520"/>
                <a:gd name="connsiteX2" fmla="*/ 1140155 w 1145151"/>
                <a:gd name="connsiteY2" fmla="*/ 2597520 h 2597520"/>
                <a:gd name="connsiteX3" fmla="*/ 1086637 w 1145151"/>
                <a:gd name="connsiteY3" fmla="*/ 1414380 h 2597520"/>
                <a:gd name="connsiteX4" fmla="*/ 341906 w 1145151"/>
                <a:gd name="connsiteY4" fmla="*/ 1956687 h 2597520"/>
                <a:gd name="connsiteX5" fmla="*/ 4842 w 1145151"/>
                <a:gd name="connsiteY5" fmla="*/ 806694 h 2597520"/>
                <a:gd name="connsiteX6" fmla="*/ 630662 w 1145151"/>
                <a:gd name="connsiteY6" fmla="*/ 0 h 2597520"/>
                <a:gd name="connsiteX0" fmla="*/ 630662 w 1145151"/>
                <a:gd name="connsiteY0" fmla="*/ 0 h 2597520"/>
                <a:gd name="connsiteX1" fmla="*/ 1130486 w 1145151"/>
                <a:gd name="connsiteY1" fmla="*/ 1895731 h 2597520"/>
                <a:gd name="connsiteX2" fmla="*/ 1140155 w 1145151"/>
                <a:gd name="connsiteY2" fmla="*/ 2597520 h 2597520"/>
                <a:gd name="connsiteX0" fmla="*/ 630662 w 1145151"/>
                <a:gd name="connsiteY0" fmla="*/ 0 h 2597520"/>
                <a:gd name="connsiteX1" fmla="*/ 1130486 w 1145151"/>
                <a:gd name="connsiteY1" fmla="*/ 1895731 h 2597520"/>
                <a:gd name="connsiteX2" fmla="*/ 1140155 w 1145151"/>
                <a:gd name="connsiteY2" fmla="*/ 2597520 h 2597520"/>
                <a:gd name="connsiteX3" fmla="*/ 1086637 w 1145151"/>
                <a:gd name="connsiteY3" fmla="*/ 1414380 h 2597520"/>
                <a:gd name="connsiteX4" fmla="*/ 341906 w 1145151"/>
                <a:gd name="connsiteY4" fmla="*/ 1956687 h 2597520"/>
                <a:gd name="connsiteX5" fmla="*/ 4842 w 1145151"/>
                <a:gd name="connsiteY5" fmla="*/ 806694 h 2597520"/>
                <a:gd name="connsiteX6" fmla="*/ 630662 w 1145151"/>
                <a:gd name="connsiteY6" fmla="*/ 0 h 2597520"/>
                <a:gd name="connsiteX0" fmla="*/ 630662 w 1145151"/>
                <a:gd name="connsiteY0" fmla="*/ 0 h 2597520"/>
                <a:gd name="connsiteX1" fmla="*/ 1130486 w 1145151"/>
                <a:gd name="connsiteY1" fmla="*/ 1895731 h 2597520"/>
                <a:gd name="connsiteX2" fmla="*/ 1140155 w 1145151"/>
                <a:gd name="connsiteY2" fmla="*/ 2597520 h 2597520"/>
                <a:gd name="connsiteX0" fmla="*/ 625820 w 1140309"/>
                <a:gd name="connsiteY0" fmla="*/ 0 h 2597520"/>
                <a:gd name="connsiteX1" fmla="*/ 1125644 w 1140309"/>
                <a:gd name="connsiteY1" fmla="*/ 1895731 h 2597520"/>
                <a:gd name="connsiteX2" fmla="*/ 1135313 w 1140309"/>
                <a:gd name="connsiteY2" fmla="*/ 2597520 h 2597520"/>
                <a:gd name="connsiteX3" fmla="*/ 1081795 w 1140309"/>
                <a:gd name="connsiteY3" fmla="*/ 1414380 h 2597520"/>
                <a:gd name="connsiteX4" fmla="*/ 337064 w 1140309"/>
                <a:gd name="connsiteY4" fmla="*/ 1956687 h 2597520"/>
                <a:gd name="connsiteX5" fmla="*/ 0 w 1140309"/>
                <a:gd name="connsiteY5" fmla="*/ 806694 h 2597520"/>
                <a:gd name="connsiteX6" fmla="*/ 625820 w 1140309"/>
                <a:gd name="connsiteY6" fmla="*/ 0 h 2597520"/>
                <a:gd name="connsiteX0" fmla="*/ 625820 w 1140309"/>
                <a:gd name="connsiteY0" fmla="*/ 0 h 2597520"/>
                <a:gd name="connsiteX1" fmla="*/ 1125644 w 1140309"/>
                <a:gd name="connsiteY1" fmla="*/ 1895731 h 2597520"/>
                <a:gd name="connsiteX2" fmla="*/ 1135313 w 1140309"/>
                <a:gd name="connsiteY2" fmla="*/ 2597520 h 2597520"/>
                <a:gd name="connsiteX0" fmla="*/ 625820 w 1140309"/>
                <a:gd name="connsiteY0" fmla="*/ 0 h 2597520"/>
                <a:gd name="connsiteX1" fmla="*/ 1125644 w 1140309"/>
                <a:gd name="connsiteY1" fmla="*/ 1895731 h 2597520"/>
                <a:gd name="connsiteX2" fmla="*/ 1135313 w 1140309"/>
                <a:gd name="connsiteY2" fmla="*/ 2597520 h 2597520"/>
                <a:gd name="connsiteX3" fmla="*/ 1081795 w 1140309"/>
                <a:gd name="connsiteY3" fmla="*/ 1414380 h 2597520"/>
                <a:gd name="connsiteX4" fmla="*/ 337064 w 1140309"/>
                <a:gd name="connsiteY4" fmla="*/ 1956687 h 2597520"/>
                <a:gd name="connsiteX5" fmla="*/ 0 w 1140309"/>
                <a:gd name="connsiteY5" fmla="*/ 806694 h 2597520"/>
                <a:gd name="connsiteX6" fmla="*/ 625820 w 1140309"/>
                <a:gd name="connsiteY6" fmla="*/ 0 h 2597520"/>
                <a:gd name="connsiteX0" fmla="*/ 625820 w 1140309"/>
                <a:gd name="connsiteY0" fmla="*/ 0 h 2597520"/>
                <a:gd name="connsiteX1" fmla="*/ 1125644 w 1140309"/>
                <a:gd name="connsiteY1" fmla="*/ 1895731 h 2597520"/>
                <a:gd name="connsiteX2" fmla="*/ 1135313 w 1140309"/>
                <a:gd name="connsiteY2" fmla="*/ 2597520 h 2597520"/>
                <a:gd name="connsiteX0" fmla="*/ 625820 w 1140309"/>
                <a:gd name="connsiteY0" fmla="*/ 0 h 2597520"/>
                <a:gd name="connsiteX1" fmla="*/ 1125644 w 1140309"/>
                <a:gd name="connsiteY1" fmla="*/ 1895731 h 2597520"/>
                <a:gd name="connsiteX2" fmla="*/ 1135313 w 1140309"/>
                <a:gd name="connsiteY2" fmla="*/ 2597520 h 2597520"/>
                <a:gd name="connsiteX3" fmla="*/ 1081795 w 1140309"/>
                <a:gd name="connsiteY3" fmla="*/ 1414380 h 2597520"/>
                <a:gd name="connsiteX4" fmla="*/ 337064 w 1140309"/>
                <a:gd name="connsiteY4" fmla="*/ 1956687 h 2597520"/>
                <a:gd name="connsiteX5" fmla="*/ 0 w 1140309"/>
                <a:gd name="connsiteY5" fmla="*/ 806694 h 2597520"/>
                <a:gd name="connsiteX6" fmla="*/ 625820 w 1140309"/>
                <a:gd name="connsiteY6" fmla="*/ 0 h 2597520"/>
                <a:gd name="connsiteX0" fmla="*/ 625820 w 1140309"/>
                <a:gd name="connsiteY0" fmla="*/ 0 h 2597520"/>
                <a:gd name="connsiteX1" fmla="*/ 1125644 w 1140309"/>
                <a:gd name="connsiteY1" fmla="*/ 1895731 h 2597520"/>
                <a:gd name="connsiteX2" fmla="*/ 1135313 w 1140309"/>
                <a:gd name="connsiteY2" fmla="*/ 2597520 h 2597520"/>
                <a:gd name="connsiteX0" fmla="*/ 625820 w 1140309"/>
                <a:gd name="connsiteY0" fmla="*/ 0 h 2597520"/>
                <a:gd name="connsiteX1" fmla="*/ 1125644 w 1140309"/>
                <a:gd name="connsiteY1" fmla="*/ 1895731 h 2597520"/>
                <a:gd name="connsiteX2" fmla="*/ 1135313 w 1140309"/>
                <a:gd name="connsiteY2" fmla="*/ 2597520 h 2597520"/>
                <a:gd name="connsiteX3" fmla="*/ 1081795 w 1140309"/>
                <a:gd name="connsiteY3" fmla="*/ 1414380 h 2597520"/>
                <a:gd name="connsiteX4" fmla="*/ 337064 w 1140309"/>
                <a:gd name="connsiteY4" fmla="*/ 1956687 h 2597520"/>
                <a:gd name="connsiteX5" fmla="*/ 0 w 1140309"/>
                <a:gd name="connsiteY5" fmla="*/ 806694 h 2597520"/>
                <a:gd name="connsiteX6" fmla="*/ 625820 w 1140309"/>
                <a:gd name="connsiteY6" fmla="*/ 0 h 2597520"/>
                <a:gd name="connsiteX0" fmla="*/ 625820 w 1140309"/>
                <a:gd name="connsiteY0" fmla="*/ 0 h 2597520"/>
                <a:gd name="connsiteX1" fmla="*/ 1125644 w 1140309"/>
                <a:gd name="connsiteY1" fmla="*/ 1895731 h 2597520"/>
                <a:gd name="connsiteX2" fmla="*/ 1135313 w 1140309"/>
                <a:gd name="connsiteY2" fmla="*/ 2597520 h 2597520"/>
                <a:gd name="connsiteX0" fmla="*/ 625820 w 1140309"/>
                <a:gd name="connsiteY0" fmla="*/ 0 h 2597520"/>
                <a:gd name="connsiteX1" fmla="*/ 1125644 w 1140309"/>
                <a:gd name="connsiteY1" fmla="*/ 1895731 h 2597520"/>
                <a:gd name="connsiteX2" fmla="*/ 1135313 w 1140309"/>
                <a:gd name="connsiteY2" fmla="*/ 2597520 h 2597520"/>
                <a:gd name="connsiteX3" fmla="*/ 1081795 w 1140309"/>
                <a:gd name="connsiteY3" fmla="*/ 1414380 h 2597520"/>
                <a:gd name="connsiteX4" fmla="*/ 337064 w 1140309"/>
                <a:gd name="connsiteY4" fmla="*/ 1956687 h 2597520"/>
                <a:gd name="connsiteX5" fmla="*/ 0 w 1140309"/>
                <a:gd name="connsiteY5" fmla="*/ 806694 h 2597520"/>
                <a:gd name="connsiteX6" fmla="*/ 625820 w 1140309"/>
                <a:gd name="connsiteY6" fmla="*/ 0 h 2597520"/>
                <a:gd name="connsiteX0" fmla="*/ 625820 w 1140309"/>
                <a:gd name="connsiteY0" fmla="*/ 0 h 2597520"/>
                <a:gd name="connsiteX1" fmla="*/ 1125644 w 1140309"/>
                <a:gd name="connsiteY1" fmla="*/ 1895731 h 2597520"/>
                <a:gd name="connsiteX2" fmla="*/ 1135313 w 1140309"/>
                <a:gd name="connsiteY2" fmla="*/ 2597520 h 2597520"/>
                <a:gd name="connsiteX0" fmla="*/ 625820 w 1138613"/>
                <a:gd name="connsiteY0" fmla="*/ 0 h 2597520"/>
                <a:gd name="connsiteX1" fmla="*/ 1125644 w 1138613"/>
                <a:gd name="connsiteY1" fmla="*/ 1895731 h 2597520"/>
                <a:gd name="connsiteX2" fmla="*/ 1135313 w 1138613"/>
                <a:gd name="connsiteY2" fmla="*/ 2597520 h 2597520"/>
                <a:gd name="connsiteX3" fmla="*/ 1081795 w 1138613"/>
                <a:gd name="connsiteY3" fmla="*/ 1414380 h 2597520"/>
                <a:gd name="connsiteX4" fmla="*/ 337064 w 1138613"/>
                <a:gd name="connsiteY4" fmla="*/ 1956687 h 2597520"/>
                <a:gd name="connsiteX5" fmla="*/ 0 w 1138613"/>
                <a:gd name="connsiteY5" fmla="*/ 806694 h 2597520"/>
                <a:gd name="connsiteX6" fmla="*/ 625820 w 1138613"/>
                <a:gd name="connsiteY6" fmla="*/ 0 h 2597520"/>
                <a:gd name="connsiteX0" fmla="*/ 625820 w 1138613"/>
                <a:gd name="connsiteY0" fmla="*/ 0 h 2597520"/>
                <a:gd name="connsiteX1" fmla="*/ 1125644 w 1138613"/>
                <a:gd name="connsiteY1" fmla="*/ 1895731 h 2597520"/>
                <a:gd name="connsiteX2" fmla="*/ 1135313 w 1138613"/>
                <a:gd name="connsiteY2" fmla="*/ 2597520 h 2597520"/>
                <a:gd name="connsiteX0" fmla="*/ 625820 w 1138613"/>
                <a:gd name="connsiteY0" fmla="*/ 0 h 2597520"/>
                <a:gd name="connsiteX1" fmla="*/ 1125644 w 1138613"/>
                <a:gd name="connsiteY1" fmla="*/ 1895731 h 2597520"/>
                <a:gd name="connsiteX2" fmla="*/ 1135313 w 1138613"/>
                <a:gd name="connsiteY2" fmla="*/ 2597520 h 2597520"/>
                <a:gd name="connsiteX3" fmla="*/ 1081795 w 1138613"/>
                <a:gd name="connsiteY3" fmla="*/ 1414380 h 2597520"/>
                <a:gd name="connsiteX4" fmla="*/ 337064 w 1138613"/>
                <a:gd name="connsiteY4" fmla="*/ 1956687 h 2597520"/>
                <a:gd name="connsiteX5" fmla="*/ 0 w 1138613"/>
                <a:gd name="connsiteY5" fmla="*/ 806694 h 2597520"/>
                <a:gd name="connsiteX6" fmla="*/ 625820 w 1138613"/>
                <a:gd name="connsiteY6" fmla="*/ 0 h 2597520"/>
                <a:gd name="connsiteX0" fmla="*/ 625820 w 1138613"/>
                <a:gd name="connsiteY0" fmla="*/ 0 h 2597520"/>
                <a:gd name="connsiteX1" fmla="*/ 1125644 w 1138613"/>
                <a:gd name="connsiteY1" fmla="*/ 1895731 h 2597520"/>
                <a:gd name="connsiteX2" fmla="*/ 1135313 w 1138613"/>
                <a:gd name="connsiteY2" fmla="*/ 2597520 h 259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8613" h="2597520" stroke="0" extrusionOk="0">
                  <a:moveTo>
                    <a:pt x="625820" y="0"/>
                  </a:moveTo>
                  <a:cubicBezTo>
                    <a:pt x="882444" y="264121"/>
                    <a:pt x="1075014" y="994497"/>
                    <a:pt x="1125644" y="1895731"/>
                  </a:cubicBezTo>
                  <a:cubicBezTo>
                    <a:pt x="1138630" y="2126881"/>
                    <a:pt x="1141886" y="2363209"/>
                    <a:pt x="1135313" y="2597520"/>
                  </a:cubicBezTo>
                  <a:cubicBezTo>
                    <a:pt x="1129403" y="2435486"/>
                    <a:pt x="1159745" y="1634540"/>
                    <a:pt x="1081795" y="1414380"/>
                  </a:cubicBezTo>
                  <a:cubicBezTo>
                    <a:pt x="960915" y="1568059"/>
                    <a:pt x="616609" y="1815166"/>
                    <a:pt x="337064" y="1956687"/>
                  </a:cubicBezTo>
                  <a:cubicBezTo>
                    <a:pt x="423678" y="1616727"/>
                    <a:pt x="249735" y="1141678"/>
                    <a:pt x="0" y="806694"/>
                  </a:cubicBezTo>
                  <a:cubicBezTo>
                    <a:pt x="308095" y="487562"/>
                    <a:pt x="587512" y="55175"/>
                    <a:pt x="625820" y="0"/>
                  </a:cubicBezTo>
                  <a:close/>
                </a:path>
                <a:path w="1138613" h="2597520" fill="none">
                  <a:moveTo>
                    <a:pt x="625820" y="0"/>
                  </a:moveTo>
                  <a:cubicBezTo>
                    <a:pt x="882444" y="264121"/>
                    <a:pt x="1075014" y="994497"/>
                    <a:pt x="1125644" y="1895731"/>
                  </a:cubicBezTo>
                  <a:cubicBezTo>
                    <a:pt x="1138630" y="2126881"/>
                    <a:pt x="1141886" y="2363209"/>
                    <a:pt x="1135313" y="2597520"/>
                  </a:cubicBezTo>
                </a:path>
              </a:pathLst>
            </a:custGeom>
            <a:noFill/>
            <a:ln w="38100" cap="rnd"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de-DE" sz="1000" dirty="0"/>
            </a:p>
          </p:txBody>
        </p:sp>
        <p:sp>
          <p:nvSpPr>
            <p:cNvPr id="9" name="Bogen 117"/>
            <p:cNvSpPr>
              <a:spLocks/>
            </p:cNvSpPr>
            <p:nvPr/>
          </p:nvSpPr>
          <p:spPr>
            <a:xfrm rot="8238538">
              <a:off x="2336267" y="3474388"/>
              <a:ext cx="1186785" cy="3275005"/>
            </a:xfrm>
            <a:custGeom>
              <a:avLst/>
              <a:gdLst>
                <a:gd name="connsiteX0" fmla="*/ 1700318 w 2880000"/>
                <a:gd name="connsiteY0" fmla="*/ 44485 h 5400000"/>
                <a:gd name="connsiteX1" fmla="*/ 2800177 w 2880000"/>
                <a:gd name="connsiteY1" fmla="*/ 1813544 h 5400000"/>
                <a:gd name="connsiteX2" fmla="*/ 2858322 w 2880000"/>
                <a:gd name="connsiteY2" fmla="*/ 3166731 h 5400000"/>
                <a:gd name="connsiteX3" fmla="*/ 1440000 w 2880000"/>
                <a:gd name="connsiteY3" fmla="*/ 2700000 h 5400000"/>
                <a:gd name="connsiteX4" fmla="*/ 1700318 w 2880000"/>
                <a:gd name="connsiteY4" fmla="*/ 44485 h 5400000"/>
                <a:gd name="connsiteX0" fmla="*/ 1700318 w 2880000"/>
                <a:gd name="connsiteY0" fmla="*/ 44485 h 5400000"/>
                <a:gd name="connsiteX1" fmla="*/ 2800177 w 2880000"/>
                <a:gd name="connsiteY1" fmla="*/ 1813544 h 5400000"/>
                <a:gd name="connsiteX2" fmla="*/ 2858322 w 2880000"/>
                <a:gd name="connsiteY2" fmla="*/ 3166731 h 5400000"/>
                <a:gd name="connsiteX0" fmla="*/ 6717 w 1186399"/>
                <a:gd name="connsiteY0" fmla="*/ 0 h 3262104"/>
                <a:gd name="connsiteX1" fmla="*/ 1106576 w 1186399"/>
                <a:gd name="connsiteY1" fmla="*/ 1769059 h 3262104"/>
                <a:gd name="connsiteX2" fmla="*/ 1164721 w 1186399"/>
                <a:gd name="connsiteY2" fmla="*/ 3122246 h 3262104"/>
                <a:gd name="connsiteX3" fmla="*/ 617485 w 1186399"/>
                <a:gd name="connsiteY3" fmla="*/ 3262104 h 3262104"/>
                <a:gd name="connsiteX4" fmla="*/ 6717 w 1186399"/>
                <a:gd name="connsiteY4" fmla="*/ 0 h 3262104"/>
                <a:gd name="connsiteX0" fmla="*/ 6717 w 1186399"/>
                <a:gd name="connsiteY0" fmla="*/ 0 h 3262104"/>
                <a:gd name="connsiteX1" fmla="*/ 1106576 w 1186399"/>
                <a:gd name="connsiteY1" fmla="*/ 1769059 h 3262104"/>
                <a:gd name="connsiteX2" fmla="*/ 1164721 w 1186399"/>
                <a:gd name="connsiteY2" fmla="*/ 3122246 h 3262104"/>
                <a:gd name="connsiteX0" fmla="*/ 6717 w 1186399"/>
                <a:gd name="connsiteY0" fmla="*/ 0 h 3262104"/>
                <a:gd name="connsiteX1" fmla="*/ 1106576 w 1186399"/>
                <a:gd name="connsiteY1" fmla="*/ 1769059 h 3262104"/>
                <a:gd name="connsiteX2" fmla="*/ 1164721 w 1186399"/>
                <a:gd name="connsiteY2" fmla="*/ 3122246 h 3262104"/>
                <a:gd name="connsiteX3" fmla="*/ 617485 w 1186399"/>
                <a:gd name="connsiteY3" fmla="*/ 3262104 h 3262104"/>
                <a:gd name="connsiteX4" fmla="*/ 6717 w 1186399"/>
                <a:gd name="connsiteY4" fmla="*/ 0 h 3262104"/>
                <a:gd name="connsiteX0" fmla="*/ 6717 w 1186399"/>
                <a:gd name="connsiteY0" fmla="*/ 0 h 3262104"/>
                <a:gd name="connsiteX1" fmla="*/ 1106576 w 1186399"/>
                <a:gd name="connsiteY1" fmla="*/ 1769059 h 3262104"/>
                <a:gd name="connsiteX2" fmla="*/ 1164721 w 1186399"/>
                <a:gd name="connsiteY2" fmla="*/ 3122246 h 3262104"/>
                <a:gd name="connsiteX0" fmla="*/ 6717 w 1186399"/>
                <a:gd name="connsiteY0" fmla="*/ 0 h 3262104"/>
                <a:gd name="connsiteX1" fmla="*/ 1106576 w 1186399"/>
                <a:gd name="connsiteY1" fmla="*/ 1769059 h 3262104"/>
                <a:gd name="connsiteX2" fmla="*/ 1164721 w 1186399"/>
                <a:gd name="connsiteY2" fmla="*/ 3122246 h 3262104"/>
                <a:gd name="connsiteX3" fmla="*/ 617485 w 1186399"/>
                <a:gd name="connsiteY3" fmla="*/ 3262104 h 3262104"/>
                <a:gd name="connsiteX4" fmla="*/ 6717 w 1186399"/>
                <a:gd name="connsiteY4" fmla="*/ 0 h 3262104"/>
                <a:gd name="connsiteX0" fmla="*/ 6717 w 1186399"/>
                <a:gd name="connsiteY0" fmla="*/ 0 h 3262104"/>
                <a:gd name="connsiteX1" fmla="*/ 1106576 w 1186399"/>
                <a:gd name="connsiteY1" fmla="*/ 1769059 h 3262104"/>
                <a:gd name="connsiteX2" fmla="*/ 1164721 w 1186399"/>
                <a:gd name="connsiteY2" fmla="*/ 3122246 h 3262104"/>
                <a:gd name="connsiteX0" fmla="*/ 3540 w 1183222"/>
                <a:gd name="connsiteY0" fmla="*/ 0 h 3262104"/>
                <a:gd name="connsiteX1" fmla="*/ 1103399 w 1183222"/>
                <a:gd name="connsiteY1" fmla="*/ 1769059 h 3262104"/>
                <a:gd name="connsiteX2" fmla="*/ 1161544 w 1183222"/>
                <a:gd name="connsiteY2" fmla="*/ 3122246 h 3262104"/>
                <a:gd name="connsiteX3" fmla="*/ 614308 w 1183222"/>
                <a:gd name="connsiteY3" fmla="*/ 3262104 h 3262104"/>
                <a:gd name="connsiteX4" fmla="*/ 3540 w 1183222"/>
                <a:gd name="connsiteY4" fmla="*/ 0 h 3262104"/>
                <a:gd name="connsiteX0" fmla="*/ 3540 w 1183222"/>
                <a:gd name="connsiteY0" fmla="*/ 0 h 3262104"/>
                <a:gd name="connsiteX1" fmla="*/ 1103399 w 1183222"/>
                <a:gd name="connsiteY1" fmla="*/ 1769059 h 3262104"/>
                <a:gd name="connsiteX2" fmla="*/ 1161544 w 1183222"/>
                <a:gd name="connsiteY2" fmla="*/ 3122246 h 3262104"/>
                <a:gd name="connsiteX0" fmla="*/ 1500 w 1181182"/>
                <a:gd name="connsiteY0" fmla="*/ 0 h 3262104"/>
                <a:gd name="connsiteX1" fmla="*/ 1101359 w 1181182"/>
                <a:gd name="connsiteY1" fmla="*/ 1769059 h 3262104"/>
                <a:gd name="connsiteX2" fmla="*/ 1159504 w 1181182"/>
                <a:gd name="connsiteY2" fmla="*/ 3122246 h 3262104"/>
                <a:gd name="connsiteX3" fmla="*/ 612268 w 1181182"/>
                <a:gd name="connsiteY3" fmla="*/ 3262104 h 3262104"/>
                <a:gd name="connsiteX4" fmla="*/ 986812 w 1181182"/>
                <a:gd name="connsiteY4" fmla="*/ 2376911 h 3262104"/>
                <a:gd name="connsiteX5" fmla="*/ 1500 w 1181182"/>
                <a:gd name="connsiteY5" fmla="*/ 0 h 3262104"/>
                <a:gd name="connsiteX0" fmla="*/ 1500 w 1181182"/>
                <a:gd name="connsiteY0" fmla="*/ 0 h 3262104"/>
                <a:gd name="connsiteX1" fmla="*/ 1101359 w 1181182"/>
                <a:gd name="connsiteY1" fmla="*/ 1769059 h 3262104"/>
                <a:gd name="connsiteX2" fmla="*/ 1159504 w 1181182"/>
                <a:gd name="connsiteY2" fmla="*/ 3122246 h 3262104"/>
                <a:gd name="connsiteX0" fmla="*/ 2550 w 1182232"/>
                <a:gd name="connsiteY0" fmla="*/ 7 h 3262111"/>
                <a:gd name="connsiteX1" fmla="*/ 1102409 w 1182232"/>
                <a:gd name="connsiteY1" fmla="*/ 1769066 h 3262111"/>
                <a:gd name="connsiteX2" fmla="*/ 1160554 w 1182232"/>
                <a:gd name="connsiteY2" fmla="*/ 3122253 h 3262111"/>
                <a:gd name="connsiteX3" fmla="*/ 613318 w 1182232"/>
                <a:gd name="connsiteY3" fmla="*/ 3262111 h 3262111"/>
                <a:gd name="connsiteX4" fmla="*/ 987862 w 1182232"/>
                <a:gd name="connsiteY4" fmla="*/ 2376918 h 3262111"/>
                <a:gd name="connsiteX5" fmla="*/ 1011243 w 1182232"/>
                <a:gd name="connsiteY5" fmla="*/ 1418801 h 3262111"/>
                <a:gd name="connsiteX6" fmla="*/ 2550 w 1182232"/>
                <a:gd name="connsiteY6" fmla="*/ 7 h 3262111"/>
                <a:gd name="connsiteX0" fmla="*/ 2550 w 1182232"/>
                <a:gd name="connsiteY0" fmla="*/ 7 h 3262111"/>
                <a:gd name="connsiteX1" fmla="*/ 1102409 w 1182232"/>
                <a:gd name="connsiteY1" fmla="*/ 1769066 h 3262111"/>
                <a:gd name="connsiteX2" fmla="*/ 1160554 w 1182232"/>
                <a:gd name="connsiteY2" fmla="*/ 3122253 h 3262111"/>
                <a:gd name="connsiteX0" fmla="*/ 2230 w 1181912"/>
                <a:gd name="connsiteY0" fmla="*/ 7 h 3262111"/>
                <a:gd name="connsiteX1" fmla="*/ 1102089 w 1181912"/>
                <a:gd name="connsiteY1" fmla="*/ 1769066 h 3262111"/>
                <a:gd name="connsiteX2" fmla="*/ 1160234 w 1181912"/>
                <a:gd name="connsiteY2" fmla="*/ 3122253 h 3262111"/>
                <a:gd name="connsiteX3" fmla="*/ 612998 w 1181912"/>
                <a:gd name="connsiteY3" fmla="*/ 3262111 h 3262111"/>
                <a:gd name="connsiteX4" fmla="*/ 987542 w 1181912"/>
                <a:gd name="connsiteY4" fmla="*/ 2376918 h 3262111"/>
                <a:gd name="connsiteX5" fmla="*/ 1010923 w 1181912"/>
                <a:gd name="connsiteY5" fmla="*/ 1418801 h 3262111"/>
                <a:gd name="connsiteX6" fmla="*/ 2230 w 1181912"/>
                <a:gd name="connsiteY6" fmla="*/ 7 h 3262111"/>
                <a:gd name="connsiteX0" fmla="*/ 2230 w 1181912"/>
                <a:gd name="connsiteY0" fmla="*/ 7 h 3262111"/>
                <a:gd name="connsiteX1" fmla="*/ 1102089 w 1181912"/>
                <a:gd name="connsiteY1" fmla="*/ 1769066 h 3262111"/>
                <a:gd name="connsiteX2" fmla="*/ 1160234 w 1181912"/>
                <a:gd name="connsiteY2" fmla="*/ 3122253 h 3262111"/>
                <a:gd name="connsiteX0" fmla="*/ 2230 w 1181912"/>
                <a:gd name="connsiteY0" fmla="*/ 7 h 3262111"/>
                <a:gd name="connsiteX1" fmla="*/ 1102089 w 1181912"/>
                <a:gd name="connsiteY1" fmla="*/ 1769066 h 3262111"/>
                <a:gd name="connsiteX2" fmla="*/ 1160234 w 1181912"/>
                <a:gd name="connsiteY2" fmla="*/ 3122253 h 3262111"/>
                <a:gd name="connsiteX3" fmla="*/ 612998 w 1181912"/>
                <a:gd name="connsiteY3" fmla="*/ 3262111 h 3262111"/>
                <a:gd name="connsiteX4" fmla="*/ 987542 w 1181912"/>
                <a:gd name="connsiteY4" fmla="*/ 2376918 h 3262111"/>
                <a:gd name="connsiteX5" fmla="*/ 1010923 w 1181912"/>
                <a:gd name="connsiteY5" fmla="*/ 1418801 h 3262111"/>
                <a:gd name="connsiteX6" fmla="*/ 2230 w 1181912"/>
                <a:gd name="connsiteY6" fmla="*/ 7 h 3262111"/>
                <a:gd name="connsiteX0" fmla="*/ 2230 w 1181912"/>
                <a:gd name="connsiteY0" fmla="*/ 7 h 3262111"/>
                <a:gd name="connsiteX1" fmla="*/ 1102089 w 1181912"/>
                <a:gd name="connsiteY1" fmla="*/ 1769066 h 3262111"/>
                <a:gd name="connsiteX2" fmla="*/ 1160234 w 1181912"/>
                <a:gd name="connsiteY2" fmla="*/ 3122253 h 3262111"/>
                <a:gd name="connsiteX0" fmla="*/ 14512 w 1194194"/>
                <a:gd name="connsiteY0" fmla="*/ 52799 h 3314903"/>
                <a:gd name="connsiteX1" fmla="*/ 1114371 w 1194194"/>
                <a:gd name="connsiteY1" fmla="*/ 1821858 h 3314903"/>
                <a:gd name="connsiteX2" fmla="*/ 1172516 w 1194194"/>
                <a:gd name="connsiteY2" fmla="*/ 3175045 h 3314903"/>
                <a:gd name="connsiteX3" fmla="*/ 625280 w 1194194"/>
                <a:gd name="connsiteY3" fmla="*/ 3314903 h 3314903"/>
                <a:gd name="connsiteX4" fmla="*/ 999824 w 1194194"/>
                <a:gd name="connsiteY4" fmla="*/ 2429710 h 3314903"/>
                <a:gd name="connsiteX5" fmla="*/ 1023205 w 1194194"/>
                <a:gd name="connsiteY5" fmla="*/ 1471593 h 3314903"/>
                <a:gd name="connsiteX6" fmla="*/ 602317 w 1194194"/>
                <a:gd name="connsiteY6" fmla="*/ 528692 h 3314903"/>
                <a:gd name="connsiteX7" fmla="*/ 14512 w 1194194"/>
                <a:gd name="connsiteY7" fmla="*/ 52799 h 3314903"/>
                <a:gd name="connsiteX0" fmla="*/ 14512 w 1194194"/>
                <a:gd name="connsiteY0" fmla="*/ 52799 h 3314903"/>
                <a:gd name="connsiteX1" fmla="*/ 1114371 w 1194194"/>
                <a:gd name="connsiteY1" fmla="*/ 1821858 h 3314903"/>
                <a:gd name="connsiteX2" fmla="*/ 1172516 w 1194194"/>
                <a:gd name="connsiteY2" fmla="*/ 3175045 h 3314903"/>
                <a:gd name="connsiteX0" fmla="*/ 14631 w 1194313"/>
                <a:gd name="connsiteY0" fmla="*/ 52361 h 3314465"/>
                <a:gd name="connsiteX1" fmla="*/ 1114490 w 1194313"/>
                <a:gd name="connsiteY1" fmla="*/ 1821420 h 3314465"/>
                <a:gd name="connsiteX2" fmla="*/ 1172635 w 1194313"/>
                <a:gd name="connsiteY2" fmla="*/ 3174607 h 3314465"/>
                <a:gd name="connsiteX3" fmla="*/ 625399 w 1194313"/>
                <a:gd name="connsiteY3" fmla="*/ 3314465 h 3314465"/>
                <a:gd name="connsiteX4" fmla="*/ 999943 w 1194313"/>
                <a:gd name="connsiteY4" fmla="*/ 2429272 h 3314465"/>
                <a:gd name="connsiteX5" fmla="*/ 1023324 w 1194313"/>
                <a:gd name="connsiteY5" fmla="*/ 1471155 h 3314465"/>
                <a:gd name="connsiteX6" fmla="*/ 602436 w 1194313"/>
                <a:gd name="connsiteY6" fmla="*/ 528254 h 3314465"/>
                <a:gd name="connsiteX7" fmla="*/ 14631 w 1194313"/>
                <a:gd name="connsiteY7" fmla="*/ 52361 h 3314465"/>
                <a:gd name="connsiteX0" fmla="*/ 14631 w 1194313"/>
                <a:gd name="connsiteY0" fmla="*/ 52361 h 3314465"/>
                <a:gd name="connsiteX1" fmla="*/ 1114490 w 1194313"/>
                <a:gd name="connsiteY1" fmla="*/ 1821420 h 3314465"/>
                <a:gd name="connsiteX2" fmla="*/ 1172635 w 1194313"/>
                <a:gd name="connsiteY2" fmla="*/ 3174607 h 3314465"/>
                <a:gd name="connsiteX0" fmla="*/ 14631 w 1194313"/>
                <a:gd name="connsiteY0" fmla="*/ 52361 h 3314465"/>
                <a:gd name="connsiteX1" fmla="*/ 1114490 w 1194313"/>
                <a:gd name="connsiteY1" fmla="*/ 1821420 h 3314465"/>
                <a:gd name="connsiteX2" fmla="*/ 1172635 w 1194313"/>
                <a:gd name="connsiteY2" fmla="*/ 3174607 h 3314465"/>
                <a:gd name="connsiteX3" fmla="*/ 625399 w 1194313"/>
                <a:gd name="connsiteY3" fmla="*/ 3314465 h 3314465"/>
                <a:gd name="connsiteX4" fmla="*/ 999943 w 1194313"/>
                <a:gd name="connsiteY4" fmla="*/ 2429272 h 3314465"/>
                <a:gd name="connsiteX5" fmla="*/ 1023324 w 1194313"/>
                <a:gd name="connsiteY5" fmla="*/ 1471155 h 3314465"/>
                <a:gd name="connsiteX6" fmla="*/ 602436 w 1194313"/>
                <a:gd name="connsiteY6" fmla="*/ 528254 h 3314465"/>
                <a:gd name="connsiteX7" fmla="*/ 14631 w 1194313"/>
                <a:gd name="connsiteY7" fmla="*/ 52361 h 3314465"/>
                <a:gd name="connsiteX0" fmla="*/ 14631 w 1194313"/>
                <a:gd name="connsiteY0" fmla="*/ 52361 h 3314465"/>
                <a:gd name="connsiteX1" fmla="*/ 1114490 w 1194313"/>
                <a:gd name="connsiteY1" fmla="*/ 1821420 h 3314465"/>
                <a:gd name="connsiteX2" fmla="*/ 1172635 w 1194313"/>
                <a:gd name="connsiteY2" fmla="*/ 3174607 h 3314465"/>
                <a:gd name="connsiteX0" fmla="*/ 8943 w 1188625"/>
                <a:gd name="connsiteY0" fmla="*/ 10380 h 3272484"/>
                <a:gd name="connsiteX1" fmla="*/ 1108802 w 1188625"/>
                <a:gd name="connsiteY1" fmla="*/ 1779439 h 3272484"/>
                <a:gd name="connsiteX2" fmla="*/ 1166947 w 1188625"/>
                <a:gd name="connsiteY2" fmla="*/ 3132626 h 3272484"/>
                <a:gd name="connsiteX3" fmla="*/ 619711 w 1188625"/>
                <a:gd name="connsiteY3" fmla="*/ 3272484 h 3272484"/>
                <a:gd name="connsiteX4" fmla="*/ 994255 w 1188625"/>
                <a:gd name="connsiteY4" fmla="*/ 2387291 h 3272484"/>
                <a:gd name="connsiteX5" fmla="*/ 1017636 w 1188625"/>
                <a:gd name="connsiteY5" fmla="*/ 1429174 h 3272484"/>
                <a:gd name="connsiteX6" fmla="*/ 596748 w 1188625"/>
                <a:gd name="connsiteY6" fmla="*/ 486273 h 3272484"/>
                <a:gd name="connsiteX7" fmla="*/ 8943 w 1188625"/>
                <a:gd name="connsiteY7" fmla="*/ 10380 h 3272484"/>
                <a:gd name="connsiteX0" fmla="*/ 8943 w 1188625"/>
                <a:gd name="connsiteY0" fmla="*/ 10380 h 3272484"/>
                <a:gd name="connsiteX1" fmla="*/ 1108802 w 1188625"/>
                <a:gd name="connsiteY1" fmla="*/ 1779439 h 3272484"/>
                <a:gd name="connsiteX2" fmla="*/ 1166947 w 1188625"/>
                <a:gd name="connsiteY2" fmla="*/ 3132626 h 3272484"/>
                <a:gd name="connsiteX0" fmla="*/ 8943 w 1188625"/>
                <a:gd name="connsiteY0" fmla="*/ 10380 h 3272484"/>
                <a:gd name="connsiteX1" fmla="*/ 1108802 w 1188625"/>
                <a:gd name="connsiteY1" fmla="*/ 1779439 h 3272484"/>
                <a:gd name="connsiteX2" fmla="*/ 1166947 w 1188625"/>
                <a:gd name="connsiteY2" fmla="*/ 3132626 h 3272484"/>
                <a:gd name="connsiteX3" fmla="*/ 619711 w 1188625"/>
                <a:gd name="connsiteY3" fmla="*/ 3272484 h 3272484"/>
                <a:gd name="connsiteX4" fmla="*/ 994255 w 1188625"/>
                <a:gd name="connsiteY4" fmla="*/ 2387291 h 3272484"/>
                <a:gd name="connsiteX5" fmla="*/ 1017636 w 1188625"/>
                <a:gd name="connsiteY5" fmla="*/ 1429174 h 3272484"/>
                <a:gd name="connsiteX6" fmla="*/ 596748 w 1188625"/>
                <a:gd name="connsiteY6" fmla="*/ 486273 h 3272484"/>
                <a:gd name="connsiteX7" fmla="*/ 8943 w 1188625"/>
                <a:gd name="connsiteY7" fmla="*/ 10380 h 3272484"/>
                <a:gd name="connsiteX0" fmla="*/ 8943 w 1188625"/>
                <a:gd name="connsiteY0" fmla="*/ 10380 h 3272484"/>
                <a:gd name="connsiteX1" fmla="*/ 1108802 w 1188625"/>
                <a:gd name="connsiteY1" fmla="*/ 1779439 h 3272484"/>
                <a:gd name="connsiteX2" fmla="*/ 1166947 w 1188625"/>
                <a:gd name="connsiteY2" fmla="*/ 3132626 h 3272484"/>
                <a:gd name="connsiteX0" fmla="*/ 8645 w 1188327"/>
                <a:gd name="connsiteY0" fmla="*/ 11661 h 3273765"/>
                <a:gd name="connsiteX1" fmla="*/ 1108504 w 1188327"/>
                <a:gd name="connsiteY1" fmla="*/ 1780720 h 3273765"/>
                <a:gd name="connsiteX2" fmla="*/ 1166649 w 1188327"/>
                <a:gd name="connsiteY2" fmla="*/ 3133907 h 3273765"/>
                <a:gd name="connsiteX3" fmla="*/ 619413 w 1188327"/>
                <a:gd name="connsiteY3" fmla="*/ 3273765 h 3273765"/>
                <a:gd name="connsiteX4" fmla="*/ 993957 w 1188327"/>
                <a:gd name="connsiteY4" fmla="*/ 2388572 h 3273765"/>
                <a:gd name="connsiteX5" fmla="*/ 1017338 w 1188327"/>
                <a:gd name="connsiteY5" fmla="*/ 1430455 h 3273765"/>
                <a:gd name="connsiteX6" fmla="*/ 596450 w 1188327"/>
                <a:gd name="connsiteY6" fmla="*/ 487554 h 3273765"/>
                <a:gd name="connsiteX7" fmla="*/ 8645 w 1188327"/>
                <a:gd name="connsiteY7" fmla="*/ 11661 h 3273765"/>
                <a:gd name="connsiteX0" fmla="*/ 8645 w 1188327"/>
                <a:gd name="connsiteY0" fmla="*/ 11661 h 3273765"/>
                <a:gd name="connsiteX1" fmla="*/ 1108504 w 1188327"/>
                <a:gd name="connsiteY1" fmla="*/ 1780720 h 3273765"/>
                <a:gd name="connsiteX2" fmla="*/ 1166649 w 1188327"/>
                <a:gd name="connsiteY2" fmla="*/ 3133907 h 3273765"/>
                <a:gd name="connsiteX0" fmla="*/ 8645 w 1188327"/>
                <a:gd name="connsiteY0" fmla="*/ 11661 h 3273765"/>
                <a:gd name="connsiteX1" fmla="*/ 1108504 w 1188327"/>
                <a:gd name="connsiteY1" fmla="*/ 1780720 h 3273765"/>
                <a:gd name="connsiteX2" fmla="*/ 1166649 w 1188327"/>
                <a:gd name="connsiteY2" fmla="*/ 3133907 h 3273765"/>
                <a:gd name="connsiteX3" fmla="*/ 619413 w 1188327"/>
                <a:gd name="connsiteY3" fmla="*/ 3273765 h 3273765"/>
                <a:gd name="connsiteX4" fmla="*/ 993957 w 1188327"/>
                <a:gd name="connsiteY4" fmla="*/ 2388572 h 3273765"/>
                <a:gd name="connsiteX5" fmla="*/ 1017338 w 1188327"/>
                <a:gd name="connsiteY5" fmla="*/ 1430455 h 3273765"/>
                <a:gd name="connsiteX6" fmla="*/ 596450 w 1188327"/>
                <a:gd name="connsiteY6" fmla="*/ 487554 h 3273765"/>
                <a:gd name="connsiteX7" fmla="*/ 8645 w 1188327"/>
                <a:gd name="connsiteY7" fmla="*/ 11661 h 3273765"/>
                <a:gd name="connsiteX0" fmla="*/ 8645 w 1188327"/>
                <a:gd name="connsiteY0" fmla="*/ 11661 h 3273765"/>
                <a:gd name="connsiteX1" fmla="*/ 1108504 w 1188327"/>
                <a:gd name="connsiteY1" fmla="*/ 1780720 h 3273765"/>
                <a:gd name="connsiteX2" fmla="*/ 1166649 w 1188327"/>
                <a:gd name="connsiteY2" fmla="*/ 3133907 h 3273765"/>
                <a:gd name="connsiteX0" fmla="*/ 8645 w 1188327"/>
                <a:gd name="connsiteY0" fmla="*/ 11661 h 3273765"/>
                <a:gd name="connsiteX1" fmla="*/ 1108504 w 1188327"/>
                <a:gd name="connsiteY1" fmla="*/ 1780720 h 3273765"/>
                <a:gd name="connsiteX2" fmla="*/ 1166649 w 1188327"/>
                <a:gd name="connsiteY2" fmla="*/ 3133907 h 3273765"/>
                <a:gd name="connsiteX3" fmla="*/ 619413 w 1188327"/>
                <a:gd name="connsiteY3" fmla="*/ 3273765 h 3273765"/>
                <a:gd name="connsiteX4" fmla="*/ 928700 w 1188327"/>
                <a:gd name="connsiteY4" fmla="*/ 2375026 h 3273765"/>
                <a:gd name="connsiteX5" fmla="*/ 1017338 w 1188327"/>
                <a:gd name="connsiteY5" fmla="*/ 1430455 h 3273765"/>
                <a:gd name="connsiteX6" fmla="*/ 596450 w 1188327"/>
                <a:gd name="connsiteY6" fmla="*/ 487554 h 3273765"/>
                <a:gd name="connsiteX7" fmla="*/ 8645 w 1188327"/>
                <a:gd name="connsiteY7" fmla="*/ 11661 h 3273765"/>
                <a:gd name="connsiteX0" fmla="*/ 8645 w 1188327"/>
                <a:gd name="connsiteY0" fmla="*/ 11661 h 3273765"/>
                <a:gd name="connsiteX1" fmla="*/ 1108504 w 1188327"/>
                <a:gd name="connsiteY1" fmla="*/ 1780720 h 3273765"/>
                <a:gd name="connsiteX2" fmla="*/ 1166649 w 1188327"/>
                <a:gd name="connsiteY2" fmla="*/ 3133907 h 3273765"/>
                <a:gd name="connsiteX0" fmla="*/ 8645 w 1188327"/>
                <a:gd name="connsiteY0" fmla="*/ 11661 h 3273765"/>
                <a:gd name="connsiteX1" fmla="*/ 1108504 w 1188327"/>
                <a:gd name="connsiteY1" fmla="*/ 1780720 h 3273765"/>
                <a:gd name="connsiteX2" fmla="*/ 1166649 w 1188327"/>
                <a:gd name="connsiteY2" fmla="*/ 3133907 h 3273765"/>
                <a:gd name="connsiteX3" fmla="*/ 619413 w 1188327"/>
                <a:gd name="connsiteY3" fmla="*/ 3273765 h 3273765"/>
                <a:gd name="connsiteX4" fmla="*/ 928700 w 1188327"/>
                <a:gd name="connsiteY4" fmla="*/ 2375026 h 3273765"/>
                <a:gd name="connsiteX5" fmla="*/ 1017338 w 1188327"/>
                <a:gd name="connsiteY5" fmla="*/ 1430455 h 3273765"/>
                <a:gd name="connsiteX6" fmla="*/ 596450 w 1188327"/>
                <a:gd name="connsiteY6" fmla="*/ 487554 h 3273765"/>
                <a:gd name="connsiteX7" fmla="*/ 8645 w 1188327"/>
                <a:gd name="connsiteY7" fmla="*/ 11661 h 3273765"/>
                <a:gd name="connsiteX0" fmla="*/ 8645 w 1188327"/>
                <a:gd name="connsiteY0" fmla="*/ 11661 h 3273765"/>
                <a:gd name="connsiteX1" fmla="*/ 1108504 w 1188327"/>
                <a:gd name="connsiteY1" fmla="*/ 1780720 h 3273765"/>
                <a:gd name="connsiteX2" fmla="*/ 1166649 w 1188327"/>
                <a:gd name="connsiteY2" fmla="*/ 3133907 h 3273765"/>
                <a:gd name="connsiteX0" fmla="*/ 8645 w 1188327"/>
                <a:gd name="connsiteY0" fmla="*/ 11661 h 3273765"/>
                <a:gd name="connsiteX1" fmla="*/ 1108504 w 1188327"/>
                <a:gd name="connsiteY1" fmla="*/ 1780720 h 3273765"/>
                <a:gd name="connsiteX2" fmla="*/ 1166649 w 1188327"/>
                <a:gd name="connsiteY2" fmla="*/ 3133907 h 3273765"/>
                <a:gd name="connsiteX3" fmla="*/ 619413 w 1188327"/>
                <a:gd name="connsiteY3" fmla="*/ 3273765 h 3273765"/>
                <a:gd name="connsiteX4" fmla="*/ 928700 w 1188327"/>
                <a:gd name="connsiteY4" fmla="*/ 2375026 h 3273765"/>
                <a:gd name="connsiteX5" fmla="*/ 1017338 w 1188327"/>
                <a:gd name="connsiteY5" fmla="*/ 1430455 h 3273765"/>
                <a:gd name="connsiteX6" fmla="*/ 596450 w 1188327"/>
                <a:gd name="connsiteY6" fmla="*/ 487554 h 3273765"/>
                <a:gd name="connsiteX7" fmla="*/ 8645 w 1188327"/>
                <a:gd name="connsiteY7" fmla="*/ 11661 h 3273765"/>
                <a:gd name="connsiteX0" fmla="*/ 8645 w 1188327"/>
                <a:gd name="connsiteY0" fmla="*/ 11661 h 3273765"/>
                <a:gd name="connsiteX1" fmla="*/ 1108504 w 1188327"/>
                <a:gd name="connsiteY1" fmla="*/ 1780720 h 3273765"/>
                <a:gd name="connsiteX2" fmla="*/ 1166649 w 1188327"/>
                <a:gd name="connsiteY2" fmla="*/ 3133907 h 3273765"/>
                <a:gd name="connsiteX0" fmla="*/ 8645 w 1188327"/>
                <a:gd name="connsiteY0" fmla="*/ 11661 h 3273765"/>
                <a:gd name="connsiteX1" fmla="*/ 1108504 w 1188327"/>
                <a:gd name="connsiteY1" fmla="*/ 1780720 h 3273765"/>
                <a:gd name="connsiteX2" fmla="*/ 1166649 w 1188327"/>
                <a:gd name="connsiteY2" fmla="*/ 3133907 h 3273765"/>
                <a:gd name="connsiteX3" fmla="*/ 619413 w 1188327"/>
                <a:gd name="connsiteY3" fmla="*/ 3273765 h 3273765"/>
                <a:gd name="connsiteX4" fmla="*/ 928700 w 1188327"/>
                <a:gd name="connsiteY4" fmla="*/ 2375026 h 3273765"/>
                <a:gd name="connsiteX5" fmla="*/ 1017338 w 1188327"/>
                <a:gd name="connsiteY5" fmla="*/ 1430455 h 3273765"/>
                <a:gd name="connsiteX6" fmla="*/ 596450 w 1188327"/>
                <a:gd name="connsiteY6" fmla="*/ 487554 h 3273765"/>
                <a:gd name="connsiteX7" fmla="*/ 8645 w 1188327"/>
                <a:gd name="connsiteY7" fmla="*/ 11661 h 3273765"/>
                <a:gd name="connsiteX0" fmla="*/ 8645 w 1188327"/>
                <a:gd name="connsiteY0" fmla="*/ 11661 h 3273765"/>
                <a:gd name="connsiteX1" fmla="*/ 1108504 w 1188327"/>
                <a:gd name="connsiteY1" fmla="*/ 1780720 h 3273765"/>
                <a:gd name="connsiteX2" fmla="*/ 1166649 w 1188327"/>
                <a:gd name="connsiteY2" fmla="*/ 3133907 h 3273765"/>
                <a:gd name="connsiteX0" fmla="*/ 8645 w 1188327"/>
                <a:gd name="connsiteY0" fmla="*/ 11661 h 3273765"/>
                <a:gd name="connsiteX1" fmla="*/ 1108504 w 1188327"/>
                <a:gd name="connsiteY1" fmla="*/ 1780720 h 3273765"/>
                <a:gd name="connsiteX2" fmla="*/ 1166649 w 1188327"/>
                <a:gd name="connsiteY2" fmla="*/ 3133907 h 3273765"/>
                <a:gd name="connsiteX3" fmla="*/ 619413 w 1188327"/>
                <a:gd name="connsiteY3" fmla="*/ 3273765 h 3273765"/>
                <a:gd name="connsiteX4" fmla="*/ 928700 w 1188327"/>
                <a:gd name="connsiteY4" fmla="*/ 2375026 h 3273765"/>
                <a:gd name="connsiteX5" fmla="*/ 1017338 w 1188327"/>
                <a:gd name="connsiteY5" fmla="*/ 1430455 h 3273765"/>
                <a:gd name="connsiteX6" fmla="*/ 596450 w 1188327"/>
                <a:gd name="connsiteY6" fmla="*/ 487554 h 3273765"/>
                <a:gd name="connsiteX7" fmla="*/ 8645 w 1188327"/>
                <a:gd name="connsiteY7" fmla="*/ 11661 h 3273765"/>
                <a:gd name="connsiteX0" fmla="*/ 8645 w 1188327"/>
                <a:gd name="connsiteY0" fmla="*/ 11661 h 3273765"/>
                <a:gd name="connsiteX1" fmla="*/ 1108504 w 1188327"/>
                <a:gd name="connsiteY1" fmla="*/ 1780720 h 3273765"/>
                <a:gd name="connsiteX2" fmla="*/ 1166649 w 1188327"/>
                <a:gd name="connsiteY2" fmla="*/ 3133907 h 3273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8327" h="3273765" stroke="0" extrusionOk="0">
                  <a:moveTo>
                    <a:pt x="8645" y="11661"/>
                  </a:moveTo>
                  <a:cubicBezTo>
                    <a:pt x="499376" y="185383"/>
                    <a:pt x="938364" y="862918"/>
                    <a:pt x="1108504" y="1780720"/>
                  </a:cubicBezTo>
                  <a:cubicBezTo>
                    <a:pt x="1189035" y="2215135"/>
                    <a:pt x="1209050" y="2680921"/>
                    <a:pt x="1166649" y="3133907"/>
                  </a:cubicBezTo>
                  <a:cubicBezTo>
                    <a:pt x="985105" y="3202061"/>
                    <a:pt x="813243" y="3242863"/>
                    <a:pt x="619413" y="3273765"/>
                  </a:cubicBezTo>
                  <a:cubicBezTo>
                    <a:pt x="681620" y="3154861"/>
                    <a:pt x="845884" y="2753592"/>
                    <a:pt x="928700" y="2375026"/>
                  </a:cubicBezTo>
                  <a:cubicBezTo>
                    <a:pt x="985740" y="2116266"/>
                    <a:pt x="1007974" y="1801251"/>
                    <a:pt x="1017338" y="1430455"/>
                  </a:cubicBezTo>
                  <a:cubicBezTo>
                    <a:pt x="928119" y="1123532"/>
                    <a:pt x="791050" y="712167"/>
                    <a:pt x="596450" y="487554"/>
                  </a:cubicBezTo>
                  <a:cubicBezTo>
                    <a:pt x="442967" y="212750"/>
                    <a:pt x="-72703" y="-60227"/>
                    <a:pt x="8645" y="11661"/>
                  </a:cubicBezTo>
                  <a:close/>
                </a:path>
                <a:path w="1188327" h="3273765" fill="none">
                  <a:moveTo>
                    <a:pt x="8645" y="11661"/>
                  </a:moveTo>
                  <a:cubicBezTo>
                    <a:pt x="518328" y="187315"/>
                    <a:pt x="938364" y="862918"/>
                    <a:pt x="1108504" y="1780720"/>
                  </a:cubicBezTo>
                  <a:cubicBezTo>
                    <a:pt x="1189035" y="2215135"/>
                    <a:pt x="1209050" y="2680921"/>
                    <a:pt x="1166649" y="3133907"/>
                  </a:cubicBezTo>
                </a:path>
              </a:pathLst>
            </a:custGeom>
            <a:noFill/>
            <a:ln w="38100" cap="rnd"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de-DE" sz="1000" dirty="0"/>
            </a:p>
          </p:txBody>
        </p:sp>
        <p:sp>
          <p:nvSpPr>
            <p:cNvPr id="10" name="Bogen 11"/>
            <p:cNvSpPr/>
            <p:nvPr/>
          </p:nvSpPr>
          <p:spPr>
            <a:xfrm rot="10800000" flipH="1" flipV="1">
              <a:off x="3362092" y="1221017"/>
              <a:ext cx="2063660" cy="1244870"/>
            </a:xfrm>
            <a:custGeom>
              <a:avLst/>
              <a:gdLst>
                <a:gd name="connsiteX0" fmla="*/ 12734 w 1728000"/>
                <a:gd name="connsiteY0" fmla="*/ 149207 h 359992"/>
                <a:gd name="connsiteX1" fmla="*/ 864208 w 1728000"/>
                <a:gd name="connsiteY1" fmla="*/ 0 h 359992"/>
                <a:gd name="connsiteX2" fmla="*/ 1716813 w 1728000"/>
                <a:gd name="connsiteY2" fmla="*/ 151125 h 359992"/>
                <a:gd name="connsiteX3" fmla="*/ 864000 w 1728000"/>
                <a:gd name="connsiteY3" fmla="*/ 179996 h 359992"/>
                <a:gd name="connsiteX4" fmla="*/ 12734 w 1728000"/>
                <a:gd name="connsiteY4" fmla="*/ 149207 h 359992"/>
                <a:gd name="connsiteX0" fmla="*/ 12734 w 1728000"/>
                <a:gd name="connsiteY0" fmla="*/ 149207 h 359992"/>
                <a:gd name="connsiteX1" fmla="*/ 864208 w 1728000"/>
                <a:gd name="connsiteY1" fmla="*/ 0 h 359992"/>
                <a:gd name="connsiteX2" fmla="*/ 1716813 w 1728000"/>
                <a:gd name="connsiteY2" fmla="*/ 151125 h 359992"/>
                <a:gd name="connsiteX0" fmla="*/ 6 w 1704085"/>
                <a:gd name="connsiteY0" fmla="*/ 149207 h 367074"/>
                <a:gd name="connsiteX1" fmla="*/ 851480 w 1704085"/>
                <a:gd name="connsiteY1" fmla="*/ 0 h 367074"/>
                <a:gd name="connsiteX2" fmla="*/ 1704085 w 1704085"/>
                <a:gd name="connsiteY2" fmla="*/ 151125 h 367074"/>
                <a:gd name="connsiteX3" fmla="*/ 851272 w 1704085"/>
                <a:gd name="connsiteY3" fmla="*/ 179996 h 367074"/>
                <a:gd name="connsiteX4" fmla="*/ 6 w 1704085"/>
                <a:gd name="connsiteY4" fmla="*/ 149207 h 367074"/>
                <a:gd name="connsiteX0" fmla="*/ 6 w 1704085"/>
                <a:gd name="connsiteY0" fmla="*/ 149207 h 367074"/>
                <a:gd name="connsiteX1" fmla="*/ 851480 w 1704085"/>
                <a:gd name="connsiteY1" fmla="*/ 0 h 367074"/>
                <a:gd name="connsiteX2" fmla="*/ 1704085 w 1704085"/>
                <a:gd name="connsiteY2" fmla="*/ 151125 h 367074"/>
                <a:gd name="connsiteX0" fmla="*/ 404717 w 2108796"/>
                <a:gd name="connsiteY0" fmla="*/ 149207 h 1246975"/>
                <a:gd name="connsiteX1" fmla="*/ 1256191 w 2108796"/>
                <a:gd name="connsiteY1" fmla="*/ 0 h 1246975"/>
                <a:gd name="connsiteX2" fmla="*/ 2108796 w 2108796"/>
                <a:gd name="connsiteY2" fmla="*/ 151125 h 1246975"/>
                <a:gd name="connsiteX3" fmla="*/ 1255983 w 2108796"/>
                <a:gd name="connsiteY3" fmla="*/ 179996 h 1246975"/>
                <a:gd name="connsiteX4" fmla="*/ 30436 w 2108796"/>
                <a:gd name="connsiteY4" fmla="*/ 1246957 h 1246975"/>
                <a:gd name="connsiteX5" fmla="*/ 404717 w 2108796"/>
                <a:gd name="connsiteY5" fmla="*/ 149207 h 1246975"/>
                <a:gd name="connsiteX0" fmla="*/ 404717 w 2108796"/>
                <a:gd name="connsiteY0" fmla="*/ 149207 h 1246975"/>
                <a:gd name="connsiteX1" fmla="*/ 1256191 w 2108796"/>
                <a:gd name="connsiteY1" fmla="*/ 0 h 1246975"/>
                <a:gd name="connsiteX2" fmla="*/ 2108796 w 2108796"/>
                <a:gd name="connsiteY2" fmla="*/ 151125 h 1246975"/>
                <a:gd name="connsiteX0" fmla="*/ 404717 w 2108796"/>
                <a:gd name="connsiteY0" fmla="*/ 149207 h 1293046"/>
                <a:gd name="connsiteX1" fmla="*/ 1256191 w 2108796"/>
                <a:gd name="connsiteY1" fmla="*/ 0 h 1293046"/>
                <a:gd name="connsiteX2" fmla="*/ 2108796 w 2108796"/>
                <a:gd name="connsiteY2" fmla="*/ 151125 h 1293046"/>
                <a:gd name="connsiteX3" fmla="*/ 1255983 w 2108796"/>
                <a:gd name="connsiteY3" fmla="*/ 179996 h 1293046"/>
                <a:gd name="connsiteX4" fmla="*/ 1255986 w 2108796"/>
                <a:gd name="connsiteY4" fmla="*/ 1119957 h 1293046"/>
                <a:gd name="connsiteX5" fmla="*/ 30436 w 2108796"/>
                <a:gd name="connsiteY5" fmla="*/ 1246957 h 1293046"/>
                <a:gd name="connsiteX6" fmla="*/ 404717 w 2108796"/>
                <a:gd name="connsiteY6" fmla="*/ 149207 h 1293046"/>
                <a:gd name="connsiteX0" fmla="*/ 404717 w 2108796"/>
                <a:gd name="connsiteY0" fmla="*/ 149207 h 1293046"/>
                <a:gd name="connsiteX1" fmla="*/ 1256191 w 2108796"/>
                <a:gd name="connsiteY1" fmla="*/ 0 h 1293046"/>
                <a:gd name="connsiteX2" fmla="*/ 2108796 w 2108796"/>
                <a:gd name="connsiteY2" fmla="*/ 151125 h 1293046"/>
                <a:gd name="connsiteX0" fmla="*/ 404717 w 2108796"/>
                <a:gd name="connsiteY0" fmla="*/ 149207 h 1293046"/>
                <a:gd name="connsiteX1" fmla="*/ 1256191 w 2108796"/>
                <a:gd name="connsiteY1" fmla="*/ 0 h 1293046"/>
                <a:gd name="connsiteX2" fmla="*/ 2108796 w 2108796"/>
                <a:gd name="connsiteY2" fmla="*/ 151125 h 1293046"/>
                <a:gd name="connsiteX3" fmla="*/ 1255983 w 2108796"/>
                <a:gd name="connsiteY3" fmla="*/ 179996 h 1293046"/>
                <a:gd name="connsiteX4" fmla="*/ 1255986 w 2108796"/>
                <a:gd name="connsiteY4" fmla="*/ 1119957 h 1293046"/>
                <a:gd name="connsiteX5" fmla="*/ 30436 w 2108796"/>
                <a:gd name="connsiteY5" fmla="*/ 1246957 h 1293046"/>
                <a:gd name="connsiteX6" fmla="*/ 404717 w 2108796"/>
                <a:gd name="connsiteY6" fmla="*/ 149207 h 1293046"/>
                <a:gd name="connsiteX0" fmla="*/ 404717 w 2108796"/>
                <a:gd name="connsiteY0" fmla="*/ 149207 h 1293046"/>
                <a:gd name="connsiteX1" fmla="*/ 1256191 w 2108796"/>
                <a:gd name="connsiteY1" fmla="*/ 0 h 1293046"/>
                <a:gd name="connsiteX2" fmla="*/ 2108796 w 2108796"/>
                <a:gd name="connsiteY2" fmla="*/ 151125 h 1293046"/>
                <a:gd name="connsiteX0" fmla="*/ 404717 w 2108796"/>
                <a:gd name="connsiteY0" fmla="*/ 149207 h 1293046"/>
                <a:gd name="connsiteX1" fmla="*/ 1256191 w 2108796"/>
                <a:gd name="connsiteY1" fmla="*/ 0 h 1293046"/>
                <a:gd name="connsiteX2" fmla="*/ 2108796 w 2108796"/>
                <a:gd name="connsiteY2" fmla="*/ 151125 h 1293046"/>
                <a:gd name="connsiteX3" fmla="*/ 1255983 w 2108796"/>
                <a:gd name="connsiteY3" fmla="*/ 179996 h 1293046"/>
                <a:gd name="connsiteX4" fmla="*/ 1255986 w 2108796"/>
                <a:gd name="connsiteY4" fmla="*/ 1119957 h 1293046"/>
                <a:gd name="connsiteX5" fmla="*/ 30436 w 2108796"/>
                <a:gd name="connsiteY5" fmla="*/ 1246957 h 1293046"/>
                <a:gd name="connsiteX6" fmla="*/ 404717 w 2108796"/>
                <a:gd name="connsiteY6" fmla="*/ 149207 h 1293046"/>
                <a:gd name="connsiteX0" fmla="*/ 404717 w 2108796"/>
                <a:gd name="connsiteY0" fmla="*/ 149207 h 1293046"/>
                <a:gd name="connsiteX1" fmla="*/ 1256191 w 2108796"/>
                <a:gd name="connsiteY1" fmla="*/ 0 h 1293046"/>
                <a:gd name="connsiteX2" fmla="*/ 2108796 w 2108796"/>
                <a:gd name="connsiteY2" fmla="*/ 151125 h 1293046"/>
                <a:gd name="connsiteX0" fmla="*/ 404717 w 2108796"/>
                <a:gd name="connsiteY0" fmla="*/ 149207 h 1293046"/>
                <a:gd name="connsiteX1" fmla="*/ 1256191 w 2108796"/>
                <a:gd name="connsiteY1" fmla="*/ 0 h 1293046"/>
                <a:gd name="connsiteX2" fmla="*/ 2108796 w 2108796"/>
                <a:gd name="connsiteY2" fmla="*/ 151125 h 1293046"/>
                <a:gd name="connsiteX3" fmla="*/ 1255983 w 2108796"/>
                <a:gd name="connsiteY3" fmla="*/ 179996 h 1293046"/>
                <a:gd name="connsiteX4" fmla="*/ 1255986 w 2108796"/>
                <a:gd name="connsiteY4" fmla="*/ 1119957 h 1293046"/>
                <a:gd name="connsiteX5" fmla="*/ 30436 w 2108796"/>
                <a:gd name="connsiteY5" fmla="*/ 1246957 h 1293046"/>
                <a:gd name="connsiteX6" fmla="*/ 404717 w 2108796"/>
                <a:gd name="connsiteY6" fmla="*/ 149207 h 1293046"/>
                <a:gd name="connsiteX0" fmla="*/ 404717 w 2108796"/>
                <a:gd name="connsiteY0" fmla="*/ 149207 h 1293046"/>
                <a:gd name="connsiteX1" fmla="*/ 1256191 w 2108796"/>
                <a:gd name="connsiteY1" fmla="*/ 0 h 1293046"/>
                <a:gd name="connsiteX2" fmla="*/ 2108796 w 2108796"/>
                <a:gd name="connsiteY2" fmla="*/ 151125 h 1293046"/>
                <a:gd name="connsiteX0" fmla="*/ 404717 w 2108796"/>
                <a:gd name="connsiteY0" fmla="*/ 149207 h 1293046"/>
                <a:gd name="connsiteX1" fmla="*/ 1256191 w 2108796"/>
                <a:gd name="connsiteY1" fmla="*/ 0 h 1293046"/>
                <a:gd name="connsiteX2" fmla="*/ 2108796 w 2108796"/>
                <a:gd name="connsiteY2" fmla="*/ 151125 h 1293046"/>
                <a:gd name="connsiteX3" fmla="*/ 1255986 w 2108796"/>
                <a:gd name="connsiteY3" fmla="*/ 1119957 h 1293046"/>
                <a:gd name="connsiteX4" fmla="*/ 30436 w 2108796"/>
                <a:gd name="connsiteY4" fmla="*/ 1246957 h 1293046"/>
                <a:gd name="connsiteX5" fmla="*/ 404717 w 2108796"/>
                <a:gd name="connsiteY5" fmla="*/ 149207 h 1293046"/>
                <a:gd name="connsiteX0" fmla="*/ 404717 w 2108796"/>
                <a:gd name="connsiteY0" fmla="*/ 149207 h 1293046"/>
                <a:gd name="connsiteX1" fmla="*/ 1256191 w 2108796"/>
                <a:gd name="connsiteY1" fmla="*/ 0 h 1293046"/>
                <a:gd name="connsiteX2" fmla="*/ 2108796 w 2108796"/>
                <a:gd name="connsiteY2" fmla="*/ 151125 h 1293046"/>
                <a:gd name="connsiteX0" fmla="*/ 404717 w 2117939"/>
                <a:gd name="connsiteY0" fmla="*/ 191358 h 1335197"/>
                <a:gd name="connsiteX1" fmla="*/ 1256191 w 2117939"/>
                <a:gd name="connsiteY1" fmla="*/ 42151 h 1335197"/>
                <a:gd name="connsiteX2" fmla="*/ 2108796 w 2117939"/>
                <a:gd name="connsiteY2" fmla="*/ 193276 h 1335197"/>
                <a:gd name="connsiteX3" fmla="*/ 1252811 w 2117939"/>
                <a:gd name="connsiteY3" fmla="*/ 38157 h 1335197"/>
                <a:gd name="connsiteX4" fmla="*/ 1255986 w 2117939"/>
                <a:gd name="connsiteY4" fmla="*/ 1162108 h 1335197"/>
                <a:gd name="connsiteX5" fmla="*/ 30436 w 2117939"/>
                <a:gd name="connsiteY5" fmla="*/ 1289108 h 1335197"/>
                <a:gd name="connsiteX6" fmla="*/ 404717 w 2117939"/>
                <a:gd name="connsiteY6" fmla="*/ 191358 h 1335197"/>
                <a:gd name="connsiteX0" fmla="*/ 404717 w 2117939"/>
                <a:gd name="connsiteY0" fmla="*/ 191358 h 1335197"/>
                <a:gd name="connsiteX1" fmla="*/ 1256191 w 2117939"/>
                <a:gd name="connsiteY1" fmla="*/ 42151 h 1335197"/>
                <a:gd name="connsiteX2" fmla="*/ 2108796 w 2117939"/>
                <a:gd name="connsiteY2" fmla="*/ 193276 h 1335197"/>
                <a:gd name="connsiteX0" fmla="*/ 404717 w 2117939"/>
                <a:gd name="connsiteY0" fmla="*/ 191358 h 1335197"/>
                <a:gd name="connsiteX1" fmla="*/ 1256191 w 2117939"/>
                <a:gd name="connsiteY1" fmla="*/ 42151 h 1335197"/>
                <a:gd name="connsiteX2" fmla="*/ 2108796 w 2117939"/>
                <a:gd name="connsiteY2" fmla="*/ 193276 h 1335197"/>
                <a:gd name="connsiteX3" fmla="*/ 1252811 w 2117939"/>
                <a:gd name="connsiteY3" fmla="*/ 38157 h 1335197"/>
                <a:gd name="connsiteX4" fmla="*/ 1255986 w 2117939"/>
                <a:gd name="connsiteY4" fmla="*/ 1162108 h 1335197"/>
                <a:gd name="connsiteX5" fmla="*/ 30436 w 2117939"/>
                <a:gd name="connsiteY5" fmla="*/ 1289108 h 1335197"/>
                <a:gd name="connsiteX6" fmla="*/ 404717 w 2117939"/>
                <a:gd name="connsiteY6" fmla="*/ 191358 h 1335197"/>
                <a:gd name="connsiteX0" fmla="*/ 404717 w 2117939"/>
                <a:gd name="connsiteY0" fmla="*/ 191358 h 1335197"/>
                <a:gd name="connsiteX1" fmla="*/ 1256191 w 2117939"/>
                <a:gd name="connsiteY1" fmla="*/ 42151 h 1335197"/>
                <a:gd name="connsiteX2" fmla="*/ 2108796 w 2117939"/>
                <a:gd name="connsiteY2" fmla="*/ 193276 h 1335197"/>
                <a:gd name="connsiteX0" fmla="*/ 404717 w 2117939"/>
                <a:gd name="connsiteY0" fmla="*/ 191358 h 1335197"/>
                <a:gd name="connsiteX1" fmla="*/ 1256191 w 2117939"/>
                <a:gd name="connsiteY1" fmla="*/ 42151 h 1335197"/>
                <a:gd name="connsiteX2" fmla="*/ 2108796 w 2117939"/>
                <a:gd name="connsiteY2" fmla="*/ 193276 h 1335197"/>
                <a:gd name="connsiteX3" fmla="*/ 1252811 w 2117939"/>
                <a:gd name="connsiteY3" fmla="*/ 38157 h 1335197"/>
                <a:gd name="connsiteX4" fmla="*/ 1255986 w 2117939"/>
                <a:gd name="connsiteY4" fmla="*/ 1162108 h 1335197"/>
                <a:gd name="connsiteX5" fmla="*/ 30436 w 2117939"/>
                <a:gd name="connsiteY5" fmla="*/ 1289108 h 1335197"/>
                <a:gd name="connsiteX6" fmla="*/ 404717 w 2117939"/>
                <a:gd name="connsiteY6" fmla="*/ 191358 h 1335197"/>
                <a:gd name="connsiteX0" fmla="*/ 404717 w 2117939"/>
                <a:gd name="connsiteY0" fmla="*/ 191358 h 1335197"/>
                <a:gd name="connsiteX1" fmla="*/ 1256191 w 2117939"/>
                <a:gd name="connsiteY1" fmla="*/ 42151 h 1335197"/>
                <a:gd name="connsiteX2" fmla="*/ 2108796 w 2117939"/>
                <a:gd name="connsiteY2" fmla="*/ 193276 h 1335197"/>
                <a:gd name="connsiteX0" fmla="*/ 404717 w 2118621"/>
                <a:gd name="connsiteY0" fmla="*/ 157187 h 1301026"/>
                <a:gd name="connsiteX1" fmla="*/ 1256191 w 2118621"/>
                <a:gd name="connsiteY1" fmla="*/ 7980 h 1301026"/>
                <a:gd name="connsiteX2" fmla="*/ 2108796 w 2118621"/>
                <a:gd name="connsiteY2" fmla="*/ 159105 h 1301026"/>
                <a:gd name="connsiteX3" fmla="*/ 1252811 w 2118621"/>
                <a:gd name="connsiteY3" fmla="*/ 3986 h 1301026"/>
                <a:gd name="connsiteX4" fmla="*/ 1255986 w 2118621"/>
                <a:gd name="connsiteY4" fmla="*/ 1127937 h 1301026"/>
                <a:gd name="connsiteX5" fmla="*/ 30436 w 2118621"/>
                <a:gd name="connsiteY5" fmla="*/ 1254937 h 1301026"/>
                <a:gd name="connsiteX6" fmla="*/ 404717 w 2118621"/>
                <a:gd name="connsiteY6" fmla="*/ 157187 h 1301026"/>
                <a:gd name="connsiteX0" fmla="*/ 404717 w 2118621"/>
                <a:gd name="connsiteY0" fmla="*/ 157187 h 1301026"/>
                <a:gd name="connsiteX1" fmla="*/ 1256191 w 2118621"/>
                <a:gd name="connsiteY1" fmla="*/ 7980 h 1301026"/>
                <a:gd name="connsiteX2" fmla="*/ 2108796 w 2118621"/>
                <a:gd name="connsiteY2" fmla="*/ 159105 h 1301026"/>
                <a:gd name="connsiteX0" fmla="*/ 404717 w 2108796"/>
                <a:gd name="connsiteY0" fmla="*/ 162127 h 1305966"/>
                <a:gd name="connsiteX1" fmla="*/ 1256191 w 2108796"/>
                <a:gd name="connsiteY1" fmla="*/ 12920 h 1305966"/>
                <a:gd name="connsiteX2" fmla="*/ 2108796 w 2108796"/>
                <a:gd name="connsiteY2" fmla="*/ 164045 h 1305966"/>
                <a:gd name="connsiteX3" fmla="*/ 1252811 w 2108796"/>
                <a:gd name="connsiteY3" fmla="*/ 8926 h 1305966"/>
                <a:gd name="connsiteX4" fmla="*/ 1255986 w 2108796"/>
                <a:gd name="connsiteY4" fmla="*/ 1132877 h 1305966"/>
                <a:gd name="connsiteX5" fmla="*/ 30436 w 2108796"/>
                <a:gd name="connsiteY5" fmla="*/ 1259877 h 1305966"/>
                <a:gd name="connsiteX6" fmla="*/ 404717 w 2108796"/>
                <a:gd name="connsiteY6" fmla="*/ 162127 h 1305966"/>
                <a:gd name="connsiteX0" fmla="*/ 404717 w 2108796"/>
                <a:gd name="connsiteY0" fmla="*/ 162127 h 1305966"/>
                <a:gd name="connsiteX1" fmla="*/ 1256191 w 2108796"/>
                <a:gd name="connsiteY1" fmla="*/ 12920 h 1305966"/>
                <a:gd name="connsiteX2" fmla="*/ 2108796 w 2108796"/>
                <a:gd name="connsiteY2" fmla="*/ 164045 h 1305966"/>
                <a:gd name="connsiteX0" fmla="*/ 404717 w 2108796"/>
                <a:gd name="connsiteY0" fmla="*/ 153941 h 1297780"/>
                <a:gd name="connsiteX1" fmla="*/ 1256191 w 2108796"/>
                <a:gd name="connsiteY1" fmla="*/ 4734 h 1297780"/>
                <a:gd name="connsiteX2" fmla="*/ 2108796 w 2108796"/>
                <a:gd name="connsiteY2" fmla="*/ 155859 h 1297780"/>
                <a:gd name="connsiteX3" fmla="*/ 1252811 w 2108796"/>
                <a:gd name="connsiteY3" fmla="*/ 740 h 1297780"/>
                <a:gd name="connsiteX4" fmla="*/ 1255986 w 2108796"/>
                <a:gd name="connsiteY4" fmla="*/ 1124691 h 1297780"/>
                <a:gd name="connsiteX5" fmla="*/ 30436 w 2108796"/>
                <a:gd name="connsiteY5" fmla="*/ 1251691 h 1297780"/>
                <a:gd name="connsiteX6" fmla="*/ 404717 w 2108796"/>
                <a:gd name="connsiteY6" fmla="*/ 153941 h 1297780"/>
                <a:gd name="connsiteX0" fmla="*/ 404717 w 2108796"/>
                <a:gd name="connsiteY0" fmla="*/ 153941 h 1297780"/>
                <a:gd name="connsiteX1" fmla="*/ 1256191 w 2108796"/>
                <a:gd name="connsiteY1" fmla="*/ 4734 h 1297780"/>
                <a:gd name="connsiteX2" fmla="*/ 2108796 w 2108796"/>
                <a:gd name="connsiteY2" fmla="*/ 155859 h 1297780"/>
                <a:gd name="connsiteX0" fmla="*/ 404717 w 2108796"/>
                <a:gd name="connsiteY0" fmla="*/ 153941 h 1297780"/>
                <a:gd name="connsiteX1" fmla="*/ 1256191 w 2108796"/>
                <a:gd name="connsiteY1" fmla="*/ 4734 h 1297780"/>
                <a:gd name="connsiteX2" fmla="*/ 2108796 w 2108796"/>
                <a:gd name="connsiteY2" fmla="*/ 155859 h 1297780"/>
                <a:gd name="connsiteX3" fmla="*/ 1252811 w 2108796"/>
                <a:gd name="connsiteY3" fmla="*/ 740 h 1297780"/>
                <a:gd name="connsiteX4" fmla="*/ 1255986 w 2108796"/>
                <a:gd name="connsiteY4" fmla="*/ 1124691 h 1297780"/>
                <a:gd name="connsiteX5" fmla="*/ 30436 w 2108796"/>
                <a:gd name="connsiteY5" fmla="*/ 1251691 h 1297780"/>
                <a:gd name="connsiteX6" fmla="*/ 404717 w 2108796"/>
                <a:gd name="connsiteY6" fmla="*/ 153941 h 1297780"/>
                <a:gd name="connsiteX0" fmla="*/ 404717 w 2108796"/>
                <a:gd name="connsiteY0" fmla="*/ 153941 h 1297780"/>
                <a:gd name="connsiteX1" fmla="*/ 1256191 w 2108796"/>
                <a:gd name="connsiteY1" fmla="*/ 4734 h 1297780"/>
                <a:gd name="connsiteX2" fmla="*/ 2108796 w 2108796"/>
                <a:gd name="connsiteY2" fmla="*/ 155859 h 1297780"/>
                <a:gd name="connsiteX0" fmla="*/ 404717 w 2108796"/>
                <a:gd name="connsiteY0" fmla="*/ 153941 h 1251691"/>
                <a:gd name="connsiteX1" fmla="*/ 1256191 w 2108796"/>
                <a:gd name="connsiteY1" fmla="*/ 4734 h 1251691"/>
                <a:gd name="connsiteX2" fmla="*/ 2108796 w 2108796"/>
                <a:gd name="connsiteY2" fmla="*/ 155859 h 1251691"/>
                <a:gd name="connsiteX3" fmla="*/ 1252811 w 2108796"/>
                <a:gd name="connsiteY3" fmla="*/ 740 h 1251691"/>
                <a:gd name="connsiteX4" fmla="*/ 1255986 w 2108796"/>
                <a:gd name="connsiteY4" fmla="*/ 1124691 h 1251691"/>
                <a:gd name="connsiteX5" fmla="*/ 30436 w 2108796"/>
                <a:gd name="connsiteY5" fmla="*/ 1251691 h 1251691"/>
                <a:gd name="connsiteX6" fmla="*/ 404717 w 2108796"/>
                <a:gd name="connsiteY6" fmla="*/ 153941 h 1251691"/>
                <a:gd name="connsiteX0" fmla="*/ 404717 w 2108796"/>
                <a:gd name="connsiteY0" fmla="*/ 153941 h 1251691"/>
                <a:gd name="connsiteX1" fmla="*/ 1256191 w 2108796"/>
                <a:gd name="connsiteY1" fmla="*/ 4734 h 1251691"/>
                <a:gd name="connsiteX2" fmla="*/ 2108796 w 2108796"/>
                <a:gd name="connsiteY2" fmla="*/ 155859 h 1251691"/>
                <a:gd name="connsiteX0" fmla="*/ 404717 w 2108796"/>
                <a:gd name="connsiteY0" fmla="*/ 153941 h 1251691"/>
                <a:gd name="connsiteX1" fmla="*/ 1256191 w 2108796"/>
                <a:gd name="connsiteY1" fmla="*/ 4734 h 1251691"/>
                <a:gd name="connsiteX2" fmla="*/ 2108796 w 2108796"/>
                <a:gd name="connsiteY2" fmla="*/ 155859 h 1251691"/>
                <a:gd name="connsiteX3" fmla="*/ 1252811 w 2108796"/>
                <a:gd name="connsiteY3" fmla="*/ 740 h 1251691"/>
                <a:gd name="connsiteX4" fmla="*/ 1255986 w 2108796"/>
                <a:gd name="connsiteY4" fmla="*/ 1124691 h 1251691"/>
                <a:gd name="connsiteX5" fmla="*/ 30436 w 2108796"/>
                <a:gd name="connsiteY5" fmla="*/ 1251691 h 1251691"/>
                <a:gd name="connsiteX6" fmla="*/ 404717 w 2108796"/>
                <a:gd name="connsiteY6" fmla="*/ 153941 h 1251691"/>
                <a:gd name="connsiteX0" fmla="*/ 404717 w 2108796"/>
                <a:gd name="connsiteY0" fmla="*/ 153941 h 1251691"/>
                <a:gd name="connsiteX1" fmla="*/ 1256191 w 2108796"/>
                <a:gd name="connsiteY1" fmla="*/ 4734 h 1251691"/>
                <a:gd name="connsiteX2" fmla="*/ 2108796 w 2108796"/>
                <a:gd name="connsiteY2" fmla="*/ 155859 h 1251691"/>
                <a:gd name="connsiteX0" fmla="*/ 404717 w 2108796"/>
                <a:gd name="connsiteY0" fmla="*/ 153941 h 1251691"/>
                <a:gd name="connsiteX1" fmla="*/ 1256191 w 2108796"/>
                <a:gd name="connsiteY1" fmla="*/ 4734 h 1251691"/>
                <a:gd name="connsiteX2" fmla="*/ 2108796 w 2108796"/>
                <a:gd name="connsiteY2" fmla="*/ 155859 h 1251691"/>
                <a:gd name="connsiteX3" fmla="*/ 1252811 w 2108796"/>
                <a:gd name="connsiteY3" fmla="*/ 740 h 1251691"/>
                <a:gd name="connsiteX4" fmla="*/ 1255986 w 2108796"/>
                <a:gd name="connsiteY4" fmla="*/ 1124691 h 1251691"/>
                <a:gd name="connsiteX5" fmla="*/ 30436 w 2108796"/>
                <a:gd name="connsiteY5" fmla="*/ 1251691 h 1251691"/>
                <a:gd name="connsiteX6" fmla="*/ 404717 w 2108796"/>
                <a:gd name="connsiteY6" fmla="*/ 153941 h 1251691"/>
                <a:gd name="connsiteX0" fmla="*/ 404717 w 2108796"/>
                <a:gd name="connsiteY0" fmla="*/ 153941 h 1251691"/>
                <a:gd name="connsiteX1" fmla="*/ 1256191 w 2108796"/>
                <a:gd name="connsiteY1" fmla="*/ 4734 h 1251691"/>
                <a:gd name="connsiteX2" fmla="*/ 2108796 w 2108796"/>
                <a:gd name="connsiteY2" fmla="*/ 155859 h 1251691"/>
                <a:gd name="connsiteX0" fmla="*/ 374281 w 2078360"/>
                <a:gd name="connsiteY0" fmla="*/ 153941 h 1251691"/>
                <a:gd name="connsiteX1" fmla="*/ 1225755 w 2078360"/>
                <a:gd name="connsiteY1" fmla="*/ 4734 h 1251691"/>
                <a:gd name="connsiteX2" fmla="*/ 2078360 w 2078360"/>
                <a:gd name="connsiteY2" fmla="*/ 155859 h 1251691"/>
                <a:gd name="connsiteX3" fmla="*/ 1222375 w 2078360"/>
                <a:gd name="connsiteY3" fmla="*/ 740 h 1251691"/>
                <a:gd name="connsiteX4" fmla="*/ 1225550 w 2078360"/>
                <a:gd name="connsiteY4" fmla="*/ 1124691 h 1251691"/>
                <a:gd name="connsiteX5" fmla="*/ 0 w 2078360"/>
                <a:gd name="connsiteY5" fmla="*/ 1251691 h 1251691"/>
                <a:gd name="connsiteX6" fmla="*/ 374281 w 2078360"/>
                <a:gd name="connsiteY6" fmla="*/ 153941 h 1251691"/>
                <a:gd name="connsiteX0" fmla="*/ 374281 w 2078360"/>
                <a:gd name="connsiteY0" fmla="*/ 153941 h 1251691"/>
                <a:gd name="connsiteX1" fmla="*/ 1225755 w 2078360"/>
                <a:gd name="connsiteY1" fmla="*/ 4734 h 1251691"/>
                <a:gd name="connsiteX2" fmla="*/ 2078360 w 2078360"/>
                <a:gd name="connsiteY2" fmla="*/ 155859 h 1251691"/>
                <a:gd name="connsiteX0" fmla="*/ 374281 w 2078360"/>
                <a:gd name="connsiteY0" fmla="*/ 153941 h 1251691"/>
                <a:gd name="connsiteX1" fmla="*/ 1225755 w 2078360"/>
                <a:gd name="connsiteY1" fmla="*/ 4734 h 1251691"/>
                <a:gd name="connsiteX2" fmla="*/ 2078360 w 2078360"/>
                <a:gd name="connsiteY2" fmla="*/ 155859 h 1251691"/>
                <a:gd name="connsiteX3" fmla="*/ 1222375 w 2078360"/>
                <a:gd name="connsiteY3" fmla="*/ 740 h 1251691"/>
                <a:gd name="connsiteX4" fmla="*/ 1225550 w 2078360"/>
                <a:gd name="connsiteY4" fmla="*/ 1124691 h 1251691"/>
                <a:gd name="connsiteX5" fmla="*/ 0 w 2078360"/>
                <a:gd name="connsiteY5" fmla="*/ 1251691 h 1251691"/>
                <a:gd name="connsiteX6" fmla="*/ 374281 w 2078360"/>
                <a:gd name="connsiteY6" fmla="*/ 153941 h 1251691"/>
                <a:gd name="connsiteX0" fmla="*/ 374281 w 2078360"/>
                <a:gd name="connsiteY0" fmla="*/ 153941 h 1251691"/>
                <a:gd name="connsiteX1" fmla="*/ 1225755 w 2078360"/>
                <a:gd name="connsiteY1" fmla="*/ 4734 h 1251691"/>
                <a:gd name="connsiteX2" fmla="*/ 2078360 w 2078360"/>
                <a:gd name="connsiteY2" fmla="*/ 155859 h 1251691"/>
                <a:gd name="connsiteX0" fmla="*/ 358406 w 2062485"/>
                <a:gd name="connsiteY0" fmla="*/ 153941 h 1245341"/>
                <a:gd name="connsiteX1" fmla="*/ 1209880 w 2062485"/>
                <a:gd name="connsiteY1" fmla="*/ 4734 h 1245341"/>
                <a:gd name="connsiteX2" fmla="*/ 2062485 w 2062485"/>
                <a:gd name="connsiteY2" fmla="*/ 155859 h 1245341"/>
                <a:gd name="connsiteX3" fmla="*/ 1206500 w 2062485"/>
                <a:gd name="connsiteY3" fmla="*/ 740 h 1245341"/>
                <a:gd name="connsiteX4" fmla="*/ 1209675 w 2062485"/>
                <a:gd name="connsiteY4" fmla="*/ 1124691 h 1245341"/>
                <a:gd name="connsiteX5" fmla="*/ 0 w 2062485"/>
                <a:gd name="connsiteY5" fmla="*/ 1245341 h 1245341"/>
                <a:gd name="connsiteX6" fmla="*/ 358406 w 2062485"/>
                <a:gd name="connsiteY6" fmla="*/ 153941 h 1245341"/>
                <a:gd name="connsiteX0" fmla="*/ 358406 w 2062485"/>
                <a:gd name="connsiteY0" fmla="*/ 153941 h 1245341"/>
                <a:gd name="connsiteX1" fmla="*/ 1209880 w 2062485"/>
                <a:gd name="connsiteY1" fmla="*/ 4734 h 1245341"/>
                <a:gd name="connsiteX2" fmla="*/ 2062485 w 2062485"/>
                <a:gd name="connsiteY2" fmla="*/ 155859 h 1245341"/>
                <a:gd name="connsiteX0" fmla="*/ 358406 w 2062485"/>
                <a:gd name="connsiteY0" fmla="*/ 153941 h 1245341"/>
                <a:gd name="connsiteX1" fmla="*/ 1209880 w 2062485"/>
                <a:gd name="connsiteY1" fmla="*/ 4734 h 1245341"/>
                <a:gd name="connsiteX2" fmla="*/ 2062485 w 2062485"/>
                <a:gd name="connsiteY2" fmla="*/ 155859 h 1245341"/>
                <a:gd name="connsiteX3" fmla="*/ 1206500 w 2062485"/>
                <a:gd name="connsiteY3" fmla="*/ 740 h 1245341"/>
                <a:gd name="connsiteX4" fmla="*/ 1209675 w 2062485"/>
                <a:gd name="connsiteY4" fmla="*/ 1124691 h 1245341"/>
                <a:gd name="connsiteX5" fmla="*/ 0 w 2062485"/>
                <a:gd name="connsiteY5" fmla="*/ 1245341 h 1245341"/>
                <a:gd name="connsiteX6" fmla="*/ 358406 w 2062485"/>
                <a:gd name="connsiteY6" fmla="*/ 153941 h 1245341"/>
                <a:gd name="connsiteX0" fmla="*/ 358406 w 2062485"/>
                <a:gd name="connsiteY0" fmla="*/ 153941 h 1245341"/>
                <a:gd name="connsiteX1" fmla="*/ 1209880 w 2062485"/>
                <a:gd name="connsiteY1" fmla="*/ 4734 h 1245341"/>
                <a:gd name="connsiteX2" fmla="*/ 2062485 w 2062485"/>
                <a:gd name="connsiteY2" fmla="*/ 155859 h 1245341"/>
                <a:gd name="connsiteX0" fmla="*/ 358406 w 2062485"/>
                <a:gd name="connsiteY0" fmla="*/ 153941 h 1245341"/>
                <a:gd name="connsiteX1" fmla="*/ 1209880 w 2062485"/>
                <a:gd name="connsiteY1" fmla="*/ 4734 h 1245341"/>
                <a:gd name="connsiteX2" fmla="*/ 2062485 w 2062485"/>
                <a:gd name="connsiteY2" fmla="*/ 155859 h 1245341"/>
                <a:gd name="connsiteX3" fmla="*/ 1206500 w 2062485"/>
                <a:gd name="connsiteY3" fmla="*/ 740 h 1245341"/>
                <a:gd name="connsiteX4" fmla="*/ 1209675 w 2062485"/>
                <a:gd name="connsiteY4" fmla="*/ 1124691 h 1245341"/>
                <a:gd name="connsiteX5" fmla="*/ 0 w 2062485"/>
                <a:gd name="connsiteY5" fmla="*/ 1245341 h 1245341"/>
                <a:gd name="connsiteX6" fmla="*/ 358406 w 2062485"/>
                <a:gd name="connsiteY6" fmla="*/ 153941 h 1245341"/>
                <a:gd name="connsiteX0" fmla="*/ 358406 w 2062485"/>
                <a:gd name="connsiteY0" fmla="*/ 153941 h 1245341"/>
                <a:gd name="connsiteX1" fmla="*/ 1209880 w 2062485"/>
                <a:gd name="connsiteY1" fmla="*/ 4734 h 1245341"/>
                <a:gd name="connsiteX2" fmla="*/ 2062485 w 2062485"/>
                <a:gd name="connsiteY2" fmla="*/ 155859 h 1245341"/>
                <a:gd name="connsiteX0" fmla="*/ 358406 w 2062485"/>
                <a:gd name="connsiteY0" fmla="*/ 153941 h 1245341"/>
                <a:gd name="connsiteX1" fmla="*/ 1209880 w 2062485"/>
                <a:gd name="connsiteY1" fmla="*/ 4734 h 1245341"/>
                <a:gd name="connsiteX2" fmla="*/ 2062485 w 2062485"/>
                <a:gd name="connsiteY2" fmla="*/ 155859 h 1245341"/>
                <a:gd name="connsiteX3" fmla="*/ 1206500 w 2062485"/>
                <a:gd name="connsiteY3" fmla="*/ 740 h 1245341"/>
                <a:gd name="connsiteX4" fmla="*/ 1209675 w 2062485"/>
                <a:gd name="connsiteY4" fmla="*/ 1124691 h 1245341"/>
                <a:gd name="connsiteX5" fmla="*/ 0 w 2062485"/>
                <a:gd name="connsiteY5" fmla="*/ 1245341 h 1245341"/>
                <a:gd name="connsiteX6" fmla="*/ 358406 w 2062485"/>
                <a:gd name="connsiteY6" fmla="*/ 153941 h 1245341"/>
                <a:gd name="connsiteX0" fmla="*/ 358406 w 2062485"/>
                <a:gd name="connsiteY0" fmla="*/ 153941 h 1245341"/>
                <a:gd name="connsiteX1" fmla="*/ 1209880 w 2062485"/>
                <a:gd name="connsiteY1" fmla="*/ 4734 h 1245341"/>
                <a:gd name="connsiteX2" fmla="*/ 2062485 w 2062485"/>
                <a:gd name="connsiteY2" fmla="*/ 155859 h 1245341"/>
                <a:gd name="connsiteX0" fmla="*/ 358406 w 2062485"/>
                <a:gd name="connsiteY0" fmla="*/ 153941 h 1245341"/>
                <a:gd name="connsiteX1" fmla="*/ 1209880 w 2062485"/>
                <a:gd name="connsiteY1" fmla="*/ 4734 h 1245341"/>
                <a:gd name="connsiteX2" fmla="*/ 2062485 w 2062485"/>
                <a:gd name="connsiteY2" fmla="*/ 155859 h 1245341"/>
                <a:gd name="connsiteX3" fmla="*/ 1206500 w 2062485"/>
                <a:gd name="connsiteY3" fmla="*/ 740 h 1245341"/>
                <a:gd name="connsiteX4" fmla="*/ 1209675 w 2062485"/>
                <a:gd name="connsiteY4" fmla="*/ 1124691 h 1245341"/>
                <a:gd name="connsiteX5" fmla="*/ 0 w 2062485"/>
                <a:gd name="connsiteY5" fmla="*/ 1245341 h 1245341"/>
                <a:gd name="connsiteX6" fmla="*/ 358406 w 2062485"/>
                <a:gd name="connsiteY6" fmla="*/ 153941 h 1245341"/>
                <a:gd name="connsiteX0" fmla="*/ 358406 w 2062485"/>
                <a:gd name="connsiteY0" fmla="*/ 153941 h 1245341"/>
                <a:gd name="connsiteX1" fmla="*/ 1209880 w 2062485"/>
                <a:gd name="connsiteY1" fmla="*/ 4734 h 1245341"/>
                <a:gd name="connsiteX2" fmla="*/ 2062485 w 2062485"/>
                <a:gd name="connsiteY2" fmla="*/ 155859 h 1245341"/>
                <a:gd name="connsiteX0" fmla="*/ 358406 w 2062485"/>
                <a:gd name="connsiteY0" fmla="*/ 153941 h 1245341"/>
                <a:gd name="connsiteX1" fmla="*/ 1209880 w 2062485"/>
                <a:gd name="connsiteY1" fmla="*/ 4734 h 1245341"/>
                <a:gd name="connsiteX2" fmla="*/ 2062485 w 2062485"/>
                <a:gd name="connsiteY2" fmla="*/ 155859 h 1245341"/>
                <a:gd name="connsiteX3" fmla="*/ 1206500 w 2062485"/>
                <a:gd name="connsiteY3" fmla="*/ 740 h 1245341"/>
                <a:gd name="connsiteX4" fmla="*/ 1209675 w 2062485"/>
                <a:gd name="connsiteY4" fmla="*/ 1124691 h 1245341"/>
                <a:gd name="connsiteX5" fmla="*/ 0 w 2062485"/>
                <a:gd name="connsiteY5" fmla="*/ 1245341 h 1245341"/>
                <a:gd name="connsiteX6" fmla="*/ 358406 w 2062485"/>
                <a:gd name="connsiteY6" fmla="*/ 153941 h 1245341"/>
                <a:gd name="connsiteX0" fmla="*/ 358406 w 2062485"/>
                <a:gd name="connsiteY0" fmla="*/ 153941 h 1245341"/>
                <a:gd name="connsiteX1" fmla="*/ 1209880 w 2062485"/>
                <a:gd name="connsiteY1" fmla="*/ 4734 h 1245341"/>
                <a:gd name="connsiteX2" fmla="*/ 2062485 w 2062485"/>
                <a:gd name="connsiteY2" fmla="*/ 155859 h 1245341"/>
                <a:gd name="connsiteX0" fmla="*/ 358406 w 2062485"/>
                <a:gd name="connsiteY0" fmla="*/ 153941 h 1245341"/>
                <a:gd name="connsiteX1" fmla="*/ 1209880 w 2062485"/>
                <a:gd name="connsiteY1" fmla="*/ 4734 h 1245341"/>
                <a:gd name="connsiteX2" fmla="*/ 2062485 w 2062485"/>
                <a:gd name="connsiteY2" fmla="*/ 155859 h 1245341"/>
                <a:gd name="connsiteX3" fmla="*/ 1206500 w 2062485"/>
                <a:gd name="connsiteY3" fmla="*/ 740 h 1245341"/>
                <a:gd name="connsiteX4" fmla="*/ 1209675 w 2062485"/>
                <a:gd name="connsiteY4" fmla="*/ 1124691 h 1245341"/>
                <a:gd name="connsiteX5" fmla="*/ 0 w 2062485"/>
                <a:gd name="connsiteY5" fmla="*/ 1245341 h 1245341"/>
                <a:gd name="connsiteX6" fmla="*/ 358406 w 2062485"/>
                <a:gd name="connsiteY6" fmla="*/ 153941 h 1245341"/>
                <a:gd name="connsiteX0" fmla="*/ 358406 w 2062485"/>
                <a:gd name="connsiteY0" fmla="*/ 153941 h 1245341"/>
                <a:gd name="connsiteX1" fmla="*/ 1209880 w 2062485"/>
                <a:gd name="connsiteY1" fmla="*/ 4734 h 1245341"/>
                <a:gd name="connsiteX2" fmla="*/ 2062485 w 2062485"/>
                <a:gd name="connsiteY2" fmla="*/ 155859 h 1245341"/>
                <a:gd name="connsiteX0" fmla="*/ 358406 w 2062485"/>
                <a:gd name="connsiteY0" fmla="*/ 153941 h 1245341"/>
                <a:gd name="connsiteX1" fmla="*/ 1209880 w 2062485"/>
                <a:gd name="connsiteY1" fmla="*/ 4734 h 1245341"/>
                <a:gd name="connsiteX2" fmla="*/ 2062485 w 2062485"/>
                <a:gd name="connsiteY2" fmla="*/ 155859 h 1245341"/>
                <a:gd name="connsiteX3" fmla="*/ 1206500 w 2062485"/>
                <a:gd name="connsiteY3" fmla="*/ 740 h 1245341"/>
                <a:gd name="connsiteX4" fmla="*/ 1209675 w 2062485"/>
                <a:gd name="connsiteY4" fmla="*/ 1124691 h 1245341"/>
                <a:gd name="connsiteX5" fmla="*/ 0 w 2062485"/>
                <a:gd name="connsiteY5" fmla="*/ 1245341 h 1245341"/>
                <a:gd name="connsiteX6" fmla="*/ 358406 w 2062485"/>
                <a:gd name="connsiteY6" fmla="*/ 153941 h 1245341"/>
                <a:gd name="connsiteX0" fmla="*/ 358406 w 2062485"/>
                <a:gd name="connsiteY0" fmla="*/ 153941 h 1245341"/>
                <a:gd name="connsiteX1" fmla="*/ 1209880 w 2062485"/>
                <a:gd name="connsiteY1" fmla="*/ 4734 h 1245341"/>
                <a:gd name="connsiteX2" fmla="*/ 2062485 w 2062485"/>
                <a:gd name="connsiteY2" fmla="*/ 155859 h 1245341"/>
                <a:gd name="connsiteX0" fmla="*/ 358406 w 2062485"/>
                <a:gd name="connsiteY0" fmla="*/ 153941 h 1245341"/>
                <a:gd name="connsiteX1" fmla="*/ 1209880 w 2062485"/>
                <a:gd name="connsiteY1" fmla="*/ 4734 h 1245341"/>
                <a:gd name="connsiteX2" fmla="*/ 2062485 w 2062485"/>
                <a:gd name="connsiteY2" fmla="*/ 155859 h 1245341"/>
                <a:gd name="connsiteX3" fmla="*/ 1206500 w 2062485"/>
                <a:gd name="connsiteY3" fmla="*/ 740 h 1245341"/>
                <a:gd name="connsiteX4" fmla="*/ 1209675 w 2062485"/>
                <a:gd name="connsiteY4" fmla="*/ 1124691 h 1245341"/>
                <a:gd name="connsiteX5" fmla="*/ 0 w 2062485"/>
                <a:gd name="connsiteY5" fmla="*/ 1245341 h 1245341"/>
                <a:gd name="connsiteX6" fmla="*/ 358406 w 2062485"/>
                <a:gd name="connsiteY6" fmla="*/ 153941 h 1245341"/>
                <a:gd name="connsiteX0" fmla="*/ 358406 w 2062485"/>
                <a:gd name="connsiteY0" fmla="*/ 153941 h 1245341"/>
                <a:gd name="connsiteX1" fmla="*/ 1209880 w 2062485"/>
                <a:gd name="connsiteY1" fmla="*/ 4734 h 1245341"/>
                <a:gd name="connsiteX2" fmla="*/ 2062485 w 2062485"/>
                <a:gd name="connsiteY2" fmla="*/ 155859 h 1245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2485" h="1245341" stroke="0" extrusionOk="0">
                  <a:moveTo>
                    <a:pt x="358406" y="153941"/>
                  </a:moveTo>
                  <a:cubicBezTo>
                    <a:pt x="430288" y="67685"/>
                    <a:pt x="789648" y="4713"/>
                    <a:pt x="1209880" y="4734"/>
                  </a:cubicBezTo>
                  <a:cubicBezTo>
                    <a:pt x="1633484" y="4755"/>
                    <a:pt x="1994541" y="59228"/>
                    <a:pt x="2062485" y="155859"/>
                  </a:cubicBezTo>
                  <a:cubicBezTo>
                    <a:pt x="1988897" y="67352"/>
                    <a:pt x="1396260" y="-8332"/>
                    <a:pt x="1206500" y="740"/>
                  </a:cubicBezTo>
                  <a:cubicBezTo>
                    <a:pt x="1210415" y="428912"/>
                    <a:pt x="1210204" y="758508"/>
                    <a:pt x="1209675" y="1124691"/>
                  </a:cubicBezTo>
                  <a:cubicBezTo>
                    <a:pt x="726017" y="1134243"/>
                    <a:pt x="429745" y="1143608"/>
                    <a:pt x="0" y="1245341"/>
                  </a:cubicBezTo>
                  <a:cubicBezTo>
                    <a:pt x="4173" y="1033835"/>
                    <a:pt x="29230" y="811030"/>
                    <a:pt x="358406" y="153941"/>
                  </a:cubicBezTo>
                  <a:close/>
                </a:path>
                <a:path w="2062485" h="1245341" fill="none">
                  <a:moveTo>
                    <a:pt x="358406" y="153941"/>
                  </a:moveTo>
                  <a:cubicBezTo>
                    <a:pt x="430288" y="67685"/>
                    <a:pt x="789648" y="4713"/>
                    <a:pt x="1209880" y="4734"/>
                  </a:cubicBezTo>
                  <a:cubicBezTo>
                    <a:pt x="1633484" y="4755"/>
                    <a:pt x="1994541" y="68753"/>
                    <a:pt x="2062485" y="155859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de-DE" sz="1000" dirty="0"/>
            </a:p>
          </p:txBody>
        </p:sp>
        <p:sp>
          <p:nvSpPr>
            <p:cNvPr id="11" name="Bogen 140"/>
            <p:cNvSpPr/>
            <p:nvPr/>
          </p:nvSpPr>
          <p:spPr>
            <a:xfrm rot="14324661" flipH="1">
              <a:off x="1367732" y="4218442"/>
              <a:ext cx="2122056" cy="665465"/>
            </a:xfrm>
            <a:custGeom>
              <a:avLst/>
              <a:gdLst>
                <a:gd name="connsiteX0" fmla="*/ 168322 w 2304000"/>
                <a:gd name="connsiteY0" fmla="*/ 131207 h 547217"/>
                <a:gd name="connsiteX1" fmla="*/ 1149177 w 2304000"/>
                <a:gd name="connsiteY1" fmla="*/ 1 h 547217"/>
                <a:gd name="connsiteX2" fmla="*/ 2096408 w 2304000"/>
                <a:gd name="connsiteY2" fmla="*/ 116926 h 547217"/>
                <a:gd name="connsiteX3" fmla="*/ 1152000 w 2304000"/>
                <a:gd name="connsiteY3" fmla="*/ 273609 h 547217"/>
                <a:gd name="connsiteX4" fmla="*/ 168322 w 2304000"/>
                <a:gd name="connsiteY4" fmla="*/ 131207 h 547217"/>
                <a:gd name="connsiteX0" fmla="*/ 168322 w 2304000"/>
                <a:gd name="connsiteY0" fmla="*/ 131207 h 547217"/>
                <a:gd name="connsiteX1" fmla="*/ 1149177 w 2304000"/>
                <a:gd name="connsiteY1" fmla="*/ 1 h 547217"/>
                <a:gd name="connsiteX2" fmla="*/ 2096408 w 2304000"/>
                <a:gd name="connsiteY2" fmla="*/ 116926 h 547217"/>
                <a:gd name="connsiteX0" fmla="*/ 0 w 1928086"/>
                <a:gd name="connsiteY0" fmla="*/ 131207 h 504960"/>
                <a:gd name="connsiteX1" fmla="*/ 980855 w 1928086"/>
                <a:gd name="connsiteY1" fmla="*/ 1 h 504960"/>
                <a:gd name="connsiteX2" fmla="*/ 1928086 w 1928086"/>
                <a:gd name="connsiteY2" fmla="*/ 116926 h 504960"/>
                <a:gd name="connsiteX3" fmla="*/ 273029 w 1928086"/>
                <a:gd name="connsiteY3" fmla="*/ 504960 h 504960"/>
                <a:gd name="connsiteX4" fmla="*/ 0 w 1928086"/>
                <a:gd name="connsiteY4" fmla="*/ 131207 h 504960"/>
                <a:gd name="connsiteX0" fmla="*/ 0 w 1928086"/>
                <a:gd name="connsiteY0" fmla="*/ 131207 h 504960"/>
                <a:gd name="connsiteX1" fmla="*/ 980855 w 1928086"/>
                <a:gd name="connsiteY1" fmla="*/ 1 h 504960"/>
                <a:gd name="connsiteX2" fmla="*/ 1928086 w 1928086"/>
                <a:gd name="connsiteY2" fmla="*/ 116926 h 504960"/>
                <a:gd name="connsiteX0" fmla="*/ 0 w 1928086"/>
                <a:gd name="connsiteY0" fmla="*/ 131207 h 504960"/>
                <a:gd name="connsiteX1" fmla="*/ 980855 w 1928086"/>
                <a:gd name="connsiteY1" fmla="*/ 1 h 504960"/>
                <a:gd name="connsiteX2" fmla="*/ 1928086 w 1928086"/>
                <a:gd name="connsiteY2" fmla="*/ 116926 h 504960"/>
                <a:gd name="connsiteX3" fmla="*/ 1150662 w 1928086"/>
                <a:gd name="connsiteY3" fmla="*/ 139522 h 504960"/>
                <a:gd name="connsiteX4" fmla="*/ 273029 w 1928086"/>
                <a:gd name="connsiteY4" fmla="*/ 504960 h 504960"/>
                <a:gd name="connsiteX5" fmla="*/ 0 w 1928086"/>
                <a:gd name="connsiteY5" fmla="*/ 131207 h 504960"/>
                <a:gd name="connsiteX0" fmla="*/ 0 w 1928086"/>
                <a:gd name="connsiteY0" fmla="*/ 131207 h 504960"/>
                <a:gd name="connsiteX1" fmla="*/ 980855 w 1928086"/>
                <a:gd name="connsiteY1" fmla="*/ 1 h 504960"/>
                <a:gd name="connsiteX2" fmla="*/ 1928086 w 1928086"/>
                <a:gd name="connsiteY2" fmla="*/ 116926 h 504960"/>
                <a:gd name="connsiteX0" fmla="*/ 0 w 1928086"/>
                <a:gd name="connsiteY0" fmla="*/ 131207 h 504960"/>
                <a:gd name="connsiteX1" fmla="*/ 980855 w 1928086"/>
                <a:gd name="connsiteY1" fmla="*/ 1 h 504960"/>
                <a:gd name="connsiteX2" fmla="*/ 1928086 w 1928086"/>
                <a:gd name="connsiteY2" fmla="*/ 116926 h 504960"/>
                <a:gd name="connsiteX3" fmla="*/ 1150662 w 1928086"/>
                <a:gd name="connsiteY3" fmla="*/ 139522 h 504960"/>
                <a:gd name="connsiteX4" fmla="*/ 944898 w 1928086"/>
                <a:gd name="connsiteY4" fmla="*/ 436484 h 504960"/>
                <a:gd name="connsiteX5" fmla="*/ 273029 w 1928086"/>
                <a:gd name="connsiteY5" fmla="*/ 504960 h 504960"/>
                <a:gd name="connsiteX6" fmla="*/ 0 w 1928086"/>
                <a:gd name="connsiteY6" fmla="*/ 131207 h 504960"/>
                <a:gd name="connsiteX0" fmla="*/ 0 w 1928086"/>
                <a:gd name="connsiteY0" fmla="*/ 131207 h 504960"/>
                <a:gd name="connsiteX1" fmla="*/ 980855 w 1928086"/>
                <a:gd name="connsiteY1" fmla="*/ 1 h 504960"/>
                <a:gd name="connsiteX2" fmla="*/ 1928086 w 1928086"/>
                <a:gd name="connsiteY2" fmla="*/ 116926 h 504960"/>
                <a:gd name="connsiteX0" fmla="*/ 66592 w 1994678"/>
                <a:gd name="connsiteY0" fmla="*/ 131207 h 515806"/>
                <a:gd name="connsiteX1" fmla="*/ 1047447 w 1994678"/>
                <a:gd name="connsiteY1" fmla="*/ 1 h 515806"/>
                <a:gd name="connsiteX2" fmla="*/ 1994678 w 1994678"/>
                <a:gd name="connsiteY2" fmla="*/ 116926 h 515806"/>
                <a:gd name="connsiteX3" fmla="*/ 1217254 w 1994678"/>
                <a:gd name="connsiteY3" fmla="*/ 139522 h 515806"/>
                <a:gd name="connsiteX4" fmla="*/ 1011490 w 1994678"/>
                <a:gd name="connsiteY4" fmla="*/ 436484 h 515806"/>
                <a:gd name="connsiteX5" fmla="*/ 339621 w 1994678"/>
                <a:gd name="connsiteY5" fmla="*/ 504960 h 515806"/>
                <a:gd name="connsiteX6" fmla="*/ 89926 w 1994678"/>
                <a:gd name="connsiteY6" fmla="*/ 488907 h 515806"/>
                <a:gd name="connsiteX7" fmla="*/ 66592 w 1994678"/>
                <a:gd name="connsiteY7" fmla="*/ 131207 h 515806"/>
                <a:gd name="connsiteX0" fmla="*/ 66592 w 1994678"/>
                <a:gd name="connsiteY0" fmla="*/ 131207 h 515806"/>
                <a:gd name="connsiteX1" fmla="*/ 1047447 w 1994678"/>
                <a:gd name="connsiteY1" fmla="*/ 1 h 515806"/>
                <a:gd name="connsiteX2" fmla="*/ 1994678 w 1994678"/>
                <a:gd name="connsiteY2" fmla="*/ 116926 h 515806"/>
                <a:gd name="connsiteX0" fmla="*/ 68230 w 1996316"/>
                <a:gd name="connsiteY0" fmla="*/ 131207 h 515806"/>
                <a:gd name="connsiteX1" fmla="*/ 1049085 w 1996316"/>
                <a:gd name="connsiteY1" fmla="*/ 1 h 515806"/>
                <a:gd name="connsiteX2" fmla="*/ 1996316 w 1996316"/>
                <a:gd name="connsiteY2" fmla="*/ 116926 h 515806"/>
                <a:gd name="connsiteX3" fmla="*/ 1218892 w 1996316"/>
                <a:gd name="connsiteY3" fmla="*/ 139522 h 515806"/>
                <a:gd name="connsiteX4" fmla="*/ 1013128 w 1996316"/>
                <a:gd name="connsiteY4" fmla="*/ 436484 h 515806"/>
                <a:gd name="connsiteX5" fmla="*/ 341259 w 1996316"/>
                <a:gd name="connsiteY5" fmla="*/ 504960 h 515806"/>
                <a:gd name="connsiteX6" fmla="*/ 91564 w 1996316"/>
                <a:gd name="connsiteY6" fmla="*/ 488907 h 515806"/>
                <a:gd name="connsiteX7" fmla="*/ 107849 w 1996316"/>
                <a:gd name="connsiteY7" fmla="*/ 339504 h 515806"/>
                <a:gd name="connsiteX8" fmla="*/ 68230 w 1996316"/>
                <a:gd name="connsiteY8" fmla="*/ 131207 h 515806"/>
                <a:gd name="connsiteX0" fmla="*/ 68230 w 1996316"/>
                <a:gd name="connsiteY0" fmla="*/ 131207 h 515806"/>
                <a:gd name="connsiteX1" fmla="*/ 1049085 w 1996316"/>
                <a:gd name="connsiteY1" fmla="*/ 1 h 515806"/>
                <a:gd name="connsiteX2" fmla="*/ 1996316 w 1996316"/>
                <a:gd name="connsiteY2" fmla="*/ 116926 h 515806"/>
                <a:gd name="connsiteX0" fmla="*/ 65078 w 1993164"/>
                <a:gd name="connsiteY0" fmla="*/ 131207 h 515806"/>
                <a:gd name="connsiteX1" fmla="*/ 1045933 w 1993164"/>
                <a:gd name="connsiteY1" fmla="*/ 1 h 515806"/>
                <a:gd name="connsiteX2" fmla="*/ 1993164 w 1993164"/>
                <a:gd name="connsiteY2" fmla="*/ 116926 h 515806"/>
                <a:gd name="connsiteX3" fmla="*/ 1215740 w 1993164"/>
                <a:gd name="connsiteY3" fmla="*/ 139522 h 515806"/>
                <a:gd name="connsiteX4" fmla="*/ 1009976 w 1993164"/>
                <a:gd name="connsiteY4" fmla="*/ 436484 h 515806"/>
                <a:gd name="connsiteX5" fmla="*/ 338107 w 1993164"/>
                <a:gd name="connsiteY5" fmla="*/ 504960 h 515806"/>
                <a:gd name="connsiteX6" fmla="*/ 88412 w 1993164"/>
                <a:gd name="connsiteY6" fmla="*/ 488907 h 515806"/>
                <a:gd name="connsiteX7" fmla="*/ 104697 w 1993164"/>
                <a:gd name="connsiteY7" fmla="*/ 339504 h 515806"/>
                <a:gd name="connsiteX8" fmla="*/ 125952 w 1993164"/>
                <a:gd name="connsiteY8" fmla="*/ 228939 h 515806"/>
                <a:gd name="connsiteX9" fmla="*/ 65078 w 1993164"/>
                <a:gd name="connsiteY9" fmla="*/ 131207 h 515806"/>
                <a:gd name="connsiteX0" fmla="*/ 65078 w 1993164"/>
                <a:gd name="connsiteY0" fmla="*/ 131207 h 515806"/>
                <a:gd name="connsiteX1" fmla="*/ 1045933 w 1993164"/>
                <a:gd name="connsiteY1" fmla="*/ 1 h 515806"/>
                <a:gd name="connsiteX2" fmla="*/ 1993164 w 1993164"/>
                <a:gd name="connsiteY2" fmla="*/ 116926 h 515806"/>
                <a:gd name="connsiteX0" fmla="*/ 67324 w 1995410"/>
                <a:gd name="connsiteY0" fmla="*/ 131207 h 515806"/>
                <a:gd name="connsiteX1" fmla="*/ 1048179 w 1995410"/>
                <a:gd name="connsiteY1" fmla="*/ 1 h 515806"/>
                <a:gd name="connsiteX2" fmla="*/ 1995410 w 1995410"/>
                <a:gd name="connsiteY2" fmla="*/ 116926 h 515806"/>
                <a:gd name="connsiteX3" fmla="*/ 1217986 w 1995410"/>
                <a:gd name="connsiteY3" fmla="*/ 139522 h 515806"/>
                <a:gd name="connsiteX4" fmla="*/ 1012222 w 1995410"/>
                <a:gd name="connsiteY4" fmla="*/ 436484 h 515806"/>
                <a:gd name="connsiteX5" fmla="*/ 340353 w 1995410"/>
                <a:gd name="connsiteY5" fmla="*/ 504960 h 515806"/>
                <a:gd name="connsiteX6" fmla="*/ 90658 w 1995410"/>
                <a:gd name="connsiteY6" fmla="*/ 488907 h 515806"/>
                <a:gd name="connsiteX7" fmla="*/ 106943 w 1995410"/>
                <a:gd name="connsiteY7" fmla="*/ 339504 h 515806"/>
                <a:gd name="connsiteX8" fmla="*/ 128198 w 1995410"/>
                <a:gd name="connsiteY8" fmla="*/ 228939 h 515806"/>
                <a:gd name="connsiteX9" fmla="*/ 116194 w 1995410"/>
                <a:gd name="connsiteY9" fmla="*/ 147863 h 515806"/>
                <a:gd name="connsiteX10" fmla="*/ 67324 w 1995410"/>
                <a:gd name="connsiteY10" fmla="*/ 131207 h 515806"/>
                <a:gd name="connsiteX0" fmla="*/ 67324 w 1995410"/>
                <a:gd name="connsiteY0" fmla="*/ 131207 h 515806"/>
                <a:gd name="connsiteX1" fmla="*/ 1048179 w 1995410"/>
                <a:gd name="connsiteY1" fmla="*/ 1 h 515806"/>
                <a:gd name="connsiteX2" fmla="*/ 1995410 w 1995410"/>
                <a:gd name="connsiteY2" fmla="*/ 116926 h 515806"/>
                <a:gd name="connsiteX0" fmla="*/ 58069 w 1986155"/>
                <a:gd name="connsiteY0" fmla="*/ 131207 h 515806"/>
                <a:gd name="connsiteX1" fmla="*/ 1038924 w 1986155"/>
                <a:gd name="connsiteY1" fmla="*/ 1 h 515806"/>
                <a:gd name="connsiteX2" fmla="*/ 1986155 w 1986155"/>
                <a:gd name="connsiteY2" fmla="*/ 116926 h 515806"/>
                <a:gd name="connsiteX3" fmla="*/ 1208731 w 1986155"/>
                <a:gd name="connsiteY3" fmla="*/ 139522 h 515806"/>
                <a:gd name="connsiteX4" fmla="*/ 1002967 w 1986155"/>
                <a:gd name="connsiteY4" fmla="*/ 436484 h 515806"/>
                <a:gd name="connsiteX5" fmla="*/ 331098 w 1986155"/>
                <a:gd name="connsiteY5" fmla="*/ 504960 h 515806"/>
                <a:gd name="connsiteX6" fmla="*/ 81403 w 1986155"/>
                <a:gd name="connsiteY6" fmla="*/ 488907 h 515806"/>
                <a:gd name="connsiteX7" fmla="*/ 97688 w 1986155"/>
                <a:gd name="connsiteY7" fmla="*/ 339504 h 515806"/>
                <a:gd name="connsiteX8" fmla="*/ 118943 w 1986155"/>
                <a:gd name="connsiteY8" fmla="*/ 228939 h 515806"/>
                <a:gd name="connsiteX9" fmla="*/ 106939 w 1986155"/>
                <a:gd name="connsiteY9" fmla="*/ 147863 h 515806"/>
                <a:gd name="connsiteX10" fmla="*/ 150022 w 1986155"/>
                <a:gd name="connsiteY10" fmla="*/ 172871 h 515806"/>
                <a:gd name="connsiteX11" fmla="*/ 58069 w 1986155"/>
                <a:gd name="connsiteY11" fmla="*/ 131207 h 515806"/>
                <a:gd name="connsiteX0" fmla="*/ 58069 w 1986155"/>
                <a:gd name="connsiteY0" fmla="*/ 131207 h 515806"/>
                <a:gd name="connsiteX1" fmla="*/ 1038924 w 1986155"/>
                <a:gd name="connsiteY1" fmla="*/ 1 h 515806"/>
                <a:gd name="connsiteX2" fmla="*/ 1986155 w 1986155"/>
                <a:gd name="connsiteY2" fmla="*/ 116926 h 515806"/>
                <a:gd name="connsiteX0" fmla="*/ 183160 w 2111246"/>
                <a:gd name="connsiteY0" fmla="*/ 131207 h 664509"/>
                <a:gd name="connsiteX1" fmla="*/ 1164015 w 2111246"/>
                <a:gd name="connsiteY1" fmla="*/ 1 h 664509"/>
                <a:gd name="connsiteX2" fmla="*/ 2111246 w 2111246"/>
                <a:gd name="connsiteY2" fmla="*/ 116926 h 664509"/>
                <a:gd name="connsiteX3" fmla="*/ 1333822 w 2111246"/>
                <a:gd name="connsiteY3" fmla="*/ 139522 h 664509"/>
                <a:gd name="connsiteX4" fmla="*/ 1128058 w 2111246"/>
                <a:gd name="connsiteY4" fmla="*/ 436484 h 664509"/>
                <a:gd name="connsiteX5" fmla="*/ 456189 w 2111246"/>
                <a:gd name="connsiteY5" fmla="*/ 504960 h 664509"/>
                <a:gd name="connsiteX6" fmla="*/ 206494 w 2111246"/>
                <a:gd name="connsiteY6" fmla="*/ 488907 h 664509"/>
                <a:gd name="connsiteX7" fmla="*/ 222779 w 2111246"/>
                <a:gd name="connsiteY7" fmla="*/ 339504 h 664509"/>
                <a:gd name="connsiteX8" fmla="*/ 244034 w 2111246"/>
                <a:gd name="connsiteY8" fmla="*/ 228939 h 664509"/>
                <a:gd name="connsiteX9" fmla="*/ 232030 w 2111246"/>
                <a:gd name="connsiteY9" fmla="*/ 147863 h 664509"/>
                <a:gd name="connsiteX10" fmla="*/ 1478 w 2111246"/>
                <a:gd name="connsiteY10" fmla="*/ 664499 h 664509"/>
                <a:gd name="connsiteX11" fmla="*/ 183160 w 2111246"/>
                <a:gd name="connsiteY11" fmla="*/ 131207 h 664509"/>
                <a:gd name="connsiteX0" fmla="*/ 183160 w 2111246"/>
                <a:gd name="connsiteY0" fmla="*/ 131207 h 664509"/>
                <a:gd name="connsiteX1" fmla="*/ 1164015 w 2111246"/>
                <a:gd name="connsiteY1" fmla="*/ 1 h 664509"/>
                <a:gd name="connsiteX2" fmla="*/ 2111246 w 2111246"/>
                <a:gd name="connsiteY2" fmla="*/ 116926 h 664509"/>
                <a:gd name="connsiteX0" fmla="*/ 185918 w 2114004"/>
                <a:gd name="connsiteY0" fmla="*/ 131207 h 667471"/>
                <a:gd name="connsiteX1" fmla="*/ 1166773 w 2114004"/>
                <a:gd name="connsiteY1" fmla="*/ 1 h 667471"/>
                <a:gd name="connsiteX2" fmla="*/ 2114004 w 2114004"/>
                <a:gd name="connsiteY2" fmla="*/ 116926 h 667471"/>
                <a:gd name="connsiteX3" fmla="*/ 1336580 w 2114004"/>
                <a:gd name="connsiteY3" fmla="*/ 139522 h 667471"/>
                <a:gd name="connsiteX4" fmla="*/ 1130816 w 2114004"/>
                <a:gd name="connsiteY4" fmla="*/ 436484 h 667471"/>
                <a:gd name="connsiteX5" fmla="*/ 458947 w 2114004"/>
                <a:gd name="connsiteY5" fmla="*/ 504960 h 667471"/>
                <a:gd name="connsiteX6" fmla="*/ 209252 w 2114004"/>
                <a:gd name="connsiteY6" fmla="*/ 488907 h 667471"/>
                <a:gd name="connsiteX7" fmla="*/ 225537 w 2114004"/>
                <a:gd name="connsiteY7" fmla="*/ 339504 h 667471"/>
                <a:gd name="connsiteX8" fmla="*/ 246792 w 2114004"/>
                <a:gd name="connsiteY8" fmla="*/ 228939 h 667471"/>
                <a:gd name="connsiteX9" fmla="*/ 234788 w 2114004"/>
                <a:gd name="connsiteY9" fmla="*/ 147863 h 667471"/>
                <a:gd name="connsiteX10" fmla="*/ 4236 w 2114004"/>
                <a:gd name="connsiteY10" fmla="*/ 664499 h 667471"/>
                <a:gd name="connsiteX11" fmla="*/ 149668 w 2114004"/>
                <a:gd name="connsiteY11" fmla="*/ 436710 h 667471"/>
                <a:gd name="connsiteX12" fmla="*/ 185918 w 2114004"/>
                <a:gd name="connsiteY12" fmla="*/ 131207 h 667471"/>
                <a:gd name="connsiteX0" fmla="*/ 185918 w 2114004"/>
                <a:gd name="connsiteY0" fmla="*/ 131207 h 667471"/>
                <a:gd name="connsiteX1" fmla="*/ 1166773 w 2114004"/>
                <a:gd name="connsiteY1" fmla="*/ 1 h 667471"/>
                <a:gd name="connsiteX2" fmla="*/ 2114004 w 2114004"/>
                <a:gd name="connsiteY2" fmla="*/ 116926 h 667471"/>
                <a:gd name="connsiteX0" fmla="*/ 185918 w 2114004"/>
                <a:gd name="connsiteY0" fmla="*/ 131207 h 667471"/>
                <a:gd name="connsiteX1" fmla="*/ 1166773 w 2114004"/>
                <a:gd name="connsiteY1" fmla="*/ 1 h 667471"/>
                <a:gd name="connsiteX2" fmla="*/ 2114004 w 2114004"/>
                <a:gd name="connsiteY2" fmla="*/ 116926 h 667471"/>
                <a:gd name="connsiteX3" fmla="*/ 1336580 w 2114004"/>
                <a:gd name="connsiteY3" fmla="*/ 139522 h 667471"/>
                <a:gd name="connsiteX4" fmla="*/ 1130816 w 2114004"/>
                <a:gd name="connsiteY4" fmla="*/ 436484 h 667471"/>
                <a:gd name="connsiteX5" fmla="*/ 458947 w 2114004"/>
                <a:gd name="connsiteY5" fmla="*/ 504960 h 667471"/>
                <a:gd name="connsiteX6" fmla="*/ 209252 w 2114004"/>
                <a:gd name="connsiteY6" fmla="*/ 488907 h 667471"/>
                <a:gd name="connsiteX7" fmla="*/ 225537 w 2114004"/>
                <a:gd name="connsiteY7" fmla="*/ 339504 h 667471"/>
                <a:gd name="connsiteX8" fmla="*/ 246792 w 2114004"/>
                <a:gd name="connsiteY8" fmla="*/ 228939 h 667471"/>
                <a:gd name="connsiteX9" fmla="*/ 194831 w 2114004"/>
                <a:gd name="connsiteY9" fmla="*/ 334887 h 667471"/>
                <a:gd name="connsiteX10" fmla="*/ 4236 w 2114004"/>
                <a:gd name="connsiteY10" fmla="*/ 664499 h 667471"/>
                <a:gd name="connsiteX11" fmla="*/ 149668 w 2114004"/>
                <a:gd name="connsiteY11" fmla="*/ 436710 h 667471"/>
                <a:gd name="connsiteX12" fmla="*/ 185918 w 2114004"/>
                <a:gd name="connsiteY12" fmla="*/ 131207 h 667471"/>
                <a:gd name="connsiteX0" fmla="*/ 185918 w 2114004"/>
                <a:gd name="connsiteY0" fmla="*/ 131207 h 667471"/>
                <a:gd name="connsiteX1" fmla="*/ 1166773 w 2114004"/>
                <a:gd name="connsiteY1" fmla="*/ 1 h 667471"/>
                <a:gd name="connsiteX2" fmla="*/ 2114004 w 2114004"/>
                <a:gd name="connsiteY2" fmla="*/ 116926 h 667471"/>
                <a:gd name="connsiteX0" fmla="*/ 185918 w 2114004"/>
                <a:gd name="connsiteY0" fmla="*/ 131207 h 667471"/>
                <a:gd name="connsiteX1" fmla="*/ 1166773 w 2114004"/>
                <a:gd name="connsiteY1" fmla="*/ 1 h 667471"/>
                <a:gd name="connsiteX2" fmla="*/ 2114004 w 2114004"/>
                <a:gd name="connsiteY2" fmla="*/ 116926 h 667471"/>
                <a:gd name="connsiteX3" fmla="*/ 1336580 w 2114004"/>
                <a:gd name="connsiteY3" fmla="*/ 139522 h 667471"/>
                <a:gd name="connsiteX4" fmla="*/ 1130816 w 2114004"/>
                <a:gd name="connsiteY4" fmla="*/ 436484 h 667471"/>
                <a:gd name="connsiteX5" fmla="*/ 458947 w 2114004"/>
                <a:gd name="connsiteY5" fmla="*/ 504960 h 667471"/>
                <a:gd name="connsiteX6" fmla="*/ 209252 w 2114004"/>
                <a:gd name="connsiteY6" fmla="*/ 488907 h 667471"/>
                <a:gd name="connsiteX7" fmla="*/ 225537 w 2114004"/>
                <a:gd name="connsiteY7" fmla="*/ 339504 h 667471"/>
                <a:gd name="connsiteX8" fmla="*/ 188506 w 2114004"/>
                <a:gd name="connsiteY8" fmla="*/ 431740 h 667471"/>
                <a:gd name="connsiteX9" fmla="*/ 194831 w 2114004"/>
                <a:gd name="connsiteY9" fmla="*/ 334887 h 667471"/>
                <a:gd name="connsiteX10" fmla="*/ 4236 w 2114004"/>
                <a:gd name="connsiteY10" fmla="*/ 664499 h 667471"/>
                <a:gd name="connsiteX11" fmla="*/ 149668 w 2114004"/>
                <a:gd name="connsiteY11" fmla="*/ 436710 h 667471"/>
                <a:gd name="connsiteX12" fmla="*/ 185918 w 2114004"/>
                <a:gd name="connsiteY12" fmla="*/ 131207 h 667471"/>
                <a:gd name="connsiteX0" fmla="*/ 185918 w 2114004"/>
                <a:gd name="connsiteY0" fmla="*/ 131207 h 667471"/>
                <a:gd name="connsiteX1" fmla="*/ 1166773 w 2114004"/>
                <a:gd name="connsiteY1" fmla="*/ 1 h 667471"/>
                <a:gd name="connsiteX2" fmla="*/ 2114004 w 2114004"/>
                <a:gd name="connsiteY2" fmla="*/ 116926 h 667471"/>
                <a:gd name="connsiteX0" fmla="*/ 182257 w 2110343"/>
                <a:gd name="connsiteY0" fmla="*/ 131207 h 664515"/>
                <a:gd name="connsiteX1" fmla="*/ 1163112 w 2110343"/>
                <a:gd name="connsiteY1" fmla="*/ 1 h 664515"/>
                <a:gd name="connsiteX2" fmla="*/ 2110343 w 2110343"/>
                <a:gd name="connsiteY2" fmla="*/ 116926 h 664515"/>
                <a:gd name="connsiteX3" fmla="*/ 1332919 w 2110343"/>
                <a:gd name="connsiteY3" fmla="*/ 139522 h 664515"/>
                <a:gd name="connsiteX4" fmla="*/ 1127155 w 2110343"/>
                <a:gd name="connsiteY4" fmla="*/ 436484 h 664515"/>
                <a:gd name="connsiteX5" fmla="*/ 455286 w 2110343"/>
                <a:gd name="connsiteY5" fmla="*/ 504960 h 664515"/>
                <a:gd name="connsiteX6" fmla="*/ 205591 w 2110343"/>
                <a:gd name="connsiteY6" fmla="*/ 488907 h 664515"/>
                <a:gd name="connsiteX7" fmla="*/ 221876 w 2110343"/>
                <a:gd name="connsiteY7" fmla="*/ 339504 h 664515"/>
                <a:gd name="connsiteX8" fmla="*/ 184845 w 2110343"/>
                <a:gd name="connsiteY8" fmla="*/ 431740 h 664515"/>
                <a:gd name="connsiteX9" fmla="*/ 191170 w 2110343"/>
                <a:gd name="connsiteY9" fmla="*/ 334887 h 664515"/>
                <a:gd name="connsiteX10" fmla="*/ 575 w 2110343"/>
                <a:gd name="connsiteY10" fmla="*/ 664499 h 664515"/>
                <a:gd name="connsiteX11" fmla="*/ 182257 w 2110343"/>
                <a:gd name="connsiteY11" fmla="*/ 131207 h 664515"/>
                <a:gd name="connsiteX0" fmla="*/ 182257 w 2110343"/>
                <a:gd name="connsiteY0" fmla="*/ 131207 h 664515"/>
                <a:gd name="connsiteX1" fmla="*/ 1163112 w 2110343"/>
                <a:gd name="connsiteY1" fmla="*/ 1 h 664515"/>
                <a:gd name="connsiteX2" fmla="*/ 2110343 w 2110343"/>
                <a:gd name="connsiteY2" fmla="*/ 116926 h 664515"/>
                <a:gd name="connsiteX0" fmla="*/ 182257 w 2110343"/>
                <a:gd name="connsiteY0" fmla="*/ 131207 h 664515"/>
                <a:gd name="connsiteX1" fmla="*/ 1163112 w 2110343"/>
                <a:gd name="connsiteY1" fmla="*/ 1 h 664515"/>
                <a:gd name="connsiteX2" fmla="*/ 2110343 w 2110343"/>
                <a:gd name="connsiteY2" fmla="*/ 116926 h 664515"/>
                <a:gd name="connsiteX3" fmla="*/ 1332919 w 2110343"/>
                <a:gd name="connsiteY3" fmla="*/ 139522 h 664515"/>
                <a:gd name="connsiteX4" fmla="*/ 1127155 w 2110343"/>
                <a:gd name="connsiteY4" fmla="*/ 436484 h 664515"/>
                <a:gd name="connsiteX5" fmla="*/ 455286 w 2110343"/>
                <a:gd name="connsiteY5" fmla="*/ 504960 h 664515"/>
                <a:gd name="connsiteX6" fmla="*/ 205591 w 2110343"/>
                <a:gd name="connsiteY6" fmla="*/ 488907 h 664515"/>
                <a:gd name="connsiteX7" fmla="*/ 221876 w 2110343"/>
                <a:gd name="connsiteY7" fmla="*/ 339504 h 664515"/>
                <a:gd name="connsiteX8" fmla="*/ 191170 w 2110343"/>
                <a:gd name="connsiteY8" fmla="*/ 334887 h 664515"/>
                <a:gd name="connsiteX9" fmla="*/ 575 w 2110343"/>
                <a:gd name="connsiteY9" fmla="*/ 664499 h 664515"/>
                <a:gd name="connsiteX10" fmla="*/ 182257 w 2110343"/>
                <a:gd name="connsiteY10" fmla="*/ 131207 h 664515"/>
                <a:gd name="connsiteX0" fmla="*/ 182257 w 2110343"/>
                <a:gd name="connsiteY0" fmla="*/ 131207 h 664515"/>
                <a:gd name="connsiteX1" fmla="*/ 1163112 w 2110343"/>
                <a:gd name="connsiteY1" fmla="*/ 1 h 664515"/>
                <a:gd name="connsiteX2" fmla="*/ 2110343 w 2110343"/>
                <a:gd name="connsiteY2" fmla="*/ 116926 h 664515"/>
                <a:gd name="connsiteX0" fmla="*/ 182257 w 2110343"/>
                <a:gd name="connsiteY0" fmla="*/ 131207 h 667051"/>
                <a:gd name="connsiteX1" fmla="*/ 1163112 w 2110343"/>
                <a:gd name="connsiteY1" fmla="*/ 1 h 667051"/>
                <a:gd name="connsiteX2" fmla="*/ 2110343 w 2110343"/>
                <a:gd name="connsiteY2" fmla="*/ 116926 h 667051"/>
                <a:gd name="connsiteX3" fmla="*/ 1332919 w 2110343"/>
                <a:gd name="connsiteY3" fmla="*/ 139522 h 667051"/>
                <a:gd name="connsiteX4" fmla="*/ 1127155 w 2110343"/>
                <a:gd name="connsiteY4" fmla="*/ 436484 h 667051"/>
                <a:gd name="connsiteX5" fmla="*/ 455286 w 2110343"/>
                <a:gd name="connsiteY5" fmla="*/ 504960 h 667051"/>
                <a:gd name="connsiteX6" fmla="*/ 205591 w 2110343"/>
                <a:gd name="connsiteY6" fmla="*/ 488907 h 667051"/>
                <a:gd name="connsiteX7" fmla="*/ 221876 w 2110343"/>
                <a:gd name="connsiteY7" fmla="*/ 339504 h 667051"/>
                <a:gd name="connsiteX8" fmla="*/ 575 w 2110343"/>
                <a:gd name="connsiteY8" fmla="*/ 664499 h 667051"/>
                <a:gd name="connsiteX9" fmla="*/ 182257 w 2110343"/>
                <a:gd name="connsiteY9" fmla="*/ 131207 h 667051"/>
                <a:gd name="connsiteX0" fmla="*/ 182257 w 2110343"/>
                <a:gd name="connsiteY0" fmla="*/ 131207 h 667051"/>
                <a:gd name="connsiteX1" fmla="*/ 1163112 w 2110343"/>
                <a:gd name="connsiteY1" fmla="*/ 1 h 667051"/>
                <a:gd name="connsiteX2" fmla="*/ 2110343 w 2110343"/>
                <a:gd name="connsiteY2" fmla="*/ 116926 h 667051"/>
                <a:gd name="connsiteX0" fmla="*/ 182257 w 2110343"/>
                <a:gd name="connsiteY0" fmla="*/ 131207 h 667051"/>
                <a:gd name="connsiteX1" fmla="*/ 1163112 w 2110343"/>
                <a:gd name="connsiteY1" fmla="*/ 1 h 667051"/>
                <a:gd name="connsiteX2" fmla="*/ 2110343 w 2110343"/>
                <a:gd name="connsiteY2" fmla="*/ 116926 h 667051"/>
                <a:gd name="connsiteX3" fmla="*/ 1332919 w 2110343"/>
                <a:gd name="connsiteY3" fmla="*/ 139522 h 667051"/>
                <a:gd name="connsiteX4" fmla="*/ 1127155 w 2110343"/>
                <a:gd name="connsiteY4" fmla="*/ 436484 h 667051"/>
                <a:gd name="connsiteX5" fmla="*/ 455286 w 2110343"/>
                <a:gd name="connsiteY5" fmla="*/ 504960 h 667051"/>
                <a:gd name="connsiteX6" fmla="*/ 221876 w 2110343"/>
                <a:gd name="connsiteY6" fmla="*/ 339504 h 667051"/>
                <a:gd name="connsiteX7" fmla="*/ 575 w 2110343"/>
                <a:gd name="connsiteY7" fmla="*/ 664499 h 667051"/>
                <a:gd name="connsiteX8" fmla="*/ 182257 w 2110343"/>
                <a:gd name="connsiteY8" fmla="*/ 131207 h 667051"/>
                <a:gd name="connsiteX0" fmla="*/ 182257 w 2110343"/>
                <a:gd name="connsiteY0" fmla="*/ 131207 h 667051"/>
                <a:gd name="connsiteX1" fmla="*/ 1163112 w 2110343"/>
                <a:gd name="connsiteY1" fmla="*/ 1 h 667051"/>
                <a:gd name="connsiteX2" fmla="*/ 2110343 w 2110343"/>
                <a:gd name="connsiteY2" fmla="*/ 116926 h 667051"/>
                <a:gd name="connsiteX0" fmla="*/ 182257 w 2110343"/>
                <a:gd name="connsiteY0" fmla="*/ 131207 h 677269"/>
                <a:gd name="connsiteX1" fmla="*/ 1163112 w 2110343"/>
                <a:gd name="connsiteY1" fmla="*/ 1 h 677269"/>
                <a:gd name="connsiteX2" fmla="*/ 2110343 w 2110343"/>
                <a:gd name="connsiteY2" fmla="*/ 116926 h 677269"/>
                <a:gd name="connsiteX3" fmla="*/ 1332919 w 2110343"/>
                <a:gd name="connsiteY3" fmla="*/ 139522 h 677269"/>
                <a:gd name="connsiteX4" fmla="*/ 1127155 w 2110343"/>
                <a:gd name="connsiteY4" fmla="*/ 436484 h 677269"/>
                <a:gd name="connsiteX5" fmla="*/ 455286 w 2110343"/>
                <a:gd name="connsiteY5" fmla="*/ 504960 h 677269"/>
                <a:gd name="connsiteX6" fmla="*/ 575 w 2110343"/>
                <a:gd name="connsiteY6" fmla="*/ 664499 h 677269"/>
                <a:gd name="connsiteX7" fmla="*/ 182257 w 2110343"/>
                <a:gd name="connsiteY7" fmla="*/ 131207 h 677269"/>
                <a:gd name="connsiteX0" fmla="*/ 182257 w 2110343"/>
                <a:gd name="connsiteY0" fmla="*/ 131207 h 677269"/>
                <a:gd name="connsiteX1" fmla="*/ 1163112 w 2110343"/>
                <a:gd name="connsiteY1" fmla="*/ 1 h 677269"/>
                <a:gd name="connsiteX2" fmla="*/ 2110343 w 2110343"/>
                <a:gd name="connsiteY2" fmla="*/ 116926 h 677269"/>
                <a:gd name="connsiteX0" fmla="*/ 182257 w 2110343"/>
                <a:gd name="connsiteY0" fmla="*/ 131207 h 664499"/>
                <a:gd name="connsiteX1" fmla="*/ 1163112 w 2110343"/>
                <a:gd name="connsiteY1" fmla="*/ 1 h 664499"/>
                <a:gd name="connsiteX2" fmla="*/ 2110343 w 2110343"/>
                <a:gd name="connsiteY2" fmla="*/ 116926 h 664499"/>
                <a:gd name="connsiteX3" fmla="*/ 1332919 w 2110343"/>
                <a:gd name="connsiteY3" fmla="*/ 139522 h 664499"/>
                <a:gd name="connsiteX4" fmla="*/ 1127155 w 2110343"/>
                <a:gd name="connsiteY4" fmla="*/ 436484 h 664499"/>
                <a:gd name="connsiteX5" fmla="*/ 575 w 2110343"/>
                <a:gd name="connsiteY5" fmla="*/ 664499 h 664499"/>
                <a:gd name="connsiteX6" fmla="*/ 182257 w 2110343"/>
                <a:gd name="connsiteY6" fmla="*/ 131207 h 664499"/>
                <a:gd name="connsiteX0" fmla="*/ 182257 w 2110343"/>
                <a:gd name="connsiteY0" fmla="*/ 131207 h 664499"/>
                <a:gd name="connsiteX1" fmla="*/ 1163112 w 2110343"/>
                <a:gd name="connsiteY1" fmla="*/ 1 h 664499"/>
                <a:gd name="connsiteX2" fmla="*/ 2110343 w 2110343"/>
                <a:gd name="connsiteY2" fmla="*/ 116926 h 664499"/>
                <a:gd name="connsiteX0" fmla="*/ 182257 w 2110343"/>
                <a:gd name="connsiteY0" fmla="*/ 131207 h 664502"/>
                <a:gd name="connsiteX1" fmla="*/ 1163112 w 2110343"/>
                <a:gd name="connsiteY1" fmla="*/ 1 h 664502"/>
                <a:gd name="connsiteX2" fmla="*/ 2110343 w 2110343"/>
                <a:gd name="connsiteY2" fmla="*/ 116926 h 664502"/>
                <a:gd name="connsiteX3" fmla="*/ 1332919 w 2110343"/>
                <a:gd name="connsiteY3" fmla="*/ 139522 h 664502"/>
                <a:gd name="connsiteX4" fmla="*/ 575 w 2110343"/>
                <a:gd name="connsiteY4" fmla="*/ 664499 h 664502"/>
                <a:gd name="connsiteX5" fmla="*/ 182257 w 2110343"/>
                <a:gd name="connsiteY5" fmla="*/ 131207 h 664502"/>
                <a:gd name="connsiteX0" fmla="*/ 182257 w 2110343"/>
                <a:gd name="connsiteY0" fmla="*/ 131207 h 664502"/>
                <a:gd name="connsiteX1" fmla="*/ 1163112 w 2110343"/>
                <a:gd name="connsiteY1" fmla="*/ 1 h 664502"/>
                <a:gd name="connsiteX2" fmla="*/ 2110343 w 2110343"/>
                <a:gd name="connsiteY2" fmla="*/ 116926 h 664502"/>
                <a:gd name="connsiteX0" fmla="*/ 182257 w 2110343"/>
                <a:gd name="connsiteY0" fmla="*/ 131207 h 664499"/>
                <a:gd name="connsiteX1" fmla="*/ 1163112 w 2110343"/>
                <a:gd name="connsiteY1" fmla="*/ 1 h 664499"/>
                <a:gd name="connsiteX2" fmla="*/ 2110343 w 2110343"/>
                <a:gd name="connsiteY2" fmla="*/ 116926 h 664499"/>
                <a:gd name="connsiteX3" fmla="*/ 575 w 2110343"/>
                <a:gd name="connsiteY3" fmla="*/ 664499 h 664499"/>
                <a:gd name="connsiteX4" fmla="*/ 182257 w 2110343"/>
                <a:gd name="connsiteY4" fmla="*/ 131207 h 664499"/>
                <a:gd name="connsiteX0" fmla="*/ 182257 w 2110343"/>
                <a:gd name="connsiteY0" fmla="*/ 131207 h 664499"/>
                <a:gd name="connsiteX1" fmla="*/ 1163112 w 2110343"/>
                <a:gd name="connsiteY1" fmla="*/ 1 h 664499"/>
                <a:gd name="connsiteX2" fmla="*/ 2110343 w 2110343"/>
                <a:gd name="connsiteY2" fmla="*/ 116926 h 664499"/>
                <a:gd name="connsiteX0" fmla="*/ 181704 w 2109790"/>
                <a:gd name="connsiteY0" fmla="*/ 131207 h 664499"/>
                <a:gd name="connsiteX1" fmla="*/ 1162559 w 2109790"/>
                <a:gd name="connsiteY1" fmla="*/ 1 h 664499"/>
                <a:gd name="connsiteX2" fmla="*/ 2109790 w 2109790"/>
                <a:gd name="connsiteY2" fmla="*/ 116926 h 664499"/>
                <a:gd name="connsiteX3" fmla="*/ 22 w 2109790"/>
                <a:gd name="connsiteY3" fmla="*/ 664499 h 664499"/>
                <a:gd name="connsiteX4" fmla="*/ 181704 w 2109790"/>
                <a:gd name="connsiteY4" fmla="*/ 131207 h 664499"/>
                <a:gd name="connsiteX0" fmla="*/ 181704 w 2109790"/>
                <a:gd name="connsiteY0" fmla="*/ 131207 h 664499"/>
                <a:gd name="connsiteX1" fmla="*/ 1162559 w 2109790"/>
                <a:gd name="connsiteY1" fmla="*/ 1 h 664499"/>
                <a:gd name="connsiteX2" fmla="*/ 2109790 w 2109790"/>
                <a:gd name="connsiteY2" fmla="*/ 116926 h 664499"/>
                <a:gd name="connsiteX0" fmla="*/ 181704 w 2109790"/>
                <a:gd name="connsiteY0" fmla="*/ 131207 h 664499"/>
                <a:gd name="connsiteX1" fmla="*/ 1162559 w 2109790"/>
                <a:gd name="connsiteY1" fmla="*/ 1 h 664499"/>
                <a:gd name="connsiteX2" fmla="*/ 2109790 w 2109790"/>
                <a:gd name="connsiteY2" fmla="*/ 116926 h 664499"/>
                <a:gd name="connsiteX3" fmla="*/ 22 w 2109790"/>
                <a:gd name="connsiteY3" fmla="*/ 664499 h 664499"/>
                <a:gd name="connsiteX4" fmla="*/ 181704 w 2109790"/>
                <a:gd name="connsiteY4" fmla="*/ 131207 h 664499"/>
                <a:gd name="connsiteX0" fmla="*/ 181704 w 2109790"/>
                <a:gd name="connsiteY0" fmla="*/ 131207 h 664499"/>
                <a:gd name="connsiteX1" fmla="*/ 1162559 w 2109790"/>
                <a:gd name="connsiteY1" fmla="*/ 1 h 664499"/>
                <a:gd name="connsiteX2" fmla="*/ 2109790 w 2109790"/>
                <a:gd name="connsiteY2" fmla="*/ 116926 h 664499"/>
                <a:gd name="connsiteX0" fmla="*/ 189846 w 2117932"/>
                <a:gd name="connsiteY0" fmla="*/ 131207 h 664499"/>
                <a:gd name="connsiteX1" fmla="*/ 1170701 w 2117932"/>
                <a:gd name="connsiteY1" fmla="*/ 1 h 664499"/>
                <a:gd name="connsiteX2" fmla="*/ 2117932 w 2117932"/>
                <a:gd name="connsiteY2" fmla="*/ 116926 h 664499"/>
                <a:gd name="connsiteX3" fmla="*/ 8164 w 2117932"/>
                <a:gd name="connsiteY3" fmla="*/ 664499 h 664499"/>
                <a:gd name="connsiteX4" fmla="*/ 189846 w 2117932"/>
                <a:gd name="connsiteY4" fmla="*/ 131207 h 664499"/>
                <a:gd name="connsiteX0" fmla="*/ 189846 w 2117932"/>
                <a:gd name="connsiteY0" fmla="*/ 131207 h 664499"/>
                <a:gd name="connsiteX1" fmla="*/ 1170701 w 2117932"/>
                <a:gd name="connsiteY1" fmla="*/ 1 h 664499"/>
                <a:gd name="connsiteX2" fmla="*/ 2117932 w 2117932"/>
                <a:gd name="connsiteY2" fmla="*/ 116926 h 664499"/>
                <a:gd name="connsiteX0" fmla="*/ 189846 w 2117932"/>
                <a:gd name="connsiteY0" fmla="*/ 131207 h 664499"/>
                <a:gd name="connsiteX1" fmla="*/ 1170701 w 2117932"/>
                <a:gd name="connsiteY1" fmla="*/ 1 h 664499"/>
                <a:gd name="connsiteX2" fmla="*/ 2117932 w 2117932"/>
                <a:gd name="connsiteY2" fmla="*/ 116926 h 664499"/>
                <a:gd name="connsiteX3" fmla="*/ 8164 w 2117932"/>
                <a:gd name="connsiteY3" fmla="*/ 664499 h 664499"/>
                <a:gd name="connsiteX4" fmla="*/ 189846 w 2117932"/>
                <a:gd name="connsiteY4" fmla="*/ 131207 h 664499"/>
                <a:gd name="connsiteX0" fmla="*/ 189846 w 2117932"/>
                <a:gd name="connsiteY0" fmla="*/ 131207 h 664499"/>
                <a:gd name="connsiteX1" fmla="*/ 1170701 w 2117932"/>
                <a:gd name="connsiteY1" fmla="*/ 1 h 664499"/>
                <a:gd name="connsiteX2" fmla="*/ 2117932 w 2117932"/>
                <a:gd name="connsiteY2" fmla="*/ 116926 h 664499"/>
                <a:gd name="connsiteX0" fmla="*/ 189846 w 2117932"/>
                <a:gd name="connsiteY0" fmla="*/ 131207 h 664499"/>
                <a:gd name="connsiteX1" fmla="*/ 1170701 w 2117932"/>
                <a:gd name="connsiteY1" fmla="*/ 1 h 664499"/>
                <a:gd name="connsiteX2" fmla="*/ 2117932 w 2117932"/>
                <a:gd name="connsiteY2" fmla="*/ 116926 h 664499"/>
                <a:gd name="connsiteX3" fmla="*/ 8164 w 2117932"/>
                <a:gd name="connsiteY3" fmla="*/ 664499 h 664499"/>
                <a:gd name="connsiteX4" fmla="*/ 189846 w 2117932"/>
                <a:gd name="connsiteY4" fmla="*/ 131207 h 664499"/>
                <a:gd name="connsiteX0" fmla="*/ 189846 w 2117932"/>
                <a:gd name="connsiteY0" fmla="*/ 131207 h 664499"/>
                <a:gd name="connsiteX1" fmla="*/ 1170701 w 2117932"/>
                <a:gd name="connsiteY1" fmla="*/ 1 h 664499"/>
                <a:gd name="connsiteX2" fmla="*/ 2117932 w 2117932"/>
                <a:gd name="connsiteY2" fmla="*/ 116926 h 664499"/>
                <a:gd name="connsiteX0" fmla="*/ 189846 w 2117932"/>
                <a:gd name="connsiteY0" fmla="*/ 131207 h 664499"/>
                <a:gd name="connsiteX1" fmla="*/ 1170701 w 2117932"/>
                <a:gd name="connsiteY1" fmla="*/ 1 h 664499"/>
                <a:gd name="connsiteX2" fmla="*/ 2117932 w 2117932"/>
                <a:gd name="connsiteY2" fmla="*/ 116926 h 664499"/>
                <a:gd name="connsiteX3" fmla="*/ 8164 w 2117932"/>
                <a:gd name="connsiteY3" fmla="*/ 664499 h 664499"/>
                <a:gd name="connsiteX4" fmla="*/ 189846 w 2117932"/>
                <a:gd name="connsiteY4" fmla="*/ 131207 h 664499"/>
                <a:gd name="connsiteX0" fmla="*/ 189846 w 2117932"/>
                <a:gd name="connsiteY0" fmla="*/ 131207 h 664499"/>
                <a:gd name="connsiteX1" fmla="*/ 1170701 w 2117932"/>
                <a:gd name="connsiteY1" fmla="*/ 1 h 664499"/>
                <a:gd name="connsiteX2" fmla="*/ 2117932 w 2117932"/>
                <a:gd name="connsiteY2" fmla="*/ 116926 h 664499"/>
                <a:gd name="connsiteX0" fmla="*/ 189846 w 2117932"/>
                <a:gd name="connsiteY0" fmla="*/ 131207 h 664499"/>
                <a:gd name="connsiteX1" fmla="*/ 1170701 w 2117932"/>
                <a:gd name="connsiteY1" fmla="*/ 1 h 664499"/>
                <a:gd name="connsiteX2" fmla="*/ 2117932 w 2117932"/>
                <a:gd name="connsiteY2" fmla="*/ 116926 h 664499"/>
                <a:gd name="connsiteX3" fmla="*/ 884146 w 2117932"/>
                <a:gd name="connsiteY3" fmla="*/ 230485 h 664499"/>
                <a:gd name="connsiteX4" fmla="*/ 8164 w 2117932"/>
                <a:gd name="connsiteY4" fmla="*/ 664499 h 664499"/>
                <a:gd name="connsiteX5" fmla="*/ 189846 w 2117932"/>
                <a:gd name="connsiteY5" fmla="*/ 131207 h 664499"/>
                <a:gd name="connsiteX0" fmla="*/ 189846 w 2117932"/>
                <a:gd name="connsiteY0" fmla="*/ 131207 h 664499"/>
                <a:gd name="connsiteX1" fmla="*/ 1170701 w 2117932"/>
                <a:gd name="connsiteY1" fmla="*/ 1 h 664499"/>
                <a:gd name="connsiteX2" fmla="*/ 2117932 w 2117932"/>
                <a:gd name="connsiteY2" fmla="*/ 116926 h 664499"/>
                <a:gd name="connsiteX0" fmla="*/ 189846 w 2117932"/>
                <a:gd name="connsiteY0" fmla="*/ 131207 h 669539"/>
                <a:gd name="connsiteX1" fmla="*/ 1170701 w 2117932"/>
                <a:gd name="connsiteY1" fmla="*/ 1 h 669539"/>
                <a:gd name="connsiteX2" fmla="*/ 2117932 w 2117932"/>
                <a:gd name="connsiteY2" fmla="*/ 116926 h 669539"/>
                <a:gd name="connsiteX3" fmla="*/ 884146 w 2117932"/>
                <a:gd name="connsiteY3" fmla="*/ 230485 h 669539"/>
                <a:gd name="connsiteX4" fmla="*/ 508489 w 2117932"/>
                <a:gd name="connsiteY4" fmla="*/ 370128 h 669539"/>
                <a:gd name="connsiteX5" fmla="*/ 8164 w 2117932"/>
                <a:gd name="connsiteY5" fmla="*/ 664499 h 669539"/>
                <a:gd name="connsiteX6" fmla="*/ 189846 w 2117932"/>
                <a:gd name="connsiteY6" fmla="*/ 131207 h 669539"/>
                <a:gd name="connsiteX0" fmla="*/ 189846 w 2117932"/>
                <a:gd name="connsiteY0" fmla="*/ 131207 h 669539"/>
                <a:gd name="connsiteX1" fmla="*/ 1170701 w 2117932"/>
                <a:gd name="connsiteY1" fmla="*/ 1 h 669539"/>
                <a:gd name="connsiteX2" fmla="*/ 2117932 w 2117932"/>
                <a:gd name="connsiteY2" fmla="*/ 116926 h 669539"/>
                <a:gd name="connsiteX0" fmla="*/ 189846 w 2117935"/>
                <a:gd name="connsiteY0" fmla="*/ 131207 h 669539"/>
                <a:gd name="connsiteX1" fmla="*/ 1170701 w 2117935"/>
                <a:gd name="connsiteY1" fmla="*/ 1 h 669539"/>
                <a:gd name="connsiteX2" fmla="*/ 2117932 w 2117935"/>
                <a:gd name="connsiteY2" fmla="*/ 116926 h 669539"/>
                <a:gd name="connsiteX3" fmla="*/ 1254406 w 2117935"/>
                <a:gd name="connsiteY3" fmla="*/ 503375 h 669539"/>
                <a:gd name="connsiteX4" fmla="*/ 884146 w 2117935"/>
                <a:gd name="connsiteY4" fmla="*/ 230485 h 669539"/>
                <a:gd name="connsiteX5" fmla="*/ 508489 w 2117935"/>
                <a:gd name="connsiteY5" fmla="*/ 370128 h 669539"/>
                <a:gd name="connsiteX6" fmla="*/ 8164 w 2117935"/>
                <a:gd name="connsiteY6" fmla="*/ 664499 h 669539"/>
                <a:gd name="connsiteX7" fmla="*/ 189846 w 2117935"/>
                <a:gd name="connsiteY7" fmla="*/ 131207 h 669539"/>
                <a:gd name="connsiteX0" fmla="*/ 189846 w 2117935"/>
                <a:gd name="connsiteY0" fmla="*/ 131207 h 669539"/>
                <a:gd name="connsiteX1" fmla="*/ 1170701 w 2117935"/>
                <a:gd name="connsiteY1" fmla="*/ 1 h 669539"/>
                <a:gd name="connsiteX2" fmla="*/ 2117932 w 2117935"/>
                <a:gd name="connsiteY2" fmla="*/ 116926 h 669539"/>
                <a:gd name="connsiteX0" fmla="*/ 189846 w 2117935"/>
                <a:gd name="connsiteY0" fmla="*/ 131207 h 669539"/>
                <a:gd name="connsiteX1" fmla="*/ 1170701 w 2117935"/>
                <a:gd name="connsiteY1" fmla="*/ 1 h 669539"/>
                <a:gd name="connsiteX2" fmla="*/ 2117932 w 2117935"/>
                <a:gd name="connsiteY2" fmla="*/ 116926 h 669539"/>
                <a:gd name="connsiteX3" fmla="*/ 1254406 w 2117935"/>
                <a:gd name="connsiteY3" fmla="*/ 503375 h 669539"/>
                <a:gd name="connsiteX4" fmla="*/ 884146 w 2117935"/>
                <a:gd name="connsiteY4" fmla="*/ 230485 h 669539"/>
                <a:gd name="connsiteX5" fmla="*/ 508489 w 2117935"/>
                <a:gd name="connsiteY5" fmla="*/ 370128 h 669539"/>
                <a:gd name="connsiteX6" fmla="*/ 8164 w 2117935"/>
                <a:gd name="connsiteY6" fmla="*/ 664499 h 669539"/>
                <a:gd name="connsiteX7" fmla="*/ 189846 w 2117935"/>
                <a:gd name="connsiteY7" fmla="*/ 131207 h 669539"/>
                <a:gd name="connsiteX0" fmla="*/ 189846 w 2117935"/>
                <a:gd name="connsiteY0" fmla="*/ 131207 h 669539"/>
                <a:gd name="connsiteX1" fmla="*/ 1170701 w 2117935"/>
                <a:gd name="connsiteY1" fmla="*/ 1 h 669539"/>
                <a:gd name="connsiteX2" fmla="*/ 2117932 w 2117935"/>
                <a:gd name="connsiteY2" fmla="*/ 116926 h 669539"/>
                <a:gd name="connsiteX0" fmla="*/ 189846 w 2117935"/>
                <a:gd name="connsiteY0" fmla="*/ 131207 h 669539"/>
                <a:gd name="connsiteX1" fmla="*/ 1170701 w 2117935"/>
                <a:gd name="connsiteY1" fmla="*/ 1 h 669539"/>
                <a:gd name="connsiteX2" fmla="*/ 2117932 w 2117935"/>
                <a:gd name="connsiteY2" fmla="*/ 116926 h 669539"/>
                <a:gd name="connsiteX3" fmla="*/ 1254406 w 2117935"/>
                <a:gd name="connsiteY3" fmla="*/ 503375 h 669539"/>
                <a:gd name="connsiteX4" fmla="*/ 884146 w 2117935"/>
                <a:gd name="connsiteY4" fmla="*/ 230485 h 669539"/>
                <a:gd name="connsiteX5" fmla="*/ 508489 w 2117935"/>
                <a:gd name="connsiteY5" fmla="*/ 370128 h 669539"/>
                <a:gd name="connsiteX6" fmla="*/ 8164 w 2117935"/>
                <a:gd name="connsiteY6" fmla="*/ 664499 h 669539"/>
                <a:gd name="connsiteX7" fmla="*/ 189846 w 2117935"/>
                <a:gd name="connsiteY7" fmla="*/ 131207 h 669539"/>
                <a:gd name="connsiteX0" fmla="*/ 189846 w 2117935"/>
                <a:gd name="connsiteY0" fmla="*/ 131207 h 669539"/>
                <a:gd name="connsiteX1" fmla="*/ 1170701 w 2117935"/>
                <a:gd name="connsiteY1" fmla="*/ 1 h 669539"/>
                <a:gd name="connsiteX2" fmla="*/ 2117932 w 2117935"/>
                <a:gd name="connsiteY2" fmla="*/ 116926 h 669539"/>
                <a:gd name="connsiteX0" fmla="*/ 189846 w 2117935"/>
                <a:gd name="connsiteY0" fmla="*/ 131207 h 669539"/>
                <a:gd name="connsiteX1" fmla="*/ 1170701 w 2117935"/>
                <a:gd name="connsiteY1" fmla="*/ 1 h 669539"/>
                <a:gd name="connsiteX2" fmla="*/ 2117932 w 2117935"/>
                <a:gd name="connsiteY2" fmla="*/ 116926 h 669539"/>
                <a:gd name="connsiteX3" fmla="*/ 1254406 w 2117935"/>
                <a:gd name="connsiteY3" fmla="*/ 503375 h 669539"/>
                <a:gd name="connsiteX4" fmla="*/ 508489 w 2117935"/>
                <a:gd name="connsiteY4" fmla="*/ 370128 h 669539"/>
                <a:gd name="connsiteX5" fmla="*/ 8164 w 2117935"/>
                <a:gd name="connsiteY5" fmla="*/ 664499 h 669539"/>
                <a:gd name="connsiteX6" fmla="*/ 189846 w 2117935"/>
                <a:gd name="connsiteY6" fmla="*/ 131207 h 669539"/>
                <a:gd name="connsiteX0" fmla="*/ 189846 w 2117935"/>
                <a:gd name="connsiteY0" fmla="*/ 131207 h 669539"/>
                <a:gd name="connsiteX1" fmla="*/ 1170701 w 2117935"/>
                <a:gd name="connsiteY1" fmla="*/ 1 h 669539"/>
                <a:gd name="connsiteX2" fmla="*/ 2117932 w 2117935"/>
                <a:gd name="connsiteY2" fmla="*/ 116926 h 669539"/>
                <a:gd name="connsiteX0" fmla="*/ 189846 w 2117935"/>
                <a:gd name="connsiteY0" fmla="*/ 131207 h 680513"/>
                <a:gd name="connsiteX1" fmla="*/ 1170701 w 2117935"/>
                <a:gd name="connsiteY1" fmla="*/ 1 h 680513"/>
                <a:gd name="connsiteX2" fmla="*/ 2117932 w 2117935"/>
                <a:gd name="connsiteY2" fmla="*/ 116926 h 680513"/>
                <a:gd name="connsiteX3" fmla="*/ 1254406 w 2117935"/>
                <a:gd name="connsiteY3" fmla="*/ 503375 h 680513"/>
                <a:gd name="connsiteX4" fmla="*/ 8164 w 2117935"/>
                <a:gd name="connsiteY4" fmla="*/ 664499 h 680513"/>
                <a:gd name="connsiteX5" fmla="*/ 189846 w 2117935"/>
                <a:gd name="connsiteY5" fmla="*/ 131207 h 680513"/>
                <a:gd name="connsiteX0" fmla="*/ 189846 w 2117935"/>
                <a:gd name="connsiteY0" fmla="*/ 131207 h 680513"/>
                <a:gd name="connsiteX1" fmla="*/ 1170701 w 2117935"/>
                <a:gd name="connsiteY1" fmla="*/ 1 h 680513"/>
                <a:gd name="connsiteX2" fmla="*/ 2117932 w 2117935"/>
                <a:gd name="connsiteY2" fmla="*/ 116926 h 680513"/>
                <a:gd name="connsiteX0" fmla="*/ 189846 w 2117935"/>
                <a:gd name="connsiteY0" fmla="*/ 131207 h 664613"/>
                <a:gd name="connsiteX1" fmla="*/ 1170701 w 2117935"/>
                <a:gd name="connsiteY1" fmla="*/ 1 h 664613"/>
                <a:gd name="connsiteX2" fmla="*/ 2117932 w 2117935"/>
                <a:gd name="connsiteY2" fmla="*/ 116926 h 664613"/>
                <a:gd name="connsiteX3" fmla="*/ 1254406 w 2117935"/>
                <a:gd name="connsiteY3" fmla="*/ 503375 h 664613"/>
                <a:gd name="connsiteX4" fmla="*/ 8164 w 2117935"/>
                <a:gd name="connsiteY4" fmla="*/ 664499 h 664613"/>
                <a:gd name="connsiteX5" fmla="*/ 189846 w 2117935"/>
                <a:gd name="connsiteY5" fmla="*/ 131207 h 664613"/>
                <a:gd name="connsiteX0" fmla="*/ 189846 w 2117935"/>
                <a:gd name="connsiteY0" fmla="*/ 131207 h 664613"/>
                <a:gd name="connsiteX1" fmla="*/ 1170701 w 2117935"/>
                <a:gd name="connsiteY1" fmla="*/ 1 h 664613"/>
                <a:gd name="connsiteX2" fmla="*/ 2117932 w 2117935"/>
                <a:gd name="connsiteY2" fmla="*/ 116926 h 664613"/>
                <a:gd name="connsiteX0" fmla="*/ 189846 w 2117935"/>
                <a:gd name="connsiteY0" fmla="*/ 131207 h 664499"/>
                <a:gd name="connsiteX1" fmla="*/ 1170701 w 2117935"/>
                <a:gd name="connsiteY1" fmla="*/ 1 h 664499"/>
                <a:gd name="connsiteX2" fmla="*/ 2117932 w 2117935"/>
                <a:gd name="connsiteY2" fmla="*/ 116926 h 664499"/>
                <a:gd name="connsiteX3" fmla="*/ 1254406 w 2117935"/>
                <a:gd name="connsiteY3" fmla="*/ 503375 h 664499"/>
                <a:gd name="connsiteX4" fmla="*/ 8164 w 2117935"/>
                <a:gd name="connsiteY4" fmla="*/ 664499 h 664499"/>
                <a:gd name="connsiteX5" fmla="*/ 189846 w 2117935"/>
                <a:gd name="connsiteY5" fmla="*/ 131207 h 664499"/>
                <a:gd name="connsiteX0" fmla="*/ 189846 w 2117935"/>
                <a:gd name="connsiteY0" fmla="*/ 131207 h 664499"/>
                <a:gd name="connsiteX1" fmla="*/ 1170701 w 2117935"/>
                <a:gd name="connsiteY1" fmla="*/ 1 h 664499"/>
                <a:gd name="connsiteX2" fmla="*/ 2117932 w 2117935"/>
                <a:gd name="connsiteY2" fmla="*/ 116926 h 664499"/>
                <a:gd name="connsiteX0" fmla="*/ 189846 w 2117935"/>
                <a:gd name="connsiteY0" fmla="*/ 131207 h 664499"/>
                <a:gd name="connsiteX1" fmla="*/ 1170701 w 2117935"/>
                <a:gd name="connsiteY1" fmla="*/ 1 h 664499"/>
                <a:gd name="connsiteX2" fmla="*/ 2117932 w 2117935"/>
                <a:gd name="connsiteY2" fmla="*/ 116926 h 664499"/>
                <a:gd name="connsiteX3" fmla="*/ 1254406 w 2117935"/>
                <a:gd name="connsiteY3" fmla="*/ 503375 h 664499"/>
                <a:gd name="connsiteX4" fmla="*/ 8164 w 2117935"/>
                <a:gd name="connsiteY4" fmla="*/ 664499 h 664499"/>
                <a:gd name="connsiteX5" fmla="*/ 189846 w 2117935"/>
                <a:gd name="connsiteY5" fmla="*/ 131207 h 664499"/>
                <a:gd name="connsiteX0" fmla="*/ 189846 w 2117935"/>
                <a:gd name="connsiteY0" fmla="*/ 131207 h 664499"/>
                <a:gd name="connsiteX1" fmla="*/ 1170701 w 2117935"/>
                <a:gd name="connsiteY1" fmla="*/ 1 h 664499"/>
                <a:gd name="connsiteX2" fmla="*/ 2117932 w 2117935"/>
                <a:gd name="connsiteY2" fmla="*/ 116926 h 664499"/>
                <a:gd name="connsiteX0" fmla="*/ 189846 w 2117935"/>
                <a:gd name="connsiteY0" fmla="*/ 131207 h 664499"/>
                <a:gd name="connsiteX1" fmla="*/ 1170701 w 2117935"/>
                <a:gd name="connsiteY1" fmla="*/ 1 h 664499"/>
                <a:gd name="connsiteX2" fmla="*/ 2117932 w 2117935"/>
                <a:gd name="connsiteY2" fmla="*/ 116926 h 664499"/>
                <a:gd name="connsiteX3" fmla="*/ 1254406 w 2117935"/>
                <a:gd name="connsiteY3" fmla="*/ 503375 h 664499"/>
                <a:gd name="connsiteX4" fmla="*/ 8164 w 2117935"/>
                <a:gd name="connsiteY4" fmla="*/ 664499 h 664499"/>
                <a:gd name="connsiteX5" fmla="*/ 189846 w 2117935"/>
                <a:gd name="connsiteY5" fmla="*/ 131207 h 664499"/>
                <a:gd name="connsiteX0" fmla="*/ 189846 w 2117935"/>
                <a:gd name="connsiteY0" fmla="*/ 131207 h 664499"/>
                <a:gd name="connsiteX1" fmla="*/ 1170701 w 2117935"/>
                <a:gd name="connsiteY1" fmla="*/ 1 h 664499"/>
                <a:gd name="connsiteX2" fmla="*/ 2117932 w 2117935"/>
                <a:gd name="connsiteY2" fmla="*/ 116926 h 664499"/>
                <a:gd name="connsiteX0" fmla="*/ 189846 w 2117935"/>
                <a:gd name="connsiteY0" fmla="*/ 131207 h 664499"/>
                <a:gd name="connsiteX1" fmla="*/ 1170701 w 2117935"/>
                <a:gd name="connsiteY1" fmla="*/ 1 h 664499"/>
                <a:gd name="connsiteX2" fmla="*/ 2117932 w 2117935"/>
                <a:gd name="connsiteY2" fmla="*/ 116926 h 664499"/>
                <a:gd name="connsiteX3" fmla="*/ 1254406 w 2117935"/>
                <a:gd name="connsiteY3" fmla="*/ 503375 h 664499"/>
                <a:gd name="connsiteX4" fmla="*/ 8164 w 2117935"/>
                <a:gd name="connsiteY4" fmla="*/ 664499 h 664499"/>
                <a:gd name="connsiteX5" fmla="*/ 189846 w 2117935"/>
                <a:gd name="connsiteY5" fmla="*/ 131207 h 664499"/>
                <a:gd name="connsiteX0" fmla="*/ 189846 w 2117935"/>
                <a:gd name="connsiteY0" fmla="*/ 131207 h 664499"/>
                <a:gd name="connsiteX1" fmla="*/ 1170701 w 2117935"/>
                <a:gd name="connsiteY1" fmla="*/ 1 h 664499"/>
                <a:gd name="connsiteX2" fmla="*/ 2117932 w 2117935"/>
                <a:gd name="connsiteY2" fmla="*/ 116926 h 664499"/>
                <a:gd name="connsiteX0" fmla="*/ 189846 w 2117935"/>
                <a:gd name="connsiteY0" fmla="*/ 131207 h 664499"/>
                <a:gd name="connsiteX1" fmla="*/ 1170701 w 2117935"/>
                <a:gd name="connsiteY1" fmla="*/ 1 h 664499"/>
                <a:gd name="connsiteX2" fmla="*/ 2117932 w 2117935"/>
                <a:gd name="connsiteY2" fmla="*/ 116926 h 664499"/>
                <a:gd name="connsiteX3" fmla="*/ 1254406 w 2117935"/>
                <a:gd name="connsiteY3" fmla="*/ 503375 h 664499"/>
                <a:gd name="connsiteX4" fmla="*/ 8164 w 2117935"/>
                <a:gd name="connsiteY4" fmla="*/ 664499 h 664499"/>
                <a:gd name="connsiteX5" fmla="*/ 189846 w 2117935"/>
                <a:gd name="connsiteY5" fmla="*/ 131207 h 664499"/>
                <a:gd name="connsiteX0" fmla="*/ 189846 w 2117935"/>
                <a:gd name="connsiteY0" fmla="*/ 131207 h 664499"/>
                <a:gd name="connsiteX1" fmla="*/ 1170701 w 2117935"/>
                <a:gd name="connsiteY1" fmla="*/ 1 h 664499"/>
                <a:gd name="connsiteX2" fmla="*/ 2117932 w 2117935"/>
                <a:gd name="connsiteY2" fmla="*/ 116926 h 664499"/>
                <a:gd name="connsiteX0" fmla="*/ 189846 w 2117935"/>
                <a:gd name="connsiteY0" fmla="*/ 131207 h 664499"/>
                <a:gd name="connsiteX1" fmla="*/ 1170701 w 2117935"/>
                <a:gd name="connsiteY1" fmla="*/ 1 h 664499"/>
                <a:gd name="connsiteX2" fmla="*/ 2117932 w 2117935"/>
                <a:gd name="connsiteY2" fmla="*/ 116926 h 664499"/>
                <a:gd name="connsiteX3" fmla="*/ 1254406 w 2117935"/>
                <a:gd name="connsiteY3" fmla="*/ 503375 h 664499"/>
                <a:gd name="connsiteX4" fmla="*/ 8164 w 2117935"/>
                <a:gd name="connsiteY4" fmla="*/ 664499 h 664499"/>
                <a:gd name="connsiteX5" fmla="*/ 189846 w 2117935"/>
                <a:gd name="connsiteY5" fmla="*/ 131207 h 664499"/>
                <a:gd name="connsiteX0" fmla="*/ 189846 w 2117935"/>
                <a:gd name="connsiteY0" fmla="*/ 131207 h 664499"/>
                <a:gd name="connsiteX1" fmla="*/ 1170701 w 2117935"/>
                <a:gd name="connsiteY1" fmla="*/ 1 h 664499"/>
                <a:gd name="connsiteX2" fmla="*/ 2117932 w 2117935"/>
                <a:gd name="connsiteY2" fmla="*/ 116926 h 664499"/>
                <a:gd name="connsiteX0" fmla="*/ 189846 w 2117935"/>
                <a:gd name="connsiteY0" fmla="*/ 131207 h 666467"/>
                <a:gd name="connsiteX1" fmla="*/ 1170701 w 2117935"/>
                <a:gd name="connsiteY1" fmla="*/ 1 h 666467"/>
                <a:gd name="connsiteX2" fmla="*/ 2117932 w 2117935"/>
                <a:gd name="connsiteY2" fmla="*/ 116926 h 666467"/>
                <a:gd name="connsiteX3" fmla="*/ 1254406 w 2117935"/>
                <a:gd name="connsiteY3" fmla="*/ 503375 h 666467"/>
                <a:gd name="connsiteX4" fmla="*/ 8164 w 2117935"/>
                <a:gd name="connsiteY4" fmla="*/ 664499 h 666467"/>
                <a:gd name="connsiteX5" fmla="*/ 189846 w 2117935"/>
                <a:gd name="connsiteY5" fmla="*/ 131207 h 666467"/>
                <a:gd name="connsiteX0" fmla="*/ 189846 w 2117935"/>
                <a:gd name="connsiteY0" fmla="*/ 131207 h 666467"/>
                <a:gd name="connsiteX1" fmla="*/ 1170701 w 2117935"/>
                <a:gd name="connsiteY1" fmla="*/ 1 h 666467"/>
                <a:gd name="connsiteX2" fmla="*/ 2117932 w 2117935"/>
                <a:gd name="connsiteY2" fmla="*/ 116926 h 666467"/>
                <a:gd name="connsiteX0" fmla="*/ 189846 w 2117935"/>
                <a:gd name="connsiteY0" fmla="*/ 131207 h 664499"/>
                <a:gd name="connsiteX1" fmla="*/ 1170701 w 2117935"/>
                <a:gd name="connsiteY1" fmla="*/ 1 h 664499"/>
                <a:gd name="connsiteX2" fmla="*/ 2117932 w 2117935"/>
                <a:gd name="connsiteY2" fmla="*/ 116926 h 664499"/>
                <a:gd name="connsiteX3" fmla="*/ 1254406 w 2117935"/>
                <a:gd name="connsiteY3" fmla="*/ 503375 h 664499"/>
                <a:gd name="connsiteX4" fmla="*/ 8164 w 2117935"/>
                <a:gd name="connsiteY4" fmla="*/ 664499 h 664499"/>
                <a:gd name="connsiteX5" fmla="*/ 189846 w 2117935"/>
                <a:gd name="connsiteY5" fmla="*/ 131207 h 664499"/>
                <a:gd name="connsiteX0" fmla="*/ 189846 w 2117935"/>
                <a:gd name="connsiteY0" fmla="*/ 131207 h 664499"/>
                <a:gd name="connsiteX1" fmla="*/ 1170701 w 2117935"/>
                <a:gd name="connsiteY1" fmla="*/ 1 h 664499"/>
                <a:gd name="connsiteX2" fmla="*/ 2117932 w 2117935"/>
                <a:gd name="connsiteY2" fmla="*/ 116926 h 664499"/>
                <a:gd name="connsiteX0" fmla="*/ 189846 w 2117935"/>
                <a:gd name="connsiteY0" fmla="*/ 131207 h 664499"/>
                <a:gd name="connsiteX1" fmla="*/ 1170701 w 2117935"/>
                <a:gd name="connsiteY1" fmla="*/ 1 h 664499"/>
                <a:gd name="connsiteX2" fmla="*/ 2117932 w 2117935"/>
                <a:gd name="connsiteY2" fmla="*/ 116926 h 664499"/>
                <a:gd name="connsiteX3" fmla="*/ 1254406 w 2117935"/>
                <a:gd name="connsiteY3" fmla="*/ 503375 h 664499"/>
                <a:gd name="connsiteX4" fmla="*/ 8164 w 2117935"/>
                <a:gd name="connsiteY4" fmla="*/ 664499 h 664499"/>
                <a:gd name="connsiteX5" fmla="*/ 189846 w 2117935"/>
                <a:gd name="connsiteY5" fmla="*/ 131207 h 664499"/>
                <a:gd name="connsiteX0" fmla="*/ 189846 w 2117935"/>
                <a:gd name="connsiteY0" fmla="*/ 131207 h 664499"/>
                <a:gd name="connsiteX1" fmla="*/ 1170701 w 2117935"/>
                <a:gd name="connsiteY1" fmla="*/ 1 h 664499"/>
                <a:gd name="connsiteX2" fmla="*/ 2117932 w 2117935"/>
                <a:gd name="connsiteY2" fmla="*/ 116926 h 664499"/>
                <a:gd name="connsiteX0" fmla="*/ 189846 w 2121696"/>
                <a:gd name="connsiteY0" fmla="*/ 131207 h 664499"/>
                <a:gd name="connsiteX1" fmla="*/ 1170701 w 2121696"/>
                <a:gd name="connsiteY1" fmla="*/ 1 h 664499"/>
                <a:gd name="connsiteX2" fmla="*/ 2117932 w 2121696"/>
                <a:gd name="connsiteY2" fmla="*/ 116926 h 664499"/>
                <a:gd name="connsiteX3" fmla="*/ 1492601 w 2121696"/>
                <a:gd name="connsiteY3" fmla="*/ 14655 h 664499"/>
                <a:gd name="connsiteX4" fmla="*/ 1254406 w 2121696"/>
                <a:gd name="connsiteY4" fmla="*/ 503375 h 664499"/>
                <a:gd name="connsiteX5" fmla="*/ 8164 w 2121696"/>
                <a:gd name="connsiteY5" fmla="*/ 664499 h 664499"/>
                <a:gd name="connsiteX6" fmla="*/ 189846 w 2121696"/>
                <a:gd name="connsiteY6" fmla="*/ 131207 h 664499"/>
                <a:gd name="connsiteX0" fmla="*/ 189846 w 2121696"/>
                <a:gd name="connsiteY0" fmla="*/ 131207 h 664499"/>
                <a:gd name="connsiteX1" fmla="*/ 1170701 w 2121696"/>
                <a:gd name="connsiteY1" fmla="*/ 1 h 664499"/>
                <a:gd name="connsiteX2" fmla="*/ 2117932 w 2121696"/>
                <a:gd name="connsiteY2" fmla="*/ 116926 h 664499"/>
                <a:gd name="connsiteX0" fmla="*/ 189846 w 2121696"/>
                <a:gd name="connsiteY0" fmla="*/ 131207 h 664499"/>
                <a:gd name="connsiteX1" fmla="*/ 1170701 w 2121696"/>
                <a:gd name="connsiteY1" fmla="*/ 1 h 664499"/>
                <a:gd name="connsiteX2" fmla="*/ 2117932 w 2121696"/>
                <a:gd name="connsiteY2" fmla="*/ 116926 h 664499"/>
                <a:gd name="connsiteX3" fmla="*/ 1492601 w 2121696"/>
                <a:gd name="connsiteY3" fmla="*/ 14655 h 664499"/>
                <a:gd name="connsiteX4" fmla="*/ 1254406 w 2121696"/>
                <a:gd name="connsiteY4" fmla="*/ 503375 h 664499"/>
                <a:gd name="connsiteX5" fmla="*/ 8164 w 2121696"/>
                <a:gd name="connsiteY5" fmla="*/ 664499 h 664499"/>
                <a:gd name="connsiteX6" fmla="*/ 189846 w 2121696"/>
                <a:gd name="connsiteY6" fmla="*/ 131207 h 664499"/>
                <a:gd name="connsiteX0" fmla="*/ 189846 w 2121696"/>
                <a:gd name="connsiteY0" fmla="*/ 131207 h 664499"/>
                <a:gd name="connsiteX1" fmla="*/ 1170701 w 2121696"/>
                <a:gd name="connsiteY1" fmla="*/ 1 h 664499"/>
                <a:gd name="connsiteX2" fmla="*/ 2117932 w 2121696"/>
                <a:gd name="connsiteY2" fmla="*/ 116926 h 664499"/>
                <a:gd name="connsiteX0" fmla="*/ 189846 w 2121696"/>
                <a:gd name="connsiteY0" fmla="*/ 131207 h 664499"/>
                <a:gd name="connsiteX1" fmla="*/ 1170701 w 2121696"/>
                <a:gd name="connsiteY1" fmla="*/ 1 h 664499"/>
                <a:gd name="connsiteX2" fmla="*/ 2117932 w 2121696"/>
                <a:gd name="connsiteY2" fmla="*/ 116926 h 664499"/>
                <a:gd name="connsiteX3" fmla="*/ 1492601 w 2121696"/>
                <a:gd name="connsiteY3" fmla="*/ 14655 h 664499"/>
                <a:gd name="connsiteX4" fmla="*/ 1254406 w 2121696"/>
                <a:gd name="connsiteY4" fmla="*/ 503375 h 664499"/>
                <a:gd name="connsiteX5" fmla="*/ 8164 w 2121696"/>
                <a:gd name="connsiteY5" fmla="*/ 664499 h 664499"/>
                <a:gd name="connsiteX6" fmla="*/ 189846 w 2121696"/>
                <a:gd name="connsiteY6" fmla="*/ 131207 h 664499"/>
                <a:gd name="connsiteX0" fmla="*/ 189846 w 2121696"/>
                <a:gd name="connsiteY0" fmla="*/ 131207 h 664499"/>
                <a:gd name="connsiteX1" fmla="*/ 1170701 w 2121696"/>
                <a:gd name="connsiteY1" fmla="*/ 1 h 664499"/>
                <a:gd name="connsiteX2" fmla="*/ 2117932 w 2121696"/>
                <a:gd name="connsiteY2" fmla="*/ 116926 h 664499"/>
                <a:gd name="connsiteX0" fmla="*/ 189846 w 2121696"/>
                <a:gd name="connsiteY0" fmla="*/ 131207 h 664499"/>
                <a:gd name="connsiteX1" fmla="*/ 1170701 w 2121696"/>
                <a:gd name="connsiteY1" fmla="*/ 1 h 664499"/>
                <a:gd name="connsiteX2" fmla="*/ 2117932 w 2121696"/>
                <a:gd name="connsiteY2" fmla="*/ 116926 h 664499"/>
                <a:gd name="connsiteX3" fmla="*/ 1492601 w 2121696"/>
                <a:gd name="connsiteY3" fmla="*/ 14655 h 664499"/>
                <a:gd name="connsiteX4" fmla="*/ 1254406 w 2121696"/>
                <a:gd name="connsiteY4" fmla="*/ 503375 h 664499"/>
                <a:gd name="connsiteX5" fmla="*/ 8164 w 2121696"/>
                <a:gd name="connsiteY5" fmla="*/ 664499 h 664499"/>
                <a:gd name="connsiteX6" fmla="*/ 189846 w 2121696"/>
                <a:gd name="connsiteY6" fmla="*/ 131207 h 664499"/>
                <a:gd name="connsiteX0" fmla="*/ 189846 w 2121696"/>
                <a:gd name="connsiteY0" fmla="*/ 131207 h 664499"/>
                <a:gd name="connsiteX1" fmla="*/ 1170701 w 2121696"/>
                <a:gd name="connsiteY1" fmla="*/ 1 h 664499"/>
                <a:gd name="connsiteX2" fmla="*/ 2117932 w 2121696"/>
                <a:gd name="connsiteY2" fmla="*/ 116926 h 664499"/>
                <a:gd name="connsiteX0" fmla="*/ 189846 w 2121696"/>
                <a:gd name="connsiteY0" fmla="*/ 131207 h 664499"/>
                <a:gd name="connsiteX1" fmla="*/ 1170701 w 2121696"/>
                <a:gd name="connsiteY1" fmla="*/ 1 h 664499"/>
                <a:gd name="connsiteX2" fmla="*/ 2117932 w 2121696"/>
                <a:gd name="connsiteY2" fmla="*/ 116926 h 664499"/>
                <a:gd name="connsiteX3" fmla="*/ 1492601 w 2121696"/>
                <a:gd name="connsiteY3" fmla="*/ 14655 h 664499"/>
                <a:gd name="connsiteX4" fmla="*/ 1254406 w 2121696"/>
                <a:gd name="connsiteY4" fmla="*/ 503375 h 664499"/>
                <a:gd name="connsiteX5" fmla="*/ 8164 w 2121696"/>
                <a:gd name="connsiteY5" fmla="*/ 664499 h 664499"/>
                <a:gd name="connsiteX6" fmla="*/ 189846 w 2121696"/>
                <a:gd name="connsiteY6" fmla="*/ 131207 h 664499"/>
                <a:gd name="connsiteX0" fmla="*/ 189846 w 2121696"/>
                <a:gd name="connsiteY0" fmla="*/ 131207 h 664499"/>
                <a:gd name="connsiteX1" fmla="*/ 1170701 w 2121696"/>
                <a:gd name="connsiteY1" fmla="*/ 1 h 664499"/>
                <a:gd name="connsiteX2" fmla="*/ 2117932 w 2121696"/>
                <a:gd name="connsiteY2" fmla="*/ 116926 h 664499"/>
                <a:gd name="connsiteX0" fmla="*/ 189846 w 2121729"/>
                <a:gd name="connsiteY0" fmla="*/ 131207 h 664499"/>
                <a:gd name="connsiteX1" fmla="*/ 1170701 w 2121729"/>
                <a:gd name="connsiteY1" fmla="*/ 1 h 664499"/>
                <a:gd name="connsiteX2" fmla="*/ 2117932 w 2121729"/>
                <a:gd name="connsiteY2" fmla="*/ 116926 h 664499"/>
                <a:gd name="connsiteX3" fmla="*/ 1492601 w 2121729"/>
                <a:gd name="connsiteY3" fmla="*/ 14655 h 664499"/>
                <a:gd name="connsiteX4" fmla="*/ 1254406 w 2121729"/>
                <a:gd name="connsiteY4" fmla="*/ 503375 h 664499"/>
                <a:gd name="connsiteX5" fmla="*/ 8164 w 2121729"/>
                <a:gd name="connsiteY5" fmla="*/ 664499 h 664499"/>
                <a:gd name="connsiteX6" fmla="*/ 189846 w 2121729"/>
                <a:gd name="connsiteY6" fmla="*/ 131207 h 664499"/>
                <a:gd name="connsiteX0" fmla="*/ 189846 w 2121729"/>
                <a:gd name="connsiteY0" fmla="*/ 131207 h 664499"/>
                <a:gd name="connsiteX1" fmla="*/ 1170701 w 2121729"/>
                <a:gd name="connsiteY1" fmla="*/ 1 h 664499"/>
                <a:gd name="connsiteX2" fmla="*/ 2117932 w 2121729"/>
                <a:gd name="connsiteY2" fmla="*/ 116926 h 664499"/>
                <a:gd name="connsiteX0" fmla="*/ 189846 w 2121729"/>
                <a:gd name="connsiteY0" fmla="*/ 131207 h 664499"/>
                <a:gd name="connsiteX1" fmla="*/ 1170701 w 2121729"/>
                <a:gd name="connsiteY1" fmla="*/ 1 h 664499"/>
                <a:gd name="connsiteX2" fmla="*/ 2117932 w 2121729"/>
                <a:gd name="connsiteY2" fmla="*/ 116926 h 664499"/>
                <a:gd name="connsiteX3" fmla="*/ 1492601 w 2121729"/>
                <a:gd name="connsiteY3" fmla="*/ 14655 h 664499"/>
                <a:gd name="connsiteX4" fmla="*/ 1254406 w 2121729"/>
                <a:gd name="connsiteY4" fmla="*/ 503375 h 664499"/>
                <a:gd name="connsiteX5" fmla="*/ 8164 w 2121729"/>
                <a:gd name="connsiteY5" fmla="*/ 664499 h 664499"/>
                <a:gd name="connsiteX6" fmla="*/ 189846 w 2121729"/>
                <a:gd name="connsiteY6" fmla="*/ 131207 h 664499"/>
                <a:gd name="connsiteX0" fmla="*/ 189846 w 2121729"/>
                <a:gd name="connsiteY0" fmla="*/ 131207 h 664499"/>
                <a:gd name="connsiteX1" fmla="*/ 1170701 w 2121729"/>
                <a:gd name="connsiteY1" fmla="*/ 1 h 664499"/>
                <a:gd name="connsiteX2" fmla="*/ 2117932 w 2121729"/>
                <a:gd name="connsiteY2" fmla="*/ 116926 h 664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21729" h="664499" stroke="0" extrusionOk="0">
                  <a:moveTo>
                    <a:pt x="189846" y="131207"/>
                  </a:moveTo>
                  <a:cubicBezTo>
                    <a:pt x="397832" y="64247"/>
                    <a:pt x="769912" y="234"/>
                    <a:pt x="1170701" y="1"/>
                  </a:cubicBezTo>
                  <a:cubicBezTo>
                    <a:pt x="1548013" y="-219"/>
                    <a:pt x="1888267" y="51712"/>
                    <a:pt x="2117932" y="116926"/>
                  </a:cubicBezTo>
                  <a:cubicBezTo>
                    <a:pt x="2171579" y="141073"/>
                    <a:pt x="1641493" y="-10914"/>
                    <a:pt x="1492601" y="14655"/>
                  </a:cubicBezTo>
                  <a:cubicBezTo>
                    <a:pt x="1397342" y="128588"/>
                    <a:pt x="1348908" y="249139"/>
                    <a:pt x="1254406" y="503375"/>
                  </a:cubicBezTo>
                  <a:cubicBezTo>
                    <a:pt x="924269" y="530436"/>
                    <a:pt x="469014" y="549852"/>
                    <a:pt x="8164" y="664499"/>
                  </a:cubicBezTo>
                  <a:cubicBezTo>
                    <a:pt x="-32042" y="658705"/>
                    <a:pt x="83827" y="332875"/>
                    <a:pt x="189846" y="131207"/>
                  </a:cubicBezTo>
                  <a:close/>
                </a:path>
                <a:path w="2121729" h="664499" fill="none">
                  <a:moveTo>
                    <a:pt x="189846" y="131207"/>
                  </a:moveTo>
                  <a:cubicBezTo>
                    <a:pt x="398440" y="49925"/>
                    <a:pt x="769912" y="234"/>
                    <a:pt x="1170701" y="1"/>
                  </a:cubicBezTo>
                  <a:cubicBezTo>
                    <a:pt x="1548013" y="-219"/>
                    <a:pt x="1901862" y="43460"/>
                    <a:pt x="2117932" y="116926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de-DE" sz="1000" dirty="0"/>
            </a:p>
          </p:txBody>
        </p:sp>
        <p:sp>
          <p:nvSpPr>
            <p:cNvPr id="12" name="Bogen 13"/>
            <p:cNvSpPr/>
            <p:nvPr/>
          </p:nvSpPr>
          <p:spPr>
            <a:xfrm rot="7361556" flipH="1" flipV="1">
              <a:off x="2300094" y="4809222"/>
              <a:ext cx="651324" cy="324323"/>
            </a:xfrm>
            <a:custGeom>
              <a:avLst/>
              <a:gdLst>
                <a:gd name="connsiteX0" fmla="*/ 306897 w 1080000"/>
                <a:gd name="connsiteY0" fmla="*/ 17634 h 359992"/>
                <a:gd name="connsiteX1" fmla="*/ 555319 w 1080000"/>
                <a:gd name="connsiteY1" fmla="*/ 72 h 359992"/>
                <a:gd name="connsiteX2" fmla="*/ 852840 w 1080000"/>
                <a:gd name="connsiteY2" fmla="*/ 33282 h 359992"/>
                <a:gd name="connsiteX3" fmla="*/ 540000 w 1080000"/>
                <a:gd name="connsiteY3" fmla="*/ 179996 h 359992"/>
                <a:gd name="connsiteX4" fmla="*/ 306897 w 1080000"/>
                <a:gd name="connsiteY4" fmla="*/ 17634 h 359992"/>
                <a:gd name="connsiteX0" fmla="*/ 306897 w 1080000"/>
                <a:gd name="connsiteY0" fmla="*/ 17634 h 359992"/>
                <a:gd name="connsiteX1" fmla="*/ 555319 w 1080000"/>
                <a:gd name="connsiteY1" fmla="*/ 72 h 359992"/>
                <a:gd name="connsiteX2" fmla="*/ 852840 w 1080000"/>
                <a:gd name="connsiteY2" fmla="*/ 33282 h 359992"/>
                <a:gd name="connsiteX0" fmla="*/ 0 w 545943"/>
                <a:gd name="connsiteY0" fmla="*/ 17634 h 701682"/>
                <a:gd name="connsiteX1" fmla="*/ 248422 w 545943"/>
                <a:gd name="connsiteY1" fmla="*/ 72 h 701682"/>
                <a:gd name="connsiteX2" fmla="*/ 545943 w 545943"/>
                <a:gd name="connsiteY2" fmla="*/ 33282 h 701682"/>
                <a:gd name="connsiteX3" fmla="*/ 149159 w 545943"/>
                <a:gd name="connsiteY3" fmla="*/ 701682 h 701682"/>
                <a:gd name="connsiteX4" fmla="*/ 0 w 545943"/>
                <a:gd name="connsiteY4" fmla="*/ 17634 h 701682"/>
                <a:gd name="connsiteX0" fmla="*/ 0 w 545943"/>
                <a:gd name="connsiteY0" fmla="*/ 17634 h 701682"/>
                <a:gd name="connsiteX1" fmla="*/ 248422 w 545943"/>
                <a:gd name="connsiteY1" fmla="*/ 72 h 701682"/>
                <a:gd name="connsiteX2" fmla="*/ 545943 w 545943"/>
                <a:gd name="connsiteY2" fmla="*/ 33282 h 701682"/>
                <a:gd name="connsiteX0" fmla="*/ 0 w 545943"/>
                <a:gd name="connsiteY0" fmla="*/ 17634 h 711650"/>
                <a:gd name="connsiteX1" fmla="*/ 248422 w 545943"/>
                <a:gd name="connsiteY1" fmla="*/ 72 h 711650"/>
                <a:gd name="connsiteX2" fmla="*/ 545943 w 545943"/>
                <a:gd name="connsiteY2" fmla="*/ 33282 h 711650"/>
                <a:gd name="connsiteX3" fmla="*/ 215921 w 545943"/>
                <a:gd name="connsiteY3" fmla="*/ 711650 h 711650"/>
                <a:gd name="connsiteX4" fmla="*/ 0 w 545943"/>
                <a:gd name="connsiteY4" fmla="*/ 17634 h 711650"/>
                <a:gd name="connsiteX0" fmla="*/ 0 w 545943"/>
                <a:gd name="connsiteY0" fmla="*/ 17634 h 711650"/>
                <a:gd name="connsiteX1" fmla="*/ 248422 w 545943"/>
                <a:gd name="connsiteY1" fmla="*/ 72 h 711650"/>
                <a:gd name="connsiteX2" fmla="*/ 545943 w 545943"/>
                <a:gd name="connsiteY2" fmla="*/ 33282 h 711650"/>
                <a:gd name="connsiteX0" fmla="*/ 183635 w 729578"/>
                <a:gd name="connsiteY0" fmla="*/ 17634 h 920375"/>
                <a:gd name="connsiteX1" fmla="*/ 432057 w 729578"/>
                <a:gd name="connsiteY1" fmla="*/ 72 h 920375"/>
                <a:gd name="connsiteX2" fmla="*/ 729578 w 729578"/>
                <a:gd name="connsiteY2" fmla="*/ 33282 h 920375"/>
                <a:gd name="connsiteX3" fmla="*/ 399556 w 729578"/>
                <a:gd name="connsiteY3" fmla="*/ 711650 h 920375"/>
                <a:gd name="connsiteX4" fmla="*/ 4440 w 729578"/>
                <a:gd name="connsiteY4" fmla="*/ 887592 h 920375"/>
                <a:gd name="connsiteX5" fmla="*/ 183635 w 729578"/>
                <a:gd name="connsiteY5" fmla="*/ 17634 h 920375"/>
                <a:gd name="connsiteX0" fmla="*/ 183635 w 729578"/>
                <a:gd name="connsiteY0" fmla="*/ 17634 h 920375"/>
                <a:gd name="connsiteX1" fmla="*/ 432057 w 729578"/>
                <a:gd name="connsiteY1" fmla="*/ 72 h 920375"/>
                <a:gd name="connsiteX2" fmla="*/ 729578 w 729578"/>
                <a:gd name="connsiteY2" fmla="*/ 33282 h 920375"/>
                <a:gd name="connsiteX0" fmla="*/ 191295 w 737238"/>
                <a:gd name="connsiteY0" fmla="*/ 17634 h 920375"/>
                <a:gd name="connsiteX1" fmla="*/ 439717 w 737238"/>
                <a:gd name="connsiteY1" fmla="*/ 72 h 920375"/>
                <a:gd name="connsiteX2" fmla="*/ 737238 w 737238"/>
                <a:gd name="connsiteY2" fmla="*/ 33282 h 920375"/>
                <a:gd name="connsiteX3" fmla="*/ 407216 w 737238"/>
                <a:gd name="connsiteY3" fmla="*/ 711650 h 920375"/>
                <a:gd name="connsiteX4" fmla="*/ 12100 w 737238"/>
                <a:gd name="connsiteY4" fmla="*/ 887592 h 920375"/>
                <a:gd name="connsiteX5" fmla="*/ 191295 w 737238"/>
                <a:gd name="connsiteY5" fmla="*/ 17634 h 920375"/>
                <a:gd name="connsiteX0" fmla="*/ 191295 w 737238"/>
                <a:gd name="connsiteY0" fmla="*/ 17634 h 920375"/>
                <a:gd name="connsiteX1" fmla="*/ 439717 w 737238"/>
                <a:gd name="connsiteY1" fmla="*/ 72 h 920375"/>
                <a:gd name="connsiteX2" fmla="*/ 737238 w 737238"/>
                <a:gd name="connsiteY2" fmla="*/ 33282 h 920375"/>
                <a:gd name="connsiteX0" fmla="*/ 185475 w 731418"/>
                <a:gd name="connsiteY0" fmla="*/ 17634 h 920375"/>
                <a:gd name="connsiteX1" fmla="*/ 433897 w 731418"/>
                <a:gd name="connsiteY1" fmla="*/ 72 h 920375"/>
                <a:gd name="connsiteX2" fmla="*/ 731418 w 731418"/>
                <a:gd name="connsiteY2" fmla="*/ 33282 h 920375"/>
                <a:gd name="connsiteX3" fmla="*/ 401396 w 731418"/>
                <a:gd name="connsiteY3" fmla="*/ 711650 h 920375"/>
                <a:gd name="connsiteX4" fmla="*/ 6280 w 731418"/>
                <a:gd name="connsiteY4" fmla="*/ 887592 h 920375"/>
                <a:gd name="connsiteX5" fmla="*/ 185475 w 731418"/>
                <a:gd name="connsiteY5" fmla="*/ 17634 h 920375"/>
                <a:gd name="connsiteX0" fmla="*/ 185475 w 731418"/>
                <a:gd name="connsiteY0" fmla="*/ 17634 h 920375"/>
                <a:gd name="connsiteX1" fmla="*/ 433897 w 731418"/>
                <a:gd name="connsiteY1" fmla="*/ 72 h 920375"/>
                <a:gd name="connsiteX2" fmla="*/ 731418 w 731418"/>
                <a:gd name="connsiteY2" fmla="*/ 33282 h 920375"/>
                <a:gd name="connsiteX0" fmla="*/ 180234 w 726177"/>
                <a:gd name="connsiteY0" fmla="*/ 17634 h 920375"/>
                <a:gd name="connsiteX1" fmla="*/ 428656 w 726177"/>
                <a:gd name="connsiteY1" fmla="*/ 72 h 920375"/>
                <a:gd name="connsiteX2" fmla="*/ 726177 w 726177"/>
                <a:gd name="connsiteY2" fmla="*/ 33282 h 920375"/>
                <a:gd name="connsiteX3" fmla="*/ 396155 w 726177"/>
                <a:gd name="connsiteY3" fmla="*/ 711650 h 920375"/>
                <a:gd name="connsiteX4" fmla="*/ 1039 w 726177"/>
                <a:gd name="connsiteY4" fmla="*/ 887592 h 920375"/>
                <a:gd name="connsiteX5" fmla="*/ 180234 w 726177"/>
                <a:gd name="connsiteY5" fmla="*/ 17634 h 920375"/>
                <a:gd name="connsiteX0" fmla="*/ 180234 w 726177"/>
                <a:gd name="connsiteY0" fmla="*/ 17634 h 920375"/>
                <a:gd name="connsiteX1" fmla="*/ 428656 w 726177"/>
                <a:gd name="connsiteY1" fmla="*/ 72 h 920375"/>
                <a:gd name="connsiteX2" fmla="*/ 726177 w 726177"/>
                <a:gd name="connsiteY2" fmla="*/ 33282 h 920375"/>
                <a:gd name="connsiteX0" fmla="*/ 179668 w 725611"/>
                <a:gd name="connsiteY0" fmla="*/ 17634 h 920375"/>
                <a:gd name="connsiteX1" fmla="*/ 428090 w 725611"/>
                <a:gd name="connsiteY1" fmla="*/ 72 h 920375"/>
                <a:gd name="connsiteX2" fmla="*/ 725611 w 725611"/>
                <a:gd name="connsiteY2" fmla="*/ 33282 h 920375"/>
                <a:gd name="connsiteX3" fmla="*/ 395589 w 725611"/>
                <a:gd name="connsiteY3" fmla="*/ 711650 h 920375"/>
                <a:gd name="connsiteX4" fmla="*/ 473 w 725611"/>
                <a:gd name="connsiteY4" fmla="*/ 887592 h 920375"/>
                <a:gd name="connsiteX5" fmla="*/ 179668 w 725611"/>
                <a:gd name="connsiteY5" fmla="*/ 17634 h 920375"/>
                <a:gd name="connsiteX0" fmla="*/ 179668 w 725611"/>
                <a:gd name="connsiteY0" fmla="*/ 17634 h 920375"/>
                <a:gd name="connsiteX1" fmla="*/ 428090 w 725611"/>
                <a:gd name="connsiteY1" fmla="*/ 72 h 920375"/>
                <a:gd name="connsiteX2" fmla="*/ 725611 w 725611"/>
                <a:gd name="connsiteY2" fmla="*/ 33282 h 920375"/>
                <a:gd name="connsiteX0" fmla="*/ 185429 w 731372"/>
                <a:gd name="connsiteY0" fmla="*/ 17634 h 920375"/>
                <a:gd name="connsiteX1" fmla="*/ 433851 w 731372"/>
                <a:gd name="connsiteY1" fmla="*/ 72 h 920375"/>
                <a:gd name="connsiteX2" fmla="*/ 731372 w 731372"/>
                <a:gd name="connsiteY2" fmla="*/ 33282 h 920375"/>
                <a:gd name="connsiteX3" fmla="*/ 401350 w 731372"/>
                <a:gd name="connsiteY3" fmla="*/ 711650 h 920375"/>
                <a:gd name="connsiteX4" fmla="*/ 6234 w 731372"/>
                <a:gd name="connsiteY4" fmla="*/ 887592 h 920375"/>
                <a:gd name="connsiteX5" fmla="*/ 185429 w 731372"/>
                <a:gd name="connsiteY5" fmla="*/ 17634 h 920375"/>
                <a:gd name="connsiteX0" fmla="*/ 185429 w 731372"/>
                <a:gd name="connsiteY0" fmla="*/ 17634 h 920375"/>
                <a:gd name="connsiteX1" fmla="*/ 433851 w 731372"/>
                <a:gd name="connsiteY1" fmla="*/ 72 h 920375"/>
                <a:gd name="connsiteX2" fmla="*/ 731372 w 731372"/>
                <a:gd name="connsiteY2" fmla="*/ 33282 h 920375"/>
                <a:gd name="connsiteX0" fmla="*/ 180769 w 726712"/>
                <a:gd name="connsiteY0" fmla="*/ 17634 h 920375"/>
                <a:gd name="connsiteX1" fmla="*/ 429191 w 726712"/>
                <a:gd name="connsiteY1" fmla="*/ 72 h 920375"/>
                <a:gd name="connsiteX2" fmla="*/ 726712 w 726712"/>
                <a:gd name="connsiteY2" fmla="*/ 33282 h 920375"/>
                <a:gd name="connsiteX3" fmla="*/ 396690 w 726712"/>
                <a:gd name="connsiteY3" fmla="*/ 711650 h 920375"/>
                <a:gd name="connsiteX4" fmla="*/ 1574 w 726712"/>
                <a:gd name="connsiteY4" fmla="*/ 887592 h 920375"/>
                <a:gd name="connsiteX5" fmla="*/ 180769 w 726712"/>
                <a:gd name="connsiteY5" fmla="*/ 17634 h 920375"/>
                <a:gd name="connsiteX0" fmla="*/ 180769 w 726712"/>
                <a:gd name="connsiteY0" fmla="*/ 17634 h 920375"/>
                <a:gd name="connsiteX1" fmla="*/ 429191 w 726712"/>
                <a:gd name="connsiteY1" fmla="*/ 72 h 920375"/>
                <a:gd name="connsiteX2" fmla="*/ 726712 w 726712"/>
                <a:gd name="connsiteY2" fmla="*/ 33282 h 920375"/>
                <a:gd name="connsiteX0" fmla="*/ 183558 w 729501"/>
                <a:gd name="connsiteY0" fmla="*/ 17634 h 920375"/>
                <a:gd name="connsiteX1" fmla="*/ 431980 w 729501"/>
                <a:gd name="connsiteY1" fmla="*/ 72 h 920375"/>
                <a:gd name="connsiteX2" fmla="*/ 729501 w 729501"/>
                <a:gd name="connsiteY2" fmla="*/ 33282 h 920375"/>
                <a:gd name="connsiteX3" fmla="*/ 399479 w 729501"/>
                <a:gd name="connsiteY3" fmla="*/ 711650 h 920375"/>
                <a:gd name="connsiteX4" fmla="*/ 4363 w 729501"/>
                <a:gd name="connsiteY4" fmla="*/ 887592 h 920375"/>
                <a:gd name="connsiteX5" fmla="*/ 183558 w 729501"/>
                <a:gd name="connsiteY5" fmla="*/ 17634 h 920375"/>
                <a:gd name="connsiteX0" fmla="*/ 183558 w 729501"/>
                <a:gd name="connsiteY0" fmla="*/ 17634 h 920375"/>
                <a:gd name="connsiteX1" fmla="*/ 431980 w 729501"/>
                <a:gd name="connsiteY1" fmla="*/ 72 h 920375"/>
                <a:gd name="connsiteX2" fmla="*/ 729501 w 729501"/>
                <a:gd name="connsiteY2" fmla="*/ 33282 h 920375"/>
                <a:gd name="connsiteX0" fmla="*/ 186583 w 732526"/>
                <a:gd name="connsiteY0" fmla="*/ 17634 h 920375"/>
                <a:gd name="connsiteX1" fmla="*/ 435005 w 732526"/>
                <a:gd name="connsiteY1" fmla="*/ 72 h 920375"/>
                <a:gd name="connsiteX2" fmla="*/ 732526 w 732526"/>
                <a:gd name="connsiteY2" fmla="*/ 33282 h 920375"/>
                <a:gd name="connsiteX3" fmla="*/ 402504 w 732526"/>
                <a:gd name="connsiteY3" fmla="*/ 711650 h 920375"/>
                <a:gd name="connsiteX4" fmla="*/ 7388 w 732526"/>
                <a:gd name="connsiteY4" fmla="*/ 887592 h 920375"/>
                <a:gd name="connsiteX5" fmla="*/ 186583 w 732526"/>
                <a:gd name="connsiteY5" fmla="*/ 17634 h 920375"/>
                <a:gd name="connsiteX0" fmla="*/ 186583 w 732526"/>
                <a:gd name="connsiteY0" fmla="*/ 17634 h 920375"/>
                <a:gd name="connsiteX1" fmla="*/ 435005 w 732526"/>
                <a:gd name="connsiteY1" fmla="*/ 72 h 920375"/>
                <a:gd name="connsiteX2" fmla="*/ 732526 w 732526"/>
                <a:gd name="connsiteY2" fmla="*/ 33282 h 920375"/>
                <a:gd name="connsiteX0" fmla="*/ 183921 w 729864"/>
                <a:gd name="connsiteY0" fmla="*/ 17634 h 920375"/>
                <a:gd name="connsiteX1" fmla="*/ 432343 w 729864"/>
                <a:gd name="connsiteY1" fmla="*/ 72 h 920375"/>
                <a:gd name="connsiteX2" fmla="*/ 729864 w 729864"/>
                <a:gd name="connsiteY2" fmla="*/ 33282 h 920375"/>
                <a:gd name="connsiteX3" fmla="*/ 399842 w 729864"/>
                <a:gd name="connsiteY3" fmla="*/ 711650 h 920375"/>
                <a:gd name="connsiteX4" fmla="*/ 4726 w 729864"/>
                <a:gd name="connsiteY4" fmla="*/ 887592 h 920375"/>
                <a:gd name="connsiteX5" fmla="*/ 183921 w 729864"/>
                <a:gd name="connsiteY5" fmla="*/ 17634 h 920375"/>
                <a:gd name="connsiteX0" fmla="*/ 183921 w 729864"/>
                <a:gd name="connsiteY0" fmla="*/ 17634 h 920375"/>
                <a:gd name="connsiteX1" fmla="*/ 432343 w 729864"/>
                <a:gd name="connsiteY1" fmla="*/ 72 h 920375"/>
                <a:gd name="connsiteX2" fmla="*/ 729864 w 729864"/>
                <a:gd name="connsiteY2" fmla="*/ 33282 h 920375"/>
                <a:gd name="connsiteX0" fmla="*/ 188368 w 734311"/>
                <a:gd name="connsiteY0" fmla="*/ 17634 h 920375"/>
                <a:gd name="connsiteX1" fmla="*/ 436790 w 734311"/>
                <a:gd name="connsiteY1" fmla="*/ 72 h 920375"/>
                <a:gd name="connsiteX2" fmla="*/ 734311 w 734311"/>
                <a:gd name="connsiteY2" fmla="*/ 33282 h 920375"/>
                <a:gd name="connsiteX3" fmla="*/ 404289 w 734311"/>
                <a:gd name="connsiteY3" fmla="*/ 711650 h 920375"/>
                <a:gd name="connsiteX4" fmla="*/ 9173 w 734311"/>
                <a:gd name="connsiteY4" fmla="*/ 887592 h 920375"/>
                <a:gd name="connsiteX5" fmla="*/ 188368 w 734311"/>
                <a:gd name="connsiteY5" fmla="*/ 17634 h 920375"/>
                <a:gd name="connsiteX0" fmla="*/ 188368 w 734311"/>
                <a:gd name="connsiteY0" fmla="*/ 17634 h 920375"/>
                <a:gd name="connsiteX1" fmla="*/ 436790 w 734311"/>
                <a:gd name="connsiteY1" fmla="*/ 72 h 920375"/>
                <a:gd name="connsiteX2" fmla="*/ 734311 w 734311"/>
                <a:gd name="connsiteY2" fmla="*/ 33282 h 920375"/>
                <a:gd name="connsiteX0" fmla="*/ 191164 w 737107"/>
                <a:gd name="connsiteY0" fmla="*/ 17634 h 920375"/>
                <a:gd name="connsiteX1" fmla="*/ 439586 w 737107"/>
                <a:gd name="connsiteY1" fmla="*/ 72 h 920375"/>
                <a:gd name="connsiteX2" fmla="*/ 737107 w 737107"/>
                <a:gd name="connsiteY2" fmla="*/ 33282 h 920375"/>
                <a:gd name="connsiteX3" fmla="*/ 407085 w 737107"/>
                <a:gd name="connsiteY3" fmla="*/ 711650 h 920375"/>
                <a:gd name="connsiteX4" fmla="*/ 11969 w 737107"/>
                <a:gd name="connsiteY4" fmla="*/ 887592 h 920375"/>
                <a:gd name="connsiteX5" fmla="*/ 191164 w 737107"/>
                <a:gd name="connsiteY5" fmla="*/ 17634 h 920375"/>
                <a:gd name="connsiteX0" fmla="*/ 191164 w 737107"/>
                <a:gd name="connsiteY0" fmla="*/ 17634 h 920375"/>
                <a:gd name="connsiteX1" fmla="*/ 439586 w 737107"/>
                <a:gd name="connsiteY1" fmla="*/ 72 h 920375"/>
                <a:gd name="connsiteX2" fmla="*/ 737107 w 737107"/>
                <a:gd name="connsiteY2" fmla="*/ 33282 h 920375"/>
                <a:gd name="connsiteX0" fmla="*/ 191164 w 737107"/>
                <a:gd name="connsiteY0" fmla="*/ 17634 h 887592"/>
                <a:gd name="connsiteX1" fmla="*/ 439586 w 737107"/>
                <a:gd name="connsiteY1" fmla="*/ 72 h 887592"/>
                <a:gd name="connsiteX2" fmla="*/ 737107 w 737107"/>
                <a:gd name="connsiteY2" fmla="*/ 33282 h 887592"/>
                <a:gd name="connsiteX3" fmla="*/ 407085 w 737107"/>
                <a:gd name="connsiteY3" fmla="*/ 711650 h 887592"/>
                <a:gd name="connsiteX4" fmla="*/ 11969 w 737107"/>
                <a:gd name="connsiteY4" fmla="*/ 887592 h 887592"/>
                <a:gd name="connsiteX5" fmla="*/ 191164 w 737107"/>
                <a:gd name="connsiteY5" fmla="*/ 17634 h 887592"/>
                <a:gd name="connsiteX0" fmla="*/ 191164 w 737107"/>
                <a:gd name="connsiteY0" fmla="*/ 17634 h 887592"/>
                <a:gd name="connsiteX1" fmla="*/ 439586 w 737107"/>
                <a:gd name="connsiteY1" fmla="*/ 72 h 887592"/>
                <a:gd name="connsiteX2" fmla="*/ 737107 w 737107"/>
                <a:gd name="connsiteY2" fmla="*/ 33282 h 887592"/>
                <a:gd name="connsiteX0" fmla="*/ 191164 w 737107"/>
                <a:gd name="connsiteY0" fmla="*/ 17634 h 887592"/>
                <a:gd name="connsiteX1" fmla="*/ 439586 w 737107"/>
                <a:gd name="connsiteY1" fmla="*/ 72 h 887592"/>
                <a:gd name="connsiteX2" fmla="*/ 737107 w 737107"/>
                <a:gd name="connsiteY2" fmla="*/ 33282 h 887592"/>
                <a:gd name="connsiteX3" fmla="*/ 407085 w 737107"/>
                <a:gd name="connsiteY3" fmla="*/ 711650 h 887592"/>
                <a:gd name="connsiteX4" fmla="*/ 11969 w 737107"/>
                <a:gd name="connsiteY4" fmla="*/ 887592 h 887592"/>
                <a:gd name="connsiteX5" fmla="*/ 191164 w 737107"/>
                <a:gd name="connsiteY5" fmla="*/ 17634 h 887592"/>
                <a:gd name="connsiteX0" fmla="*/ 191164 w 737107"/>
                <a:gd name="connsiteY0" fmla="*/ 17634 h 887592"/>
                <a:gd name="connsiteX1" fmla="*/ 439586 w 737107"/>
                <a:gd name="connsiteY1" fmla="*/ 72 h 887592"/>
                <a:gd name="connsiteX2" fmla="*/ 737107 w 737107"/>
                <a:gd name="connsiteY2" fmla="*/ 33282 h 887592"/>
                <a:gd name="connsiteX0" fmla="*/ 191164 w 737107"/>
                <a:gd name="connsiteY0" fmla="*/ 17634 h 887592"/>
                <a:gd name="connsiteX1" fmla="*/ 439586 w 737107"/>
                <a:gd name="connsiteY1" fmla="*/ 72 h 887592"/>
                <a:gd name="connsiteX2" fmla="*/ 737107 w 737107"/>
                <a:gd name="connsiteY2" fmla="*/ 33282 h 887592"/>
                <a:gd name="connsiteX3" fmla="*/ 407085 w 737107"/>
                <a:gd name="connsiteY3" fmla="*/ 711650 h 887592"/>
                <a:gd name="connsiteX4" fmla="*/ 11969 w 737107"/>
                <a:gd name="connsiteY4" fmla="*/ 887592 h 887592"/>
                <a:gd name="connsiteX5" fmla="*/ 191164 w 737107"/>
                <a:gd name="connsiteY5" fmla="*/ 17634 h 887592"/>
                <a:gd name="connsiteX0" fmla="*/ 191164 w 737107"/>
                <a:gd name="connsiteY0" fmla="*/ 17634 h 887592"/>
                <a:gd name="connsiteX1" fmla="*/ 439586 w 737107"/>
                <a:gd name="connsiteY1" fmla="*/ 72 h 887592"/>
                <a:gd name="connsiteX2" fmla="*/ 737107 w 737107"/>
                <a:gd name="connsiteY2" fmla="*/ 33282 h 887592"/>
                <a:gd name="connsiteX0" fmla="*/ 176002 w 721945"/>
                <a:gd name="connsiteY0" fmla="*/ 17634 h 711789"/>
                <a:gd name="connsiteX1" fmla="*/ 424424 w 721945"/>
                <a:gd name="connsiteY1" fmla="*/ 72 h 711789"/>
                <a:gd name="connsiteX2" fmla="*/ 721945 w 721945"/>
                <a:gd name="connsiteY2" fmla="*/ 33282 h 711789"/>
                <a:gd name="connsiteX3" fmla="*/ 391923 w 721945"/>
                <a:gd name="connsiteY3" fmla="*/ 711650 h 711789"/>
                <a:gd name="connsiteX4" fmla="*/ 14884 w 721945"/>
                <a:gd name="connsiteY4" fmla="*/ 326259 h 711789"/>
                <a:gd name="connsiteX5" fmla="*/ 176002 w 721945"/>
                <a:gd name="connsiteY5" fmla="*/ 17634 h 711789"/>
                <a:gd name="connsiteX0" fmla="*/ 176002 w 721945"/>
                <a:gd name="connsiteY0" fmla="*/ 17634 h 711789"/>
                <a:gd name="connsiteX1" fmla="*/ 424424 w 721945"/>
                <a:gd name="connsiteY1" fmla="*/ 72 h 711789"/>
                <a:gd name="connsiteX2" fmla="*/ 721945 w 721945"/>
                <a:gd name="connsiteY2" fmla="*/ 33282 h 711789"/>
                <a:gd name="connsiteX0" fmla="*/ 107179 w 653122"/>
                <a:gd name="connsiteY0" fmla="*/ 17634 h 711789"/>
                <a:gd name="connsiteX1" fmla="*/ 355601 w 653122"/>
                <a:gd name="connsiteY1" fmla="*/ 72 h 711789"/>
                <a:gd name="connsiteX2" fmla="*/ 653122 w 653122"/>
                <a:gd name="connsiteY2" fmla="*/ 33282 h 711789"/>
                <a:gd name="connsiteX3" fmla="*/ 323100 w 653122"/>
                <a:gd name="connsiteY3" fmla="*/ 711650 h 711789"/>
                <a:gd name="connsiteX4" fmla="*/ 60030 w 653122"/>
                <a:gd name="connsiteY4" fmla="*/ 327488 h 711789"/>
                <a:gd name="connsiteX5" fmla="*/ 107179 w 653122"/>
                <a:gd name="connsiteY5" fmla="*/ 17634 h 711789"/>
                <a:gd name="connsiteX0" fmla="*/ 107179 w 653122"/>
                <a:gd name="connsiteY0" fmla="*/ 17634 h 711789"/>
                <a:gd name="connsiteX1" fmla="*/ 355601 w 653122"/>
                <a:gd name="connsiteY1" fmla="*/ 72 h 711789"/>
                <a:gd name="connsiteX2" fmla="*/ 653122 w 653122"/>
                <a:gd name="connsiteY2" fmla="*/ 33282 h 711789"/>
                <a:gd name="connsiteX0" fmla="*/ 88338 w 634281"/>
                <a:gd name="connsiteY0" fmla="*/ 17634 h 711789"/>
                <a:gd name="connsiteX1" fmla="*/ 336760 w 634281"/>
                <a:gd name="connsiteY1" fmla="*/ 72 h 711789"/>
                <a:gd name="connsiteX2" fmla="*/ 634281 w 634281"/>
                <a:gd name="connsiteY2" fmla="*/ 33282 h 711789"/>
                <a:gd name="connsiteX3" fmla="*/ 304259 w 634281"/>
                <a:gd name="connsiteY3" fmla="*/ 711650 h 711789"/>
                <a:gd name="connsiteX4" fmla="*/ 41189 w 634281"/>
                <a:gd name="connsiteY4" fmla="*/ 327488 h 711789"/>
                <a:gd name="connsiteX5" fmla="*/ 88338 w 634281"/>
                <a:gd name="connsiteY5" fmla="*/ 17634 h 711789"/>
                <a:gd name="connsiteX0" fmla="*/ 88338 w 634281"/>
                <a:gd name="connsiteY0" fmla="*/ 17634 h 711789"/>
                <a:gd name="connsiteX1" fmla="*/ 336760 w 634281"/>
                <a:gd name="connsiteY1" fmla="*/ 72 h 711789"/>
                <a:gd name="connsiteX2" fmla="*/ 634281 w 634281"/>
                <a:gd name="connsiteY2" fmla="*/ 33282 h 711789"/>
                <a:gd name="connsiteX0" fmla="*/ 107407 w 653350"/>
                <a:gd name="connsiteY0" fmla="*/ 17634 h 711785"/>
                <a:gd name="connsiteX1" fmla="*/ 355829 w 653350"/>
                <a:gd name="connsiteY1" fmla="*/ 72 h 711785"/>
                <a:gd name="connsiteX2" fmla="*/ 653350 w 653350"/>
                <a:gd name="connsiteY2" fmla="*/ 33282 h 711785"/>
                <a:gd name="connsiteX3" fmla="*/ 323328 w 653350"/>
                <a:gd name="connsiteY3" fmla="*/ 711650 h 711785"/>
                <a:gd name="connsiteX4" fmla="*/ 8435 w 653350"/>
                <a:gd name="connsiteY4" fmla="*/ 312244 h 711785"/>
                <a:gd name="connsiteX5" fmla="*/ 107407 w 653350"/>
                <a:gd name="connsiteY5" fmla="*/ 17634 h 711785"/>
                <a:gd name="connsiteX0" fmla="*/ 107407 w 653350"/>
                <a:gd name="connsiteY0" fmla="*/ 17634 h 711785"/>
                <a:gd name="connsiteX1" fmla="*/ 355829 w 653350"/>
                <a:gd name="connsiteY1" fmla="*/ 72 h 711785"/>
                <a:gd name="connsiteX2" fmla="*/ 653350 w 653350"/>
                <a:gd name="connsiteY2" fmla="*/ 33282 h 711785"/>
                <a:gd name="connsiteX0" fmla="*/ 107407 w 653350"/>
                <a:gd name="connsiteY0" fmla="*/ 17634 h 312244"/>
                <a:gd name="connsiteX1" fmla="*/ 355829 w 653350"/>
                <a:gd name="connsiteY1" fmla="*/ 72 h 312244"/>
                <a:gd name="connsiteX2" fmla="*/ 653350 w 653350"/>
                <a:gd name="connsiteY2" fmla="*/ 33282 h 312244"/>
                <a:gd name="connsiteX3" fmla="*/ 506618 w 653350"/>
                <a:gd name="connsiteY3" fmla="*/ 286812 h 312244"/>
                <a:gd name="connsiteX4" fmla="*/ 8435 w 653350"/>
                <a:gd name="connsiteY4" fmla="*/ 312244 h 312244"/>
                <a:gd name="connsiteX5" fmla="*/ 107407 w 653350"/>
                <a:gd name="connsiteY5" fmla="*/ 17634 h 312244"/>
                <a:gd name="connsiteX0" fmla="*/ 107407 w 653350"/>
                <a:gd name="connsiteY0" fmla="*/ 17634 h 312244"/>
                <a:gd name="connsiteX1" fmla="*/ 355829 w 653350"/>
                <a:gd name="connsiteY1" fmla="*/ 72 h 312244"/>
                <a:gd name="connsiteX2" fmla="*/ 653350 w 653350"/>
                <a:gd name="connsiteY2" fmla="*/ 33282 h 312244"/>
                <a:gd name="connsiteX0" fmla="*/ 107407 w 653350"/>
                <a:gd name="connsiteY0" fmla="*/ 17634 h 312244"/>
                <a:gd name="connsiteX1" fmla="*/ 355829 w 653350"/>
                <a:gd name="connsiteY1" fmla="*/ 72 h 312244"/>
                <a:gd name="connsiteX2" fmla="*/ 653350 w 653350"/>
                <a:gd name="connsiteY2" fmla="*/ 33282 h 312244"/>
                <a:gd name="connsiteX3" fmla="*/ 506618 w 653350"/>
                <a:gd name="connsiteY3" fmla="*/ 286812 h 312244"/>
                <a:gd name="connsiteX4" fmla="*/ 8435 w 653350"/>
                <a:gd name="connsiteY4" fmla="*/ 312244 h 312244"/>
                <a:gd name="connsiteX5" fmla="*/ 107407 w 653350"/>
                <a:gd name="connsiteY5" fmla="*/ 17634 h 312244"/>
                <a:gd name="connsiteX0" fmla="*/ 107407 w 653350"/>
                <a:gd name="connsiteY0" fmla="*/ 17634 h 312244"/>
                <a:gd name="connsiteX1" fmla="*/ 355829 w 653350"/>
                <a:gd name="connsiteY1" fmla="*/ 72 h 312244"/>
                <a:gd name="connsiteX2" fmla="*/ 653350 w 653350"/>
                <a:gd name="connsiteY2" fmla="*/ 33282 h 312244"/>
                <a:gd name="connsiteX0" fmla="*/ 107407 w 653350"/>
                <a:gd name="connsiteY0" fmla="*/ 17634 h 312244"/>
                <a:gd name="connsiteX1" fmla="*/ 355829 w 653350"/>
                <a:gd name="connsiteY1" fmla="*/ 72 h 312244"/>
                <a:gd name="connsiteX2" fmla="*/ 653350 w 653350"/>
                <a:gd name="connsiteY2" fmla="*/ 33282 h 312244"/>
                <a:gd name="connsiteX3" fmla="*/ 506618 w 653350"/>
                <a:gd name="connsiteY3" fmla="*/ 286812 h 312244"/>
                <a:gd name="connsiteX4" fmla="*/ 8435 w 653350"/>
                <a:gd name="connsiteY4" fmla="*/ 312244 h 312244"/>
                <a:gd name="connsiteX5" fmla="*/ 107407 w 653350"/>
                <a:gd name="connsiteY5" fmla="*/ 17634 h 312244"/>
                <a:gd name="connsiteX0" fmla="*/ 107407 w 653350"/>
                <a:gd name="connsiteY0" fmla="*/ 17634 h 312244"/>
                <a:gd name="connsiteX1" fmla="*/ 355829 w 653350"/>
                <a:gd name="connsiteY1" fmla="*/ 72 h 312244"/>
                <a:gd name="connsiteX2" fmla="*/ 653350 w 653350"/>
                <a:gd name="connsiteY2" fmla="*/ 33282 h 312244"/>
                <a:gd name="connsiteX0" fmla="*/ 98972 w 644915"/>
                <a:gd name="connsiteY0" fmla="*/ 17634 h 312244"/>
                <a:gd name="connsiteX1" fmla="*/ 347394 w 644915"/>
                <a:gd name="connsiteY1" fmla="*/ 72 h 312244"/>
                <a:gd name="connsiteX2" fmla="*/ 644915 w 644915"/>
                <a:gd name="connsiteY2" fmla="*/ 33282 h 312244"/>
                <a:gd name="connsiteX3" fmla="*/ 498183 w 644915"/>
                <a:gd name="connsiteY3" fmla="*/ 286812 h 312244"/>
                <a:gd name="connsiteX4" fmla="*/ 0 w 644915"/>
                <a:gd name="connsiteY4" fmla="*/ 312244 h 312244"/>
                <a:gd name="connsiteX5" fmla="*/ 98972 w 644915"/>
                <a:gd name="connsiteY5" fmla="*/ 17634 h 312244"/>
                <a:gd name="connsiteX0" fmla="*/ 98972 w 644915"/>
                <a:gd name="connsiteY0" fmla="*/ 17634 h 312244"/>
                <a:gd name="connsiteX1" fmla="*/ 347394 w 644915"/>
                <a:gd name="connsiteY1" fmla="*/ 72 h 312244"/>
                <a:gd name="connsiteX2" fmla="*/ 644915 w 644915"/>
                <a:gd name="connsiteY2" fmla="*/ 33282 h 312244"/>
                <a:gd name="connsiteX0" fmla="*/ 98972 w 644915"/>
                <a:gd name="connsiteY0" fmla="*/ 17634 h 312244"/>
                <a:gd name="connsiteX1" fmla="*/ 347394 w 644915"/>
                <a:gd name="connsiteY1" fmla="*/ 72 h 312244"/>
                <a:gd name="connsiteX2" fmla="*/ 644915 w 644915"/>
                <a:gd name="connsiteY2" fmla="*/ 33282 h 312244"/>
                <a:gd name="connsiteX3" fmla="*/ 498183 w 644915"/>
                <a:gd name="connsiteY3" fmla="*/ 286812 h 312244"/>
                <a:gd name="connsiteX4" fmla="*/ 0 w 644915"/>
                <a:gd name="connsiteY4" fmla="*/ 312244 h 312244"/>
                <a:gd name="connsiteX5" fmla="*/ 98972 w 644915"/>
                <a:gd name="connsiteY5" fmla="*/ 17634 h 312244"/>
                <a:gd name="connsiteX0" fmla="*/ 98972 w 644915"/>
                <a:gd name="connsiteY0" fmla="*/ 17634 h 312244"/>
                <a:gd name="connsiteX1" fmla="*/ 347394 w 644915"/>
                <a:gd name="connsiteY1" fmla="*/ 72 h 312244"/>
                <a:gd name="connsiteX2" fmla="*/ 644915 w 644915"/>
                <a:gd name="connsiteY2" fmla="*/ 33282 h 312244"/>
                <a:gd name="connsiteX0" fmla="*/ 98972 w 644915"/>
                <a:gd name="connsiteY0" fmla="*/ 17634 h 312244"/>
                <a:gd name="connsiteX1" fmla="*/ 347394 w 644915"/>
                <a:gd name="connsiteY1" fmla="*/ 72 h 312244"/>
                <a:gd name="connsiteX2" fmla="*/ 644915 w 644915"/>
                <a:gd name="connsiteY2" fmla="*/ 33282 h 312244"/>
                <a:gd name="connsiteX3" fmla="*/ 498183 w 644915"/>
                <a:gd name="connsiteY3" fmla="*/ 286812 h 312244"/>
                <a:gd name="connsiteX4" fmla="*/ 0 w 644915"/>
                <a:gd name="connsiteY4" fmla="*/ 312244 h 312244"/>
                <a:gd name="connsiteX5" fmla="*/ 98972 w 644915"/>
                <a:gd name="connsiteY5" fmla="*/ 17634 h 312244"/>
                <a:gd name="connsiteX0" fmla="*/ 98972 w 644915"/>
                <a:gd name="connsiteY0" fmla="*/ 17634 h 312244"/>
                <a:gd name="connsiteX1" fmla="*/ 347394 w 644915"/>
                <a:gd name="connsiteY1" fmla="*/ 72 h 312244"/>
                <a:gd name="connsiteX2" fmla="*/ 644915 w 644915"/>
                <a:gd name="connsiteY2" fmla="*/ 33282 h 312244"/>
                <a:gd name="connsiteX0" fmla="*/ 98972 w 644915"/>
                <a:gd name="connsiteY0" fmla="*/ 17634 h 312244"/>
                <a:gd name="connsiteX1" fmla="*/ 347394 w 644915"/>
                <a:gd name="connsiteY1" fmla="*/ 72 h 312244"/>
                <a:gd name="connsiteX2" fmla="*/ 644915 w 644915"/>
                <a:gd name="connsiteY2" fmla="*/ 33282 h 312244"/>
                <a:gd name="connsiteX3" fmla="*/ 498183 w 644915"/>
                <a:gd name="connsiteY3" fmla="*/ 286812 h 312244"/>
                <a:gd name="connsiteX4" fmla="*/ 0 w 644915"/>
                <a:gd name="connsiteY4" fmla="*/ 312244 h 312244"/>
                <a:gd name="connsiteX5" fmla="*/ 98972 w 644915"/>
                <a:gd name="connsiteY5" fmla="*/ 17634 h 312244"/>
                <a:gd name="connsiteX0" fmla="*/ 98972 w 644915"/>
                <a:gd name="connsiteY0" fmla="*/ 17634 h 312244"/>
                <a:gd name="connsiteX1" fmla="*/ 347394 w 644915"/>
                <a:gd name="connsiteY1" fmla="*/ 72 h 312244"/>
                <a:gd name="connsiteX2" fmla="*/ 644915 w 644915"/>
                <a:gd name="connsiteY2" fmla="*/ 33282 h 312244"/>
                <a:gd name="connsiteX0" fmla="*/ 98972 w 644915"/>
                <a:gd name="connsiteY0" fmla="*/ 17634 h 312244"/>
                <a:gd name="connsiteX1" fmla="*/ 347394 w 644915"/>
                <a:gd name="connsiteY1" fmla="*/ 72 h 312244"/>
                <a:gd name="connsiteX2" fmla="*/ 644915 w 644915"/>
                <a:gd name="connsiteY2" fmla="*/ 33282 h 312244"/>
                <a:gd name="connsiteX3" fmla="*/ 498183 w 644915"/>
                <a:gd name="connsiteY3" fmla="*/ 286812 h 312244"/>
                <a:gd name="connsiteX4" fmla="*/ 0 w 644915"/>
                <a:gd name="connsiteY4" fmla="*/ 312244 h 312244"/>
                <a:gd name="connsiteX5" fmla="*/ 98972 w 644915"/>
                <a:gd name="connsiteY5" fmla="*/ 17634 h 312244"/>
                <a:gd name="connsiteX0" fmla="*/ 98972 w 644915"/>
                <a:gd name="connsiteY0" fmla="*/ 17634 h 312244"/>
                <a:gd name="connsiteX1" fmla="*/ 347394 w 644915"/>
                <a:gd name="connsiteY1" fmla="*/ 72 h 312244"/>
                <a:gd name="connsiteX2" fmla="*/ 644915 w 644915"/>
                <a:gd name="connsiteY2" fmla="*/ 33282 h 312244"/>
                <a:gd name="connsiteX0" fmla="*/ 98972 w 644915"/>
                <a:gd name="connsiteY0" fmla="*/ 17634 h 312244"/>
                <a:gd name="connsiteX1" fmla="*/ 347394 w 644915"/>
                <a:gd name="connsiteY1" fmla="*/ 72 h 312244"/>
                <a:gd name="connsiteX2" fmla="*/ 644915 w 644915"/>
                <a:gd name="connsiteY2" fmla="*/ 33282 h 312244"/>
                <a:gd name="connsiteX3" fmla="*/ 498183 w 644915"/>
                <a:gd name="connsiteY3" fmla="*/ 286812 h 312244"/>
                <a:gd name="connsiteX4" fmla="*/ 0 w 644915"/>
                <a:gd name="connsiteY4" fmla="*/ 312244 h 312244"/>
                <a:gd name="connsiteX5" fmla="*/ 98972 w 644915"/>
                <a:gd name="connsiteY5" fmla="*/ 17634 h 312244"/>
                <a:gd name="connsiteX0" fmla="*/ 98972 w 644915"/>
                <a:gd name="connsiteY0" fmla="*/ 17634 h 312244"/>
                <a:gd name="connsiteX1" fmla="*/ 347394 w 644915"/>
                <a:gd name="connsiteY1" fmla="*/ 72 h 312244"/>
                <a:gd name="connsiteX2" fmla="*/ 644915 w 644915"/>
                <a:gd name="connsiteY2" fmla="*/ 33282 h 312244"/>
                <a:gd name="connsiteX0" fmla="*/ 98972 w 644915"/>
                <a:gd name="connsiteY0" fmla="*/ 17634 h 312244"/>
                <a:gd name="connsiteX1" fmla="*/ 347394 w 644915"/>
                <a:gd name="connsiteY1" fmla="*/ 72 h 312244"/>
                <a:gd name="connsiteX2" fmla="*/ 644915 w 644915"/>
                <a:gd name="connsiteY2" fmla="*/ 33282 h 312244"/>
                <a:gd name="connsiteX3" fmla="*/ 500303 w 644915"/>
                <a:gd name="connsiteY3" fmla="*/ 295153 h 312244"/>
                <a:gd name="connsiteX4" fmla="*/ 0 w 644915"/>
                <a:gd name="connsiteY4" fmla="*/ 312244 h 312244"/>
                <a:gd name="connsiteX5" fmla="*/ 98972 w 644915"/>
                <a:gd name="connsiteY5" fmla="*/ 17634 h 312244"/>
                <a:gd name="connsiteX0" fmla="*/ 98972 w 644915"/>
                <a:gd name="connsiteY0" fmla="*/ 17634 h 312244"/>
                <a:gd name="connsiteX1" fmla="*/ 347394 w 644915"/>
                <a:gd name="connsiteY1" fmla="*/ 72 h 312244"/>
                <a:gd name="connsiteX2" fmla="*/ 644915 w 644915"/>
                <a:gd name="connsiteY2" fmla="*/ 33282 h 312244"/>
                <a:gd name="connsiteX0" fmla="*/ 98972 w 644915"/>
                <a:gd name="connsiteY0" fmla="*/ 17634 h 312244"/>
                <a:gd name="connsiteX1" fmla="*/ 347394 w 644915"/>
                <a:gd name="connsiteY1" fmla="*/ 72 h 312244"/>
                <a:gd name="connsiteX2" fmla="*/ 644915 w 644915"/>
                <a:gd name="connsiteY2" fmla="*/ 33282 h 312244"/>
                <a:gd name="connsiteX3" fmla="*/ 500303 w 644915"/>
                <a:gd name="connsiteY3" fmla="*/ 295153 h 312244"/>
                <a:gd name="connsiteX4" fmla="*/ 0 w 644915"/>
                <a:gd name="connsiteY4" fmla="*/ 312244 h 312244"/>
                <a:gd name="connsiteX5" fmla="*/ 98972 w 644915"/>
                <a:gd name="connsiteY5" fmla="*/ 17634 h 312244"/>
                <a:gd name="connsiteX0" fmla="*/ 98972 w 644915"/>
                <a:gd name="connsiteY0" fmla="*/ 17634 h 312244"/>
                <a:gd name="connsiteX1" fmla="*/ 347394 w 644915"/>
                <a:gd name="connsiteY1" fmla="*/ 72 h 312244"/>
                <a:gd name="connsiteX2" fmla="*/ 644915 w 644915"/>
                <a:gd name="connsiteY2" fmla="*/ 33282 h 312244"/>
                <a:gd name="connsiteX0" fmla="*/ 98972 w 644915"/>
                <a:gd name="connsiteY0" fmla="*/ 17634 h 312244"/>
                <a:gd name="connsiteX1" fmla="*/ 347394 w 644915"/>
                <a:gd name="connsiteY1" fmla="*/ 72 h 312244"/>
                <a:gd name="connsiteX2" fmla="*/ 644915 w 644915"/>
                <a:gd name="connsiteY2" fmla="*/ 33282 h 312244"/>
                <a:gd name="connsiteX3" fmla="*/ 500952 w 644915"/>
                <a:gd name="connsiteY3" fmla="*/ 301204 h 312244"/>
                <a:gd name="connsiteX4" fmla="*/ 0 w 644915"/>
                <a:gd name="connsiteY4" fmla="*/ 312244 h 312244"/>
                <a:gd name="connsiteX5" fmla="*/ 98972 w 644915"/>
                <a:gd name="connsiteY5" fmla="*/ 17634 h 312244"/>
                <a:gd name="connsiteX0" fmla="*/ 98972 w 644915"/>
                <a:gd name="connsiteY0" fmla="*/ 17634 h 312244"/>
                <a:gd name="connsiteX1" fmla="*/ 347394 w 644915"/>
                <a:gd name="connsiteY1" fmla="*/ 72 h 312244"/>
                <a:gd name="connsiteX2" fmla="*/ 644915 w 644915"/>
                <a:gd name="connsiteY2" fmla="*/ 33282 h 312244"/>
                <a:gd name="connsiteX0" fmla="*/ 98972 w 644915"/>
                <a:gd name="connsiteY0" fmla="*/ 17634 h 312244"/>
                <a:gd name="connsiteX1" fmla="*/ 347394 w 644915"/>
                <a:gd name="connsiteY1" fmla="*/ 72 h 312244"/>
                <a:gd name="connsiteX2" fmla="*/ 644915 w 644915"/>
                <a:gd name="connsiteY2" fmla="*/ 33282 h 312244"/>
                <a:gd name="connsiteX3" fmla="*/ 500952 w 644915"/>
                <a:gd name="connsiteY3" fmla="*/ 301204 h 312244"/>
                <a:gd name="connsiteX4" fmla="*/ 0 w 644915"/>
                <a:gd name="connsiteY4" fmla="*/ 312244 h 312244"/>
                <a:gd name="connsiteX5" fmla="*/ 98972 w 644915"/>
                <a:gd name="connsiteY5" fmla="*/ 17634 h 312244"/>
                <a:gd name="connsiteX0" fmla="*/ 98972 w 644915"/>
                <a:gd name="connsiteY0" fmla="*/ 17634 h 312244"/>
                <a:gd name="connsiteX1" fmla="*/ 347394 w 644915"/>
                <a:gd name="connsiteY1" fmla="*/ 72 h 312244"/>
                <a:gd name="connsiteX2" fmla="*/ 644915 w 644915"/>
                <a:gd name="connsiteY2" fmla="*/ 33282 h 312244"/>
                <a:gd name="connsiteX0" fmla="*/ 98972 w 644915"/>
                <a:gd name="connsiteY0" fmla="*/ 17634 h 312244"/>
                <a:gd name="connsiteX1" fmla="*/ 347394 w 644915"/>
                <a:gd name="connsiteY1" fmla="*/ 72 h 312244"/>
                <a:gd name="connsiteX2" fmla="*/ 644915 w 644915"/>
                <a:gd name="connsiteY2" fmla="*/ 33282 h 312244"/>
                <a:gd name="connsiteX3" fmla="*/ 500952 w 644915"/>
                <a:gd name="connsiteY3" fmla="*/ 301204 h 312244"/>
                <a:gd name="connsiteX4" fmla="*/ 0 w 644915"/>
                <a:gd name="connsiteY4" fmla="*/ 312244 h 312244"/>
                <a:gd name="connsiteX5" fmla="*/ 98972 w 644915"/>
                <a:gd name="connsiteY5" fmla="*/ 17634 h 312244"/>
                <a:gd name="connsiteX0" fmla="*/ 98972 w 644915"/>
                <a:gd name="connsiteY0" fmla="*/ 17634 h 312244"/>
                <a:gd name="connsiteX1" fmla="*/ 347394 w 644915"/>
                <a:gd name="connsiteY1" fmla="*/ 72 h 312244"/>
                <a:gd name="connsiteX2" fmla="*/ 644915 w 644915"/>
                <a:gd name="connsiteY2" fmla="*/ 33282 h 312244"/>
                <a:gd name="connsiteX0" fmla="*/ 98972 w 644915"/>
                <a:gd name="connsiteY0" fmla="*/ 17634 h 312244"/>
                <a:gd name="connsiteX1" fmla="*/ 347394 w 644915"/>
                <a:gd name="connsiteY1" fmla="*/ 72 h 312244"/>
                <a:gd name="connsiteX2" fmla="*/ 644915 w 644915"/>
                <a:gd name="connsiteY2" fmla="*/ 33282 h 312244"/>
                <a:gd name="connsiteX3" fmla="*/ 500952 w 644915"/>
                <a:gd name="connsiteY3" fmla="*/ 301204 h 312244"/>
                <a:gd name="connsiteX4" fmla="*/ 0 w 644915"/>
                <a:gd name="connsiteY4" fmla="*/ 312244 h 312244"/>
                <a:gd name="connsiteX5" fmla="*/ 98972 w 644915"/>
                <a:gd name="connsiteY5" fmla="*/ 17634 h 312244"/>
                <a:gd name="connsiteX0" fmla="*/ 98972 w 644915"/>
                <a:gd name="connsiteY0" fmla="*/ 17634 h 312244"/>
                <a:gd name="connsiteX1" fmla="*/ 347394 w 644915"/>
                <a:gd name="connsiteY1" fmla="*/ 72 h 312244"/>
                <a:gd name="connsiteX2" fmla="*/ 644915 w 644915"/>
                <a:gd name="connsiteY2" fmla="*/ 33282 h 312244"/>
                <a:gd name="connsiteX0" fmla="*/ 98972 w 644915"/>
                <a:gd name="connsiteY0" fmla="*/ 17634 h 312244"/>
                <a:gd name="connsiteX1" fmla="*/ 347394 w 644915"/>
                <a:gd name="connsiteY1" fmla="*/ 72 h 312244"/>
                <a:gd name="connsiteX2" fmla="*/ 644915 w 644915"/>
                <a:gd name="connsiteY2" fmla="*/ 33282 h 312244"/>
                <a:gd name="connsiteX3" fmla="*/ 500952 w 644915"/>
                <a:gd name="connsiteY3" fmla="*/ 301204 h 312244"/>
                <a:gd name="connsiteX4" fmla="*/ 0 w 644915"/>
                <a:gd name="connsiteY4" fmla="*/ 312244 h 312244"/>
                <a:gd name="connsiteX5" fmla="*/ 98972 w 644915"/>
                <a:gd name="connsiteY5" fmla="*/ 17634 h 312244"/>
                <a:gd name="connsiteX0" fmla="*/ 98972 w 644915"/>
                <a:gd name="connsiteY0" fmla="*/ 17634 h 312244"/>
                <a:gd name="connsiteX1" fmla="*/ 347394 w 644915"/>
                <a:gd name="connsiteY1" fmla="*/ 72 h 312244"/>
                <a:gd name="connsiteX2" fmla="*/ 644915 w 644915"/>
                <a:gd name="connsiteY2" fmla="*/ 33282 h 312244"/>
                <a:gd name="connsiteX0" fmla="*/ 98972 w 644915"/>
                <a:gd name="connsiteY0" fmla="*/ 17634 h 312244"/>
                <a:gd name="connsiteX1" fmla="*/ 347394 w 644915"/>
                <a:gd name="connsiteY1" fmla="*/ 72 h 312244"/>
                <a:gd name="connsiteX2" fmla="*/ 644915 w 644915"/>
                <a:gd name="connsiteY2" fmla="*/ 33282 h 312244"/>
                <a:gd name="connsiteX3" fmla="*/ 500952 w 644915"/>
                <a:gd name="connsiteY3" fmla="*/ 301204 h 312244"/>
                <a:gd name="connsiteX4" fmla="*/ 0 w 644915"/>
                <a:gd name="connsiteY4" fmla="*/ 312244 h 312244"/>
                <a:gd name="connsiteX5" fmla="*/ 98972 w 644915"/>
                <a:gd name="connsiteY5" fmla="*/ 17634 h 312244"/>
                <a:gd name="connsiteX0" fmla="*/ 98972 w 644915"/>
                <a:gd name="connsiteY0" fmla="*/ 17634 h 312244"/>
                <a:gd name="connsiteX1" fmla="*/ 347394 w 644915"/>
                <a:gd name="connsiteY1" fmla="*/ 72 h 312244"/>
                <a:gd name="connsiteX2" fmla="*/ 644915 w 644915"/>
                <a:gd name="connsiteY2" fmla="*/ 33282 h 312244"/>
                <a:gd name="connsiteX0" fmla="*/ 103723 w 649666"/>
                <a:gd name="connsiteY0" fmla="*/ 17634 h 324995"/>
                <a:gd name="connsiteX1" fmla="*/ 352145 w 649666"/>
                <a:gd name="connsiteY1" fmla="*/ 72 h 324995"/>
                <a:gd name="connsiteX2" fmla="*/ 649666 w 649666"/>
                <a:gd name="connsiteY2" fmla="*/ 33282 h 324995"/>
                <a:gd name="connsiteX3" fmla="*/ 505703 w 649666"/>
                <a:gd name="connsiteY3" fmla="*/ 301204 h 324995"/>
                <a:gd name="connsiteX4" fmla="*/ 0 w 649666"/>
                <a:gd name="connsiteY4" fmla="*/ 324995 h 324995"/>
                <a:gd name="connsiteX5" fmla="*/ 103723 w 649666"/>
                <a:gd name="connsiteY5" fmla="*/ 17634 h 324995"/>
                <a:gd name="connsiteX0" fmla="*/ 103723 w 649666"/>
                <a:gd name="connsiteY0" fmla="*/ 17634 h 324995"/>
                <a:gd name="connsiteX1" fmla="*/ 352145 w 649666"/>
                <a:gd name="connsiteY1" fmla="*/ 72 h 324995"/>
                <a:gd name="connsiteX2" fmla="*/ 649666 w 649666"/>
                <a:gd name="connsiteY2" fmla="*/ 33282 h 324995"/>
                <a:gd name="connsiteX0" fmla="*/ 103723 w 649666"/>
                <a:gd name="connsiteY0" fmla="*/ 17634 h 324995"/>
                <a:gd name="connsiteX1" fmla="*/ 352145 w 649666"/>
                <a:gd name="connsiteY1" fmla="*/ 72 h 324995"/>
                <a:gd name="connsiteX2" fmla="*/ 649666 w 649666"/>
                <a:gd name="connsiteY2" fmla="*/ 33282 h 324995"/>
                <a:gd name="connsiteX3" fmla="*/ 505703 w 649666"/>
                <a:gd name="connsiteY3" fmla="*/ 301204 h 324995"/>
                <a:gd name="connsiteX4" fmla="*/ 0 w 649666"/>
                <a:gd name="connsiteY4" fmla="*/ 324995 h 324995"/>
                <a:gd name="connsiteX5" fmla="*/ 103723 w 649666"/>
                <a:gd name="connsiteY5" fmla="*/ 17634 h 324995"/>
                <a:gd name="connsiteX0" fmla="*/ 103723 w 649666"/>
                <a:gd name="connsiteY0" fmla="*/ 17634 h 324995"/>
                <a:gd name="connsiteX1" fmla="*/ 352145 w 649666"/>
                <a:gd name="connsiteY1" fmla="*/ 72 h 324995"/>
                <a:gd name="connsiteX2" fmla="*/ 649666 w 649666"/>
                <a:gd name="connsiteY2" fmla="*/ 33282 h 324995"/>
                <a:gd name="connsiteX0" fmla="*/ 103723 w 649666"/>
                <a:gd name="connsiteY0" fmla="*/ 17634 h 324995"/>
                <a:gd name="connsiteX1" fmla="*/ 352145 w 649666"/>
                <a:gd name="connsiteY1" fmla="*/ 72 h 324995"/>
                <a:gd name="connsiteX2" fmla="*/ 649666 w 649666"/>
                <a:gd name="connsiteY2" fmla="*/ 33282 h 324995"/>
                <a:gd name="connsiteX3" fmla="*/ 505703 w 649666"/>
                <a:gd name="connsiteY3" fmla="*/ 301204 h 324995"/>
                <a:gd name="connsiteX4" fmla="*/ 0 w 649666"/>
                <a:gd name="connsiteY4" fmla="*/ 324995 h 324995"/>
                <a:gd name="connsiteX5" fmla="*/ 103723 w 649666"/>
                <a:gd name="connsiteY5" fmla="*/ 17634 h 324995"/>
                <a:gd name="connsiteX0" fmla="*/ 103723 w 649666"/>
                <a:gd name="connsiteY0" fmla="*/ 17634 h 324995"/>
                <a:gd name="connsiteX1" fmla="*/ 352145 w 649666"/>
                <a:gd name="connsiteY1" fmla="*/ 72 h 324995"/>
                <a:gd name="connsiteX2" fmla="*/ 649666 w 649666"/>
                <a:gd name="connsiteY2" fmla="*/ 33282 h 324995"/>
                <a:gd name="connsiteX0" fmla="*/ 103723 w 649666"/>
                <a:gd name="connsiteY0" fmla="*/ 17634 h 324995"/>
                <a:gd name="connsiteX1" fmla="*/ 352145 w 649666"/>
                <a:gd name="connsiteY1" fmla="*/ 72 h 324995"/>
                <a:gd name="connsiteX2" fmla="*/ 649666 w 649666"/>
                <a:gd name="connsiteY2" fmla="*/ 33282 h 324995"/>
                <a:gd name="connsiteX3" fmla="*/ 505703 w 649666"/>
                <a:gd name="connsiteY3" fmla="*/ 301204 h 324995"/>
                <a:gd name="connsiteX4" fmla="*/ 0 w 649666"/>
                <a:gd name="connsiteY4" fmla="*/ 324995 h 324995"/>
                <a:gd name="connsiteX5" fmla="*/ 103723 w 649666"/>
                <a:gd name="connsiteY5" fmla="*/ 17634 h 324995"/>
                <a:gd name="connsiteX0" fmla="*/ 103723 w 649666"/>
                <a:gd name="connsiteY0" fmla="*/ 17634 h 324995"/>
                <a:gd name="connsiteX1" fmla="*/ 352145 w 649666"/>
                <a:gd name="connsiteY1" fmla="*/ 72 h 324995"/>
                <a:gd name="connsiteX2" fmla="*/ 649666 w 649666"/>
                <a:gd name="connsiteY2" fmla="*/ 33282 h 324995"/>
                <a:gd name="connsiteX0" fmla="*/ 105266 w 651209"/>
                <a:gd name="connsiteY0" fmla="*/ 17634 h 324995"/>
                <a:gd name="connsiteX1" fmla="*/ 353688 w 651209"/>
                <a:gd name="connsiteY1" fmla="*/ 72 h 324995"/>
                <a:gd name="connsiteX2" fmla="*/ 651209 w 651209"/>
                <a:gd name="connsiteY2" fmla="*/ 33282 h 324995"/>
                <a:gd name="connsiteX3" fmla="*/ 507246 w 651209"/>
                <a:gd name="connsiteY3" fmla="*/ 301204 h 324995"/>
                <a:gd name="connsiteX4" fmla="*/ 1543 w 651209"/>
                <a:gd name="connsiteY4" fmla="*/ 324995 h 324995"/>
                <a:gd name="connsiteX5" fmla="*/ 105266 w 651209"/>
                <a:gd name="connsiteY5" fmla="*/ 17634 h 324995"/>
                <a:gd name="connsiteX0" fmla="*/ 105266 w 651209"/>
                <a:gd name="connsiteY0" fmla="*/ 17634 h 324995"/>
                <a:gd name="connsiteX1" fmla="*/ 353688 w 651209"/>
                <a:gd name="connsiteY1" fmla="*/ 72 h 324995"/>
                <a:gd name="connsiteX2" fmla="*/ 651209 w 651209"/>
                <a:gd name="connsiteY2" fmla="*/ 33282 h 324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1209" h="324995" stroke="0" extrusionOk="0">
                  <a:moveTo>
                    <a:pt x="105266" y="17634"/>
                  </a:moveTo>
                  <a:cubicBezTo>
                    <a:pt x="182708" y="5281"/>
                    <a:pt x="267870" y="-739"/>
                    <a:pt x="353688" y="72"/>
                  </a:cubicBezTo>
                  <a:cubicBezTo>
                    <a:pt x="460537" y="1083"/>
                    <a:pt x="564082" y="12641"/>
                    <a:pt x="651209" y="33282"/>
                  </a:cubicBezTo>
                  <a:cubicBezTo>
                    <a:pt x="572660" y="172383"/>
                    <a:pt x="566618" y="222913"/>
                    <a:pt x="507246" y="301204"/>
                  </a:cubicBezTo>
                  <a:cubicBezTo>
                    <a:pt x="302575" y="273808"/>
                    <a:pt x="178731" y="286983"/>
                    <a:pt x="1543" y="324995"/>
                  </a:cubicBezTo>
                  <a:cubicBezTo>
                    <a:pt x="-10299" y="318327"/>
                    <a:pt x="48088" y="160914"/>
                    <a:pt x="105266" y="17634"/>
                  </a:cubicBezTo>
                  <a:close/>
                </a:path>
                <a:path w="651209" h="324995" fill="none">
                  <a:moveTo>
                    <a:pt x="105266" y="17634"/>
                  </a:moveTo>
                  <a:cubicBezTo>
                    <a:pt x="182708" y="5281"/>
                    <a:pt x="267870" y="-739"/>
                    <a:pt x="353688" y="72"/>
                  </a:cubicBezTo>
                  <a:cubicBezTo>
                    <a:pt x="460537" y="1083"/>
                    <a:pt x="564082" y="12641"/>
                    <a:pt x="651209" y="33282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de-DE" sz="1000" dirty="0"/>
            </a:p>
          </p:txBody>
        </p:sp>
        <p:sp>
          <p:nvSpPr>
            <p:cNvPr id="13" name="Bogen 143"/>
            <p:cNvSpPr/>
            <p:nvPr/>
          </p:nvSpPr>
          <p:spPr>
            <a:xfrm rot="14238444" flipV="1">
              <a:off x="5805104" y="4657386"/>
              <a:ext cx="737992" cy="1208408"/>
            </a:xfrm>
            <a:custGeom>
              <a:avLst/>
              <a:gdLst>
                <a:gd name="connsiteX0" fmla="*/ 306897 w 1080000"/>
                <a:gd name="connsiteY0" fmla="*/ 17634 h 359992"/>
                <a:gd name="connsiteX1" fmla="*/ 555319 w 1080000"/>
                <a:gd name="connsiteY1" fmla="*/ 72 h 359992"/>
                <a:gd name="connsiteX2" fmla="*/ 852840 w 1080000"/>
                <a:gd name="connsiteY2" fmla="*/ 33282 h 359992"/>
                <a:gd name="connsiteX3" fmla="*/ 540000 w 1080000"/>
                <a:gd name="connsiteY3" fmla="*/ 179996 h 359992"/>
                <a:gd name="connsiteX4" fmla="*/ 306897 w 1080000"/>
                <a:gd name="connsiteY4" fmla="*/ 17634 h 359992"/>
                <a:gd name="connsiteX0" fmla="*/ 306897 w 1080000"/>
                <a:gd name="connsiteY0" fmla="*/ 17634 h 359992"/>
                <a:gd name="connsiteX1" fmla="*/ 555319 w 1080000"/>
                <a:gd name="connsiteY1" fmla="*/ 72 h 359992"/>
                <a:gd name="connsiteX2" fmla="*/ 852840 w 1080000"/>
                <a:gd name="connsiteY2" fmla="*/ 33282 h 359992"/>
                <a:gd name="connsiteX0" fmla="*/ 0 w 545943"/>
                <a:gd name="connsiteY0" fmla="*/ 17634 h 1157628"/>
                <a:gd name="connsiteX1" fmla="*/ 248422 w 545943"/>
                <a:gd name="connsiteY1" fmla="*/ 72 h 1157628"/>
                <a:gd name="connsiteX2" fmla="*/ 545943 w 545943"/>
                <a:gd name="connsiteY2" fmla="*/ 33282 h 1157628"/>
                <a:gd name="connsiteX3" fmla="*/ 113566 w 545943"/>
                <a:gd name="connsiteY3" fmla="*/ 1157628 h 1157628"/>
                <a:gd name="connsiteX4" fmla="*/ 0 w 545943"/>
                <a:gd name="connsiteY4" fmla="*/ 17634 h 1157628"/>
                <a:gd name="connsiteX0" fmla="*/ 0 w 545943"/>
                <a:gd name="connsiteY0" fmla="*/ 17634 h 1157628"/>
                <a:gd name="connsiteX1" fmla="*/ 248422 w 545943"/>
                <a:gd name="connsiteY1" fmla="*/ 72 h 1157628"/>
                <a:gd name="connsiteX2" fmla="*/ 545943 w 545943"/>
                <a:gd name="connsiteY2" fmla="*/ 33282 h 1157628"/>
                <a:gd name="connsiteX0" fmla="*/ 187960 w 733903"/>
                <a:gd name="connsiteY0" fmla="*/ 17634 h 1163172"/>
                <a:gd name="connsiteX1" fmla="*/ 436382 w 733903"/>
                <a:gd name="connsiteY1" fmla="*/ 72 h 1163172"/>
                <a:gd name="connsiteX2" fmla="*/ 733903 w 733903"/>
                <a:gd name="connsiteY2" fmla="*/ 33282 h 1163172"/>
                <a:gd name="connsiteX3" fmla="*/ 301526 w 733903"/>
                <a:gd name="connsiteY3" fmla="*/ 1157628 h 1163172"/>
                <a:gd name="connsiteX4" fmla="*/ 1436 w 733903"/>
                <a:gd name="connsiteY4" fmla="*/ 537821 h 1163172"/>
                <a:gd name="connsiteX5" fmla="*/ 187960 w 733903"/>
                <a:gd name="connsiteY5" fmla="*/ 17634 h 1163172"/>
                <a:gd name="connsiteX0" fmla="*/ 187960 w 733903"/>
                <a:gd name="connsiteY0" fmla="*/ 17634 h 1163172"/>
                <a:gd name="connsiteX1" fmla="*/ 436382 w 733903"/>
                <a:gd name="connsiteY1" fmla="*/ 72 h 1163172"/>
                <a:gd name="connsiteX2" fmla="*/ 733903 w 733903"/>
                <a:gd name="connsiteY2" fmla="*/ 33282 h 1163172"/>
                <a:gd name="connsiteX0" fmla="*/ 187960 w 733903"/>
                <a:gd name="connsiteY0" fmla="*/ 17634 h 1282240"/>
                <a:gd name="connsiteX1" fmla="*/ 436382 w 733903"/>
                <a:gd name="connsiteY1" fmla="*/ 72 h 1282240"/>
                <a:gd name="connsiteX2" fmla="*/ 733903 w 733903"/>
                <a:gd name="connsiteY2" fmla="*/ 33282 h 1282240"/>
                <a:gd name="connsiteX3" fmla="*/ 301526 w 733903"/>
                <a:gd name="connsiteY3" fmla="*/ 1157628 h 1282240"/>
                <a:gd name="connsiteX4" fmla="*/ 64807 w 733903"/>
                <a:gd name="connsiteY4" fmla="*/ 1207920 h 1282240"/>
                <a:gd name="connsiteX5" fmla="*/ 1436 w 733903"/>
                <a:gd name="connsiteY5" fmla="*/ 537821 h 1282240"/>
                <a:gd name="connsiteX6" fmla="*/ 187960 w 733903"/>
                <a:gd name="connsiteY6" fmla="*/ 17634 h 1282240"/>
                <a:gd name="connsiteX0" fmla="*/ 187960 w 733903"/>
                <a:gd name="connsiteY0" fmla="*/ 17634 h 1282240"/>
                <a:gd name="connsiteX1" fmla="*/ 436382 w 733903"/>
                <a:gd name="connsiteY1" fmla="*/ 72 h 1282240"/>
                <a:gd name="connsiteX2" fmla="*/ 733903 w 733903"/>
                <a:gd name="connsiteY2" fmla="*/ 33282 h 1282240"/>
                <a:gd name="connsiteX0" fmla="*/ 187960 w 733903"/>
                <a:gd name="connsiteY0" fmla="*/ 17634 h 1282240"/>
                <a:gd name="connsiteX1" fmla="*/ 436382 w 733903"/>
                <a:gd name="connsiteY1" fmla="*/ 72 h 1282240"/>
                <a:gd name="connsiteX2" fmla="*/ 733903 w 733903"/>
                <a:gd name="connsiteY2" fmla="*/ 33282 h 1282240"/>
                <a:gd name="connsiteX3" fmla="*/ 301526 w 733903"/>
                <a:gd name="connsiteY3" fmla="*/ 1157628 h 1282240"/>
                <a:gd name="connsiteX4" fmla="*/ 64807 w 733903"/>
                <a:gd name="connsiteY4" fmla="*/ 1207920 h 1282240"/>
                <a:gd name="connsiteX5" fmla="*/ 1436 w 733903"/>
                <a:gd name="connsiteY5" fmla="*/ 537821 h 1282240"/>
                <a:gd name="connsiteX6" fmla="*/ 187960 w 733903"/>
                <a:gd name="connsiteY6" fmla="*/ 17634 h 1282240"/>
                <a:gd name="connsiteX0" fmla="*/ 187960 w 733903"/>
                <a:gd name="connsiteY0" fmla="*/ 17634 h 1282240"/>
                <a:gd name="connsiteX1" fmla="*/ 436382 w 733903"/>
                <a:gd name="connsiteY1" fmla="*/ 72 h 1282240"/>
                <a:gd name="connsiteX2" fmla="*/ 733903 w 733903"/>
                <a:gd name="connsiteY2" fmla="*/ 33282 h 1282240"/>
                <a:gd name="connsiteX0" fmla="*/ 187960 w 733903"/>
                <a:gd name="connsiteY0" fmla="*/ 17634 h 1282240"/>
                <a:gd name="connsiteX1" fmla="*/ 436382 w 733903"/>
                <a:gd name="connsiteY1" fmla="*/ 72 h 1282240"/>
                <a:gd name="connsiteX2" fmla="*/ 733903 w 733903"/>
                <a:gd name="connsiteY2" fmla="*/ 33282 h 1282240"/>
                <a:gd name="connsiteX3" fmla="*/ 301526 w 733903"/>
                <a:gd name="connsiteY3" fmla="*/ 1157628 h 1282240"/>
                <a:gd name="connsiteX4" fmla="*/ 64807 w 733903"/>
                <a:gd name="connsiteY4" fmla="*/ 1207920 h 1282240"/>
                <a:gd name="connsiteX5" fmla="*/ 1436 w 733903"/>
                <a:gd name="connsiteY5" fmla="*/ 537821 h 1282240"/>
                <a:gd name="connsiteX6" fmla="*/ 187960 w 733903"/>
                <a:gd name="connsiteY6" fmla="*/ 17634 h 1282240"/>
                <a:gd name="connsiteX0" fmla="*/ 187960 w 733903"/>
                <a:gd name="connsiteY0" fmla="*/ 17634 h 1282240"/>
                <a:gd name="connsiteX1" fmla="*/ 436382 w 733903"/>
                <a:gd name="connsiteY1" fmla="*/ 72 h 1282240"/>
                <a:gd name="connsiteX2" fmla="*/ 733903 w 733903"/>
                <a:gd name="connsiteY2" fmla="*/ 33282 h 1282240"/>
                <a:gd name="connsiteX0" fmla="*/ 187960 w 733903"/>
                <a:gd name="connsiteY0" fmla="*/ 17704 h 1282310"/>
                <a:gd name="connsiteX1" fmla="*/ 436382 w 733903"/>
                <a:gd name="connsiteY1" fmla="*/ 142 h 1282310"/>
                <a:gd name="connsiteX2" fmla="*/ 733903 w 733903"/>
                <a:gd name="connsiteY2" fmla="*/ 33352 h 1282310"/>
                <a:gd name="connsiteX3" fmla="*/ 301526 w 733903"/>
                <a:gd name="connsiteY3" fmla="*/ 1157698 h 1282310"/>
                <a:gd name="connsiteX4" fmla="*/ 64807 w 733903"/>
                <a:gd name="connsiteY4" fmla="*/ 1207990 h 1282310"/>
                <a:gd name="connsiteX5" fmla="*/ 1436 w 733903"/>
                <a:gd name="connsiteY5" fmla="*/ 537891 h 1282310"/>
                <a:gd name="connsiteX6" fmla="*/ 187960 w 733903"/>
                <a:gd name="connsiteY6" fmla="*/ 17704 h 1282310"/>
                <a:gd name="connsiteX0" fmla="*/ 187960 w 733903"/>
                <a:gd name="connsiteY0" fmla="*/ 17704 h 1282310"/>
                <a:gd name="connsiteX1" fmla="*/ 436382 w 733903"/>
                <a:gd name="connsiteY1" fmla="*/ 142 h 1282310"/>
                <a:gd name="connsiteX2" fmla="*/ 733903 w 733903"/>
                <a:gd name="connsiteY2" fmla="*/ 33352 h 1282310"/>
                <a:gd name="connsiteX0" fmla="*/ 187960 w 733903"/>
                <a:gd name="connsiteY0" fmla="*/ 17952 h 1282558"/>
                <a:gd name="connsiteX1" fmla="*/ 436382 w 733903"/>
                <a:gd name="connsiteY1" fmla="*/ 390 h 1282558"/>
                <a:gd name="connsiteX2" fmla="*/ 733903 w 733903"/>
                <a:gd name="connsiteY2" fmla="*/ 33600 h 1282558"/>
                <a:gd name="connsiteX3" fmla="*/ 301526 w 733903"/>
                <a:gd name="connsiteY3" fmla="*/ 1157946 h 1282558"/>
                <a:gd name="connsiteX4" fmla="*/ 64807 w 733903"/>
                <a:gd name="connsiteY4" fmla="*/ 1208238 h 1282558"/>
                <a:gd name="connsiteX5" fmla="*/ 1436 w 733903"/>
                <a:gd name="connsiteY5" fmla="*/ 538139 h 1282558"/>
                <a:gd name="connsiteX6" fmla="*/ 187960 w 733903"/>
                <a:gd name="connsiteY6" fmla="*/ 17952 h 1282558"/>
                <a:gd name="connsiteX0" fmla="*/ 187960 w 733903"/>
                <a:gd name="connsiteY0" fmla="*/ 17952 h 1282558"/>
                <a:gd name="connsiteX1" fmla="*/ 436382 w 733903"/>
                <a:gd name="connsiteY1" fmla="*/ 390 h 1282558"/>
                <a:gd name="connsiteX2" fmla="*/ 733903 w 733903"/>
                <a:gd name="connsiteY2" fmla="*/ 33600 h 1282558"/>
                <a:gd name="connsiteX0" fmla="*/ 188196 w 734139"/>
                <a:gd name="connsiteY0" fmla="*/ 17952 h 1282558"/>
                <a:gd name="connsiteX1" fmla="*/ 436618 w 734139"/>
                <a:gd name="connsiteY1" fmla="*/ 390 h 1282558"/>
                <a:gd name="connsiteX2" fmla="*/ 734139 w 734139"/>
                <a:gd name="connsiteY2" fmla="*/ 33600 h 1282558"/>
                <a:gd name="connsiteX3" fmla="*/ 301762 w 734139"/>
                <a:gd name="connsiteY3" fmla="*/ 1157946 h 1282558"/>
                <a:gd name="connsiteX4" fmla="*/ 65043 w 734139"/>
                <a:gd name="connsiteY4" fmla="*/ 1208238 h 1282558"/>
                <a:gd name="connsiteX5" fmla="*/ 1672 w 734139"/>
                <a:gd name="connsiteY5" fmla="*/ 538139 h 1282558"/>
                <a:gd name="connsiteX6" fmla="*/ 188196 w 734139"/>
                <a:gd name="connsiteY6" fmla="*/ 17952 h 1282558"/>
                <a:gd name="connsiteX0" fmla="*/ 188196 w 734139"/>
                <a:gd name="connsiteY0" fmla="*/ 17952 h 1282558"/>
                <a:gd name="connsiteX1" fmla="*/ 436618 w 734139"/>
                <a:gd name="connsiteY1" fmla="*/ 390 h 1282558"/>
                <a:gd name="connsiteX2" fmla="*/ 734139 w 734139"/>
                <a:gd name="connsiteY2" fmla="*/ 33600 h 1282558"/>
                <a:gd name="connsiteX0" fmla="*/ 187300 w 733243"/>
                <a:gd name="connsiteY0" fmla="*/ 17952 h 1282558"/>
                <a:gd name="connsiteX1" fmla="*/ 435722 w 733243"/>
                <a:gd name="connsiteY1" fmla="*/ 390 h 1282558"/>
                <a:gd name="connsiteX2" fmla="*/ 733243 w 733243"/>
                <a:gd name="connsiteY2" fmla="*/ 33600 h 1282558"/>
                <a:gd name="connsiteX3" fmla="*/ 300866 w 733243"/>
                <a:gd name="connsiteY3" fmla="*/ 1157946 h 1282558"/>
                <a:gd name="connsiteX4" fmla="*/ 64147 w 733243"/>
                <a:gd name="connsiteY4" fmla="*/ 1208238 h 1282558"/>
                <a:gd name="connsiteX5" fmla="*/ 776 w 733243"/>
                <a:gd name="connsiteY5" fmla="*/ 538139 h 1282558"/>
                <a:gd name="connsiteX6" fmla="*/ 187300 w 733243"/>
                <a:gd name="connsiteY6" fmla="*/ 17952 h 1282558"/>
                <a:gd name="connsiteX0" fmla="*/ 187300 w 733243"/>
                <a:gd name="connsiteY0" fmla="*/ 17952 h 1282558"/>
                <a:gd name="connsiteX1" fmla="*/ 435722 w 733243"/>
                <a:gd name="connsiteY1" fmla="*/ 390 h 1282558"/>
                <a:gd name="connsiteX2" fmla="*/ 733243 w 733243"/>
                <a:gd name="connsiteY2" fmla="*/ 33600 h 1282558"/>
                <a:gd name="connsiteX0" fmla="*/ 187300 w 733243"/>
                <a:gd name="connsiteY0" fmla="*/ 17952 h 1282558"/>
                <a:gd name="connsiteX1" fmla="*/ 435722 w 733243"/>
                <a:gd name="connsiteY1" fmla="*/ 390 h 1282558"/>
                <a:gd name="connsiteX2" fmla="*/ 733243 w 733243"/>
                <a:gd name="connsiteY2" fmla="*/ 33600 h 1282558"/>
                <a:gd name="connsiteX3" fmla="*/ 300866 w 733243"/>
                <a:gd name="connsiteY3" fmla="*/ 1157946 h 1282558"/>
                <a:gd name="connsiteX4" fmla="*/ 64147 w 733243"/>
                <a:gd name="connsiteY4" fmla="*/ 1208238 h 1282558"/>
                <a:gd name="connsiteX5" fmla="*/ 776 w 733243"/>
                <a:gd name="connsiteY5" fmla="*/ 538139 h 1282558"/>
                <a:gd name="connsiteX6" fmla="*/ 187300 w 733243"/>
                <a:gd name="connsiteY6" fmla="*/ 17952 h 1282558"/>
                <a:gd name="connsiteX0" fmla="*/ 187300 w 733243"/>
                <a:gd name="connsiteY0" fmla="*/ 17952 h 1282558"/>
                <a:gd name="connsiteX1" fmla="*/ 435722 w 733243"/>
                <a:gd name="connsiteY1" fmla="*/ 390 h 1282558"/>
                <a:gd name="connsiteX2" fmla="*/ 733243 w 733243"/>
                <a:gd name="connsiteY2" fmla="*/ 33600 h 1282558"/>
                <a:gd name="connsiteX0" fmla="*/ 190460 w 736403"/>
                <a:gd name="connsiteY0" fmla="*/ 17952 h 1282558"/>
                <a:gd name="connsiteX1" fmla="*/ 438882 w 736403"/>
                <a:gd name="connsiteY1" fmla="*/ 390 h 1282558"/>
                <a:gd name="connsiteX2" fmla="*/ 736403 w 736403"/>
                <a:gd name="connsiteY2" fmla="*/ 33600 h 1282558"/>
                <a:gd name="connsiteX3" fmla="*/ 304026 w 736403"/>
                <a:gd name="connsiteY3" fmla="*/ 1157946 h 1282558"/>
                <a:gd name="connsiteX4" fmla="*/ 67307 w 736403"/>
                <a:gd name="connsiteY4" fmla="*/ 1208238 h 1282558"/>
                <a:gd name="connsiteX5" fmla="*/ 3936 w 736403"/>
                <a:gd name="connsiteY5" fmla="*/ 538139 h 1282558"/>
                <a:gd name="connsiteX6" fmla="*/ 190460 w 736403"/>
                <a:gd name="connsiteY6" fmla="*/ 17952 h 1282558"/>
                <a:gd name="connsiteX0" fmla="*/ 190460 w 736403"/>
                <a:gd name="connsiteY0" fmla="*/ 17952 h 1282558"/>
                <a:gd name="connsiteX1" fmla="*/ 438882 w 736403"/>
                <a:gd name="connsiteY1" fmla="*/ 390 h 1282558"/>
                <a:gd name="connsiteX2" fmla="*/ 736403 w 736403"/>
                <a:gd name="connsiteY2" fmla="*/ 33600 h 1282558"/>
                <a:gd name="connsiteX0" fmla="*/ 190460 w 736403"/>
                <a:gd name="connsiteY0" fmla="*/ 17952 h 1282558"/>
                <a:gd name="connsiteX1" fmla="*/ 438882 w 736403"/>
                <a:gd name="connsiteY1" fmla="*/ 390 h 1282558"/>
                <a:gd name="connsiteX2" fmla="*/ 736403 w 736403"/>
                <a:gd name="connsiteY2" fmla="*/ 33600 h 1282558"/>
                <a:gd name="connsiteX3" fmla="*/ 304026 w 736403"/>
                <a:gd name="connsiteY3" fmla="*/ 1157946 h 1282558"/>
                <a:gd name="connsiteX4" fmla="*/ 67307 w 736403"/>
                <a:gd name="connsiteY4" fmla="*/ 1208238 h 1282558"/>
                <a:gd name="connsiteX5" fmla="*/ 3936 w 736403"/>
                <a:gd name="connsiteY5" fmla="*/ 538139 h 1282558"/>
                <a:gd name="connsiteX6" fmla="*/ 190460 w 736403"/>
                <a:gd name="connsiteY6" fmla="*/ 17952 h 1282558"/>
                <a:gd name="connsiteX0" fmla="*/ 190460 w 736403"/>
                <a:gd name="connsiteY0" fmla="*/ 17952 h 1282558"/>
                <a:gd name="connsiteX1" fmla="*/ 438882 w 736403"/>
                <a:gd name="connsiteY1" fmla="*/ 390 h 1282558"/>
                <a:gd name="connsiteX2" fmla="*/ 736403 w 736403"/>
                <a:gd name="connsiteY2" fmla="*/ 33600 h 1282558"/>
                <a:gd name="connsiteX0" fmla="*/ 190460 w 736403"/>
                <a:gd name="connsiteY0" fmla="*/ 17952 h 1282558"/>
                <a:gd name="connsiteX1" fmla="*/ 438882 w 736403"/>
                <a:gd name="connsiteY1" fmla="*/ 390 h 1282558"/>
                <a:gd name="connsiteX2" fmla="*/ 736403 w 736403"/>
                <a:gd name="connsiteY2" fmla="*/ 33600 h 1282558"/>
                <a:gd name="connsiteX3" fmla="*/ 304026 w 736403"/>
                <a:gd name="connsiteY3" fmla="*/ 1157946 h 1282558"/>
                <a:gd name="connsiteX4" fmla="*/ 67307 w 736403"/>
                <a:gd name="connsiteY4" fmla="*/ 1208238 h 1282558"/>
                <a:gd name="connsiteX5" fmla="*/ 3936 w 736403"/>
                <a:gd name="connsiteY5" fmla="*/ 538139 h 1282558"/>
                <a:gd name="connsiteX6" fmla="*/ 190460 w 736403"/>
                <a:gd name="connsiteY6" fmla="*/ 17952 h 1282558"/>
                <a:gd name="connsiteX0" fmla="*/ 190460 w 736403"/>
                <a:gd name="connsiteY0" fmla="*/ 17952 h 1282558"/>
                <a:gd name="connsiteX1" fmla="*/ 438882 w 736403"/>
                <a:gd name="connsiteY1" fmla="*/ 390 h 1282558"/>
                <a:gd name="connsiteX2" fmla="*/ 736403 w 736403"/>
                <a:gd name="connsiteY2" fmla="*/ 33600 h 1282558"/>
                <a:gd name="connsiteX0" fmla="*/ 190460 w 736403"/>
                <a:gd name="connsiteY0" fmla="*/ 17952 h 1241202"/>
                <a:gd name="connsiteX1" fmla="*/ 438882 w 736403"/>
                <a:gd name="connsiteY1" fmla="*/ 390 h 1241202"/>
                <a:gd name="connsiteX2" fmla="*/ 736403 w 736403"/>
                <a:gd name="connsiteY2" fmla="*/ 33600 h 1241202"/>
                <a:gd name="connsiteX3" fmla="*/ 304026 w 736403"/>
                <a:gd name="connsiteY3" fmla="*/ 1157946 h 1241202"/>
                <a:gd name="connsiteX4" fmla="*/ 67307 w 736403"/>
                <a:gd name="connsiteY4" fmla="*/ 1208238 h 1241202"/>
                <a:gd name="connsiteX5" fmla="*/ 3936 w 736403"/>
                <a:gd name="connsiteY5" fmla="*/ 538139 h 1241202"/>
                <a:gd name="connsiteX6" fmla="*/ 190460 w 736403"/>
                <a:gd name="connsiteY6" fmla="*/ 17952 h 1241202"/>
                <a:gd name="connsiteX0" fmla="*/ 190460 w 736403"/>
                <a:gd name="connsiteY0" fmla="*/ 17952 h 1241202"/>
                <a:gd name="connsiteX1" fmla="*/ 438882 w 736403"/>
                <a:gd name="connsiteY1" fmla="*/ 390 h 1241202"/>
                <a:gd name="connsiteX2" fmla="*/ 736403 w 736403"/>
                <a:gd name="connsiteY2" fmla="*/ 33600 h 1241202"/>
                <a:gd name="connsiteX0" fmla="*/ 190460 w 736403"/>
                <a:gd name="connsiteY0" fmla="*/ 17952 h 1215024"/>
                <a:gd name="connsiteX1" fmla="*/ 438882 w 736403"/>
                <a:gd name="connsiteY1" fmla="*/ 390 h 1215024"/>
                <a:gd name="connsiteX2" fmla="*/ 736403 w 736403"/>
                <a:gd name="connsiteY2" fmla="*/ 33600 h 1215024"/>
                <a:gd name="connsiteX3" fmla="*/ 304026 w 736403"/>
                <a:gd name="connsiteY3" fmla="*/ 1157946 h 1215024"/>
                <a:gd name="connsiteX4" fmla="*/ 67307 w 736403"/>
                <a:gd name="connsiteY4" fmla="*/ 1208238 h 1215024"/>
                <a:gd name="connsiteX5" fmla="*/ 3936 w 736403"/>
                <a:gd name="connsiteY5" fmla="*/ 538139 h 1215024"/>
                <a:gd name="connsiteX6" fmla="*/ 190460 w 736403"/>
                <a:gd name="connsiteY6" fmla="*/ 17952 h 1215024"/>
                <a:gd name="connsiteX0" fmla="*/ 190460 w 736403"/>
                <a:gd name="connsiteY0" fmla="*/ 17952 h 1215024"/>
                <a:gd name="connsiteX1" fmla="*/ 438882 w 736403"/>
                <a:gd name="connsiteY1" fmla="*/ 390 h 1215024"/>
                <a:gd name="connsiteX2" fmla="*/ 736403 w 736403"/>
                <a:gd name="connsiteY2" fmla="*/ 33600 h 1215024"/>
                <a:gd name="connsiteX0" fmla="*/ 190460 w 736403"/>
                <a:gd name="connsiteY0" fmla="*/ 17952 h 1214712"/>
                <a:gd name="connsiteX1" fmla="*/ 438882 w 736403"/>
                <a:gd name="connsiteY1" fmla="*/ 390 h 1214712"/>
                <a:gd name="connsiteX2" fmla="*/ 736403 w 736403"/>
                <a:gd name="connsiteY2" fmla="*/ 33600 h 1214712"/>
                <a:gd name="connsiteX3" fmla="*/ 304026 w 736403"/>
                <a:gd name="connsiteY3" fmla="*/ 1157946 h 1214712"/>
                <a:gd name="connsiteX4" fmla="*/ 67307 w 736403"/>
                <a:gd name="connsiteY4" fmla="*/ 1208238 h 1214712"/>
                <a:gd name="connsiteX5" fmla="*/ 3936 w 736403"/>
                <a:gd name="connsiteY5" fmla="*/ 538139 h 1214712"/>
                <a:gd name="connsiteX6" fmla="*/ 190460 w 736403"/>
                <a:gd name="connsiteY6" fmla="*/ 17952 h 1214712"/>
                <a:gd name="connsiteX0" fmla="*/ 190460 w 736403"/>
                <a:gd name="connsiteY0" fmla="*/ 17952 h 1214712"/>
                <a:gd name="connsiteX1" fmla="*/ 438882 w 736403"/>
                <a:gd name="connsiteY1" fmla="*/ 390 h 1214712"/>
                <a:gd name="connsiteX2" fmla="*/ 736403 w 736403"/>
                <a:gd name="connsiteY2" fmla="*/ 33600 h 1214712"/>
                <a:gd name="connsiteX0" fmla="*/ 190460 w 736403"/>
                <a:gd name="connsiteY0" fmla="*/ 17952 h 1209295"/>
                <a:gd name="connsiteX1" fmla="*/ 438882 w 736403"/>
                <a:gd name="connsiteY1" fmla="*/ 390 h 1209295"/>
                <a:gd name="connsiteX2" fmla="*/ 736403 w 736403"/>
                <a:gd name="connsiteY2" fmla="*/ 33600 h 1209295"/>
                <a:gd name="connsiteX3" fmla="*/ 304026 w 736403"/>
                <a:gd name="connsiteY3" fmla="*/ 1157946 h 1209295"/>
                <a:gd name="connsiteX4" fmla="*/ 67307 w 736403"/>
                <a:gd name="connsiteY4" fmla="*/ 1208238 h 1209295"/>
                <a:gd name="connsiteX5" fmla="*/ 3936 w 736403"/>
                <a:gd name="connsiteY5" fmla="*/ 538139 h 1209295"/>
                <a:gd name="connsiteX6" fmla="*/ 190460 w 736403"/>
                <a:gd name="connsiteY6" fmla="*/ 17952 h 1209295"/>
                <a:gd name="connsiteX0" fmla="*/ 190460 w 736403"/>
                <a:gd name="connsiteY0" fmla="*/ 17952 h 1209295"/>
                <a:gd name="connsiteX1" fmla="*/ 438882 w 736403"/>
                <a:gd name="connsiteY1" fmla="*/ 390 h 1209295"/>
                <a:gd name="connsiteX2" fmla="*/ 736403 w 736403"/>
                <a:gd name="connsiteY2" fmla="*/ 33600 h 1209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36403" h="1209295" stroke="0" extrusionOk="0">
                  <a:moveTo>
                    <a:pt x="190460" y="17952"/>
                  </a:moveTo>
                  <a:cubicBezTo>
                    <a:pt x="414872" y="1817"/>
                    <a:pt x="353076" y="-1246"/>
                    <a:pt x="438882" y="390"/>
                  </a:cubicBezTo>
                  <a:cubicBezTo>
                    <a:pt x="564731" y="2789"/>
                    <a:pt x="498429" y="-3407"/>
                    <a:pt x="736403" y="33600"/>
                  </a:cubicBezTo>
                  <a:cubicBezTo>
                    <a:pt x="553607" y="383401"/>
                    <a:pt x="285008" y="987470"/>
                    <a:pt x="304026" y="1157946"/>
                  </a:cubicBezTo>
                  <a:cubicBezTo>
                    <a:pt x="196568" y="1130792"/>
                    <a:pt x="13231" y="1219893"/>
                    <a:pt x="67307" y="1208238"/>
                  </a:cubicBezTo>
                  <a:cubicBezTo>
                    <a:pt x="17292" y="1104937"/>
                    <a:pt x="-10854" y="720767"/>
                    <a:pt x="3936" y="538139"/>
                  </a:cubicBezTo>
                  <a:cubicBezTo>
                    <a:pt x="47941" y="375657"/>
                    <a:pt x="122428" y="114525"/>
                    <a:pt x="190460" y="17952"/>
                  </a:cubicBezTo>
                  <a:close/>
                </a:path>
                <a:path w="736403" h="1209295" fill="none">
                  <a:moveTo>
                    <a:pt x="190460" y="17952"/>
                  </a:moveTo>
                  <a:cubicBezTo>
                    <a:pt x="267902" y="5599"/>
                    <a:pt x="353064" y="-421"/>
                    <a:pt x="438882" y="390"/>
                  </a:cubicBezTo>
                  <a:cubicBezTo>
                    <a:pt x="545731" y="1401"/>
                    <a:pt x="649276" y="12959"/>
                    <a:pt x="736403" y="33600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de-DE" sz="1000" dirty="0"/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4414343" y="580198"/>
              <a:ext cx="314714" cy="407077"/>
            </a:xfrm>
            <a:custGeom>
              <a:avLst/>
              <a:gdLst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3399" h="400110">
                  <a:moveTo>
                    <a:pt x="0" y="0"/>
                  </a:moveTo>
                  <a:cubicBezTo>
                    <a:pt x="85416" y="111125"/>
                    <a:pt x="218458" y="107950"/>
                    <a:pt x="313399" y="0"/>
                  </a:cubicBezTo>
                  <a:cubicBezTo>
                    <a:pt x="214974" y="107970"/>
                    <a:pt x="186399" y="276265"/>
                    <a:pt x="313399" y="400110"/>
                  </a:cubicBezTo>
                  <a:cubicBezTo>
                    <a:pt x="193058" y="279460"/>
                    <a:pt x="101291" y="288985"/>
                    <a:pt x="0" y="400110"/>
                  </a:cubicBezTo>
                  <a:cubicBezTo>
                    <a:pt x="98425" y="288965"/>
                    <a:pt x="92075" y="117495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de-DE" sz="1000" b="1" dirty="0"/>
                <a:t>7</a:t>
              </a: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4926053" y="1659609"/>
              <a:ext cx="312312" cy="409704"/>
            </a:xfrm>
            <a:custGeom>
              <a:avLst/>
              <a:gdLst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3399" h="400110">
                  <a:moveTo>
                    <a:pt x="0" y="0"/>
                  </a:moveTo>
                  <a:cubicBezTo>
                    <a:pt x="94941" y="117475"/>
                    <a:pt x="205758" y="117475"/>
                    <a:pt x="313399" y="0"/>
                  </a:cubicBezTo>
                  <a:cubicBezTo>
                    <a:pt x="205449" y="114320"/>
                    <a:pt x="208624" y="282615"/>
                    <a:pt x="313399" y="400110"/>
                  </a:cubicBezTo>
                  <a:cubicBezTo>
                    <a:pt x="205758" y="282635"/>
                    <a:pt x="91766" y="288985"/>
                    <a:pt x="0" y="400110"/>
                  </a:cubicBezTo>
                  <a:cubicBezTo>
                    <a:pt x="92075" y="292140"/>
                    <a:pt x="98425" y="117495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de-DE" sz="1000" b="1" dirty="0"/>
                <a:t>9</a:t>
              </a: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6129656" y="3101453"/>
              <a:ext cx="627025" cy="407077"/>
            </a:xfrm>
            <a:custGeom>
              <a:avLst/>
              <a:gdLst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633" h="400110">
                  <a:moveTo>
                    <a:pt x="0" y="0"/>
                  </a:moveTo>
                  <a:cubicBezTo>
                    <a:pt x="98569" y="120650"/>
                    <a:pt x="336839" y="117475"/>
                    <a:pt x="457633" y="0"/>
                  </a:cubicBezTo>
                  <a:cubicBezTo>
                    <a:pt x="333808" y="117495"/>
                    <a:pt x="340158" y="279440"/>
                    <a:pt x="457633" y="400110"/>
                  </a:cubicBezTo>
                  <a:cubicBezTo>
                    <a:pt x="346364" y="285810"/>
                    <a:pt x="95394" y="298510"/>
                    <a:pt x="0" y="400110"/>
                  </a:cubicBezTo>
                  <a:cubicBezTo>
                    <a:pt x="95250" y="295315"/>
                    <a:pt x="104775" y="123845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de-DE" sz="1000" b="1" dirty="0"/>
                <a:t>13</a:t>
              </a: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2098430" y="4075812"/>
              <a:ext cx="312312" cy="409704"/>
            </a:xfrm>
            <a:custGeom>
              <a:avLst/>
              <a:gdLst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3399" h="400110">
                  <a:moveTo>
                    <a:pt x="0" y="0"/>
                  </a:moveTo>
                  <a:cubicBezTo>
                    <a:pt x="94941" y="123825"/>
                    <a:pt x="215283" y="123825"/>
                    <a:pt x="313399" y="0"/>
                  </a:cubicBezTo>
                  <a:cubicBezTo>
                    <a:pt x="211799" y="130195"/>
                    <a:pt x="214974" y="298490"/>
                    <a:pt x="313399" y="400110"/>
                  </a:cubicBezTo>
                  <a:cubicBezTo>
                    <a:pt x="221633" y="304860"/>
                    <a:pt x="94941" y="301685"/>
                    <a:pt x="0" y="400110"/>
                  </a:cubicBezTo>
                  <a:cubicBezTo>
                    <a:pt x="88900" y="308015"/>
                    <a:pt x="95250" y="12067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de-DE" sz="1000" b="1" dirty="0"/>
                <a:t>2</a:t>
              </a: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1665998" y="4251775"/>
              <a:ext cx="314714" cy="409704"/>
            </a:xfrm>
            <a:custGeom>
              <a:avLst/>
              <a:gdLst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3399" h="400110">
                  <a:moveTo>
                    <a:pt x="0" y="0"/>
                  </a:moveTo>
                  <a:cubicBezTo>
                    <a:pt x="101291" y="130175"/>
                    <a:pt x="199408" y="117475"/>
                    <a:pt x="313399" y="0"/>
                  </a:cubicBezTo>
                  <a:cubicBezTo>
                    <a:pt x="199099" y="120670"/>
                    <a:pt x="211799" y="301665"/>
                    <a:pt x="313399" y="400110"/>
                  </a:cubicBezTo>
                  <a:cubicBezTo>
                    <a:pt x="212108" y="298510"/>
                    <a:pt x="101291" y="288985"/>
                    <a:pt x="0" y="400110"/>
                  </a:cubicBezTo>
                  <a:cubicBezTo>
                    <a:pt x="98425" y="292140"/>
                    <a:pt x="104775" y="130195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de-DE" sz="1000" b="1" dirty="0"/>
                <a:t>1</a:t>
              </a:r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6156082" y="5115830"/>
              <a:ext cx="312312" cy="409704"/>
            </a:xfrm>
            <a:custGeom>
              <a:avLst/>
              <a:gdLst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3399" h="400110">
                  <a:moveTo>
                    <a:pt x="0" y="0"/>
                  </a:moveTo>
                  <a:cubicBezTo>
                    <a:pt x="101291" y="117475"/>
                    <a:pt x="224808" y="104775"/>
                    <a:pt x="313399" y="0"/>
                  </a:cubicBezTo>
                  <a:cubicBezTo>
                    <a:pt x="221324" y="111145"/>
                    <a:pt x="214974" y="288965"/>
                    <a:pt x="313399" y="400110"/>
                  </a:cubicBezTo>
                  <a:cubicBezTo>
                    <a:pt x="212108" y="288985"/>
                    <a:pt x="101291" y="282635"/>
                    <a:pt x="0" y="400110"/>
                  </a:cubicBezTo>
                  <a:cubicBezTo>
                    <a:pt x="101600" y="285790"/>
                    <a:pt x="101600" y="12067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de-DE" sz="1000" b="1" dirty="0"/>
                <a:t>6</a:t>
              </a:r>
            </a:p>
          </p:txBody>
        </p:sp>
        <p:sp>
          <p:nvSpPr>
            <p:cNvPr id="20" name="Textfeld 18"/>
            <p:cNvSpPr txBox="1">
              <a:spLocks noChangeArrowheads="1"/>
            </p:cNvSpPr>
            <p:nvPr/>
          </p:nvSpPr>
          <p:spPr bwMode="auto">
            <a:xfrm>
              <a:off x="5615833" y="1038031"/>
              <a:ext cx="902348" cy="407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20000"/>
                </a:lnSpc>
                <a:spcBef>
                  <a:spcPct val="20000"/>
                </a:spcBef>
                <a:buClr>
                  <a:srgbClr val="000099"/>
                </a:buClr>
                <a:buSzPct val="9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20000"/>
                </a:spcBef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lnSpc>
                  <a:spcPct val="110000"/>
                </a:lnSpc>
                <a:spcBef>
                  <a:spcPct val="20000"/>
                </a:spcBef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de-DE" altLang="de-DE" sz="1000" b="1"/>
                <a:t>Dome</a:t>
              </a:r>
            </a:p>
          </p:txBody>
        </p:sp>
        <p:sp>
          <p:nvSpPr>
            <p:cNvPr id="21" name="Textfeld 19"/>
            <p:cNvSpPr txBox="1">
              <a:spLocks noChangeArrowheads="1"/>
            </p:cNvSpPr>
            <p:nvPr/>
          </p:nvSpPr>
          <p:spPr bwMode="auto">
            <a:xfrm>
              <a:off x="6518183" y="2508819"/>
              <a:ext cx="1605607" cy="407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20000"/>
                </a:lnSpc>
                <a:spcBef>
                  <a:spcPct val="20000"/>
                </a:spcBef>
                <a:buClr>
                  <a:srgbClr val="000099"/>
                </a:buClr>
                <a:buSzPct val="9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20000"/>
                </a:spcBef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lnSpc>
                  <a:spcPct val="110000"/>
                </a:lnSpc>
                <a:spcBef>
                  <a:spcPct val="20000"/>
                </a:spcBef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de-DE" altLang="de-DE" sz="1000" b="1"/>
                <a:t>Left side wall</a:t>
              </a:r>
            </a:p>
          </p:txBody>
        </p:sp>
        <p:sp>
          <p:nvSpPr>
            <p:cNvPr id="22" name="Textfeld 20"/>
            <p:cNvSpPr txBox="1">
              <a:spLocks noChangeArrowheads="1"/>
            </p:cNvSpPr>
            <p:nvPr/>
          </p:nvSpPr>
          <p:spPr bwMode="auto">
            <a:xfrm>
              <a:off x="7447152" y="3429000"/>
              <a:ext cx="1517335" cy="661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20000"/>
                </a:lnSpc>
                <a:spcBef>
                  <a:spcPct val="20000"/>
                </a:spcBef>
                <a:buClr>
                  <a:srgbClr val="000099"/>
                </a:buClr>
                <a:buSzPct val="9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20000"/>
                </a:spcBef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lnSpc>
                  <a:spcPct val="110000"/>
                </a:lnSpc>
                <a:spcBef>
                  <a:spcPct val="20000"/>
                </a:spcBef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de-DE" altLang="de-DE" sz="1000" b="1"/>
                <a:t>Left anterior wall</a:t>
              </a:r>
            </a:p>
          </p:txBody>
        </p:sp>
        <p:sp>
          <p:nvSpPr>
            <p:cNvPr id="23" name="Textfeld 21"/>
            <p:cNvSpPr txBox="1">
              <a:spLocks noChangeArrowheads="1"/>
            </p:cNvSpPr>
            <p:nvPr/>
          </p:nvSpPr>
          <p:spPr bwMode="auto">
            <a:xfrm>
              <a:off x="964087" y="1238086"/>
              <a:ext cx="1717852" cy="407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20000"/>
                </a:lnSpc>
                <a:spcBef>
                  <a:spcPct val="20000"/>
                </a:spcBef>
                <a:buClr>
                  <a:srgbClr val="000099"/>
                </a:buClr>
                <a:buSzPct val="9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20000"/>
                </a:spcBef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lnSpc>
                  <a:spcPct val="110000"/>
                </a:lnSpc>
                <a:spcBef>
                  <a:spcPct val="20000"/>
                </a:spcBef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de-DE" altLang="de-DE" sz="1000" b="1"/>
                <a:t>Posterior wall</a:t>
              </a:r>
            </a:p>
          </p:txBody>
        </p:sp>
        <p:sp>
          <p:nvSpPr>
            <p:cNvPr id="24" name="Textfeld 22"/>
            <p:cNvSpPr txBox="1">
              <a:spLocks noChangeArrowheads="1"/>
            </p:cNvSpPr>
            <p:nvPr/>
          </p:nvSpPr>
          <p:spPr bwMode="auto">
            <a:xfrm>
              <a:off x="861194" y="2508819"/>
              <a:ext cx="1789670" cy="407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20000"/>
                </a:lnSpc>
                <a:spcBef>
                  <a:spcPct val="20000"/>
                </a:spcBef>
                <a:buClr>
                  <a:srgbClr val="000099"/>
                </a:buClr>
                <a:buSzPct val="9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20000"/>
                </a:spcBef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lnSpc>
                  <a:spcPct val="110000"/>
                </a:lnSpc>
                <a:spcBef>
                  <a:spcPct val="20000"/>
                </a:spcBef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de-DE" altLang="de-DE" sz="1000" b="1"/>
                <a:t>Right side wall</a:t>
              </a:r>
            </a:p>
          </p:txBody>
        </p:sp>
        <p:sp>
          <p:nvSpPr>
            <p:cNvPr id="25" name="Textfeld 23"/>
            <p:cNvSpPr txBox="1">
              <a:spLocks noChangeArrowheads="1"/>
            </p:cNvSpPr>
            <p:nvPr/>
          </p:nvSpPr>
          <p:spPr bwMode="auto">
            <a:xfrm>
              <a:off x="3131840" y="5909209"/>
              <a:ext cx="941148" cy="407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20000"/>
                </a:lnSpc>
                <a:spcBef>
                  <a:spcPct val="20000"/>
                </a:spcBef>
                <a:buClr>
                  <a:srgbClr val="000099"/>
                </a:buClr>
                <a:buSzPct val="9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20000"/>
                </a:spcBef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lnSpc>
                  <a:spcPct val="110000"/>
                </a:lnSpc>
                <a:spcBef>
                  <a:spcPct val="20000"/>
                </a:spcBef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SzPct val="90000"/>
                <a:buFont typeface="Wingdings" panose="05000000000000000000" pitchFamily="2" charset="2"/>
                <a:buChar char="§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de-DE" altLang="de-DE" sz="1000" b="1"/>
                <a:t>Base</a:t>
              </a:r>
            </a:p>
          </p:txBody>
        </p:sp>
        <p:sp>
          <p:nvSpPr>
            <p:cNvPr id="26" name="Bogen 114"/>
            <p:cNvSpPr>
              <a:spLocks/>
            </p:cNvSpPr>
            <p:nvPr/>
          </p:nvSpPr>
          <p:spPr>
            <a:xfrm rot="1979544" flipH="1">
              <a:off x="2105637" y="2297803"/>
              <a:ext cx="1133932" cy="2597417"/>
            </a:xfrm>
            <a:custGeom>
              <a:avLst/>
              <a:gdLst>
                <a:gd name="connsiteX0" fmla="*/ 927207 w 1440000"/>
                <a:gd name="connsiteY0" fmla="*/ 104326 h 4932000"/>
                <a:gd name="connsiteX1" fmla="*/ 1427031 w 1440000"/>
                <a:gd name="connsiteY1" fmla="*/ 2000057 h 4932000"/>
                <a:gd name="connsiteX2" fmla="*/ 1436700 w 1440000"/>
                <a:gd name="connsiteY2" fmla="*/ 2701846 h 4932000"/>
                <a:gd name="connsiteX3" fmla="*/ 720000 w 1440000"/>
                <a:gd name="connsiteY3" fmla="*/ 2466000 h 4932000"/>
                <a:gd name="connsiteX4" fmla="*/ 927207 w 1440000"/>
                <a:gd name="connsiteY4" fmla="*/ 104326 h 4932000"/>
                <a:gd name="connsiteX0" fmla="*/ 927207 w 1440000"/>
                <a:gd name="connsiteY0" fmla="*/ 104326 h 4932000"/>
                <a:gd name="connsiteX1" fmla="*/ 1427031 w 1440000"/>
                <a:gd name="connsiteY1" fmla="*/ 2000057 h 4932000"/>
                <a:gd name="connsiteX2" fmla="*/ 1436700 w 1440000"/>
                <a:gd name="connsiteY2" fmla="*/ 2701846 h 4932000"/>
                <a:gd name="connsiteX0" fmla="*/ 5586 w 518379"/>
                <a:gd name="connsiteY0" fmla="*/ 0 h 2597520"/>
                <a:gd name="connsiteX1" fmla="*/ 505410 w 518379"/>
                <a:gd name="connsiteY1" fmla="*/ 1895731 h 2597520"/>
                <a:gd name="connsiteX2" fmla="*/ 515079 w 518379"/>
                <a:gd name="connsiteY2" fmla="*/ 2597520 h 2597520"/>
                <a:gd name="connsiteX3" fmla="*/ 463103 w 518379"/>
                <a:gd name="connsiteY3" fmla="*/ 1407759 h 2597520"/>
                <a:gd name="connsiteX4" fmla="*/ 5586 w 518379"/>
                <a:gd name="connsiteY4" fmla="*/ 0 h 2597520"/>
                <a:gd name="connsiteX0" fmla="*/ 5586 w 518379"/>
                <a:gd name="connsiteY0" fmla="*/ 0 h 2597520"/>
                <a:gd name="connsiteX1" fmla="*/ 505410 w 518379"/>
                <a:gd name="connsiteY1" fmla="*/ 1895731 h 2597520"/>
                <a:gd name="connsiteX2" fmla="*/ 515079 w 518379"/>
                <a:gd name="connsiteY2" fmla="*/ 2597520 h 2597520"/>
                <a:gd name="connsiteX0" fmla="*/ 628176 w 1140969"/>
                <a:gd name="connsiteY0" fmla="*/ 43803 h 2641323"/>
                <a:gd name="connsiteX1" fmla="*/ 1128000 w 1140969"/>
                <a:gd name="connsiteY1" fmla="*/ 1939534 h 2641323"/>
                <a:gd name="connsiteX2" fmla="*/ 1137669 w 1140969"/>
                <a:gd name="connsiteY2" fmla="*/ 2641323 h 2641323"/>
                <a:gd name="connsiteX3" fmla="*/ 1085693 w 1140969"/>
                <a:gd name="connsiteY3" fmla="*/ 1451562 h 2641323"/>
                <a:gd name="connsiteX4" fmla="*/ 6436 w 1140969"/>
                <a:gd name="connsiteY4" fmla="*/ 849361 h 2641323"/>
                <a:gd name="connsiteX5" fmla="*/ 628176 w 1140969"/>
                <a:gd name="connsiteY5" fmla="*/ 43803 h 2641323"/>
                <a:gd name="connsiteX0" fmla="*/ 628176 w 1140969"/>
                <a:gd name="connsiteY0" fmla="*/ 43803 h 2641323"/>
                <a:gd name="connsiteX1" fmla="*/ 1128000 w 1140969"/>
                <a:gd name="connsiteY1" fmla="*/ 1939534 h 2641323"/>
                <a:gd name="connsiteX2" fmla="*/ 1137669 w 1140969"/>
                <a:gd name="connsiteY2" fmla="*/ 2641323 h 2641323"/>
                <a:gd name="connsiteX0" fmla="*/ 628176 w 1140969"/>
                <a:gd name="connsiteY0" fmla="*/ 43803 h 2641323"/>
                <a:gd name="connsiteX1" fmla="*/ 1128000 w 1140969"/>
                <a:gd name="connsiteY1" fmla="*/ 1939534 h 2641323"/>
                <a:gd name="connsiteX2" fmla="*/ 1137669 w 1140969"/>
                <a:gd name="connsiteY2" fmla="*/ 2641323 h 2641323"/>
                <a:gd name="connsiteX3" fmla="*/ 1085693 w 1140969"/>
                <a:gd name="connsiteY3" fmla="*/ 1451562 h 2641323"/>
                <a:gd name="connsiteX4" fmla="*/ 351536 w 1140969"/>
                <a:gd name="connsiteY4" fmla="*/ 1997051 h 2641323"/>
                <a:gd name="connsiteX5" fmla="*/ 6436 w 1140969"/>
                <a:gd name="connsiteY5" fmla="*/ 849361 h 2641323"/>
                <a:gd name="connsiteX6" fmla="*/ 628176 w 1140969"/>
                <a:gd name="connsiteY6" fmla="*/ 43803 h 2641323"/>
                <a:gd name="connsiteX0" fmla="*/ 628176 w 1140969"/>
                <a:gd name="connsiteY0" fmla="*/ 43803 h 2641323"/>
                <a:gd name="connsiteX1" fmla="*/ 1128000 w 1140969"/>
                <a:gd name="connsiteY1" fmla="*/ 1939534 h 2641323"/>
                <a:gd name="connsiteX2" fmla="*/ 1137669 w 1140969"/>
                <a:gd name="connsiteY2" fmla="*/ 2641323 h 2641323"/>
                <a:gd name="connsiteX0" fmla="*/ 628770 w 1141563"/>
                <a:gd name="connsiteY0" fmla="*/ 0 h 2597520"/>
                <a:gd name="connsiteX1" fmla="*/ 1128594 w 1141563"/>
                <a:gd name="connsiteY1" fmla="*/ 1895731 h 2597520"/>
                <a:gd name="connsiteX2" fmla="*/ 1138263 w 1141563"/>
                <a:gd name="connsiteY2" fmla="*/ 2597520 h 2597520"/>
                <a:gd name="connsiteX3" fmla="*/ 1086287 w 1141563"/>
                <a:gd name="connsiteY3" fmla="*/ 1407759 h 2597520"/>
                <a:gd name="connsiteX4" fmla="*/ 352130 w 1141563"/>
                <a:gd name="connsiteY4" fmla="*/ 1953248 h 2597520"/>
                <a:gd name="connsiteX5" fmla="*/ 7030 w 1141563"/>
                <a:gd name="connsiteY5" fmla="*/ 805558 h 2597520"/>
                <a:gd name="connsiteX6" fmla="*/ 628770 w 1141563"/>
                <a:gd name="connsiteY6" fmla="*/ 0 h 2597520"/>
                <a:gd name="connsiteX0" fmla="*/ 628770 w 1141563"/>
                <a:gd name="connsiteY0" fmla="*/ 0 h 2597520"/>
                <a:gd name="connsiteX1" fmla="*/ 1128594 w 1141563"/>
                <a:gd name="connsiteY1" fmla="*/ 1895731 h 2597520"/>
                <a:gd name="connsiteX2" fmla="*/ 1138263 w 1141563"/>
                <a:gd name="connsiteY2" fmla="*/ 2597520 h 2597520"/>
                <a:gd name="connsiteX0" fmla="*/ 621740 w 1134533"/>
                <a:gd name="connsiteY0" fmla="*/ 0 h 2597520"/>
                <a:gd name="connsiteX1" fmla="*/ 1121564 w 1134533"/>
                <a:gd name="connsiteY1" fmla="*/ 1895731 h 2597520"/>
                <a:gd name="connsiteX2" fmla="*/ 1131233 w 1134533"/>
                <a:gd name="connsiteY2" fmla="*/ 2597520 h 2597520"/>
                <a:gd name="connsiteX3" fmla="*/ 1079257 w 1134533"/>
                <a:gd name="connsiteY3" fmla="*/ 1407759 h 2597520"/>
                <a:gd name="connsiteX4" fmla="*/ 345100 w 1134533"/>
                <a:gd name="connsiteY4" fmla="*/ 1953248 h 2597520"/>
                <a:gd name="connsiteX5" fmla="*/ 0 w 1134533"/>
                <a:gd name="connsiteY5" fmla="*/ 805558 h 2597520"/>
                <a:gd name="connsiteX6" fmla="*/ 621740 w 1134533"/>
                <a:gd name="connsiteY6" fmla="*/ 0 h 2597520"/>
                <a:gd name="connsiteX0" fmla="*/ 621740 w 1134533"/>
                <a:gd name="connsiteY0" fmla="*/ 0 h 2597520"/>
                <a:gd name="connsiteX1" fmla="*/ 1121564 w 1134533"/>
                <a:gd name="connsiteY1" fmla="*/ 1895731 h 2597520"/>
                <a:gd name="connsiteX2" fmla="*/ 1131233 w 1134533"/>
                <a:gd name="connsiteY2" fmla="*/ 2597520 h 2597520"/>
                <a:gd name="connsiteX0" fmla="*/ 621740 w 1134533"/>
                <a:gd name="connsiteY0" fmla="*/ 0 h 2597520"/>
                <a:gd name="connsiteX1" fmla="*/ 1121564 w 1134533"/>
                <a:gd name="connsiteY1" fmla="*/ 1895731 h 2597520"/>
                <a:gd name="connsiteX2" fmla="*/ 1131233 w 1134533"/>
                <a:gd name="connsiteY2" fmla="*/ 2597520 h 2597520"/>
                <a:gd name="connsiteX3" fmla="*/ 1079257 w 1134533"/>
                <a:gd name="connsiteY3" fmla="*/ 1407759 h 2597520"/>
                <a:gd name="connsiteX4" fmla="*/ 345100 w 1134533"/>
                <a:gd name="connsiteY4" fmla="*/ 1953248 h 2597520"/>
                <a:gd name="connsiteX5" fmla="*/ 0 w 1134533"/>
                <a:gd name="connsiteY5" fmla="*/ 805558 h 2597520"/>
                <a:gd name="connsiteX6" fmla="*/ 621740 w 1134533"/>
                <a:gd name="connsiteY6" fmla="*/ 0 h 2597520"/>
                <a:gd name="connsiteX0" fmla="*/ 621740 w 1134533"/>
                <a:gd name="connsiteY0" fmla="*/ 0 h 2597520"/>
                <a:gd name="connsiteX1" fmla="*/ 1121564 w 1134533"/>
                <a:gd name="connsiteY1" fmla="*/ 1895731 h 2597520"/>
                <a:gd name="connsiteX2" fmla="*/ 1131233 w 1134533"/>
                <a:gd name="connsiteY2" fmla="*/ 2597520 h 2597520"/>
                <a:gd name="connsiteX0" fmla="*/ 621740 w 1134533"/>
                <a:gd name="connsiteY0" fmla="*/ 0 h 2597520"/>
                <a:gd name="connsiteX1" fmla="*/ 1121564 w 1134533"/>
                <a:gd name="connsiteY1" fmla="*/ 1895731 h 2597520"/>
                <a:gd name="connsiteX2" fmla="*/ 1131233 w 1134533"/>
                <a:gd name="connsiteY2" fmla="*/ 2597520 h 2597520"/>
                <a:gd name="connsiteX3" fmla="*/ 1079257 w 1134533"/>
                <a:gd name="connsiteY3" fmla="*/ 1407759 h 2597520"/>
                <a:gd name="connsiteX4" fmla="*/ 345100 w 1134533"/>
                <a:gd name="connsiteY4" fmla="*/ 1953248 h 2597520"/>
                <a:gd name="connsiteX5" fmla="*/ 0 w 1134533"/>
                <a:gd name="connsiteY5" fmla="*/ 805558 h 2597520"/>
                <a:gd name="connsiteX6" fmla="*/ 621740 w 1134533"/>
                <a:gd name="connsiteY6" fmla="*/ 0 h 2597520"/>
                <a:gd name="connsiteX0" fmla="*/ 621740 w 1134533"/>
                <a:gd name="connsiteY0" fmla="*/ 0 h 2597520"/>
                <a:gd name="connsiteX1" fmla="*/ 1121564 w 1134533"/>
                <a:gd name="connsiteY1" fmla="*/ 1895731 h 2597520"/>
                <a:gd name="connsiteX2" fmla="*/ 1131233 w 1134533"/>
                <a:gd name="connsiteY2" fmla="*/ 2597520 h 2597520"/>
                <a:gd name="connsiteX0" fmla="*/ 621740 w 1134533"/>
                <a:gd name="connsiteY0" fmla="*/ 0 h 2597520"/>
                <a:gd name="connsiteX1" fmla="*/ 1121564 w 1134533"/>
                <a:gd name="connsiteY1" fmla="*/ 1895731 h 2597520"/>
                <a:gd name="connsiteX2" fmla="*/ 1131233 w 1134533"/>
                <a:gd name="connsiteY2" fmla="*/ 2597520 h 2597520"/>
                <a:gd name="connsiteX3" fmla="*/ 1079257 w 1134533"/>
                <a:gd name="connsiteY3" fmla="*/ 1407759 h 2597520"/>
                <a:gd name="connsiteX4" fmla="*/ 345100 w 1134533"/>
                <a:gd name="connsiteY4" fmla="*/ 1953248 h 2597520"/>
                <a:gd name="connsiteX5" fmla="*/ 0 w 1134533"/>
                <a:gd name="connsiteY5" fmla="*/ 805558 h 2597520"/>
                <a:gd name="connsiteX6" fmla="*/ 621740 w 1134533"/>
                <a:gd name="connsiteY6" fmla="*/ 0 h 2597520"/>
                <a:gd name="connsiteX0" fmla="*/ 621740 w 1134533"/>
                <a:gd name="connsiteY0" fmla="*/ 0 h 2597520"/>
                <a:gd name="connsiteX1" fmla="*/ 1121564 w 1134533"/>
                <a:gd name="connsiteY1" fmla="*/ 1895731 h 2597520"/>
                <a:gd name="connsiteX2" fmla="*/ 1131233 w 1134533"/>
                <a:gd name="connsiteY2" fmla="*/ 2597520 h 2597520"/>
                <a:gd name="connsiteX0" fmla="*/ 621740 w 1134533"/>
                <a:gd name="connsiteY0" fmla="*/ 0 h 2597520"/>
                <a:gd name="connsiteX1" fmla="*/ 1121564 w 1134533"/>
                <a:gd name="connsiteY1" fmla="*/ 1895731 h 2597520"/>
                <a:gd name="connsiteX2" fmla="*/ 1131233 w 1134533"/>
                <a:gd name="connsiteY2" fmla="*/ 2597520 h 2597520"/>
                <a:gd name="connsiteX3" fmla="*/ 1079257 w 1134533"/>
                <a:gd name="connsiteY3" fmla="*/ 1407759 h 2597520"/>
                <a:gd name="connsiteX4" fmla="*/ 345100 w 1134533"/>
                <a:gd name="connsiteY4" fmla="*/ 1953248 h 2597520"/>
                <a:gd name="connsiteX5" fmla="*/ 0 w 1134533"/>
                <a:gd name="connsiteY5" fmla="*/ 805558 h 2597520"/>
                <a:gd name="connsiteX6" fmla="*/ 621740 w 1134533"/>
                <a:gd name="connsiteY6" fmla="*/ 0 h 2597520"/>
                <a:gd name="connsiteX0" fmla="*/ 621740 w 1134533"/>
                <a:gd name="connsiteY0" fmla="*/ 0 h 2597520"/>
                <a:gd name="connsiteX1" fmla="*/ 1121564 w 1134533"/>
                <a:gd name="connsiteY1" fmla="*/ 1895731 h 2597520"/>
                <a:gd name="connsiteX2" fmla="*/ 1131233 w 1134533"/>
                <a:gd name="connsiteY2" fmla="*/ 2597520 h 2597520"/>
                <a:gd name="connsiteX0" fmla="*/ 621740 w 1134533"/>
                <a:gd name="connsiteY0" fmla="*/ 0 h 2597520"/>
                <a:gd name="connsiteX1" fmla="*/ 1121564 w 1134533"/>
                <a:gd name="connsiteY1" fmla="*/ 1895731 h 2597520"/>
                <a:gd name="connsiteX2" fmla="*/ 1131233 w 1134533"/>
                <a:gd name="connsiteY2" fmla="*/ 2597520 h 2597520"/>
                <a:gd name="connsiteX3" fmla="*/ 1079257 w 1134533"/>
                <a:gd name="connsiteY3" fmla="*/ 1407759 h 2597520"/>
                <a:gd name="connsiteX4" fmla="*/ 345100 w 1134533"/>
                <a:gd name="connsiteY4" fmla="*/ 1953248 h 2597520"/>
                <a:gd name="connsiteX5" fmla="*/ 0 w 1134533"/>
                <a:gd name="connsiteY5" fmla="*/ 805558 h 2597520"/>
                <a:gd name="connsiteX6" fmla="*/ 621740 w 1134533"/>
                <a:gd name="connsiteY6" fmla="*/ 0 h 2597520"/>
                <a:gd name="connsiteX0" fmla="*/ 621740 w 1134533"/>
                <a:gd name="connsiteY0" fmla="*/ 0 h 2597520"/>
                <a:gd name="connsiteX1" fmla="*/ 1121564 w 1134533"/>
                <a:gd name="connsiteY1" fmla="*/ 1895731 h 2597520"/>
                <a:gd name="connsiteX2" fmla="*/ 1131233 w 1134533"/>
                <a:gd name="connsiteY2" fmla="*/ 2597520 h 2597520"/>
                <a:gd name="connsiteX0" fmla="*/ 621740 w 1134533"/>
                <a:gd name="connsiteY0" fmla="*/ 0 h 2597520"/>
                <a:gd name="connsiteX1" fmla="*/ 1121564 w 1134533"/>
                <a:gd name="connsiteY1" fmla="*/ 1895731 h 2597520"/>
                <a:gd name="connsiteX2" fmla="*/ 1131233 w 1134533"/>
                <a:gd name="connsiteY2" fmla="*/ 2597520 h 2597520"/>
                <a:gd name="connsiteX3" fmla="*/ 1079257 w 1134533"/>
                <a:gd name="connsiteY3" fmla="*/ 1407759 h 2597520"/>
                <a:gd name="connsiteX4" fmla="*/ 345100 w 1134533"/>
                <a:gd name="connsiteY4" fmla="*/ 1953248 h 2597520"/>
                <a:gd name="connsiteX5" fmla="*/ 0 w 1134533"/>
                <a:gd name="connsiteY5" fmla="*/ 805558 h 2597520"/>
                <a:gd name="connsiteX6" fmla="*/ 621740 w 1134533"/>
                <a:gd name="connsiteY6" fmla="*/ 0 h 2597520"/>
                <a:gd name="connsiteX0" fmla="*/ 621740 w 1134533"/>
                <a:gd name="connsiteY0" fmla="*/ 0 h 2597520"/>
                <a:gd name="connsiteX1" fmla="*/ 1121564 w 1134533"/>
                <a:gd name="connsiteY1" fmla="*/ 1895731 h 2597520"/>
                <a:gd name="connsiteX2" fmla="*/ 1131233 w 1134533"/>
                <a:gd name="connsiteY2" fmla="*/ 2597520 h 2597520"/>
                <a:gd name="connsiteX0" fmla="*/ 621740 w 1134533"/>
                <a:gd name="connsiteY0" fmla="*/ 0 h 2597520"/>
                <a:gd name="connsiteX1" fmla="*/ 1121564 w 1134533"/>
                <a:gd name="connsiteY1" fmla="*/ 1895731 h 2597520"/>
                <a:gd name="connsiteX2" fmla="*/ 1131233 w 1134533"/>
                <a:gd name="connsiteY2" fmla="*/ 2597520 h 2597520"/>
                <a:gd name="connsiteX3" fmla="*/ 1079257 w 1134533"/>
                <a:gd name="connsiteY3" fmla="*/ 1407759 h 2597520"/>
                <a:gd name="connsiteX4" fmla="*/ 345100 w 1134533"/>
                <a:gd name="connsiteY4" fmla="*/ 1953248 h 2597520"/>
                <a:gd name="connsiteX5" fmla="*/ 0 w 1134533"/>
                <a:gd name="connsiteY5" fmla="*/ 805558 h 2597520"/>
                <a:gd name="connsiteX6" fmla="*/ 621740 w 1134533"/>
                <a:gd name="connsiteY6" fmla="*/ 0 h 2597520"/>
                <a:gd name="connsiteX0" fmla="*/ 621740 w 1134533"/>
                <a:gd name="connsiteY0" fmla="*/ 0 h 2597520"/>
                <a:gd name="connsiteX1" fmla="*/ 1121564 w 1134533"/>
                <a:gd name="connsiteY1" fmla="*/ 1895731 h 2597520"/>
                <a:gd name="connsiteX2" fmla="*/ 1131233 w 1134533"/>
                <a:gd name="connsiteY2" fmla="*/ 2597520 h 2597520"/>
                <a:gd name="connsiteX0" fmla="*/ 621740 w 1134533"/>
                <a:gd name="connsiteY0" fmla="*/ 0 h 2597520"/>
                <a:gd name="connsiteX1" fmla="*/ 1121564 w 1134533"/>
                <a:gd name="connsiteY1" fmla="*/ 1895731 h 2597520"/>
                <a:gd name="connsiteX2" fmla="*/ 1131233 w 1134533"/>
                <a:gd name="connsiteY2" fmla="*/ 2597520 h 2597520"/>
                <a:gd name="connsiteX3" fmla="*/ 1079257 w 1134533"/>
                <a:gd name="connsiteY3" fmla="*/ 1407759 h 2597520"/>
                <a:gd name="connsiteX4" fmla="*/ 345100 w 1134533"/>
                <a:gd name="connsiteY4" fmla="*/ 1953248 h 2597520"/>
                <a:gd name="connsiteX5" fmla="*/ 0 w 1134533"/>
                <a:gd name="connsiteY5" fmla="*/ 805558 h 2597520"/>
                <a:gd name="connsiteX6" fmla="*/ 621740 w 1134533"/>
                <a:gd name="connsiteY6" fmla="*/ 0 h 2597520"/>
                <a:gd name="connsiteX0" fmla="*/ 621740 w 1134533"/>
                <a:gd name="connsiteY0" fmla="*/ 0 h 2597520"/>
                <a:gd name="connsiteX1" fmla="*/ 1121564 w 1134533"/>
                <a:gd name="connsiteY1" fmla="*/ 1895731 h 2597520"/>
                <a:gd name="connsiteX2" fmla="*/ 1131233 w 1134533"/>
                <a:gd name="connsiteY2" fmla="*/ 2597520 h 2597520"/>
                <a:gd name="connsiteX0" fmla="*/ 621740 w 1134533"/>
                <a:gd name="connsiteY0" fmla="*/ 0 h 2597520"/>
                <a:gd name="connsiteX1" fmla="*/ 1121564 w 1134533"/>
                <a:gd name="connsiteY1" fmla="*/ 1895731 h 2597520"/>
                <a:gd name="connsiteX2" fmla="*/ 1131233 w 1134533"/>
                <a:gd name="connsiteY2" fmla="*/ 2597520 h 2597520"/>
                <a:gd name="connsiteX3" fmla="*/ 1079257 w 1134533"/>
                <a:gd name="connsiteY3" fmla="*/ 1407759 h 2597520"/>
                <a:gd name="connsiteX4" fmla="*/ 345100 w 1134533"/>
                <a:gd name="connsiteY4" fmla="*/ 1953248 h 2597520"/>
                <a:gd name="connsiteX5" fmla="*/ 0 w 1134533"/>
                <a:gd name="connsiteY5" fmla="*/ 805558 h 2597520"/>
                <a:gd name="connsiteX6" fmla="*/ 621740 w 1134533"/>
                <a:gd name="connsiteY6" fmla="*/ 0 h 2597520"/>
                <a:gd name="connsiteX0" fmla="*/ 621740 w 1134533"/>
                <a:gd name="connsiteY0" fmla="*/ 0 h 2597520"/>
                <a:gd name="connsiteX1" fmla="*/ 1121564 w 1134533"/>
                <a:gd name="connsiteY1" fmla="*/ 1895731 h 2597520"/>
                <a:gd name="connsiteX2" fmla="*/ 1131233 w 1134533"/>
                <a:gd name="connsiteY2" fmla="*/ 2597520 h 259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4533" h="2597520" stroke="0" extrusionOk="0">
                  <a:moveTo>
                    <a:pt x="621740" y="0"/>
                  </a:moveTo>
                  <a:cubicBezTo>
                    <a:pt x="878364" y="264121"/>
                    <a:pt x="1070934" y="994497"/>
                    <a:pt x="1121564" y="1895731"/>
                  </a:cubicBezTo>
                  <a:cubicBezTo>
                    <a:pt x="1134550" y="2126881"/>
                    <a:pt x="1137806" y="2363209"/>
                    <a:pt x="1131233" y="2597520"/>
                  </a:cubicBezTo>
                  <a:lnTo>
                    <a:pt x="1079257" y="1407759"/>
                  </a:lnTo>
                  <a:cubicBezTo>
                    <a:pt x="1006519" y="1554619"/>
                    <a:pt x="491208" y="1884061"/>
                    <a:pt x="345100" y="1953248"/>
                  </a:cubicBezTo>
                  <a:cubicBezTo>
                    <a:pt x="466033" y="1605277"/>
                    <a:pt x="130410" y="969992"/>
                    <a:pt x="0" y="805558"/>
                  </a:cubicBezTo>
                  <a:cubicBezTo>
                    <a:pt x="165620" y="618184"/>
                    <a:pt x="479931" y="257054"/>
                    <a:pt x="621740" y="0"/>
                  </a:cubicBezTo>
                  <a:close/>
                </a:path>
                <a:path w="1134533" h="2597520" fill="none">
                  <a:moveTo>
                    <a:pt x="621740" y="0"/>
                  </a:moveTo>
                  <a:cubicBezTo>
                    <a:pt x="878364" y="264121"/>
                    <a:pt x="1070934" y="994497"/>
                    <a:pt x="1121564" y="1895731"/>
                  </a:cubicBezTo>
                  <a:cubicBezTo>
                    <a:pt x="1134550" y="2126881"/>
                    <a:pt x="1137806" y="2363209"/>
                    <a:pt x="1131233" y="2597520"/>
                  </a:cubicBezTo>
                </a:path>
              </a:pathLst>
            </a:custGeom>
            <a:noFill/>
            <a:ln w="38100" cap="rnd"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de-DE" sz="1000" dirty="0"/>
            </a:p>
          </p:txBody>
        </p:sp>
        <p:sp>
          <p:nvSpPr>
            <p:cNvPr id="27" name="Bogen 130"/>
            <p:cNvSpPr/>
            <p:nvPr/>
          </p:nvSpPr>
          <p:spPr>
            <a:xfrm rot="14451980" flipH="1">
              <a:off x="1932431" y="3714625"/>
              <a:ext cx="2513375" cy="1181980"/>
            </a:xfrm>
            <a:custGeom>
              <a:avLst/>
              <a:gdLst>
                <a:gd name="connsiteX0" fmla="*/ 41829 w 2592000"/>
                <a:gd name="connsiteY0" fmla="*/ 134635 h 359992"/>
                <a:gd name="connsiteX1" fmla="*/ 1296208 w 2592000"/>
                <a:gd name="connsiteY1" fmla="*/ 0 h 359992"/>
                <a:gd name="connsiteX2" fmla="*/ 2555134 w 2592000"/>
                <a:gd name="connsiteY2" fmla="*/ 137370 h 359992"/>
                <a:gd name="connsiteX3" fmla="*/ 1296000 w 2592000"/>
                <a:gd name="connsiteY3" fmla="*/ 179996 h 359992"/>
                <a:gd name="connsiteX4" fmla="*/ 41829 w 2592000"/>
                <a:gd name="connsiteY4" fmla="*/ 134635 h 359992"/>
                <a:gd name="connsiteX0" fmla="*/ 41829 w 2592000"/>
                <a:gd name="connsiteY0" fmla="*/ 134635 h 359992"/>
                <a:gd name="connsiteX1" fmla="*/ 1296208 w 2592000"/>
                <a:gd name="connsiteY1" fmla="*/ 0 h 359992"/>
                <a:gd name="connsiteX2" fmla="*/ 2555134 w 2592000"/>
                <a:gd name="connsiteY2" fmla="*/ 137370 h 359992"/>
                <a:gd name="connsiteX0" fmla="*/ 0 w 2513305"/>
                <a:gd name="connsiteY0" fmla="*/ 134635 h 179996"/>
                <a:gd name="connsiteX1" fmla="*/ 1254379 w 2513305"/>
                <a:gd name="connsiteY1" fmla="*/ 0 h 179996"/>
                <a:gd name="connsiteX2" fmla="*/ 2513305 w 2513305"/>
                <a:gd name="connsiteY2" fmla="*/ 137370 h 179996"/>
                <a:gd name="connsiteX3" fmla="*/ 1254171 w 2513305"/>
                <a:gd name="connsiteY3" fmla="*/ 179996 h 179996"/>
                <a:gd name="connsiteX4" fmla="*/ 899297 w 2513305"/>
                <a:gd name="connsiteY4" fmla="*/ 11458 h 179996"/>
                <a:gd name="connsiteX5" fmla="*/ 0 w 2513305"/>
                <a:gd name="connsiteY5" fmla="*/ 134635 h 179996"/>
                <a:gd name="connsiteX0" fmla="*/ 0 w 2513305"/>
                <a:gd name="connsiteY0" fmla="*/ 134635 h 179996"/>
                <a:gd name="connsiteX1" fmla="*/ 1254379 w 2513305"/>
                <a:gd name="connsiteY1" fmla="*/ 0 h 179996"/>
                <a:gd name="connsiteX2" fmla="*/ 2513305 w 2513305"/>
                <a:gd name="connsiteY2" fmla="*/ 137370 h 179996"/>
                <a:gd name="connsiteX0" fmla="*/ 0 w 2513305"/>
                <a:gd name="connsiteY0" fmla="*/ 134635 h 1181833"/>
                <a:gd name="connsiteX1" fmla="*/ 1254379 w 2513305"/>
                <a:gd name="connsiteY1" fmla="*/ 0 h 1181833"/>
                <a:gd name="connsiteX2" fmla="*/ 2513305 w 2513305"/>
                <a:gd name="connsiteY2" fmla="*/ 137370 h 1181833"/>
                <a:gd name="connsiteX3" fmla="*/ 656672 w 2513305"/>
                <a:gd name="connsiteY3" fmla="*/ 1181833 h 1181833"/>
                <a:gd name="connsiteX4" fmla="*/ 899297 w 2513305"/>
                <a:gd name="connsiteY4" fmla="*/ 11458 h 1181833"/>
                <a:gd name="connsiteX5" fmla="*/ 0 w 2513305"/>
                <a:gd name="connsiteY5" fmla="*/ 134635 h 1181833"/>
                <a:gd name="connsiteX0" fmla="*/ 0 w 2513305"/>
                <a:gd name="connsiteY0" fmla="*/ 134635 h 1181833"/>
                <a:gd name="connsiteX1" fmla="*/ 1254379 w 2513305"/>
                <a:gd name="connsiteY1" fmla="*/ 0 h 1181833"/>
                <a:gd name="connsiteX2" fmla="*/ 2513305 w 2513305"/>
                <a:gd name="connsiteY2" fmla="*/ 137370 h 1181833"/>
                <a:gd name="connsiteX0" fmla="*/ 0 w 2513305"/>
                <a:gd name="connsiteY0" fmla="*/ 134635 h 1181833"/>
                <a:gd name="connsiteX1" fmla="*/ 1254379 w 2513305"/>
                <a:gd name="connsiteY1" fmla="*/ 0 h 1181833"/>
                <a:gd name="connsiteX2" fmla="*/ 2513305 w 2513305"/>
                <a:gd name="connsiteY2" fmla="*/ 137370 h 1181833"/>
                <a:gd name="connsiteX3" fmla="*/ 1585113 w 2513305"/>
                <a:gd name="connsiteY3" fmla="*/ 883238 h 1181833"/>
                <a:gd name="connsiteX4" fmla="*/ 656672 w 2513305"/>
                <a:gd name="connsiteY4" fmla="*/ 1181833 h 1181833"/>
                <a:gd name="connsiteX5" fmla="*/ 899297 w 2513305"/>
                <a:gd name="connsiteY5" fmla="*/ 11458 h 1181833"/>
                <a:gd name="connsiteX6" fmla="*/ 0 w 2513305"/>
                <a:gd name="connsiteY6" fmla="*/ 134635 h 1181833"/>
                <a:gd name="connsiteX0" fmla="*/ 0 w 2513305"/>
                <a:gd name="connsiteY0" fmla="*/ 134635 h 1181833"/>
                <a:gd name="connsiteX1" fmla="*/ 1254379 w 2513305"/>
                <a:gd name="connsiteY1" fmla="*/ 0 h 1181833"/>
                <a:gd name="connsiteX2" fmla="*/ 2513305 w 2513305"/>
                <a:gd name="connsiteY2" fmla="*/ 137370 h 1181833"/>
                <a:gd name="connsiteX0" fmla="*/ 0 w 2521355"/>
                <a:gd name="connsiteY0" fmla="*/ 160324 h 1207522"/>
                <a:gd name="connsiteX1" fmla="*/ 1254379 w 2521355"/>
                <a:gd name="connsiteY1" fmla="*/ 25689 h 1207522"/>
                <a:gd name="connsiteX2" fmla="*/ 2513305 w 2521355"/>
                <a:gd name="connsiteY2" fmla="*/ 163059 h 1207522"/>
                <a:gd name="connsiteX3" fmla="*/ 1296790 w 2521355"/>
                <a:gd name="connsiteY3" fmla="*/ 26423 h 1207522"/>
                <a:gd name="connsiteX4" fmla="*/ 1585113 w 2521355"/>
                <a:gd name="connsiteY4" fmla="*/ 908927 h 1207522"/>
                <a:gd name="connsiteX5" fmla="*/ 656672 w 2521355"/>
                <a:gd name="connsiteY5" fmla="*/ 1207522 h 1207522"/>
                <a:gd name="connsiteX6" fmla="*/ 899297 w 2521355"/>
                <a:gd name="connsiteY6" fmla="*/ 37147 h 1207522"/>
                <a:gd name="connsiteX7" fmla="*/ 0 w 2521355"/>
                <a:gd name="connsiteY7" fmla="*/ 160324 h 1207522"/>
                <a:gd name="connsiteX0" fmla="*/ 0 w 2521355"/>
                <a:gd name="connsiteY0" fmla="*/ 160324 h 1207522"/>
                <a:gd name="connsiteX1" fmla="*/ 1254379 w 2521355"/>
                <a:gd name="connsiteY1" fmla="*/ 25689 h 1207522"/>
                <a:gd name="connsiteX2" fmla="*/ 2513305 w 2521355"/>
                <a:gd name="connsiteY2" fmla="*/ 163059 h 1207522"/>
                <a:gd name="connsiteX0" fmla="*/ 0 w 2525763"/>
                <a:gd name="connsiteY0" fmla="*/ 148475 h 1195673"/>
                <a:gd name="connsiteX1" fmla="*/ 1254379 w 2525763"/>
                <a:gd name="connsiteY1" fmla="*/ 13840 h 1195673"/>
                <a:gd name="connsiteX2" fmla="*/ 2513305 w 2525763"/>
                <a:gd name="connsiteY2" fmla="*/ 151210 h 1195673"/>
                <a:gd name="connsiteX3" fmla="*/ 1743655 w 2525763"/>
                <a:gd name="connsiteY3" fmla="*/ 27218 h 1195673"/>
                <a:gd name="connsiteX4" fmla="*/ 1585113 w 2525763"/>
                <a:gd name="connsiteY4" fmla="*/ 897078 h 1195673"/>
                <a:gd name="connsiteX5" fmla="*/ 656672 w 2525763"/>
                <a:gd name="connsiteY5" fmla="*/ 1195673 h 1195673"/>
                <a:gd name="connsiteX6" fmla="*/ 899297 w 2525763"/>
                <a:gd name="connsiteY6" fmla="*/ 25298 h 1195673"/>
                <a:gd name="connsiteX7" fmla="*/ 0 w 2525763"/>
                <a:gd name="connsiteY7" fmla="*/ 148475 h 1195673"/>
                <a:gd name="connsiteX0" fmla="*/ 0 w 2525763"/>
                <a:gd name="connsiteY0" fmla="*/ 148475 h 1195673"/>
                <a:gd name="connsiteX1" fmla="*/ 1254379 w 2525763"/>
                <a:gd name="connsiteY1" fmla="*/ 13840 h 1195673"/>
                <a:gd name="connsiteX2" fmla="*/ 2513305 w 2525763"/>
                <a:gd name="connsiteY2" fmla="*/ 151210 h 1195673"/>
                <a:gd name="connsiteX0" fmla="*/ 0 w 2525763"/>
                <a:gd name="connsiteY0" fmla="*/ 148475 h 1195673"/>
                <a:gd name="connsiteX1" fmla="*/ 1254379 w 2525763"/>
                <a:gd name="connsiteY1" fmla="*/ 13840 h 1195673"/>
                <a:gd name="connsiteX2" fmla="*/ 2513305 w 2525763"/>
                <a:gd name="connsiteY2" fmla="*/ 151210 h 1195673"/>
                <a:gd name="connsiteX3" fmla="*/ 1743655 w 2525763"/>
                <a:gd name="connsiteY3" fmla="*/ 27218 h 1195673"/>
                <a:gd name="connsiteX4" fmla="*/ 1585113 w 2525763"/>
                <a:gd name="connsiteY4" fmla="*/ 897078 h 1195673"/>
                <a:gd name="connsiteX5" fmla="*/ 656672 w 2525763"/>
                <a:gd name="connsiteY5" fmla="*/ 1195673 h 1195673"/>
                <a:gd name="connsiteX6" fmla="*/ 899297 w 2525763"/>
                <a:gd name="connsiteY6" fmla="*/ 25298 h 1195673"/>
                <a:gd name="connsiteX7" fmla="*/ 0 w 2525763"/>
                <a:gd name="connsiteY7" fmla="*/ 148475 h 1195673"/>
                <a:gd name="connsiteX0" fmla="*/ 0 w 2525763"/>
                <a:gd name="connsiteY0" fmla="*/ 148475 h 1195673"/>
                <a:gd name="connsiteX1" fmla="*/ 1254379 w 2525763"/>
                <a:gd name="connsiteY1" fmla="*/ 13840 h 1195673"/>
                <a:gd name="connsiteX2" fmla="*/ 2513305 w 2525763"/>
                <a:gd name="connsiteY2" fmla="*/ 151210 h 1195673"/>
                <a:gd name="connsiteX0" fmla="*/ 0 w 2525763"/>
                <a:gd name="connsiteY0" fmla="*/ 148475 h 1195673"/>
                <a:gd name="connsiteX1" fmla="*/ 1254379 w 2525763"/>
                <a:gd name="connsiteY1" fmla="*/ 13840 h 1195673"/>
                <a:gd name="connsiteX2" fmla="*/ 2513305 w 2525763"/>
                <a:gd name="connsiteY2" fmla="*/ 151210 h 1195673"/>
                <a:gd name="connsiteX3" fmla="*/ 1743655 w 2525763"/>
                <a:gd name="connsiteY3" fmla="*/ 27218 h 1195673"/>
                <a:gd name="connsiteX4" fmla="*/ 1585113 w 2525763"/>
                <a:gd name="connsiteY4" fmla="*/ 897078 h 1195673"/>
                <a:gd name="connsiteX5" fmla="*/ 656672 w 2525763"/>
                <a:gd name="connsiteY5" fmla="*/ 1195673 h 1195673"/>
                <a:gd name="connsiteX6" fmla="*/ 899297 w 2525763"/>
                <a:gd name="connsiteY6" fmla="*/ 25298 h 1195673"/>
                <a:gd name="connsiteX7" fmla="*/ 0 w 2525763"/>
                <a:gd name="connsiteY7" fmla="*/ 148475 h 1195673"/>
                <a:gd name="connsiteX0" fmla="*/ 0 w 2525763"/>
                <a:gd name="connsiteY0" fmla="*/ 148475 h 1195673"/>
                <a:gd name="connsiteX1" fmla="*/ 1254379 w 2525763"/>
                <a:gd name="connsiteY1" fmla="*/ 13840 h 1195673"/>
                <a:gd name="connsiteX2" fmla="*/ 2513305 w 2525763"/>
                <a:gd name="connsiteY2" fmla="*/ 151210 h 1195673"/>
                <a:gd name="connsiteX0" fmla="*/ 0 w 2525763"/>
                <a:gd name="connsiteY0" fmla="*/ 148475 h 1195673"/>
                <a:gd name="connsiteX1" fmla="*/ 1254379 w 2525763"/>
                <a:gd name="connsiteY1" fmla="*/ 13840 h 1195673"/>
                <a:gd name="connsiteX2" fmla="*/ 2513305 w 2525763"/>
                <a:gd name="connsiteY2" fmla="*/ 151210 h 1195673"/>
                <a:gd name="connsiteX3" fmla="*/ 1743655 w 2525763"/>
                <a:gd name="connsiteY3" fmla="*/ 27218 h 1195673"/>
                <a:gd name="connsiteX4" fmla="*/ 1585113 w 2525763"/>
                <a:gd name="connsiteY4" fmla="*/ 897078 h 1195673"/>
                <a:gd name="connsiteX5" fmla="*/ 656672 w 2525763"/>
                <a:gd name="connsiteY5" fmla="*/ 1195673 h 1195673"/>
                <a:gd name="connsiteX6" fmla="*/ 899297 w 2525763"/>
                <a:gd name="connsiteY6" fmla="*/ 25298 h 1195673"/>
                <a:gd name="connsiteX7" fmla="*/ 0 w 2525763"/>
                <a:gd name="connsiteY7" fmla="*/ 148475 h 1195673"/>
                <a:gd name="connsiteX0" fmla="*/ 0 w 2525763"/>
                <a:gd name="connsiteY0" fmla="*/ 148475 h 1195673"/>
                <a:gd name="connsiteX1" fmla="*/ 1254379 w 2525763"/>
                <a:gd name="connsiteY1" fmla="*/ 13840 h 1195673"/>
                <a:gd name="connsiteX2" fmla="*/ 2513305 w 2525763"/>
                <a:gd name="connsiteY2" fmla="*/ 151210 h 1195673"/>
                <a:gd name="connsiteX0" fmla="*/ 0 w 2525763"/>
                <a:gd name="connsiteY0" fmla="*/ 148475 h 1195673"/>
                <a:gd name="connsiteX1" fmla="*/ 1254379 w 2525763"/>
                <a:gd name="connsiteY1" fmla="*/ 13840 h 1195673"/>
                <a:gd name="connsiteX2" fmla="*/ 2513305 w 2525763"/>
                <a:gd name="connsiteY2" fmla="*/ 151210 h 1195673"/>
                <a:gd name="connsiteX3" fmla="*/ 1743655 w 2525763"/>
                <a:gd name="connsiteY3" fmla="*/ 27218 h 1195673"/>
                <a:gd name="connsiteX4" fmla="*/ 1585113 w 2525763"/>
                <a:gd name="connsiteY4" fmla="*/ 897078 h 1195673"/>
                <a:gd name="connsiteX5" fmla="*/ 656672 w 2525763"/>
                <a:gd name="connsiteY5" fmla="*/ 1195673 h 1195673"/>
                <a:gd name="connsiteX6" fmla="*/ 899297 w 2525763"/>
                <a:gd name="connsiteY6" fmla="*/ 25298 h 1195673"/>
                <a:gd name="connsiteX7" fmla="*/ 0 w 2525763"/>
                <a:gd name="connsiteY7" fmla="*/ 148475 h 1195673"/>
                <a:gd name="connsiteX0" fmla="*/ 0 w 2525763"/>
                <a:gd name="connsiteY0" fmla="*/ 148475 h 1195673"/>
                <a:gd name="connsiteX1" fmla="*/ 1254379 w 2525763"/>
                <a:gd name="connsiteY1" fmla="*/ 13840 h 1195673"/>
                <a:gd name="connsiteX2" fmla="*/ 2513305 w 2525763"/>
                <a:gd name="connsiteY2" fmla="*/ 151210 h 1195673"/>
                <a:gd name="connsiteX0" fmla="*/ 0 w 2525763"/>
                <a:gd name="connsiteY0" fmla="*/ 148475 h 1195673"/>
                <a:gd name="connsiteX1" fmla="*/ 1254379 w 2525763"/>
                <a:gd name="connsiteY1" fmla="*/ 13840 h 1195673"/>
                <a:gd name="connsiteX2" fmla="*/ 2513305 w 2525763"/>
                <a:gd name="connsiteY2" fmla="*/ 151210 h 1195673"/>
                <a:gd name="connsiteX3" fmla="*/ 1743655 w 2525763"/>
                <a:gd name="connsiteY3" fmla="*/ 27218 h 1195673"/>
                <a:gd name="connsiteX4" fmla="*/ 1585113 w 2525763"/>
                <a:gd name="connsiteY4" fmla="*/ 897078 h 1195673"/>
                <a:gd name="connsiteX5" fmla="*/ 656672 w 2525763"/>
                <a:gd name="connsiteY5" fmla="*/ 1195673 h 1195673"/>
                <a:gd name="connsiteX6" fmla="*/ 899297 w 2525763"/>
                <a:gd name="connsiteY6" fmla="*/ 25298 h 1195673"/>
                <a:gd name="connsiteX7" fmla="*/ 0 w 2525763"/>
                <a:gd name="connsiteY7" fmla="*/ 148475 h 1195673"/>
                <a:gd name="connsiteX0" fmla="*/ 0 w 2525763"/>
                <a:gd name="connsiteY0" fmla="*/ 148475 h 1195673"/>
                <a:gd name="connsiteX1" fmla="*/ 1254379 w 2525763"/>
                <a:gd name="connsiteY1" fmla="*/ 13840 h 1195673"/>
                <a:gd name="connsiteX2" fmla="*/ 2513305 w 2525763"/>
                <a:gd name="connsiteY2" fmla="*/ 151210 h 1195673"/>
                <a:gd name="connsiteX0" fmla="*/ 0 w 2525763"/>
                <a:gd name="connsiteY0" fmla="*/ 148475 h 1195673"/>
                <a:gd name="connsiteX1" fmla="*/ 1254379 w 2525763"/>
                <a:gd name="connsiteY1" fmla="*/ 13840 h 1195673"/>
                <a:gd name="connsiteX2" fmla="*/ 2513305 w 2525763"/>
                <a:gd name="connsiteY2" fmla="*/ 151210 h 1195673"/>
                <a:gd name="connsiteX3" fmla="*/ 1743655 w 2525763"/>
                <a:gd name="connsiteY3" fmla="*/ 27218 h 1195673"/>
                <a:gd name="connsiteX4" fmla="*/ 1585113 w 2525763"/>
                <a:gd name="connsiteY4" fmla="*/ 897078 h 1195673"/>
                <a:gd name="connsiteX5" fmla="*/ 656672 w 2525763"/>
                <a:gd name="connsiteY5" fmla="*/ 1195673 h 1195673"/>
                <a:gd name="connsiteX6" fmla="*/ 899297 w 2525763"/>
                <a:gd name="connsiteY6" fmla="*/ 25298 h 1195673"/>
                <a:gd name="connsiteX7" fmla="*/ 0 w 2525763"/>
                <a:gd name="connsiteY7" fmla="*/ 148475 h 1195673"/>
                <a:gd name="connsiteX0" fmla="*/ 0 w 2525763"/>
                <a:gd name="connsiteY0" fmla="*/ 148475 h 1195673"/>
                <a:gd name="connsiteX1" fmla="*/ 1254379 w 2525763"/>
                <a:gd name="connsiteY1" fmla="*/ 13840 h 1195673"/>
                <a:gd name="connsiteX2" fmla="*/ 2513305 w 2525763"/>
                <a:gd name="connsiteY2" fmla="*/ 151210 h 1195673"/>
                <a:gd name="connsiteX0" fmla="*/ 0 w 2525763"/>
                <a:gd name="connsiteY0" fmla="*/ 148475 h 1195673"/>
                <a:gd name="connsiteX1" fmla="*/ 1254379 w 2525763"/>
                <a:gd name="connsiteY1" fmla="*/ 13840 h 1195673"/>
                <a:gd name="connsiteX2" fmla="*/ 2513305 w 2525763"/>
                <a:gd name="connsiteY2" fmla="*/ 151210 h 1195673"/>
                <a:gd name="connsiteX3" fmla="*/ 1743655 w 2525763"/>
                <a:gd name="connsiteY3" fmla="*/ 27218 h 1195673"/>
                <a:gd name="connsiteX4" fmla="*/ 1585113 w 2525763"/>
                <a:gd name="connsiteY4" fmla="*/ 897078 h 1195673"/>
                <a:gd name="connsiteX5" fmla="*/ 656672 w 2525763"/>
                <a:gd name="connsiteY5" fmla="*/ 1195673 h 1195673"/>
                <a:gd name="connsiteX6" fmla="*/ 899297 w 2525763"/>
                <a:gd name="connsiteY6" fmla="*/ 25298 h 1195673"/>
                <a:gd name="connsiteX7" fmla="*/ 0 w 2525763"/>
                <a:gd name="connsiteY7" fmla="*/ 148475 h 1195673"/>
                <a:gd name="connsiteX0" fmla="*/ 0 w 2525763"/>
                <a:gd name="connsiteY0" fmla="*/ 148475 h 1195673"/>
                <a:gd name="connsiteX1" fmla="*/ 1254379 w 2525763"/>
                <a:gd name="connsiteY1" fmla="*/ 13840 h 1195673"/>
                <a:gd name="connsiteX2" fmla="*/ 2513305 w 2525763"/>
                <a:gd name="connsiteY2" fmla="*/ 151210 h 1195673"/>
                <a:gd name="connsiteX0" fmla="*/ 0 w 2525763"/>
                <a:gd name="connsiteY0" fmla="*/ 148475 h 1195673"/>
                <a:gd name="connsiteX1" fmla="*/ 1254379 w 2525763"/>
                <a:gd name="connsiteY1" fmla="*/ 13840 h 1195673"/>
                <a:gd name="connsiteX2" fmla="*/ 2513305 w 2525763"/>
                <a:gd name="connsiteY2" fmla="*/ 151210 h 1195673"/>
                <a:gd name="connsiteX3" fmla="*/ 1743655 w 2525763"/>
                <a:gd name="connsiteY3" fmla="*/ 27218 h 1195673"/>
                <a:gd name="connsiteX4" fmla="*/ 1585113 w 2525763"/>
                <a:gd name="connsiteY4" fmla="*/ 897078 h 1195673"/>
                <a:gd name="connsiteX5" fmla="*/ 656672 w 2525763"/>
                <a:gd name="connsiteY5" fmla="*/ 1195673 h 1195673"/>
                <a:gd name="connsiteX6" fmla="*/ 899297 w 2525763"/>
                <a:gd name="connsiteY6" fmla="*/ 25298 h 1195673"/>
                <a:gd name="connsiteX7" fmla="*/ 0 w 2525763"/>
                <a:gd name="connsiteY7" fmla="*/ 148475 h 1195673"/>
                <a:gd name="connsiteX0" fmla="*/ 0 w 2525763"/>
                <a:gd name="connsiteY0" fmla="*/ 148475 h 1195673"/>
                <a:gd name="connsiteX1" fmla="*/ 1254379 w 2525763"/>
                <a:gd name="connsiteY1" fmla="*/ 13840 h 1195673"/>
                <a:gd name="connsiteX2" fmla="*/ 2513305 w 2525763"/>
                <a:gd name="connsiteY2" fmla="*/ 151210 h 1195673"/>
                <a:gd name="connsiteX0" fmla="*/ 0 w 2525763"/>
                <a:gd name="connsiteY0" fmla="*/ 148475 h 1195673"/>
                <a:gd name="connsiteX1" fmla="*/ 1254379 w 2525763"/>
                <a:gd name="connsiteY1" fmla="*/ 13840 h 1195673"/>
                <a:gd name="connsiteX2" fmla="*/ 2513305 w 2525763"/>
                <a:gd name="connsiteY2" fmla="*/ 151210 h 1195673"/>
                <a:gd name="connsiteX3" fmla="*/ 1743655 w 2525763"/>
                <a:gd name="connsiteY3" fmla="*/ 27218 h 1195673"/>
                <a:gd name="connsiteX4" fmla="*/ 1585113 w 2525763"/>
                <a:gd name="connsiteY4" fmla="*/ 897078 h 1195673"/>
                <a:gd name="connsiteX5" fmla="*/ 656672 w 2525763"/>
                <a:gd name="connsiteY5" fmla="*/ 1195673 h 1195673"/>
                <a:gd name="connsiteX6" fmla="*/ 899297 w 2525763"/>
                <a:gd name="connsiteY6" fmla="*/ 25298 h 1195673"/>
                <a:gd name="connsiteX7" fmla="*/ 0 w 2525763"/>
                <a:gd name="connsiteY7" fmla="*/ 148475 h 1195673"/>
                <a:gd name="connsiteX0" fmla="*/ 0 w 2525763"/>
                <a:gd name="connsiteY0" fmla="*/ 148475 h 1195673"/>
                <a:gd name="connsiteX1" fmla="*/ 1254379 w 2525763"/>
                <a:gd name="connsiteY1" fmla="*/ 13840 h 1195673"/>
                <a:gd name="connsiteX2" fmla="*/ 2513305 w 2525763"/>
                <a:gd name="connsiteY2" fmla="*/ 151210 h 1195673"/>
                <a:gd name="connsiteX0" fmla="*/ 0 w 2525763"/>
                <a:gd name="connsiteY0" fmla="*/ 148475 h 1195673"/>
                <a:gd name="connsiteX1" fmla="*/ 1254379 w 2525763"/>
                <a:gd name="connsiteY1" fmla="*/ 13840 h 1195673"/>
                <a:gd name="connsiteX2" fmla="*/ 2513305 w 2525763"/>
                <a:gd name="connsiteY2" fmla="*/ 151210 h 1195673"/>
                <a:gd name="connsiteX3" fmla="*/ 1743655 w 2525763"/>
                <a:gd name="connsiteY3" fmla="*/ 27218 h 1195673"/>
                <a:gd name="connsiteX4" fmla="*/ 1585113 w 2525763"/>
                <a:gd name="connsiteY4" fmla="*/ 897078 h 1195673"/>
                <a:gd name="connsiteX5" fmla="*/ 656672 w 2525763"/>
                <a:gd name="connsiteY5" fmla="*/ 1195673 h 1195673"/>
                <a:gd name="connsiteX6" fmla="*/ 899297 w 2525763"/>
                <a:gd name="connsiteY6" fmla="*/ 25298 h 1195673"/>
                <a:gd name="connsiteX7" fmla="*/ 0 w 2525763"/>
                <a:gd name="connsiteY7" fmla="*/ 148475 h 1195673"/>
                <a:gd name="connsiteX0" fmla="*/ 0 w 2525763"/>
                <a:gd name="connsiteY0" fmla="*/ 148475 h 1195673"/>
                <a:gd name="connsiteX1" fmla="*/ 1254379 w 2525763"/>
                <a:gd name="connsiteY1" fmla="*/ 13840 h 1195673"/>
                <a:gd name="connsiteX2" fmla="*/ 2513305 w 2525763"/>
                <a:gd name="connsiteY2" fmla="*/ 151210 h 1195673"/>
                <a:gd name="connsiteX0" fmla="*/ 0 w 2525763"/>
                <a:gd name="connsiteY0" fmla="*/ 148475 h 1195673"/>
                <a:gd name="connsiteX1" fmla="*/ 1254379 w 2525763"/>
                <a:gd name="connsiteY1" fmla="*/ 13840 h 1195673"/>
                <a:gd name="connsiteX2" fmla="*/ 2513305 w 2525763"/>
                <a:gd name="connsiteY2" fmla="*/ 151210 h 1195673"/>
                <a:gd name="connsiteX3" fmla="*/ 1743655 w 2525763"/>
                <a:gd name="connsiteY3" fmla="*/ 27218 h 1195673"/>
                <a:gd name="connsiteX4" fmla="*/ 1585113 w 2525763"/>
                <a:gd name="connsiteY4" fmla="*/ 897078 h 1195673"/>
                <a:gd name="connsiteX5" fmla="*/ 656672 w 2525763"/>
                <a:gd name="connsiteY5" fmla="*/ 1195673 h 1195673"/>
                <a:gd name="connsiteX6" fmla="*/ 899297 w 2525763"/>
                <a:gd name="connsiteY6" fmla="*/ 25298 h 1195673"/>
                <a:gd name="connsiteX7" fmla="*/ 0 w 2525763"/>
                <a:gd name="connsiteY7" fmla="*/ 148475 h 1195673"/>
                <a:gd name="connsiteX0" fmla="*/ 0 w 2525763"/>
                <a:gd name="connsiteY0" fmla="*/ 148475 h 1195673"/>
                <a:gd name="connsiteX1" fmla="*/ 1254379 w 2525763"/>
                <a:gd name="connsiteY1" fmla="*/ 13840 h 1195673"/>
                <a:gd name="connsiteX2" fmla="*/ 2513305 w 2525763"/>
                <a:gd name="connsiteY2" fmla="*/ 151210 h 1195673"/>
                <a:gd name="connsiteX0" fmla="*/ 0 w 2513305"/>
                <a:gd name="connsiteY0" fmla="*/ 167873 h 1215071"/>
                <a:gd name="connsiteX1" fmla="*/ 1254379 w 2513305"/>
                <a:gd name="connsiteY1" fmla="*/ 33238 h 1215071"/>
                <a:gd name="connsiteX2" fmla="*/ 2513305 w 2513305"/>
                <a:gd name="connsiteY2" fmla="*/ 170608 h 1215071"/>
                <a:gd name="connsiteX3" fmla="*/ 1743655 w 2513305"/>
                <a:gd name="connsiteY3" fmla="*/ 46616 h 1215071"/>
                <a:gd name="connsiteX4" fmla="*/ 1585113 w 2513305"/>
                <a:gd name="connsiteY4" fmla="*/ 916476 h 1215071"/>
                <a:gd name="connsiteX5" fmla="*/ 656672 w 2513305"/>
                <a:gd name="connsiteY5" fmla="*/ 1215071 h 1215071"/>
                <a:gd name="connsiteX6" fmla="*/ 899297 w 2513305"/>
                <a:gd name="connsiteY6" fmla="*/ 44696 h 1215071"/>
                <a:gd name="connsiteX7" fmla="*/ 0 w 2513305"/>
                <a:gd name="connsiteY7" fmla="*/ 167873 h 1215071"/>
                <a:gd name="connsiteX0" fmla="*/ 0 w 2513305"/>
                <a:gd name="connsiteY0" fmla="*/ 167873 h 1215071"/>
                <a:gd name="connsiteX1" fmla="*/ 1254379 w 2513305"/>
                <a:gd name="connsiteY1" fmla="*/ 33238 h 1215071"/>
                <a:gd name="connsiteX2" fmla="*/ 2513305 w 2513305"/>
                <a:gd name="connsiteY2" fmla="*/ 170608 h 1215071"/>
                <a:gd name="connsiteX0" fmla="*/ 0 w 2513305"/>
                <a:gd name="connsiteY0" fmla="*/ 167873 h 1215071"/>
                <a:gd name="connsiteX1" fmla="*/ 1254379 w 2513305"/>
                <a:gd name="connsiteY1" fmla="*/ 33238 h 1215071"/>
                <a:gd name="connsiteX2" fmla="*/ 2513305 w 2513305"/>
                <a:gd name="connsiteY2" fmla="*/ 170608 h 1215071"/>
                <a:gd name="connsiteX3" fmla="*/ 1743655 w 2513305"/>
                <a:gd name="connsiteY3" fmla="*/ 46616 h 1215071"/>
                <a:gd name="connsiteX4" fmla="*/ 1585113 w 2513305"/>
                <a:gd name="connsiteY4" fmla="*/ 916476 h 1215071"/>
                <a:gd name="connsiteX5" fmla="*/ 656672 w 2513305"/>
                <a:gd name="connsiteY5" fmla="*/ 1215071 h 1215071"/>
                <a:gd name="connsiteX6" fmla="*/ 899297 w 2513305"/>
                <a:gd name="connsiteY6" fmla="*/ 44696 h 1215071"/>
                <a:gd name="connsiteX7" fmla="*/ 0 w 2513305"/>
                <a:gd name="connsiteY7" fmla="*/ 167873 h 1215071"/>
                <a:gd name="connsiteX0" fmla="*/ 0 w 2513305"/>
                <a:gd name="connsiteY0" fmla="*/ 167873 h 1215071"/>
                <a:gd name="connsiteX1" fmla="*/ 1254379 w 2513305"/>
                <a:gd name="connsiteY1" fmla="*/ 33238 h 1215071"/>
                <a:gd name="connsiteX2" fmla="*/ 2513305 w 2513305"/>
                <a:gd name="connsiteY2" fmla="*/ 170608 h 1215071"/>
                <a:gd name="connsiteX0" fmla="*/ 0 w 2513305"/>
                <a:gd name="connsiteY0" fmla="*/ 134636 h 1181834"/>
                <a:gd name="connsiteX1" fmla="*/ 1254379 w 2513305"/>
                <a:gd name="connsiteY1" fmla="*/ 1 h 1181834"/>
                <a:gd name="connsiteX2" fmla="*/ 2513305 w 2513305"/>
                <a:gd name="connsiteY2" fmla="*/ 137371 h 1181834"/>
                <a:gd name="connsiteX3" fmla="*/ 1743655 w 2513305"/>
                <a:gd name="connsiteY3" fmla="*/ 13379 h 1181834"/>
                <a:gd name="connsiteX4" fmla="*/ 1585113 w 2513305"/>
                <a:gd name="connsiteY4" fmla="*/ 883239 h 1181834"/>
                <a:gd name="connsiteX5" fmla="*/ 656672 w 2513305"/>
                <a:gd name="connsiteY5" fmla="*/ 1181834 h 1181834"/>
                <a:gd name="connsiteX6" fmla="*/ 899297 w 2513305"/>
                <a:gd name="connsiteY6" fmla="*/ 11459 h 1181834"/>
                <a:gd name="connsiteX7" fmla="*/ 0 w 2513305"/>
                <a:gd name="connsiteY7" fmla="*/ 134636 h 1181834"/>
                <a:gd name="connsiteX0" fmla="*/ 0 w 2513305"/>
                <a:gd name="connsiteY0" fmla="*/ 134636 h 1181834"/>
                <a:gd name="connsiteX1" fmla="*/ 1254379 w 2513305"/>
                <a:gd name="connsiteY1" fmla="*/ 1 h 1181834"/>
                <a:gd name="connsiteX2" fmla="*/ 2513305 w 2513305"/>
                <a:gd name="connsiteY2" fmla="*/ 137371 h 1181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13305" h="1181834" stroke="0" extrusionOk="0">
                  <a:moveTo>
                    <a:pt x="0" y="134636"/>
                  </a:moveTo>
                  <a:cubicBezTo>
                    <a:pt x="148381" y="48241"/>
                    <a:pt x="664330" y="-12"/>
                    <a:pt x="1254379" y="1"/>
                  </a:cubicBezTo>
                  <a:cubicBezTo>
                    <a:pt x="1851842" y="14"/>
                    <a:pt x="2360723" y="62935"/>
                    <a:pt x="2513305" y="137371"/>
                  </a:cubicBezTo>
                  <a:cubicBezTo>
                    <a:pt x="2241310" y="42228"/>
                    <a:pt x="1959911" y="25597"/>
                    <a:pt x="1743655" y="13379"/>
                  </a:cubicBezTo>
                  <a:cubicBezTo>
                    <a:pt x="1529078" y="323728"/>
                    <a:pt x="1576769" y="572394"/>
                    <a:pt x="1585113" y="883239"/>
                  </a:cubicBezTo>
                  <a:cubicBezTo>
                    <a:pt x="1091912" y="1037917"/>
                    <a:pt x="1123639" y="1012697"/>
                    <a:pt x="656672" y="1181834"/>
                  </a:cubicBezTo>
                  <a:cubicBezTo>
                    <a:pt x="603384" y="705341"/>
                    <a:pt x="681169" y="235761"/>
                    <a:pt x="899297" y="11459"/>
                  </a:cubicBezTo>
                  <a:cubicBezTo>
                    <a:pt x="548082" y="14554"/>
                    <a:pt x="181817" y="62388"/>
                    <a:pt x="0" y="134636"/>
                  </a:cubicBezTo>
                  <a:close/>
                </a:path>
                <a:path w="2513305" h="1181834" fill="none">
                  <a:moveTo>
                    <a:pt x="0" y="134636"/>
                  </a:moveTo>
                  <a:cubicBezTo>
                    <a:pt x="148699" y="55332"/>
                    <a:pt x="664330" y="-12"/>
                    <a:pt x="1254379" y="1"/>
                  </a:cubicBezTo>
                  <a:cubicBezTo>
                    <a:pt x="1851842" y="14"/>
                    <a:pt x="2371817" y="56752"/>
                    <a:pt x="2513305" y="137371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de-DE" sz="1000" dirty="0"/>
            </a:p>
          </p:txBody>
        </p:sp>
        <p:sp>
          <p:nvSpPr>
            <p:cNvPr id="28" name="Bogen 132"/>
            <p:cNvSpPr/>
            <p:nvPr/>
          </p:nvSpPr>
          <p:spPr>
            <a:xfrm rot="7148020">
              <a:off x="4698793" y="3713423"/>
              <a:ext cx="2513375" cy="1184384"/>
            </a:xfrm>
            <a:custGeom>
              <a:avLst/>
              <a:gdLst>
                <a:gd name="connsiteX0" fmla="*/ 41829 w 2592000"/>
                <a:gd name="connsiteY0" fmla="*/ 134635 h 359992"/>
                <a:gd name="connsiteX1" fmla="*/ 1296208 w 2592000"/>
                <a:gd name="connsiteY1" fmla="*/ 0 h 359992"/>
                <a:gd name="connsiteX2" fmla="*/ 2555134 w 2592000"/>
                <a:gd name="connsiteY2" fmla="*/ 137370 h 359992"/>
                <a:gd name="connsiteX3" fmla="*/ 1296000 w 2592000"/>
                <a:gd name="connsiteY3" fmla="*/ 179996 h 359992"/>
                <a:gd name="connsiteX4" fmla="*/ 41829 w 2592000"/>
                <a:gd name="connsiteY4" fmla="*/ 134635 h 359992"/>
                <a:gd name="connsiteX0" fmla="*/ 41829 w 2592000"/>
                <a:gd name="connsiteY0" fmla="*/ 134635 h 359992"/>
                <a:gd name="connsiteX1" fmla="*/ 1296208 w 2592000"/>
                <a:gd name="connsiteY1" fmla="*/ 0 h 359992"/>
                <a:gd name="connsiteX2" fmla="*/ 2555134 w 2592000"/>
                <a:gd name="connsiteY2" fmla="*/ 137370 h 359992"/>
                <a:gd name="connsiteX0" fmla="*/ 0 w 2513305"/>
                <a:gd name="connsiteY0" fmla="*/ 134635 h 882730"/>
                <a:gd name="connsiteX1" fmla="*/ 1254379 w 2513305"/>
                <a:gd name="connsiteY1" fmla="*/ 0 h 882730"/>
                <a:gd name="connsiteX2" fmla="*/ 2513305 w 2513305"/>
                <a:gd name="connsiteY2" fmla="*/ 137370 h 882730"/>
                <a:gd name="connsiteX3" fmla="*/ 1082445 w 2513305"/>
                <a:gd name="connsiteY3" fmla="*/ 882730 h 882730"/>
                <a:gd name="connsiteX4" fmla="*/ 0 w 2513305"/>
                <a:gd name="connsiteY4" fmla="*/ 134635 h 882730"/>
                <a:gd name="connsiteX0" fmla="*/ 0 w 2513305"/>
                <a:gd name="connsiteY0" fmla="*/ 134635 h 882730"/>
                <a:gd name="connsiteX1" fmla="*/ 1254379 w 2513305"/>
                <a:gd name="connsiteY1" fmla="*/ 0 h 882730"/>
                <a:gd name="connsiteX2" fmla="*/ 2513305 w 2513305"/>
                <a:gd name="connsiteY2" fmla="*/ 137370 h 882730"/>
                <a:gd name="connsiteX0" fmla="*/ 11962 w 2525267"/>
                <a:gd name="connsiteY0" fmla="*/ 153218 h 904466"/>
                <a:gd name="connsiteX1" fmla="*/ 1266341 w 2525267"/>
                <a:gd name="connsiteY1" fmla="*/ 18583 h 904466"/>
                <a:gd name="connsiteX2" fmla="*/ 2525267 w 2525267"/>
                <a:gd name="connsiteY2" fmla="*/ 155953 h 904466"/>
                <a:gd name="connsiteX3" fmla="*/ 1094407 w 2525267"/>
                <a:gd name="connsiteY3" fmla="*/ 901313 h 904466"/>
                <a:gd name="connsiteX4" fmla="*/ 917575 w 2525267"/>
                <a:gd name="connsiteY4" fmla="*/ 28328 h 904466"/>
                <a:gd name="connsiteX5" fmla="*/ 11962 w 2525267"/>
                <a:gd name="connsiteY5" fmla="*/ 153218 h 904466"/>
                <a:gd name="connsiteX0" fmla="*/ 11962 w 2525267"/>
                <a:gd name="connsiteY0" fmla="*/ 153218 h 904466"/>
                <a:gd name="connsiteX1" fmla="*/ 1266341 w 2525267"/>
                <a:gd name="connsiteY1" fmla="*/ 18583 h 904466"/>
                <a:gd name="connsiteX2" fmla="*/ 2525267 w 2525267"/>
                <a:gd name="connsiteY2" fmla="*/ 155953 h 904466"/>
                <a:gd name="connsiteX0" fmla="*/ 11962 w 2525267"/>
                <a:gd name="connsiteY0" fmla="*/ 153218 h 1207059"/>
                <a:gd name="connsiteX1" fmla="*/ 1266341 w 2525267"/>
                <a:gd name="connsiteY1" fmla="*/ 18583 h 1207059"/>
                <a:gd name="connsiteX2" fmla="*/ 2525267 w 2525267"/>
                <a:gd name="connsiteY2" fmla="*/ 155953 h 1207059"/>
                <a:gd name="connsiteX3" fmla="*/ 667406 w 2525267"/>
                <a:gd name="connsiteY3" fmla="*/ 1204735 h 1207059"/>
                <a:gd name="connsiteX4" fmla="*/ 917575 w 2525267"/>
                <a:gd name="connsiteY4" fmla="*/ 28328 h 1207059"/>
                <a:gd name="connsiteX5" fmla="*/ 11962 w 2525267"/>
                <a:gd name="connsiteY5" fmla="*/ 153218 h 1207059"/>
                <a:gd name="connsiteX0" fmla="*/ 11962 w 2525267"/>
                <a:gd name="connsiteY0" fmla="*/ 153218 h 1207059"/>
                <a:gd name="connsiteX1" fmla="*/ 1266341 w 2525267"/>
                <a:gd name="connsiteY1" fmla="*/ 18583 h 1207059"/>
                <a:gd name="connsiteX2" fmla="*/ 2525267 w 2525267"/>
                <a:gd name="connsiteY2" fmla="*/ 155953 h 1207059"/>
                <a:gd name="connsiteX0" fmla="*/ 11962 w 2525267"/>
                <a:gd name="connsiteY0" fmla="*/ 153218 h 1207059"/>
                <a:gd name="connsiteX1" fmla="*/ 1266341 w 2525267"/>
                <a:gd name="connsiteY1" fmla="*/ 18583 h 1207059"/>
                <a:gd name="connsiteX2" fmla="*/ 2525267 w 2525267"/>
                <a:gd name="connsiteY2" fmla="*/ 155953 h 1207059"/>
                <a:gd name="connsiteX3" fmla="*/ 1593525 w 2525267"/>
                <a:gd name="connsiteY3" fmla="*/ 901971 h 1207059"/>
                <a:gd name="connsiteX4" fmla="*/ 667406 w 2525267"/>
                <a:gd name="connsiteY4" fmla="*/ 1204735 h 1207059"/>
                <a:gd name="connsiteX5" fmla="*/ 917575 w 2525267"/>
                <a:gd name="connsiteY5" fmla="*/ 28328 h 1207059"/>
                <a:gd name="connsiteX6" fmla="*/ 11962 w 2525267"/>
                <a:gd name="connsiteY6" fmla="*/ 153218 h 1207059"/>
                <a:gd name="connsiteX0" fmla="*/ 11962 w 2525267"/>
                <a:gd name="connsiteY0" fmla="*/ 153218 h 1207059"/>
                <a:gd name="connsiteX1" fmla="*/ 1266341 w 2525267"/>
                <a:gd name="connsiteY1" fmla="*/ 18583 h 1207059"/>
                <a:gd name="connsiteX2" fmla="*/ 2525267 w 2525267"/>
                <a:gd name="connsiteY2" fmla="*/ 155953 h 1207059"/>
                <a:gd name="connsiteX0" fmla="*/ 11962 w 2536684"/>
                <a:gd name="connsiteY0" fmla="*/ 153218 h 1207059"/>
                <a:gd name="connsiteX1" fmla="*/ 1266341 w 2536684"/>
                <a:gd name="connsiteY1" fmla="*/ 18583 h 1207059"/>
                <a:gd name="connsiteX2" fmla="*/ 2525267 w 2536684"/>
                <a:gd name="connsiteY2" fmla="*/ 155953 h 1207059"/>
                <a:gd name="connsiteX3" fmla="*/ 1732336 w 2536684"/>
                <a:gd name="connsiteY3" fmla="*/ 35838 h 1207059"/>
                <a:gd name="connsiteX4" fmla="*/ 1593525 w 2536684"/>
                <a:gd name="connsiteY4" fmla="*/ 901971 h 1207059"/>
                <a:gd name="connsiteX5" fmla="*/ 667406 w 2536684"/>
                <a:gd name="connsiteY5" fmla="*/ 1204735 h 1207059"/>
                <a:gd name="connsiteX6" fmla="*/ 917575 w 2536684"/>
                <a:gd name="connsiteY6" fmla="*/ 28328 h 1207059"/>
                <a:gd name="connsiteX7" fmla="*/ 11962 w 2536684"/>
                <a:gd name="connsiteY7" fmla="*/ 153218 h 1207059"/>
                <a:gd name="connsiteX0" fmla="*/ 11962 w 2536684"/>
                <a:gd name="connsiteY0" fmla="*/ 153218 h 1207059"/>
                <a:gd name="connsiteX1" fmla="*/ 1266341 w 2536684"/>
                <a:gd name="connsiteY1" fmla="*/ 18583 h 1207059"/>
                <a:gd name="connsiteX2" fmla="*/ 2525267 w 2536684"/>
                <a:gd name="connsiteY2" fmla="*/ 155953 h 1207059"/>
                <a:gd name="connsiteX0" fmla="*/ 0 w 2524722"/>
                <a:gd name="connsiteY0" fmla="*/ 162489 h 1216330"/>
                <a:gd name="connsiteX1" fmla="*/ 1254379 w 2524722"/>
                <a:gd name="connsiteY1" fmla="*/ 27854 h 1216330"/>
                <a:gd name="connsiteX2" fmla="*/ 2513305 w 2524722"/>
                <a:gd name="connsiteY2" fmla="*/ 165224 h 1216330"/>
                <a:gd name="connsiteX3" fmla="*/ 1720374 w 2524722"/>
                <a:gd name="connsiteY3" fmla="*/ 45109 h 1216330"/>
                <a:gd name="connsiteX4" fmla="*/ 1581563 w 2524722"/>
                <a:gd name="connsiteY4" fmla="*/ 911242 h 1216330"/>
                <a:gd name="connsiteX5" fmla="*/ 655444 w 2524722"/>
                <a:gd name="connsiteY5" fmla="*/ 1214006 h 1216330"/>
                <a:gd name="connsiteX6" fmla="*/ 905613 w 2524722"/>
                <a:gd name="connsiteY6" fmla="*/ 37599 h 1216330"/>
                <a:gd name="connsiteX7" fmla="*/ 0 w 2524722"/>
                <a:gd name="connsiteY7" fmla="*/ 162489 h 1216330"/>
                <a:gd name="connsiteX0" fmla="*/ 0 w 2524722"/>
                <a:gd name="connsiteY0" fmla="*/ 162489 h 1216330"/>
                <a:gd name="connsiteX1" fmla="*/ 1254379 w 2524722"/>
                <a:gd name="connsiteY1" fmla="*/ 27854 h 1216330"/>
                <a:gd name="connsiteX2" fmla="*/ 2513305 w 2524722"/>
                <a:gd name="connsiteY2" fmla="*/ 165224 h 1216330"/>
                <a:gd name="connsiteX0" fmla="*/ 0 w 2524722"/>
                <a:gd name="connsiteY0" fmla="*/ 144486 h 1198327"/>
                <a:gd name="connsiteX1" fmla="*/ 1254379 w 2524722"/>
                <a:gd name="connsiteY1" fmla="*/ 9851 h 1198327"/>
                <a:gd name="connsiteX2" fmla="*/ 2513305 w 2524722"/>
                <a:gd name="connsiteY2" fmla="*/ 147221 h 1198327"/>
                <a:gd name="connsiteX3" fmla="*/ 1720374 w 2524722"/>
                <a:gd name="connsiteY3" fmla="*/ 27106 h 1198327"/>
                <a:gd name="connsiteX4" fmla="*/ 1581563 w 2524722"/>
                <a:gd name="connsiteY4" fmla="*/ 893239 h 1198327"/>
                <a:gd name="connsiteX5" fmla="*/ 655444 w 2524722"/>
                <a:gd name="connsiteY5" fmla="*/ 1196003 h 1198327"/>
                <a:gd name="connsiteX6" fmla="*/ 905613 w 2524722"/>
                <a:gd name="connsiteY6" fmla="*/ 19596 h 1198327"/>
                <a:gd name="connsiteX7" fmla="*/ 0 w 2524722"/>
                <a:gd name="connsiteY7" fmla="*/ 144486 h 1198327"/>
                <a:gd name="connsiteX0" fmla="*/ 0 w 2524722"/>
                <a:gd name="connsiteY0" fmla="*/ 144486 h 1198327"/>
                <a:gd name="connsiteX1" fmla="*/ 1254379 w 2524722"/>
                <a:gd name="connsiteY1" fmla="*/ 9851 h 1198327"/>
                <a:gd name="connsiteX2" fmla="*/ 2513305 w 2524722"/>
                <a:gd name="connsiteY2" fmla="*/ 147221 h 1198327"/>
                <a:gd name="connsiteX0" fmla="*/ 0 w 2524722"/>
                <a:gd name="connsiteY0" fmla="*/ 144486 h 1198443"/>
                <a:gd name="connsiteX1" fmla="*/ 1254379 w 2524722"/>
                <a:gd name="connsiteY1" fmla="*/ 9851 h 1198443"/>
                <a:gd name="connsiteX2" fmla="*/ 2513305 w 2524722"/>
                <a:gd name="connsiteY2" fmla="*/ 147221 h 1198443"/>
                <a:gd name="connsiteX3" fmla="*/ 1720374 w 2524722"/>
                <a:gd name="connsiteY3" fmla="*/ 27106 h 1198443"/>
                <a:gd name="connsiteX4" fmla="*/ 1581563 w 2524722"/>
                <a:gd name="connsiteY4" fmla="*/ 893239 h 1198443"/>
                <a:gd name="connsiteX5" fmla="*/ 655444 w 2524722"/>
                <a:gd name="connsiteY5" fmla="*/ 1196003 h 1198443"/>
                <a:gd name="connsiteX6" fmla="*/ 905613 w 2524722"/>
                <a:gd name="connsiteY6" fmla="*/ 19596 h 1198443"/>
                <a:gd name="connsiteX7" fmla="*/ 0 w 2524722"/>
                <a:gd name="connsiteY7" fmla="*/ 144486 h 1198443"/>
                <a:gd name="connsiteX0" fmla="*/ 0 w 2524722"/>
                <a:gd name="connsiteY0" fmla="*/ 144486 h 1198443"/>
                <a:gd name="connsiteX1" fmla="*/ 1254379 w 2524722"/>
                <a:gd name="connsiteY1" fmla="*/ 9851 h 1198443"/>
                <a:gd name="connsiteX2" fmla="*/ 2513305 w 2524722"/>
                <a:gd name="connsiteY2" fmla="*/ 147221 h 1198443"/>
                <a:gd name="connsiteX0" fmla="*/ 0 w 2524722"/>
                <a:gd name="connsiteY0" fmla="*/ 144486 h 1196003"/>
                <a:gd name="connsiteX1" fmla="*/ 1254379 w 2524722"/>
                <a:gd name="connsiteY1" fmla="*/ 9851 h 1196003"/>
                <a:gd name="connsiteX2" fmla="*/ 2513305 w 2524722"/>
                <a:gd name="connsiteY2" fmla="*/ 147221 h 1196003"/>
                <a:gd name="connsiteX3" fmla="*/ 1720374 w 2524722"/>
                <a:gd name="connsiteY3" fmla="*/ 27106 h 1196003"/>
                <a:gd name="connsiteX4" fmla="*/ 1581563 w 2524722"/>
                <a:gd name="connsiteY4" fmla="*/ 893239 h 1196003"/>
                <a:gd name="connsiteX5" fmla="*/ 655444 w 2524722"/>
                <a:gd name="connsiteY5" fmla="*/ 1196003 h 1196003"/>
                <a:gd name="connsiteX6" fmla="*/ 905613 w 2524722"/>
                <a:gd name="connsiteY6" fmla="*/ 19596 h 1196003"/>
                <a:gd name="connsiteX7" fmla="*/ 0 w 2524722"/>
                <a:gd name="connsiteY7" fmla="*/ 144486 h 1196003"/>
                <a:gd name="connsiteX0" fmla="*/ 0 w 2524722"/>
                <a:gd name="connsiteY0" fmla="*/ 144486 h 1196003"/>
                <a:gd name="connsiteX1" fmla="*/ 1254379 w 2524722"/>
                <a:gd name="connsiteY1" fmla="*/ 9851 h 1196003"/>
                <a:gd name="connsiteX2" fmla="*/ 2513305 w 2524722"/>
                <a:gd name="connsiteY2" fmla="*/ 147221 h 1196003"/>
                <a:gd name="connsiteX0" fmla="*/ 0 w 2524722"/>
                <a:gd name="connsiteY0" fmla="*/ 144486 h 1196003"/>
                <a:gd name="connsiteX1" fmla="*/ 1254379 w 2524722"/>
                <a:gd name="connsiteY1" fmla="*/ 9851 h 1196003"/>
                <a:gd name="connsiteX2" fmla="*/ 2513305 w 2524722"/>
                <a:gd name="connsiteY2" fmla="*/ 147221 h 1196003"/>
                <a:gd name="connsiteX3" fmla="*/ 1720374 w 2524722"/>
                <a:gd name="connsiteY3" fmla="*/ 27106 h 1196003"/>
                <a:gd name="connsiteX4" fmla="*/ 1581563 w 2524722"/>
                <a:gd name="connsiteY4" fmla="*/ 893239 h 1196003"/>
                <a:gd name="connsiteX5" fmla="*/ 655444 w 2524722"/>
                <a:gd name="connsiteY5" fmla="*/ 1196003 h 1196003"/>
                <a:gd name="connsiteX6" fmla="*/ 905613 w 2524722"/>
                <a:gd name="connsiteY6" fmla="*/ 19596 h 1196003"/>
                <a:gd name="connsiteX7" fmla="*/ 0 w 2524722"/>
                <a:gd name="connsiteY7" fmla="*/ 144486 h 1196003"/>
                <a:gd name="connsiteX0" fmla="*/ 0 w 2524722"/>
                <a:gd name="connsiteY0" fmla="*/ 144486 h 1196003"/>
                <a:gd name="connsiteX1" fmla="*/ 1254379 w 2524722"/>
                <a:gd name="connsiteY1" fmla="*/ 9851 h 1196003"/>
                <a:gd name="connsiteX2" fmla="*/ 2513305 w 2524722"/>
                <a:gd name="connsiteY2" fmla="*/ 147221 h 1196003"/>
                <a:gd name="connsiteX0" fmla="*/ 0 w 2524722"/>
                <a:gd name="connsiteY0" fmla="*/ 144486 h 1196003"/>
                <a:gd name="connsiteX1" fmla="*/ 1254379 w 2524722"/>
                <a:gd name="connsiteY1" fmla="*/ 9851 h 1196003"/>
                <a:gd name="connsiteX2" fmla="*/ 2513305 w 2524722"/>
                <a:gd name="connsiteY2" fmla="*/ 147221 h 1196003"/>
                <a:gd name="connsiteX3" fmla="*/ 1720374 w 2524722"/>
                <a:gd name="connsiteY3" fmla="*/ 27106 h 1196003"/>
                <a:gd name="connsiteX4" fmla="*/ 1581563 w 2524722"/>
                <a:gd name="connsiteY4" fmla="*/ 893239 h 1196003"/>
                <a:gd name="connsiteX5" fmla="*/ 655444 w 2524722"/>
                <a:gd name="connsiteY5" fmla="*/ 1196003 h 1196003"/>
                <a:gd name="connsiteX6" fmla="*/ 905613 w 2524722"/>
                <a:gd name="connsiteY6" fmla="*/ 19596 h 1196003"/>
                <a:gd name="connsiteX7" fmla="*/ 0 w 2524722"/>
                <a:gd name="connsiteY7" fmla="*/ 144486 h 1196003"/>
                <a:gd name="connsiteX0" fmla="*/ 0 w 2524722"/>
                <a:gd name="connsiteY0" fmla="*/ 144486 h 1196003"/>
                <a:gd name="connsiteX1" fmla="*/ 1254379 w 2524722"/>
                <a:gd name="connsiteY1" fmla="*/ 9851 h 1196003"/>
                <a:gd name="connsiteX2" fmla="*/ 2513305 w 2524722"/>
                <a:gd name="connsiteY2" fmla="*/ 147221 h 1196003"/>
                <a:gd name="connsiteX0" fmla="*/ 0 w 2524722"/>
                <a:gd name="connsiteY0" fmla="*/ 144486 h 1196003"/>
                <a:gd name="connsiteX1" fmla="*/ 1254379 w 2524722"/>
                <a:gd name="connsiteY1" fmla="*/ 9851 h 1196003"/>
                <a:gd name="connsiteX2" fmla="*/ 2513305 w 2524722"/>
                <a:gd name="connsiteY2" fmla="*/ 147221 h 1196003"/>
                <a:gd name="connsiteX3" fmla="*/ 1720374 w 2524722"/>
                <a:gd name="connsiteY3" fmla="*/ 27106 h 1196003"/>
                <a:gd name="connsiteX4" fmla="*/ 1581563 w 2524722"/>
                <a:gd name="connsiteY4" fmla="*/ 893239 h 1196003"/>
                <a:gd name="connsiteX5" fmla="*/ 655444 w 2524722"/>
                <a:gd name="connsiteY5" fmla="*/ 1196003 h 1196003"/>
                <a:gd name="connsiteX6" fmla="*/ 905613 w 2524722"/>
                <a:gd name="connsiteY6" fmla="*/ 19596 h 1196003"/>
                <a:gd name="connsiteX7" fmla="*/ 0 w 2524722"/>
                <a:gd name="connsiteY7" fmla="*/ 144486 h 1196003"/>
                <a:gd name="connsiteX0" fmla="*/ 0 w 2524722"/>
                <a:gd name="connsiteY0" fmla="*/ 144486 h 1196003"/>
                <a:gd name="connsiteX1" fmla="*/ 1254379 w 2524722"/>
                <a:gd name="connsiteY1" fmla="*/ 9851 h 1196003"/>
                <a:gd name="connsiteX2" fmla="*/ 2513305 w 2524722"/>
                <a:gd name="connsiteY2" fmla="*/ 147221 h 1196003"/>
                <a:gd name="connsiteX0" fmla="*/ 0 w 2524722"/>
                <a:gd name="connsiteY0" fmla="*/ 144486 h 1196003"/>
                <a:gd name="connsiteX1" fmla="*/ 1254379 w 2524722"/>
                <a:gd name="connsiteY1" fmla="*/ 9851 h 1196003"/>
                <a:gd name="connsiteX2" fmla="*/ 2513305 w 2524722"/>
                <a:gd name="connsiteY2" fmla="*/ 147221 h 1196003"/>
                <a:gd name="connsiteX3" fmla="*/ 1720374 w 2524722"/>
                <a:gd name="connsiteY3" fmla="*/ 27106 h 1196003"/>
                <a:gd name="connsiteX4" fmla="*/ 1581563 w 2524722"/>
                <a:gd name="connsiteY4" fmla="*/ 893239 h 1196003"/>
                <a:gd name="connsiteX5" fmla="*/ 655444 w 2524722"/>
                <a:gd name="connsiteY5" fmla="*/ 1196003 h 1196003"/>
                <a:gd name="connsiteX6" fmla="*/ 905613 w 2524722"/>
                <a:gd name="connsiteY6" fmla="*/ 19596 h 1196003"/>
                <a:gd name="connsiteX7" fmla="*/ 0 w 2524722"/>
                <a:gd name="connsiteY7" fmla="*/ 144486 h 1196003"/>
                <a:gd name="connsiteX0" fmla="*/ 0 w 2524722"/>
                <a:gd name="connsiteY0" fmla="*/ 144486 h 1196003"/>
                <a:gd name="connsiteX1" fmla="*/ 1254379 w 2524722"/>
                <a:gd name="connsiteY1" fmla="*/ 9851 h 1196003"/>
                <a:gd name="connsiteX2" fmla="*/ 2513305 w 2524722"/>
                <a:gd name="connsiteY2" fmla="*/ 147221 h 1196003"/>
                <a:gd name="connsiteX0" fmla="*/ 0 w 2524722"/>
                <a:gd name="connsiteY0" fmla="*/ 144486 h 1196003"/>
                <a:gd name="connsiteX1" fmla="*/ 1254379 w 2524722"/>
                <a:gd name="connsiteY1" fmla="*/ 9851 h 1196003"/>
                <a:gd name="connsiteX2" fmla="*/ 2513305 w 2524722"/>
                <a:gd name="connsiteY2" fmla="*/ 147221 h 1196003"/>
                <a:gd name="connsiteX3" fmla="*/ 1720374 w 2524722"/>
                <a:gd name="connsiteY3" fmla="*/ 27106 h 1196003"/>
                <a:gd name="connsiteX4" fmla="*/ 1581563 w 2524722"/>
                <a:gd name="connsiteY4" fmla="*/ 893239 h 1196003"/>
                <a:gd name="connsiteX5" fmla="*/ 655444 w 2524722"/>
                <a:gd name="connsiteY5" fmla="*/ 1196003 h 1196003"/>
                <a:gd name="connsiteX6" fmla="*/ 905613 w 2524722"/>
                <a:gd name="connsiteY6" fmla="*/ 19596 h 1196003"/>
                <a:gd name="connsiteX7" fmla="*/ 0 w 2524722"/>
                <a:gd name="connsiteY7" fmla="*/ 144486 h 1196003"/>
                <a:gd name="connsiteX0" fmla="*/ 0 w 2524722"/>
                <a:gd name="connsiteY0" fmla="*/ 144486 h 1196003"/>
                <a:gd name="connsiteX1" fmla="*/ 1254379 w 2524722"/>
                <a:gd name="connsiteY1" fmla="*/ 9851 h 1196003"/>
                <a:gd name="connsiteX2" fmla="*/ 2513305 w 2524722"/>
                <a:gd name="connsiteY2" fmla="*/ 147221 h 1196003"/>
                <a:gd name="connsiteX0" fmla="*/ 0 w 2524722"/>
                <a:gd name="connsiteY0" fmla="*/ 144486 h 1196003"/>
                <a:gd name="connsiteX1" fmla="*/ 1254379 w 2524722"/>
                <a:gd name="connsiteY1" fmla="*/ 9851 h 1196003"/>
                <a:gd name="connsiteX2" fmla="*/ 2513305 w 2524722"/>
                <a:gd name="connsiteY2" fmla="*/ 147221 h 1196003"/>
                <a:gd name="connsiteX3" fmla="*/ 1720374 w 2524722"/>
                <a:gd name="connsiteY3" fmla="*/ 27106 h 1196003"/>
                <a:gd name="connsiteX4" fmla="*/ 1581563 w 2524722"/>
                <a:gd name="connsiteY4" fmla="*/ 893239 h 1196003"/>
                <a:gd name="connsiteX5" fmla="*/ 655444 w 2524722"/>
                <a:gd name="connsiteY5" fmla="*/ 1196003 h 1196003"/>
                <a:gd name="connsiteX6" fmla="*/ 905613 w 2524722"/>
                <a:gd name="connsiteY6" fmla="*/ 19596 h 1196003"/>
                <a:gd name="connsiteX7" fmla="*/ 0 w 2524722"/>
                <a:gd name="connsiteY7" fmla="*/ 144486 h 1196003"/>
                <a:gd name="connsiteX0" fmla="*/ 0 w 2524722"/>
                <a:gd name="connsiteY0" fmla="*/ 144486 h 1196003"/>
                <a:gd name="connsiteX1" fmla="*/ 1254379 w 2524722"/>
                <a:gd name="connsiteY1" fmla="*/ 9851 h 1196003"/>
                <a:gd name="connsiteX2" fmla="*/ 2513305 w 2524722"/>
                <a:gd name="connsiteY2" fmla="*/ 147221 h 1196003"/>
                <a:gd name="connsiteX0" fmla="*/ 0 w 2526182"/>
                <a:gd name="connsiteY0" fmla="*/ 134636 h 1186153"/>
                <a:gd name="connsiteX1" fmla="*/ 1254379 w 2526182"/>
                <a:gd name="connsiteY1" fmla="*/ 1 h 1186153"/>
                <a:gd name="connsiteX2" fmla="*/ 2513305 w 2526182"/>
                <a:gd name="connsiteY2" fmla="*/ 137371 h 1186153"/>
                <a:gd name="connsiteX3" fmla="*/ 1720374 w 2526182"/>
                <a:gd name="connsiteY3" fmla="*/ 17256 h 1186153"/>
                <a:gd name="connsiteX4" fmla="*/ 1581563 w 2526182"/>
                <a:gd name="connsiteY4" fmla="*/ 883389 h 1186153"/>
                <a:gd name="connsiteX5" fmla="*/ 655444 w 2526182"/>
                <a:gd name="connsiteY5" fmla="*/ 1186153 h 1186153"/>
                <a:gd name="connsiteX6" fmla="*/ 905613 w 2526182"/>
                <a:gd name="connsiteY6" fmla="*/ 9746 h 1186153"/>
                <a:gd name="connsiteX7" fmla="*/ 0 w 2526182"/>
                <a:gd name="connsiteY7" fmla="*/ 134636 h 1186153"/>
                <a:gd name="connsiteX0" fmla="*/ 0 w 2526182"/>
                <a:gd name="connsiteY0" fmla="*/ 134636 h 1186153"/>
                <a:gd name="connsiteX1" fmla="*/ 1254379 w 2526182"/>
                <a:gd name="connsiteY1" fmla="*/ 1 h 1186153"/>
                <a:gd name="connsiteX2" fmla="*/ 2513305 w 2526182"/>
                <a:gd name="connsiteY2" fmla="*/ 137371 h 1186153"/>
                <a:gd name="connsiteX0" fmla="*/ 0 w 2513305"/>
                <a:gd name="connsiteY0" fmla="*/ 134636 h 1186153"/>
                <a:gd name="connsiteX1" fmla="*/ 1254379 w 2513305"/>
                <a:gd name="connsiteY1" fmla="*/ 1 h 1186153"/>
                <a:gd name="connsiteX2" fmla="*/ 2513305 w 2513305"/>
                <a:gd name="connsiteY2" fmla="*/ 137371 h 1186153"/>
                <a:gd name="connsiteX3" fmla="*/ 1720374 w 2513305"/>
                <a:gd name="connsiteY3" fmla="*/ 17256 h 1186153"/>
                <a:gd name="connsiteX4" fmla="*/ 1581563 w 2513305"/>
                <a:gd name="connsiteY4" fmla="*/ 883389 h 1186153"/>
                <a:gd name="connsiteX5" fmla="*/ 655444 w 2513305"/>
                <a:gd name="connsiteY5" fmla="*/ 1186153 h 1186153"/>
                <a:gd name="connsiteX6" fmla="*/ 905613 w 2513305"/>
                <a:gd name="connsiteY6" fmla="*/ 9746 h 1186153"/>
                <a:gd name="connsiteX7" fmla="*/ 0 w 2513305"/>
                <a:gd name="connsiteY7" fmla="*/ 134636 h 1186153"/>
                <a:gd name="connsiteX0" fmla="*/ 0 w 2513305"/>
                <a:gd name="connsiteY0" fmla="*/ 134636 h 1186153"/>
                <a:gd name="connsiteX1" fmla="*/ 1254379 w 2513305"/>
                <a:gd name="connsiteY1" fmla="*/ 1 h 1186153"/>
                <a:gd name="connsiteX2" fmla="*/ 2513305 w 2513305"/>
                <a:gd name="connsiteY2" fmla="*/ 137371 h 1186153"/>
                <a:gd name="connsiteX0" fmla="*/ 0 w 2513305"/>
                <a:gd name="connsiteY0" fmla="*/ 134636 h 1186153"/>
                <a:gd name="connsiteX1" fmla="*/ 1254379 w 2513305"/>
                <a:gd name="connsiteY1" fmla="*/ 1 h 1186153"/>
                <a:gd name="connsiteX2" fmla="*/ 2513305 w 2513305"/>
                <a:gd name="connsiteY2" fmla="*/ 137371 h 1186153"/>
                <a:gd name="connsiteX3" fmla="*/ 1720374 w 2513305"/>
                <a:gd name="connsiteY3" fmla="*/ 17256 h 1186153"/>
                <a:gd name="connsiteX4" fmla="*/ 1581563 w 2513305"/>
                <a:gd name="connsiteY4" fmla="*/ 883389 h 1186153"/>
                <a:gd name="connsiteX5" fmla="*/ 655444 w 2513305"/>
                <a:gd name="connsiteY5" fmla="*/ 1186153 h 1186153"/>
                <a:gd name="connsiteX6" fmla="*/ 905613 w 2513305"/>
                <a:gd name="connsiteY6" fmla="*/ 9746 h 1186153"/>
                <a:gd name="connsiteX7" fmla="*/ 0 w 2513305"/>
                <a:gd name="connsiteY7" fmla="*/ 134636 h 1186153"/>
                <a:gd name="connsiteX0" fmla="*/ 0 w 2513305"/>
                <a:gd name="connsiteY0" fmla="*/ 134636 h 1186153"/>
                <a:gd name="connsiteX1" fmla="*/ 1254379 w 2513305"/>
                <a:gd name="connsiteY1" fmla="*/ 1 h 1186153"/>
                <a:gd name="connsiteX2" fmla="*/ 2513305 w 2513305"/>
                <a:gd name="connsiteY2" fmla="*/ 137371 h 1186153"/>
                <a:gd name="connsiteX0" fmla="*/ 0 w 2513305"/>
                <a:gd name="connsiteY0" fmla="*/ 134636 h 1186153"/>
                <a:gd name="connsiteX1" fmla="*/ 1254379 w 2513305"/>
                <a:gd name="connsiteY1" fmla="*/ 1 h 1186153"/>
                <a:gd name="connsiteX2" fmla="*/ 2513305 w 2513305"/>
                <a:gd name="connsiteY2" fmla="*/ 137371 h 1186153"/>
                <a:gd name="connsiteX3" fmla="*/ 1720374 w 2513305"/>
                <a:gd name="connsiteY3" fmla="*/ 17256 h 1186153"/>
                <a:gd name="connsiteX4" fmla="*/ 1581563 w 2513305"/>
                <a:gd name="connsiteY4" fmla="*/ 883389 h 1186153"/>
                <a:gd name="connsiteX5" fmla="*/ 655444 w 2513305"/>
                <a:gd name="connsiteY5" fmla="*/ 1186153 h 1186153"/>
                <a:gd name="connsiteX6" fmla="*/ 905613 w 2513305"/>
                <a:gd name="connsiteY6" fmla="*/ 9746 h 1186153"/>
                <a:gd name="connsiteX7" fmla="*/ 0 w 2513305"/>
                <a:gd name="connsiteY7" fmla="*/ 134636 h 1186153"/>
                <a:gd name="connsiteX0" fmla="*/ 0 w 2513305"/>
                <a:gd name="connsiteY0" fmla="*/ 134636 h 1186153"/>
                <a:gd name="connsiteX1" fmla="*/ 1254379 w 2513305"/>
                <a:gd name="connsiteY1" fmla="*/ 1 h 1186153"/>
                <a:gd name="connsiteX2" fmla="*/ 2513305 w 2513305"/>
                <a:gd name="connsiteY2" fmla="*/ 137371 h 1186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13305" h="1186153" stroke="0" extrusionOk="0">
                  <a:moveTo>
                    <a:pt x="0" y="134636"/>
                  </a:moveTo>
                  <a:cubicBezTo>
                    <a:pt x="148699" y="55332"/>
                    <a:pt x="664330" y="-12"/>
                    <a:pt x="1254379" y="1"/>
                  </a:cubicBezTo>
                  <a:cubicBezTo>
                    <a:pt x="1851842" y="14"/>
                    <a:pt x="2361951" y="58616"/>
                    <a:pt x="2513305" y="137371"/>
                  </a:cubicBezTo>
                  <a:cubicBezTo>
                    <a:pt x="2233753" y="61280"/>
                    <a:pt x="1985913" y="5945"/>
                    <a:pt x="1720374" y="17256"/>
                  </a:cubicBezTo>
                  <a:cubicBezTo>
                    <a:pt x="1552944" y="282849"/>
                    <a:pt x="1540545" y="786735"/>
                    <a:pt x="1581563" y="883389"/>
                  </a:cubicBezTo>
                  <a:cubicBezTo>
                    <a:pt x="1270675" y="967352"/>
                    <a:pt x="967515" y="1065183"/>
                    <a:pt x="655444" y="1186153"/>
                  </a:cubicBezTo>
                  <a:cubicBezTo>
                    <a:pt x="581860" y="665804"/>
                    <a:pt x="681025" y="294730"/>
                    <a:pt x="905613" y="9746"/>
                  </a:cubicBezTo>
                  <a:cubicBezTo>
                    <a:pt x="667056" y="-17098"/>
                    <a:pt x="60716" y="108188"/>
                    <a:pt x="0" y="134636"/>
                  </a:cubicBezTo>
                  <a:close/>
                </a:path>
                <a:path w="2513305" h="1186153" fill="none">
                  <a:moveTo>
                    <a:pt x="0" y="134636"/>
                  </a:moveTo>
                  <a:cubicBezTo>
                    <a:pt x="148699" y="55332"/>
                    <a:pt x="664330" y="-12"/>
                    <a:pt x="1254379" y="1"/>
                  </a:cubicBezTo>
                  <a:cubicBezTo>
                    <a:pt x="1851842" y="14"/>
                    <a:pt x="2371817" y="56752"/>
                    <a:pt x="2513305" y="137371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de-DE" sz="1000" dirty="0"/>
            </a:p>
          </p:txBody>
        </p:sp>
        <p:sp>
          <p:nvSpPr>
            <p:cNvPr id="29" name="Bogen 44"/>
            <p:cNvSpPr>
              <a:spLocks/>
            </p:cNvSpPr>
            <p:nvPr/>
          </p:nvSpPr>
          <p:spPr>
            <a:xfrm rot="13361462" flipH="1">
              <a:off x="5637163" y="3498024"/>
              <a:ext cx="1174774" cy="3240863"/>
            </a:xfrm>
            <a:custGeom>
              <a:avLst/>
              <a:gdLst>
                <a:gd name="connsiteX0" fmla="*/ 1705143 w 2880000"/>
                <a:gd name="connsiteY0" fmla="*/ 46163 h 5400000"/>
                <a:gd name="connsiteX1" fmla="*/ 2800475 w 2880000"/>
                <a:gd name="connsiteY1" fmla="*/ 1815152 h 5400000"/>
                <a:gd name="connsiteX2" fmla="*/ 2858322 w 2880000"/>
                <a:gd name="connsiteY2" fmla="*/ 3166730 h 5400000"/>
                <a:gd name="connsiteX3" fmla="*/ 1440000 w 2880000"/>
                <a:gd name="connsiteY3" fmla="*/ 2700000 h 5400000"/>
                <a:gd name="connsiteX4" fmla="*/ 1705143 w 2880000"/>
                <a:gd name="connsiteY4" fmla="*/ 46163 h 5400000"/>
                <a:gd name="connsiteX0" fmla="*/ 1705143 w 2880000"/>
                <a:gd name="connsiteY0" fmla="*/ 46163 h 5400000"/>
                <a:gd name="connsiteX1" fmla="*/ 2800475 w 2880000"/>
                <a:gd name="connsiteY1" fmla="*/ 1815152 h 5400000"/>
                <a:gd name="connsiteX2" fmla="*/ 2858322 w 2880000"/>
                <a:gd name="connsiteY2" fmla="*/ 3166730 h 5400000"/>
                <a:gd name="connsiteX0" fmla="*/ 6732 w 1181588"/>
                <a:gd name="connsiteY0" fmla="*/ 0 h 3269102"/>
                <a:gd name="connsiteX1" fmla="*/ 1102064 w 1181588"/>
                <a:gd name="connsiteY1" fmla="*/ 1768989 h 3269102"/>
                <a:gd name="connsiteX2" fmla="*/ 1159911 w 1181588"/>
                <a:gd name="connsiteY2" fmla="*/ 3120567 h 3269102"/>
                <a:gd name="connsiteX3" fmla="*/ 642684 w 1181588"/>
                <a:gd name="connsiteY3" fmla="*/ 3269102 h 3269102"/>
                <a:gd name="connsiteX4" fmla="*/ 6732 w 1181588"/>
                <a:gd name="connsiteY4" fmla="*/ 0 h 3269102"/>
                <a:gd name="connsiteX0" fmla="*/ 6732 w 1181588"/>
                <a:gd name="connsiteY0" fmla="*/ 0 h 3269102"/>
                <a:gd name="connsiteX1" fmla="*/ 1102064 w 1181588"/>
                <a:gd name="connsiteY1" fmla="*/ 1768989 h 3269102"/>
                <a:gd name="connsiteX2" fmla="*/ 1159911 w 1181588"/>
                <a:gd name="connsiteY2" fmla="*/ 3120567 h 3269102"/>
                <a:gd name="connsiteX0" fmla="*/ 6168 w 1181024"/>
                <a:gd name="connsiteY0" fmla="*/ 0 h 3178269"/>
                <a:gd name="connsiteX1" fmla="*/ 1101500 w 1181024"/>
                <a:gd name="connsiteY1" fmla="*/ 1768989 h 3178269"/>
                <a:gd name="connsiteX2" fmla="*/ 1159347 w 1181024"/>
                <a:gd name="connsiteY2" fmla="*/ 3120567 h 3178269"/>
                <a:gd name="connsiteX3" fmla="*/ 721593 w 1181024"/>
                <a:gd name="connsiteY3" fmla="*/ 3178269 h 3178269"/>
                <a:gd name="connsiteX4" fmla="*/ 6168 w 1181024"/>
                <a:gd name="connsiteY4" fmla="*/ 0 h 3178269"/>
                <a:gd name="connsiteX0" fmla="*/ 6168 w 1181024"/>
                <a:gd name="connsiteY0" fmla="*/ 0 h 3178269"/>
                <a:gd name="connsiteX1" fmla="*/ 1101500 w 1181024"/>
                <a:gd name="connsiteY1" fmla="*/ 1768989 h 3178269"/>
                <a:gd name="connsiteX2" fmla="*/ 1159347 w 1181024"/>
                <a:gd name="connsiteY2" fmla="*/ 3120567 h 3178269"/>
                <a:gd name="connsiteX0" fmla="*/ 6705 w 1181561"/>
                <a:gd name="connsiteY0" fmla="*/ 0 h 3242002"/>
                <a:gd name="connsiteX1" fmla="*/ 1102037 w 1181561"/>
                <a:gd name="connsiteY1" fmla="*/ 1768989 h 3242002"/>
                <a:gd name="connsiteX2" fmla="*/ 1159884 w 1181561"/>
                <a:gd name="connsiteY2" fmla="*/ 3120567 h 3242002"/>
                <a:gd name="connsiteX3" fmla="*/ 646058 w 1181561"/>
                <a:gd name="connsiteY3" fmla="*/ 3242002 h 3242002"/>
                <a:gd name="connsiteX4" fmla="*/ 6705 w 1181561"/>
                <a:gd name="connsiteY4" fmla="*/ 0 h 3242002"/>
                <a:gd name="connsiteX0" fmla="*/ 6705 w 1181561"/>
                <a:gd name="connsiteY0" fmla="*/ 0 h 3242002"/>
                <a:gd name="connsiteX1" fmla="*/ 1102037 w 1181561"/>
                <a:gd name="connsiteY1" fmla="*/ 1768989 h 3242002"/>
                <a:gd name="connsiteX2" fmla="*/ 1159884 w 1181561"/>
                <a:gd name="connsiteY2" fmla="*/ 3120567 h 3242002"/>
                <a:gd name="connsiteX0" fmla="*/ 7952 w 1182808"/>
                <a:gd name="connsiteY0" fmla="*/ 0 h 3242002"/>
                <a:gd name="connsiteX1" fmla="*/ 1103284 w 1182808"/>
                <a:gd name="connsiteY1" fmla="*/ 1768989 h 3242002"/>
                <a:gd name="connsiteX2" fmla="*/ 1161131 w 1182808"/>
                <a:gd name="connsiteY2" fmla="*/ 3120567 h 3242002"/>
                <a:gd name="connsiteX3" fmla="*/ 647305 w 1182808"/>
                <a:gd name="connsiteY3" fmla="*/ 3242002 h 3242002"/>
                <a:gd name="connsiteX4" fmla="*/ 1163062 w 1182808"/>
                <a:gd name="connsiteY4" fmla="*/ 2245176 h 3242002"/>
                <a:gd name="connsiteX5" fmla="*/ 7952 w 1182808"/>
                <a:gd name="connsiteY5" fmla="*/ 0 h 3242002"/>
                <a:gd name="connsiteX0" fmla="*/ 7952 w 1182808"/>
                <a:gd name="connsiteY0" fmla="*/ 0 h 3242002"/>
                <a:gd name="connsiteX1" fmla="*/ 1103284 w 1182808"/>
                <a:gd name="connsiteY1" fmla="*/ 1768989 h 3242002"/>
                <a:gd name="connsiteX2" fmla="*/ 1161131 w 1182808"/>
                <a:gd name="connsiteY2" fmla="*/ 3120567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3" fmla="*/ 639353 w 1174856"/>
                <a:gd name="connsiteY3" fmla="*/ 3242002 h 3242002"/>
                <a:gd name="connsiteX4" fmla="*/ 1155110 w 1174856"/>
                <a:gd name="connsiteY4" fmla="*/ 2245176 h 3242002"/>
                <a:gd name="connsiteX5" fmla="*/ 0 w 1174856"/>
                <a:gd name="connsiteY5" fmla="*/ 0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3" fmla="*/ 639353 w 1174856"/>
                <a:gd name="connsiteY3" fmla="*/ 3242002 h 3242002"/>
                <a:gd name="connsiteX4" fmla="*/ 1155110 w 1174856"/>
                <a:gd name="connsiteY4" fmla="*/ 2245176 h 3242002"/>
                <a:gd name="connsiteX5" fmla="*/ 0 w 1174856"/>
                <a:gd name="connsiteY5" fmla="*/ 0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3" fmla="*/ 639353 w 1174856"/>
                <a:gd name="connsiteY3" fmla="*/ 3242002 h 3242002"/>
                <a:gd name="connsiteX4" fmla="*/ 1155110 w 1174856"/>
                <a:gd name="connsiteY4" fmla="*/ 2245176 h 3242002"/>
                <a:gd name="connsiteX5" fmla="*/ 0 w 1174856"/>
                <a:gd name="connsiteY5" fmla="*/ 0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3" fmla="*/ 639353 w 1174856"/>
                <a:gd name="connsiteY3" fmla="*/ 3242002 h 3242002"/>
                <a:gd name="connsiteX4" fmla="*/ 1155110 w 1174856"/>
                <a:gd name="connsiteY4" fmla="*/ 2245176 h 3242002"/>
                <a:gd name="connsiteX5" fmla="*/ 0 w 1174856"/>
                <a:gd name="connsiteY5" fmla="*/ 0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3" fmla="*/ 639353 w 1174856"/>
                <a:gd name="connsiteY3" fmla="*/ 3242002 h 3242002"/>
                <a:gd name="connsiteX4" fmla="*/ 1155110 w 1174856"/>
                <a:gd name="connsiteY4" fmla="*/ 2245176 h 3242002"/>
                <a:gd name="connsiteX5" fmla="*/ 0 w 1174856"/>
                <a:gd name="connsiteY5" fmla="*/ 0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0" fmla="*/ 0 w 1183195"/>
                <a:gd name="connsiteY0" fmla="*/ 0 h 3242002"/>
                <a:gd name="connsiteX1" fmla="*/ 1095332 w 1183195"/>
                <a:gd name="connsiteY1" fmla="*/ 1768989 h 3242002"/>
                <a:gd name="connsiteX2" fmla="*/ 1153179 w 1183195"/>
                <a:gd name="connsiteY2" fmla="*/ 3120567 h 3242002"/>
                <a:gd name="connsiteX3" fmla="*/ 639353 w 1183195"/>
                <a:gd name="connsiteY3" fmla="*/ 3242002 h 3242002"/>
                <a:gd name="connsiteX4" fmla="*/ 779184 w 1183195"/>
                <a:gd name="connsiteY4" fmla="*/ 2952375 h 3242002"/>
                <a:gd name="connsiteX5" fmla="*/ 1155110 w 1183195"/>
                <a:gd name="connsiteY5" fmla="*/ 2245176 h 3242002"/>
                <a:gd name="connsiteX6" fmla="*/ 0 w 1183195"/>
                <a:gd name="connsiteY6" fmla="*/ 0 h 3242002"/>
                <a:gd name="connsiteX0" fmla="*/ 0 w 1183195"/>
                <a:gd name="connsiteY0" fmla="*/ 0 h 3242002"/>
                <a:gd name="connsiteX1" fmla="*/ 1095332 w 1183195"/>
                <a:gd name="connsiteY1" fmla="*/ 1768989 h 3242002"/>
                <a:gd name="connsiteX2" fmla="*/ 1153179 w 1183195"/>
                <a:gd name="connsiteY2" fmla="*/ 3120567 h 3242002"/>
                <a:gd name="connsiteX0" fmla="*/ 0 w 1183780"/>
                <a:gd name="connsiteY0" fmla="*/ 0 h 3242002"/>
                <a:gd name="connsiteX1" fmla="*/ 1095332 w 1183780"/>
                <a:gd name="connsiteY1" fmla="*/ 1768989 h 3242002"/>
                <a:gd name="connsiteX2" fmla="*/ 1153179 w 1183780"/>
                <a:gd name="connsiteY2" fmla="*/ 3120567 h 3242002"/>
                <a:gd name="connsiteX3" fmla="*/ 639353 w 1183780"/>
                <a:gd name="connsiteY3" fmla="*/ 3242002 h 3242002"/>
                <a:gd name="connsiteX4" fmla="*/ 790130 w 1183780"/>
                <a:gd name="connsiteY4" fmla="*/ 2945193 h 3242002"/>
                <a:gd name="connsiteX5" fmla="*/ 1155110 w 1183780"/>
                <a:gd name="connsiteY5" fmla="*/ 2245176 h 3242002"/>
                <a:gd name="connsiteX6" fmla="*/ 0 w 1183780"/>
                <a:gd name="connsiteY6" fmla="*/ 0 h 3242002"/>
                <a:gd name="connsiteX0" fmla="*/ 0 w 1183780"/>
                <a:gd name="connsiteY0" fmla="*/ 0 h 3242002"/>
                <a:gd name="connsiteX1" fmla="*/ 1095332 w 1183780"/>
                <a:gd name="connsiteY1" fmla="*/ 1768989 h 3242002"/>
                <a:gd name="connsiteX2" fmla="*/ 1153179 w 1183780"/>
                <a:gd name="connsiteY2" fmla="*/ 3120567 h 3242002"/>
                <a:gd name="connsiteX0" fmla="*/ 0 w 1183064"/>
                <a:gd name="connsiteY0" fmla="*/ 0 h 3242002"/>
                <a:gd name="connsiteX1" fmla="*/ 1095332 w 1183064"/>
                <a:gd name="connsiteY1" fmla="*/ 1768989 h 3242002"/>
                <a:gd name="connsiteX2" fmla="*/ 1153179 w 1183064"/>
                <a:gd name="connsiteY2" fmla="*/ 3120567 h 3242002"/>
                <a:gd name="connsiteX3" fmla="*/ 639353 w 1183064"/>
                <a:gd name="connsiteY3" fmla="*/ 3242002 h 3242002"/>
                <a:gd name="connsiteX4" fmla="*/ 776671 w 1183064"/>
                <a:gd name="connsiteY4" fmla="*/ 2945736 h 3242002"/>
                <a:gd name="connsiteX5" fmla="*/ 1155110 w 1183064"/>
                <a:gd name="connsiteY5" fmla="*/ 2245176 h 3242002"/>
                <a:gd name="connsiteX6" fmla="*/ 0 w 1183064"/>
                <a:gd name="connsiteY6" fmla="*/ 0 h 3242002"/>
                <a:gd name="connsiteX0" fmla="*/ 0 w 1183064"/>
                <a:gd name="connsiteY0" fmla="*/ 0 h 3242002"/>
                <a:gd name="connsiteX1" fmla="*/ 1095332 w 1183064"/>
                <a:gd name="connsiteY1" fmla="*/ 1768989 h 3242002"/>
                <a:gd name="connsiteX2" fmla="*/ 1153179 w 1183064"/>
                <a:gd name="connsiteY2" fmla="*/ 3120567 h 3242002"/>
                <a:gd name="connsiteX0" fmla="*/ 0 w 1183064"/>
                <a:gd name="connsiteY0" fmla="*/ 0 h 3242002"/>
                <a:gd name="connsiteX1" fmla="*/ 1095332 w 1183064"/>
                <a:gd name="connsiteY1" fmla="*/ 1768989 h 3242002"/>
                <a:gd name="connsiteX2" fmla="*/ 1153179 w 1183064"/>
                <a:gd name="connsiteY2" fmla="*/ 3120567 h 3242002"/>
                <a:gd name="connsiteX3" fmla="*/ 639353 w 1183064"/>
                <a:gd name="connsiteY3" fmla="*/ 3242002 h 3242002"/>
                <a:gd name="connsiteX4" fmla="*/ 776671 w 1183064"/>
                <a:gd name="connsiteY4" fmla="*/ 2945736 h 3242002"/>
                <a:gd name="connsiteX5" fmla="*/ 1155110 w 1183064"/>
                <a:gd name="connsiteY5" fmla="*/ 2245176 h 3242002"/>
                <a:gd name="connsiteX6" fmla="*/ 0 w 1183064"/>
                <a:gd name="connsiteY6" fmla="*/ 0 h 3242002"/>
                <a:gd name="connsiteX0" fmla="*/ 0 w 1183064"/>
                <a:gd name="connsiteY0" fmla="*/ 0 h 3242002"/>
                <a:gd name="connsiteX1" fmla="*/ 1095332 w 1183064"/>
                <a:gd name="connsiteY1" fmla="*/ 1768989 h 3242002"/>
                <a:gd name="connsiteX2" fmla="*/ 1153179 w 1183064"/>
                <a:gd name="connsiteY2" fmla="*/ 3120567 h 3242002"/>
                <a:gd name="connsiteX0" fmla="*/ 0 w 1183064"/>
                <a:gd name="connsiteY0" fmla="*/ 0 h 3242002"/>
                <a:gd name="connsiteX1" fmla="*/ 1095332 w 1183064"/>
                <a:gd name="connsiteY1" fmla="*/ 1768989 h 3242002"/>
                <a:gd name="connsiteX2" fmla="*/ 1153179 w 1183064"/>
                <a:gd name="connsiteY2" fmla="*/ 3120567 h 3242002"/>
                <a:gd name="connsiteX3" fmla="*/ 639353 w 1183064"/>
                <a:gd name="connsiteY3" fmla="*/ 3242002 h 3242002"/>
                <a:gd name="connsiteX4" fmla="*/ 776671 w 1183064"/>
                <a:gd name="connsiteY4" fmla="*/ 2945736 h 3242002"/>
                <a:gd name="connsiteX5" fmla="*/ 1155110 w 1183064"/>
                <a:gd name="connsiteY5" fmla="*/ 2245176 h 3242002"/>
                <a:gd name="connsiteX6" fmla="*/ 0 w 1183064"/>
                <a:gd name="connsiteY6" fmla="*/ 0 h 3242002"/>
                <a:gd name="connsiteX0" fmla="*/ 0 w 1183064"/>
                <a:gd name="connsiteY0" fmla="*/ 0 h 3242002"/>
                <a:gd name="connsiteX1" fmla="*/ 1095332 w 1183064"/>
                <a:gd name="connsiteY1" fmla="*/ 1768989 h 3242002"/>
                <a:gd name="connsiteX2" fmla="*/ 1153179 w 1183064"/>
                <a:gd name="connsiteY2" fmla="*/ 3120567 h 3242002"/>
                <a:gd name="connsiteX0" fmla="*/ 0 w 1183064"/>
                <a:gd name="connsiteY0" fmla="*/ 0 h 3242002"/>
                <a:gd name="connsiteX1" fmla="*/ 1095332 w 1183064"/>
                <a:gd name="connsiteY1" fmla="*/ 1768989 h 3242002"/>
                <a:gd name="connsiteX2" fmla="*/ 1153179 w 1183064"/>
                <a:gd name="connsiteY2" fmla="*/ 3120567 h 3242002"/>
                <a:gd name="connsiteX3" fmla="*/ 639353 w 1183064"/>
                <a:gd name="connsiteY3" fmla="*/ 3242002 h 3242002"/>
                <a:gd name="connsiteX4" fmla="*/ 776671 w 1183064"/>
                <a:gd name="connsiteY4" fmla="*/ 2945736 h 3242002"/>
                <a:gd name="connsiteX5" fmla="*/ 1155110 w 1183064"/>
                <a:gd name="connsiteY5" fmla="*/ 2245176 h 3242002"/>
                <a:gd name="connsiteX6" fmla="*/ 0 w 1183064"/>
                <a:gd name="connsiteY6" fmla="*/ 0 h 3242002"/>
                <a:gd name="connsiteX0" fmla="*/ 0 w 1183064"/>
                <a:gd name="connsiteY0" fmla="*/ 0 h 3242002"/>
                <a:gd name="connsiteX1" fmla="*/ 1095332 w 1183064"/>
                <a:gd name="connsiteY1" fmla="*/ 1768989 h 3242002"/>
                <a:gd name="connsiteX2" fmla="*/ 1153179 w 1183064"/>
                <a:gd name="connsiteY2" fmla="*/ 3120567 h 3242002"/>
                <a:gd name="connsiteX0" fmla="*/ 0 w 1183064"/>
                <a:gd name="connsiteY0" fmla="*/ 0 h 3242002"/>
                <a:gd name="connsiteX1" fmla="*/ 1095332 w 1183064"/>
                <a:gd name="connsiteY1" fmla="*/ 1768989 h 3242002"/>
                <a:gd name="connsiteX2" fmla="*/ 1153179 w 1183064"/>
                <a:gd name="connsiteY2" fmla="*/ 3120567 h 3242002"/>
                <a:gd name="connsiteX3" fmla="*/ 639353 w 1183064"/>
                <a:gd name="connsiteY3" fmla="*/ 3242002 h 3242002"/>
                <a:gd name="connsiteX4" fmla="*/ 776671 w 1183064"/>
                <a:gd name="connsiteY4" fmla="*/ 2945736 h 3242002"/>
                <a:gd name="connsiteX5" fmla="*/ 1155110 w 1183064"/>
                <a:gd name="connsiteY5" fmla="*/ 2245176 h 3242002"/>
                <a:gd name="connsiteX6" fmla="*/ 0 w 1183064"/>
                <a:gd name="connsiteY6" fmla="*/ 0 h 3242002"/>
                <a:gd name="connsiteX0" fmla="*/ 0 w 1183064"/>
                <a:gd name="connsiteY0" fmla="*/ 0 h 3242002"/>
                <a:gd name="connsiteX1" fmla="*/ 1095332 w 1183064"/>
                <a:gd name="connsiteY1" fmla="*/ 1768989 h 3242002"/>
                <a:gd name="connsiteX2" fmla="*/ 1153179 w 1183064"/>
                <a:gd name="connsiteY2" fmla="*/ 3120567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3" fmla="*/ 639353 w 1174856"/>
                <a:gd name="connsiteY3" fmla="*/ 3242002 h 3242002"/>
                <a:gd name="connsiteX4" fmla="*/ 776671 w 1174856"/>
                <a:gd name="connsiteY4" fmla="*/ 2945736 h 3242002"/>
                <a:gd name="connsiteX5" fmla="*/ 1155110 w 1174856"/>
                <a:gd name="connsiteY5" fmla="*/ 2245176 h 3242002"/>
                <a:gd name="connsiteX6" fmla="*/ 0 w 1174856"/>
                <a:gd name="connsiteY6" fmla="*/ 0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3" fmla="*/ 639353 w 1174856"/>
                <a:gd name="connsiteY3" fmla="*/ 3242002 h 3242002"/>
                <a:gd name="connsiteX4" fmla="*/ 776671 w 1174856"/>
                <a:gd name="connsiteY4" fmla="*/ 2945736 h 3242002"/>
                <a:gd name="connsiteX5" fmla="*/ 1155110 w 1174856"/>
                <a:gd name="connsiteY5" fmla="*/ 2245176 h 3242002"/>
                <a:gd name="connsiteX6" fmla="*/ 0 w 1174856"/>
                <a:gd name="connsiteY6" fmla="*/ 0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3" fmla="*/ 639353 w 1174856"/>
                <a:gd name="connsiteY3" fmla="*/ 3242002 h 3242002"/>
                <a:gd name="connsiteX4" fmla="*/ 776671 w 1174856"/>
                <a:gd name="connsiteY4" fmla="*/ 2945736 h 3242002"/>
                <a:gd name="connsiteX5" fmla="*/ 1155110 w 1174856"/>
                <a:gd name="connsiteY5" fmla="*/ 2245176 h 3242002"/>
                <a:gd name="connsiteX6" fmla="*/ 0 w 1174856"/>
                <a:gd name="connsiteY6" fmla="*/ 0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3" fmla="*/ 639353 w 1174856"/>
                <a:gd name="connsiteY3" fmla="*/ 3242002 h 3242002"/>
                <a:gd name="connsiteX4" fmla="*/ 818587 w 1174856"/>
                <a:gd name="connsiteY4" fmla="*/ 2703629 h 3242002"/>
                <a:gd name="connsiteX5" fmla="*/ 1155110 w 1174856"/>
                <a:gd name="connsiteY5" fmla="*/ 2245176 h 3242002"/>
                <a:gd name="connsiteX6" fmla="*/ 0 w 1174856"/>
                <a:gd name="connsiteY6" fmla="*/ 0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3" fmla="*/ 639353 w 1174856"/>
                <a:gd name="connsiteY3" fmla="*/ 3242002 h 3242002"/>
                <a:gd name="connsiteX4" fmla="*/ 845868 w 1174856"/>
                <a:gd name="connsiteY4" fmla="*/ 2711516 h 3242002"/>
                <a:gd name="connsiteX5" fmla="*/ 1155110 w 1174856"/>
                <a:gd name="connsiteY5" fmla="*/ 2245176 h 3242002"/>
                <a:gd name="connsiteX6" fmla="*/ 0 w 1174856"/>
                <a:gd name="connsiteY6" fmla="*/ 0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3" fmla="*/ 639353 w 1174856"/>
                <a:gd name="connsiteY3" fmla="*/ 3242002 h 3242002"/>
                <a:gd name="connsiteX4" fmla="*/ 845868 w 1174856"/>
                <a:gd name="connsiteY4" fmla="*/ 2711516 h 3242002"/>
                <a:gd name="connsiteX5" fmla="*/ 1155110 w 1174856"/>
                <a:gd name="connsiteY5" fmla="*/ 2245176 h 3242002"/>
                <a:gd name="connsiteX6" fmla="*/ 0 w 1174856"/>
                <a:gd name="connsiteY6" fmla="*/ 0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3" fmla="*/ 639353 w 1174856"/>
                <a:gd name="connsiteY3" fmla="*/ 3242002 h 3242002"/>
                <a:gd name="connsiteX4" fmla="*/ 845868 w 1174856"/>
                <a:gd name="connsiteY4" fmla="*/ 2711516 h 3242002"/>
                <a:gd name="connsiteX5" fmla="*/ 1155110 w 1174856"/>
                <a:gd name="connsiteY5" fmla="*/ 2245176 h 3242002"/>
                <a:gd name="connsiteX6" fmla="*/ 0 w 1174856"/>
                <a:gd name="connsiteY6" fmla="*/ 0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3" fmla="*/ 639353 w 1174856"/>
                <a:gd name="connsiteY3" fmla="*/ 3242002 h 3242002"/>
                <a:gd name="connsiteX4" fmla="*/ 845868 w 1174856"/>
                <a:gd name="connsiteY4" fmla="*/ 2711516 h 3242002"/>
                <a:gd name="connsiteX5" fmla="*/ 1150497 w 1174856"/>
                <a:gd name="connsiteY5" fmla="*/ 2409385 h 3242002"/>
                <a:gd name="connsiteX6" fmla="*/ 0 w 1174856"/>
                <a:gd name="connsiteY6" fmla="*/ 0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3" fmla="*/ 639353 w 1174856"/>
                <a:gd name="connsiteY3" fmla="*/ 3242002 h 3242002"/>
                <a:gd name="connsiteX4" fmla="*/ 845868 w 1174856"/>
                <a:gd name="connsiteY4" fmla="*/ 2711516 h 3242002"/>
                <a:gd name="connsiteX5" fmla="*/ 1150497 w 1174856"/>
                <a:gd name="connsiteY5" fmla="*/ 2409385 h 3242002"/>
                <a:gd name="connsiteX6" fmla="*/ 0 w 1174856"/>
                <a:gd name="connsiteY6" fmla="*/ 0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3" fmla="*/ 639353 w 1174856"/>
                <a:gd name="connsiteY3" fmla="*/ 3242002 h 3242002"/>
                <a:gd name="connsiteX4" fmla="*/ 845868 w 1174856"/>
                <a:gd name="connsiteY4" fmla="*/ 2711516 h 3242002"/>
                <a:gd name="connsiteX5" fmla="*/ 1150497 w 1174856"/>
                <a:gd name="connsiteY5" fmla="*/ 2409385 h 3242002"/>
                <a:gd name="connsiteX6" fmla="*/ 0 w 1174856"/>
                <a:gd name="connsiteY6" fmla="*/ 0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3" fmla="*/ 639353 w 1174856"/>
                <a:gd name="connsiteY3" fmla="*/ 3242002 h 3242002"/>
                <a:gd name="connsiteX4" fmla="*/ 845868 w 1174856"/>
                <a:gd name="connsiteY4" fmla="*/ 2711516 h 3242002"/>
                <a:gd name="connsiteX5" fmla="*/ 1150497 w 1174856"/>
                <a:gd name="connsiteY5" fmla="*/ 2409385 h 3242002"/>
                <a:gd name="connsiteX6" fmla="*/ 0 w 1174856"/>
                <a:gd name="connsiteY6" fmla="*/ 0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3" fmla="*/ 639353 w 1174856"/>
                <a:gd name="connsiteY3" fmla="*/ 3242002 h 3242002"/>
                <a:gd name="connsiteX4" fmla="*/ 845868 w 1174856"/>
                <a:gd name="connsiteY4" fmla="*/ 2711516 h 3242002"/>
                <a:gd name="connsiteX5" fmla="*/ 1150497 w 1174856"/>
                <a:gd name="connsiteY5" fmla="*/ 2409385 h 3242002"/>
                <a:gd name="connsiteX6" fmla="*/ 0 w 1174856"/>
                <a:gd name="connsiteY6" fmla="*/ 0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3" fmla="*/ 639353 w 1174856"/>
                <a:gd name="connsiteY3" fmla="*/ 3242002 h 3242002"/>
                <a:gd name="connsiteX4" fmla="*/ 845868 w 1174856"/>
                <a:gd name="connsiteY4" fmla="*/ 2711516 h 3242002"/>
                <a:gd name="connsiteX5" fmla="*/ 1150497 w 1174856"/>
                <a:gd name="connsiteY5" fmla="*/ 2409385 h 3242002"/>
                <a:gd name="connsiteX6" fmla="*/ 0 w 1174856"/>
                <a:gd name="connsiteY6" fmla="*/ 0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3" fmla="*/ 639353 w 1174856"/>
                <a:gd name="connsiteY3" fmla="*/ 3242002 h 3242002"/>
                <a:gd name="connsiteX4" fmla="*/ 845868 w 1174856"/>
                <a:gd name="connsiteY4" fmla="*/ 2711516 h 3242002"/>
                <a:gd name="connsiteX5" fmla="*/ 1150497 w 1174856"/>
                <a:gd name="connsiteY5" fmla="*/ 2409385 h 3242002"/>
                <a:gd name="connsiteX6" fmla="*/ 0 w 1174856"/>
                <a:gd name="connsiteY6" fmla="*/ 0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  <a:gd name="connsiteX3" fmla="*/ 639353 w 1174856"/>
                <a:gd name="connsiteY3" fmla="*/ 3242002 h 3242002"/>
                <a:gd name="connsiteX4" fmla="*/ 845868 w 1174856"/>
                <a:gd name="connsiteY4" fmla="*/ 2711516 h 3242002"/>
                <a:gd name="connsiteX5" fmla="*/ 1150497 w 1174856"/>
                <a:gd name="connsiteY5" fmla="*/ 2409385 h 3242002"/>
                <a:gd name="connsiteX6" fmla="*/ 0 w 1174856"/>
                <a:gd name="connsiteY6" fmla="*/ 0 h 3242002"/>
                <a:gd name="connsiteX0" fmla="*/ 0 w 1174856"/>
                <a:gd name="connsiteY0" fmla="*/ 0 h 3242002"/>
                <a:gd name="connsiteX1" fmla="*/ 1095332 w 1174856"/>
                <a:gd name="connsiteY1" fmla="*/ 1768989 h 3242002"/>
                <a:gd name="connsiteX2" fmla="*/ 1153179 w 1174856"/>
                <a:gd name="connsiteY2" fmla="*/ 3120567 h 3242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74856" h="3242002" stroke="0" extrusionOk="0">
                  <a:moveTo>
                    <a:pt x="0" y="0"/>
                  </a:moveTo>
                  <a:cubicBezTo>
                    <a:pt x="507955" y="178416"/>
                    <a:pt x="925969" y="853519"/>
                    <a:pt x="1095332" y="1768989"/>
                  </a:cubicBezTo>
                  <a:cubicBezTo>
                    <a:pt x="1175616" y="2202954"/>
                    <a:pt x="1195526" y="2668149"/>
                    <a:pt x="1153179" y="3120567"/>
                  </a:cubicBezTo>
                  <a:lnTo>
                    <a:pt x="639353" y="3242002"/>
                  </a:lnTo>
                  <a:cubicBezTo>
                    <a:pt x="658969" y="3193815"/>
                    <a:pt x="799383" y="2853592"/>
                    <a:pt x="845868" y="2711516"/>
                  </a:cubicBezTo>
                  <a:cubicBezTo>
                    <a:pt x="968280" y="2613561"/>
                    <a:pt x="1023562" y="2560164"/>
                    <a:pt x="1150497" y="2409385"/>
                  </a:cubicBezTo>
                  <a:cubicBezTo>
                    <a:pt x="1131426" y="1029680"/>
                    <a:pt x="502647" y="178210"/>
                    <a:pt x="0" y="0"/>
                  </a:cubicBezTo>
                  <a:close/>
                </a:path>
                <a:path w="1174856" h="3242002" fill="none">
                  <a:moveTo>
                    <a:pt x="0" y="0"/>
                  </a:moveTo>
                  <a:cubicBezTo>
                    <a:pt x="507955" y="178416"/>
                    <a:pt x="925969" y="853519"/>
                    <a:pt x="1095332" y="1768989"/>
                  </a:cubicBezTo>
                  <a:cubicBezTo>
                    <a:pt x="1175616" y="2202954"/>
                    <a:pt x="1195526" y="2668149"/>
                    <a:pt x="1153179" y="3120567"/>
                  </a:cubicBezTo>
                </a:path>
              </a:pathLst>
            </a:custGeom>
            <a:noFill/>
            <a:ln w="38100" cap="rnd"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de-DE" sz="1000" dirty="0"/>
            </a:p>
          </p:txBody>
        </p:sp>
        <p:sp>
          <p:nvSpPr>
            <p:cNvPr id="30" name="Textfeld 29"/>
            <p:cNvSpPr txBox="1"/>
            <p:nvPr/>
          </p:nvSpPr>
          <p:spPr>
            <a:xfrm>
              <a:off x="2554886" y="3101453"/>
              <a:ext cx="672672" cy="407077"/>
            </a:xfrm>
            <a:custGeom>
              <a:avLst/>
              <a:gdLst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633" h="400110">
                  <a:moveTo>
                    <a:pt x="0" y="0"/>
                  </a:moveTo>
                  <a:cubicBezTo>
                    <a:pt x="104919" y="120650"/>
                    <a:pt x="336839" y="114300"/>
                    <a:pt x="457633" y="0"/>
                  </a:cubicBezTo>
                  <a:cubicBezTo>
                    <a:pt x="336983" y="117495"/>
                    <a:pt x="336983" y="279440"/>
                    <a:pt x="457633" y="400110"/>
                  </a:cubicBezTo>
                  <a:cubicBezTo>
                    <a:pt x="340014" y="279460"/>
                    <a:pt x="89044" y="292160"/>
                    <a:pt x="0" y="400110"/>
                  </a:cubicBezTo>
                  <a:cubicBezTo>
                    <a:pt x="92075" y="288965"/>
                    <a:pt x="104775" y="12067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de-DE" sz="1000" b="1" dirty="0"/>
                <a:t>10</a:t>
              </a:r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2843174" y="3965507"/>
              <a:ext cx="648648" cy="407078"/>
            </a:xfrm>
            <a:custGeom>
              <a:avLst/>
              <a:gdLst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633" h="400110">
                  <a:moveTo>
                    <a:pt x="0" y="0"/>
                  </a:moveTo>
                  <a:cubicBezTo>
                    <a:pt x="104919" y="127000"/>
                    <a:pt x="327314" y="111125"/>
                    <a:pt x="457633" y="0"/>
                  </a:cubicBezTo>
                  <a:cubicBezTo>
                    <a:pt x="324283" y="111145"/>
                    <a:pt x="352858" y="292140"/>
                    <a:pt x="457633" y="400110"/>
                  </a:cubicBezTo>
                  <a:cubicBezTo>
                    <a:pt x="352714" y="295335"/>
                    <a:pt x="98569" y="288985"/>
                    <a:pt x="0" y="400110"/>
                  </a:cubicBezTo>
                  <a:cubicBezTo>
                    <a:pt x="92075" y="295315"/>
                    <a:pt x="101600" y="12067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de-DE" sz="1000" b="1" dirty="0"/>
                <a:t>11</a:t>
              </a:r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5841368" y="3965507"/>
              <a:ext cx="660659" cy="407078"/>
            </a:xfrm>
            <a:custGeom>
              <a:avLst/>
              <a:gdLst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633" h="400110">
                  <a:moveTo>
                    <a:pt x="0" y="0"/>
                  </a:moveTo>
                  <a:cubicBezTo>
                    <a:pt x="101744" y="123825"/>
                    <a:pt x="340014" y="107950"/>
                    <a:pt x="457633" y="0"/>
                  </a:cubicBezTo>
                  <a:cubicBezTo>
                    <a:pt x="340158" y="107970"/>
                    <a:pt x="343333" y="288965"/>
                    <a:pt x="457633" y="400110"/>
                  </a:cubicBezTo>
                  <a:cubicBezTo>
                    <a:pt x="340014" y="285810"/>
                    <a:pt x="104919" y="295335"/>
                    <a:pt x="0" y="400110"/>
                  </a:cubicBezTo>
                  <a:cubicBezTo>
                    <a:pt x="104775" y="298490"/>
                    <a:pt x="104775" y="123845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de-DE" sz="1000" b="1" dirty="0"/>
                <a:t>14</a:t>
              </a:r>
            </a:p>
          </p:txBody>
        </p:sp>
        <p:sp>
          <p:nvSpPr>
            <p:cNvPr id="33" name="Bogen 137"/>
            <p:cNvSpPr/>
            <p:nvPr/>
          </p:nvSpPr>
          <p:spPr>
            <a:xfrm rot="11295470" flipV="1">
              <a:off x="4498426" y="3400852"/>
              <a:ext cx="2176574" cy="1047896"/>
            </a:xfrm>
            <a:custGeom>
              <a:avLst/>
              <a:gdLst>
                <a:gd name="connsiteX0" fmla="*/ 74437 w 3516436"/>
                <a:gd name="connsiteY0" fmla="*/ 717949 h 2016398"/>
                <a:gd name="connsiteX1" fmla="*/ 1273219 w 3516436"/>
                <a:gd name="connsiteY1" fmla="*/ 39117 h 2016398"/>
                <a:gd name="connsiteX2" fmla="*/ 2252209 w 3516436"/>
                <a:gd name="connsiteY2" fmla="*/ 40612 h 2016398"/>
                <a:gd name="connsiteX3" fmla="*/ 1758218 w 3516436"/>
                <a:gd name="connsiteY3" fmla="*/ 1008199 h 2016398"/>
                <a:gd name="connsiteX4" fmla="*/ 74437 w 3516436"/>
                <a:gd name="connsiteY4" fmla="*/ 717949 h 2016398"/>
                <a:gd name="connsiteX0" fmla="*/ 74437 w 3516436"/>
                <a:gd name="connsiteY0" fmla="*/ 717949 h 2016398"/>
                <a:gd name="connsiteX1" fmla="*/ 1273219 w 3516436"/>
                <a:gd name="connsiteY1" fmla="*/ 39117 h 2016398"/>
                <a:gd name="connsiteX2" fmla="*/ 2252209 w 3516436"/>
                <a:gd name="connsiteY2" fmla="*/ 40612 h 2016398"/>
                <a:gd name="connsiteX0" fmla="*/ 0 w 2177772"/>
                <a:gd name="connsiteY0" fmla="*/ 717949 h 986952"/>
                <a:gd name="connsiteX1" fmla="*/ 1198782 w 2177772"/>
                <a:gd name="connsiteY1" fmla="*/ 39117 h 986952"/>
                <a:gd name="connsiteX2" fmla="*/ 2177772 w 2177772"/>
                <a:gd name="connsiteY2" fmla="*/ 40612 h 986952"/>
                <a:gd name="connsiteX3" fmla="*/ 2050326 w 2177772"/>
                <a:gd name="connsiteY3" fmla="*/ 986952 h 986952"/>
                <a:gd name="connsiteX4" fmla="*/ 0 w 2177772"/>
                <a:gd name="connsiteY4" fmla="*/ 717949 h 986952"/>
                <a:gd name="connsiteX0" fmla="*/ 0 w 2177772"/>
                <a:gd name="connsiteY0" fmla="*/ 717949 h 986952"/>
                <a:gd name="connsiteX1" fmla="*/ 1198782 w 2177772"/>
                <a:gd name="connsiteY1" fmla="*/ 39117 h 986952"/>
                <a:gd name="connsiteX2" fmla="*/ 2177772 w 2177772"/>
                <a:gd name="connsiteY2" fmla="*/ 40612 h 986952"/>
                <a:gd name="connsiteX0" fmla="*/ 0 w 2177772"/>
                <a:gd name="connsiteY0" fmla="*/ 717949 h 1029201"/>
                <a:gd name="connsiteX1" fmla="*/ 1198782 w 2177772"/>
                <a:gd name="connsiteY1" fmla="*/ 39117 h 1029201"/>
                <a:gd name="connsiteX2" fmla="*/ 2177772 w 2177772"/>
                <a:gd name="connsiteY2" fmla="*/ 40612 h 1029201"/>
                <a:gd name="connsiteX3" fmla="*/ 2050326 w 2177772"/>
                <a:gd name="connsiteY3" fmla="*/ 986952 h 1029201"/>
                <a:gd name="connsiteX4" fmla="*/ 1307211 w 2177772"/>
                <a:gd name="connsiteY4" fmla="*/ 832361 h 1029201"/>
                <a:gd name="connsiteX5" fmla="*/ 0 w 2177772"/>
                <a:gd name="connsiteY5" fmla="*/ 717949 h 1029201"/>
                <a:gd name="connsiteX0" fmla="*/ 0 w 2177772"/>
                <a:gd name="connsiteY0" fmla="*/ 717949 h 1029201"/>
                <a:gd name="connsiteX1" fmla="*/ 1198782 w 2177772"/>
                <a:gd name="connsiteY1" fmla="*/ 39117 h 1029201"/>
                <a:gd name="connsiteX2" fmla="*/ 2177772 w 2177772"/>
                <a:gd name="connsiteY2" fmla="*/ 40612 h 1029201"/>
                <a:gd name="connsiteX0" fmla="*/ 0 w 2177772"/>
                <a:gd name="connsiteY0" fmla="*/ 717949 h 1022477"/>
                <a:gd name="connsiteX1" fmla="*/ 1198782 w 2177772"/>
                <a:gd name="connsiteY1" fmla="*/ 39117 h 1022477"/>
                <a:gd name="connsiteX2" fmla="*/ 2177772 w 2177772"/>
                <a:gd name="connsiteY2" fmla="*/ 40612 h 1022477"/>
                <a:gd name="connsiteX3" fmla="*/ 2041812 w 2177772"/>
                <a:gd name="connsiteY3" fmla="*/ 979300 h 1022477"/>
                <a:gd name="connsiteX4" fmla="*/ 1307211 w 2177772"/>
                <a:gd name="connsiteY4" fmla="*/ 832361 h 1022477"/>
                <a:gd name="connsiteX5" fmla="*/ 0 w 2177772"/>
                <a:gd name="connsiteY5" fmla="*/ 717949 h 1022477"/>
                <a:gd name="connsiteX0" fmla="*/ 0 w 2177772"/>
                <a:gd name="connsiteY0" fmla="*/ 717949 h 1022477"/>
                <a:gd name="connsiteX1" fmla="*/ 1198782 w 2177772"/>
                <a:gd name="connsiteY1" fmla="*/ 39117 h 1022477"/>
                <a:gd name="connsiteX2" fmla="*/ 2177772 w 2177772"/>
                <a:gd name="connsiteY2" fmla="*/ 40612 h 1022477"/>
                <a:gd name="connsiteX0" fmla="*/ 0 w 2177772"/>
                <a:gd name="connsiteY0" fmla="*/ 717949 h 1083053"/>
                <a:gd name="connsiteX1" fmla="*/ 1198782 w 2177772"/>
                <a:gd name="connsiteY1" fmla="*/ 39117 h 1083053"/>
                <a:gd name="connsiteX2" fmla="*/ 2177772 w 2177772"/>
                <a:gd name="connsiteY2" fmla="*/ 40612 h 1083053"/>
                <a:gd name="connsiteX3" fmla="*/ 2041812 w 2177772"/>
                <a:gd name="connsiteY3" fmla="*/ 979300 h 1083053"/>
                <a:gd name="connsiteX4" fmla="*/ 1057980 w 2177772"/>
                <a:gd name="connsiteY4" fmla="*/ 1046434 h 1083053"/>
                <a:gd name="connsiteX5" fmla="*/ 0 w 2177772"/>
                <a:gd name="connsiteY5" fmla="*/ 717949 h 1083053"/>
                <a:gd name="connsiteX0" fmla="*/ 0 w 2177772"/>
                <a:gd name="connsiteY0" fmla="*/ 717949 h 1083053"/>
                <a:gd name="connsiteX1" fmla="*/ 1198782 w 2177772"/>
                <a:gd name="connsiteY1" fmla="*/ 39117 h 1083053"/>
                <a:gd name="connsiteX2" fmla="*/ 2177772 w 2177772"/>
                <a:gd name="connsiteY2" fmla="*/ 40612 h 1083053"/>
                <a:gd name="connsiteX0" fmla="*/ 6640 w 2184412"/>
                <a:gd name="connsiteY0" fmla="*/ 717949 h 1083053"/>
                <a:gd name="connsiteX1" fmla="*/ 1205422 w 2184412"/>
                <a:gd name="connsiteY1" fmla="*/ 39117 h 1083053"/>
                <a:gd name="connsiteX2" fmla="*/ 2184412 w 2184412"/>
                <a:gd name="connsiteY2" fmla="*/ 40612 h 1083053"/>
                <a:gd name="connsiteX3" fmla="*/ 2048452 w 2184412"/>
                <a:gd name="connsiteY3" fmla="*/ 979300 h 1083053"/>
                <a:gd name="connsiteX4" fmla="*/ 1064620 w 2184412"/>
                <a:gd name="connsiteY4" fmla="*/ 1046434 h 1083053"/>
                <a:gd name="connsiteX5" fmla="*/ 1013834 w 2184412"/>
                <a:gd name="connsiteY5" fmla="*/ 81025 h 1083053"/>
                <a:gd name="connsiteX6" fmla="*/ 6640 w 2184412"/>
                <a:gd name="connsiteY6" fmla="*/ 717949 h 1083053"/>
                <a:gd name="connsiteX0" fmla="*/ 6640 w 2184412"/>
                <a:gd name="connsiteY0" fmla="*/ 717949 h 1083053"/>
                <a:gd name="connsiteX1" fmla="*/ 1205422 w 2184412"/>
                <a:gd name="connsiteY1" fmla="*/ 39117 h 1083053"/>
                <a:gd name="connsiteX2" fmla="*/ 2184412 w 2184412"/>
                <a:gd name="connsiteY2" fmla="*/ 40612 h 1083053"/>
                <a:gd name="connsiteX0" fmla="*/ 6640 w 2184412"/>
                <a:gd name="connsiteY0" fmla="*/ 717949 h 1083053"/>
                <a:gd name="connsiteX1" fmla="*/ 1205422 w 2184412"/>
                <a:gd name="connsiteY1" fmla="*/ 39117 h 1083053"/>
                <a:gd name="connsiteX2" fmla="*/ 2184412 w 2184412"/>
                <a:gd name="connsiteY2" fmla="*/ 40612 h 1083053"/>
                <a:gd name="connsiteX3" fmla="*/ 2048452 w 2184412"/>
                <a:gd name="connsiteY3" fmla="*/ 979300 h 1083053"/>
                <a:gd name="connsiteX4" fmla="*/ 1064620 w 2184412"/>
                <a:gd name="connsiteY4" fmla="*/ 1046434 h 1083053"/>
                <a:gd name="connsiteX5" fmla="*/ 1013834 w 2184412"/>
                <a:gd name="connsiteY5" fmla="*/ 81025 h 1083053"/>
                <a:gd name="connsiteX6" fmla="*/ 6640 w 2184412"/>
                <a:gd name="connsiteY6" fmla="*/ 717949 h 1083053"/>
                <a:gd name="connsiteX0" fmla="*/ 6640 w 2184412"/>
                <a:gd name="connsiteY0" fmla="*/ 717949 h 1083053"/>
                <a:gd name="connsiteX1" fmla="*/ 1205422 w 2184412"/>
                <a:gd name="connsiteY1" fmla="*/ 39117 h 1083053"/>
                <a:gd name="connsiteX2" fmla="*/ 2184412 w 2184412"/>
                <a:gd name="connsiteY2" fmla="*/ 40612 h 1083053"/>
                <a:gd name="connsiteX0" fmla="*/ 6640 w 2184412"/>
                <a:gd name="connsiteY0" fmla="*/ 717949 h 1053644"/>
                <a:gd name="connsiteX1" fmla="*/ 1205422 w 2184412"/>
                <a:gd name="connsiteY1" fmla="*/ 39117 h 1053644"/>
                <a:gd name="connsiteX2" fmla="*/ 2184412 w 2184412"/>
                <a:gd name="connsiteY2" fmla="*/ 40612 h 1053644"/>
                <a:gd name="connsiteX3" fmla="*/ 2048452 w 2184412"/>
                <a:gd name="connsiteY3" fmla="*/ 979300 h 1053644"/>
                <a:gd name="connsiteX4" fmla="*/ 1064620 w 2184412"/>
                <a:gd name="connsiteY4" fmla="*/ 1046434 h 1053644"/>
                <a:gd name="connsiteX5" fmla="*/ 1013834 w 2184412"/>
                <a:gd name="connsiteY5" fmla="*/ 81025 h 1053644"/>
                <a:gd name="connsiteX6" fmla="*/ 6640 w 2184412"/>
                <a:gd name="connsiteY6" fmla="*/ 717949 h 1053644"/>
                <a:gd name="connsiteX0" fmla="*/ 6640 w 2184412"/>
                <a:gd name="connsiteY0" fmla="*/ 717949 h 1053644"/>
                <a:gd name="connsiteX1" fmla="*/ 1205422 w 2184412"/>
                <a:gd name="connsiteY1" fmla="*/ 39117 h 1053644"/>
                <a:gd name="connsiteX2" fmla="*/ 2184412 w 2184412"/>
                <a:gd name="connsiteY2" fmla="*/ 40612 h 1053644"/>
                <a:gd name="connsiteX0" fmla="*/ 6640 w 2184412"/>
                <a:gd name="connsiteY0" fmla="*/ 717949 h 1046434"/>
                <a:gd name="connsiteX1" fmla="*/ 1205422 w 2184412"/>
                <a:gd name="connsiteY1" fmla="*/ 39117 h 1046434"/>
                <a:gd name="connsiteX2" fmla="*/ 2184412 w 2184412"/>
                <a:gd name="connsiteY2" fmla="*/ 40612 h 1046434"/>
                <a:gd name="connsiteX3" fmla="*/ 2048452 w 2184412"/>
                <a:gd name="connsiteY3" fmla="*/ 979300 h 1046434"/>
                <a:gd name="connsiteX4" fmla="*/ 1064620 w 2184412"/>
                <a:gd name="connsiteY4" fmla="*/ 1046434 h 1046434"/>
                <a:gd name="connsiteX5" fmla="*/ 1013834 w 2184412"/>
                <a:gd name="connsiteY5" fmla="*/ 81025 h 1046434"/>
                <a:gd name="connsiteX6" fmla="*/ 6640 w 2184412"/>
                <a:gd name="connsiteY6" fmla="*/ 717949 h 1046434"/>
                <a:gd name="connsiteX0" fmla="*/ 6640 w 2184412"/>
                <a:gd name="connsiteY0" fmla="*/ 717949 h 1046434"/>
                <a:gd name="connsiteX1" fmla="*/ 1205422 w 2184412"/>
                <a:gd name="connsiteY1" fmla="*/ 39117 h 1046434"/>
                <a:gd name="connsiteX2" fmla="*/ 2184412 w 2184412"/>
                <a:gd name="connsiteY2" fmla="*/ 40612 h 1046434"/>
                <a:gd name="connsiteX0" fmla="*/ 6640 w 2184412"/>
                <a:gd name="connsiteY0" fmla="*/ 717949 h 1046434"/>
                <a:gd name="connsiteX1" fmla="*/ 1205422 w 2184412"/>
                <a:gd name="connsiteY1" fmla="*/ 39117 h 1046434"/>
                <a:gd name="connsiteX2" fmla="*/ 2184412 w 2184412"/>
                <a:gd name="connsiteY2" fmla="*/ 40612 h 1046434"/>
                <a:gd name="connsiteX3" fmla="*/ 2048452 w 2184412"/>
                <a:gd name="connsiteY3" fmla="*/ 979300 h 1046434"/>
                <a:gd name="connsiteX4" fmla="*/ 1064620 w 2184412"/>
                <a:gd name="connsiteY4" fmla="*/ 1046434 h 1046434"/>
                <a:gd name="connsiteX5" fmla="*/ 1013834 w 2184412"/>
                <a:gd name="connsiteY5" fmla="*/ 81025 h 1046434"/>
                <a:gd name="connsiteX6" fmla="*/ 6640 w 2184412"/>
                <a:gd name="connsiteY6" fmla="*/ 717949 h 1046434"/>
                <a:gd name="connsiteX0" fmla="*/ 6640 w 2184412"/>
                <a:gd name="connsiteY0" fmla="*/ 717949 h 1046434"/>
                <a:gd name="connsiteX1" fmla="*/ 1205422 w 2184412"/>
                <a:gd name="connsiteY1" fmla="*/ 39117 h 1046434"/>
                <a:gd name="connsiteX2" fmla="*/ 2184412 w 2184412"/>
                <a:gd name="connsiteY2" fmla="*/ 40612 h 1046434"/>
                <a:gd name="connsiteX0" fmla="*/ 6640 w 2184412"/>
                <a:gd name="connsiteY0" fmla="*/ 717949 h 1046434"/>
                <a:gd name="connsiteX1" fmla="*/ 1205422 w 2184412"/>
                <a:gd name="connsiteY1" fmla="*/ 39117 h 1046434"/>
                <a:gd name="connsiteX2" fmla="*/ 2184412 w 2184412"/>
                <a:gd name="connsiteY2" fmla="*/ 40612 h 1046434"/>
                <a:gd name="connsiteX3" fmla="*/ 2048452 w 2184412"/>
                <a:gd name="connsiteY3" fmla="*/ 979300 h 1046434"/>
                <a:gd name="connsiteX4" fmla="*/ 1064620 w 2184412"/>
                <a:gd name="connsiteY4" fmla="*/ 1046434 h 1046434"/>
                <a:gd name="connsiteX5" fmla="*/ 1013834 w 2184412"/>
                <a:gd name="connsiteY5" fmla="*/ 81025 h 1046434"/>
                <a:gd name="connsiteX6" fmla="*/ 6640 w 2184412"/>
                <a:gd name="connsiteY6" fmla="*/ 717949 h 1046434"/>
                <a:gd name="connsiteX0" fmla="*/ 6640 w 2184412"/>
                <a:gd name="connsiteY0" fmla="*/ 717949 h 1046434"/>
                <a:gd name="connsiteX1" fmla="*/ 1205422 w 2184412"/>
                <a:gd name="connsiteY1" fmla="*/ 39117 h 1046434"/>
                <a:gd name="connsiteX2" fmla="*/ 2184412 w 2184412"/>
                <a:gd name="connsiteY2" fmla="*/ 40612 h 1046434"/>
                <a:gd name="connsiteX0" fmla="*/ 6640 w 2184412"/>
                <a:gd name="connsiteY0" fmla="*/ 717949 h 1046434"/>
                <a:gd name="connsiteX1" fmla="*/ 1205422 w 2184412"/>
                <a:gd name="connsiteY1" fmla="*/ 39117 h 1046434"/>
                <a:gd name="connsiteX2" fmla="*/ 2184412 w 2184412"/>
                <a:gd name="connsiteY2" fmla="*/ 40612 h 1046434"/>
                <a:gd name="connsiteX3" fmla="*/ 2048452 w 2184412"/>
                <a:gd name="connsiteY3" fmla="*/ 979300 h 1046434"/>
                <a:gd name="connsiteX4" fmla="*/ 1064620 w 2184412"/>
                <a:gd name="connsiteY4" fmla="*/ 1046434 h 1046434"/>
                <a:gd name="connsiteX5" fmla="*/ 1013834 w 2184412"/>
                <a:gd name="connsiteY5" fmla="*/ 81025 h 1046434"/>
                <a:gd name="connsiteX6" fmla="*/ 6640 w 2184412"/>
                <a:gd name="connsiteY6" fmla="*/ 717949 h 1046434"/>
                <a:gd name="connsiteX0" fmla="*/ 6640 w 2184412"/>
                <a:gd name="connsiteY0" fmla="*/ 717949 h 1046434"/>
                <a:gd name="connsiteX1" fmla="*/ 1205422 w 2184412"/>
                <a:gd name="connsiteY1" fmla="*/ 39117 h 1046434"/>
                <a:gd name="connsiteX2" fmla="*/ 2184412 w 2184412"/>
                <a:gd name="connsiteY2" fmla="*/ 40612 h 1046434"/>
                <a:gd name="connsiteX0" fmla="*/ 6640 w 2184412"/>
                <a:gd name="connsiteY0" fmla="*/ 717949 h 1046434"/>
                <a:gd name="connsiteX1" fmla="*/ 1205422 w 2184412"/>
                <a:gd name="connsiteY1" fmla="*/ 39117 h 1046434"/>
                <a:gd name="connsiteX2" fmla="*/ 2184412 w 2184412"/>
                <a:gd name="connsiteY2" fmla="*/ 40612 h 1046434"/>
                <a:gd name="connsiteX3" fmla="*/ 2048452 w 2184412"/>
                <a:gd name="connsiteY3" fmla="*/ 979300 h 1046434"/>
                <a:gd name="connsiteX4" fmla="*/ 1064620 w 2184412"/>
                <a:gd name="connsiteY4" fmla="*/ 1046434 h 1046434"/>
                <a:gd name="connsiteX5" fmla="*/ 1013834 w 2184412"/>
                <a:gd name="connsiteY5" fmla="*/ 81025 h 1046434"/>
                <a:gd name="connsiteX6" fmla="*/ 6640 w 2184412"/>
                <a:gd name="connsiteY6" fmla="*/ 717949 h 1046434"/>
                <a:gd name="connsiteX0" fmla="*/ 6640 w 2184412"/>
                <a:gd name="connsiteY0" fmla="*/ 717949 h 1046434"/>
                <a:gd name="connsiteX1" fmla="*/ 1205422 w 2184412"/>
                <a:gd name="connsiteY1" fmla="*/ 39117 h 1046434"/>
                <a:gd name="connsiteX2" fmla="*/ 2184412 w 2184412"/>
                <a:gd name="connsiteY2" fmla="*/ 40612 h 1046434"/>
                <a:gd name="connsiteX0" fmla="*/ 6691 w 2184463"/>
                <a:gd name="connsiteY0" fmla="*/ 717949 h 1046434"/>
                <a:gd name="connsiteX1" fmla="*/ 1205473 w 2184463"/>
                <a:gd name="connsiteY1" fmla="*/ 39117 h 1046434"/>
                <a:gd name="connsiteX2" fmla="*/ 2184463 w 2184463"/>
                <a:gd name="connsiteY2" fmla="*/ 40612 h 1046434"/>
                <a:gd name="connsiteX3" fmla="*/ 2048503 w 2184463"/>
                <a:gd name="connsiteY3" fmla="*/ 979300 h 1046434"/>
                <a:gd name="connsiteX4" fmla="*/ 1064671 w 2184463"/>
                <a:gd name="connsiteY4" fmla="*/ 1046434 h 1046434"/>
                <a:gd name="connsiteX5" fmla="*/ 1013885 w 2184463"/>
                <a:gd name="connsiteY5" fmla="*/ 81025 h 1046434"/>
                <a:gd name="connsiteX6" fmla="*/ 6691 w 2184463"/>
                <a:gd name="connsiteY6" fmla="*/ 717949 h 1046434"/>
                <a:gd name="connsiteX0" fmla="*/ 6691 w 2184463"/>
                <a:gd name="connsiteY0" fmla="*/ 717949 h 1046434"/>
                <a:gd name="connsiteX1" fmla="*/ 1205473 w 2184463"/>
                <a:gd name="connsiteY1" fmla="*/ 39117 h 1046434"/>
                <a:gd name="connsiteX2" fmla="*/ 2184463 w 2184463"/>
                <a:gd name="connsiteY2" fmla="*/ 40612 h 1046434"/>
                <a:gd name="connsiteX0" fmla="*/ 0 w 2177772"/>
                <a:gd name="connsiteY0" fmla="*/ 717949 h 1046434"/>
                <a:gd name="connsiteX1" fmla="*/ 1198782 w 2177772"/>
                <a:gd name="connsiteY1" fmla="*/ 39117 h 1046434"/>
                <a:gd name="connsiteX2" fmla="*/ 2177772 w 2177772"/>
                <a:gd name="connsiteY2" fmla="*/ 40612 h 1046434"/>
                <a:gd name="connsiteX3" fmla="*/ 2041812 w 2177772"/>
                <a:gd name="connsiteY3" fmla="*/ 979300 h 1046434"/>
                <a:gd name="connsiteX4" fmla="*/ 1057980 w 2177772"/>
                <a:gd name="connsiteY4" fmla="*/ 1046434 h 1046434"/>
                <a:gd name="connsiteX5" fmla="*/ 1007194 w 2177772"/>
                <a:gd name="connsiteY5" fmla="*/ 81025 h 1046434"/>
                <a:gd name="connsiteX6" fmla="*/ 0 w 2177772"/>
                <a:gd name="connsiteY6" fmla="*/ 717949 h 1046434"/>
                <a:gd name="connsiteX0" fmla="*/ 0 w 2177772"/>
                <a:gd name="connsiteY0" fmla="*/ 717949 h 1046434"/>
                <a:gd name="connsiteX1" fmla="*/ 1198782 w 2177772"/>
                <a:gd name="connsiteY1" fmla="*/ 39117 h 1046434"/>
                <a:gd name="connsiteX2" fmla="*/ 2177772 w 2177772"/>
                <a:gd name="connsiteY2" fmla="*/ 40612 h 1046434"/>
                <a:gd name="connsiteX0" fmla="*/ 0 w 2177772"/>
                <a:gd name="connsiteY0" fmla="*/ 717949 h 1046434"/>
                <a:gd name="connsiteX1" fmla="*/ 1198782 w 2177772"/>
                <a:gd name="connsiteY1" fmla="*/ 39117 h 1046434"/>
                <a:gd name="connsiteX2" fmla="*/ 2177772 w 2177772"/>
                <a:gd name="connsiteY2" fmla="*/ 40612 h 1046434"/>
                <a:gd name="connsiteX3" fmla="*/ 2041812 w 2177772"/>
                <a:gd name="connsiteY3" fmla="*/ 979300 h 1046434"/>
                <a:gd name="connsiteX4" fmla="*/ 1057980 w 2177772"/>
                <a:gd name="connsiteY4" fmla="*/ 1046434 h 1046434"/>
                <a:gd name="connsiteX5" fmla="*/ 1007194 w 2177772"/>
                <a:gd name="connsiteY5" fmla="*/ 81025 h 1046434"/>
                <a:gd name="connsiteX6" fmla="*/ 0 w 2177772"/>
                <a:gd name="connsiteY6" fmla="*/ 717949 h 1046434"/>
                <a:gd name="connsiteX0" fmla="*/ 0 w 2177772"/>
                <a:gd name="connsiteY0" fmla="*/ 717949 h 1046434"/>
                <a:gd name="connsiteX1" fmla="*/ 1198782 w 2177772"/>
                <a:gd name="connsiteY1" fmla="*/ 39117 h 1046434"/>
                <a:gd name="connsiteX2" fmla="*/ 2177772 w 2177772"/>
                <a:gd name="connsiteY2" fmla="*/ 40612 h 1046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77772" h="1046434" stroke="0" extrusionOk="0">
                  <a:moveTo>
                    <a:pt x="0" y="717949"/>
                  </a:moveTo>
                  <a:cubicBezTo>
                    <a:pt x="172204" y="389473"/>
                    <a:pt x="623830" y="133732"/>
                    <a:pt x="1198782" y="39117"/>
                  </a:cubicBezTo>
                  <a:cubicBezTo>
                    <a:pt x="1518778" y="-13542"/>
                    <a:pt x="1853304" y="-910"/>
                    <a:pt x="2177772" y="40612"/>
                  </a:cubicBezTo>
                  <a:lnTo>
                    <a:pt x="2041812" y="979300"/>
                  </a:lnTo>
                  <a:cubicBezTo>
                    <a:pt x="1761762" y="920765"/>
                    <a:pt x="1342481" y="977091"/>
                    <a:pt x="1057980" y="1046434"/>
                  </a:cubicBezTo>
                  <a:cubicBezTo>
                    <a:pt x="1012160" y="764845"/>
                    <a:pt x="1025057" y="321310"/>
                    <a:pt x="1007194" y="81025"/>
                  </a:cubicBezTo>
                  <a:cubicBezTo>
                    <a:pt x="818602" y="88664"/>
                    <a:pt x="86977" y="425107"/>
                    <a:pt x="0" y="717949"/>
                  </a:cubicBezTo>
                  <a:close/>
                </a:path>
                <a:path w="2177772" h="1046434" fill="none">
                  <a:moveTo>
                    <a:pt x="0" y="717949"/>
                  </a:moveTo>
                  <a:cubicBezTo>
                    <a:pt x="172204" y="389473"/>
                    <a:pt x="623830" y="133732"/>
                    <a:pt x="1198782" y="39117"/>
                  </a:cubicBezTo>
                  <a:cubicBezTo>
                    <a:pt x="1518778" y="-13542"/>
                    <a:pt x="1858270" y="-13023"/>
                    <a:pt x="2177772" y="40612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de-DE" sz="1000" dirty="0"/>
            </a:p>
          </p:txBody>
        </p:sp>
        <p:sp>
          <p:nvSpPr>
            <p:cNvPr id="34" name="Bogen 139"/>
            <p:cNvSpPr/>
            <p:nvPr/>
          </p:nvSpPr>
          <p:spPr>
            <a:xfrm rot="11006903" flipV="1">
              <a:off x="4556084" y="4288544"/>
              <a:ext cx="1691289" cy="1040018"/>
            </a:xfrm>
            <a:custGeom>
              <a:avLst/>
              <a:gdLst>
                <a:gd name="connsiteX0" fmla="*/ 110975 w 3516436"/>
                <a:gd name="connsiteY0" fmla="*/ 655687 h 2016398"/>
                <a:gd name="connsiteX1" fmla="*/ 1802800 w 3516436"/>
                <a:gd name="connsiteY1" fmla="*/ 324 h 2016398"/>
                <a:gd name="connsiteX2" fmla="*/ 1758218 w 3516436"/>
                <a:gd name="connsiteY2" fmla="*/ 1008199 h 2016398"/>
                <a:gd name="connsiteX3" fmla="*/ 110975 w 3516436"/>
                <a:gd name="connsiteY3" fmla="*/ 655687 h 2016398"/>
                <a:gd name="connsiteX0" fmla="*/ 110975 w 3516436"/>
                <a:gd name="connsiteY0" fmla="*/ 655687 h 2016398"/>
                <a:gd name="connsiteX1" fmla="*/ 1802800 w 3516436"/>
                <a:gd name="connsiteY1" fmla="*/ 324 h 2016398"/>
                <a:gd name="connsiteX0" fmla="*/ 0 w 1691825"/>
                <a:gd name="connsiteY0" fmla="*/ 655689 h 989184"/>
                <a:gd name="connsiteX1" fmla="*/ 1691825 w 1691825"/>
                <a:gd name="connsiteY1" fmla="*/ 326 h 989184"/>
                <a:gd name="connsiteX2" fmla="*/ 1648389 w 1691825"/>
                <a:gd name="connsiteY2" fmla="*/ 989184 h 989184"/>
                <a:gd name="connsiteX3" fmla="*/ 0 w 1691825"/>
                <a:gd name="connsiteY3" fmla="*/ 655689 h 989184"/>
                <a:gd name="connsiteX0" fmla="*/ 0 w 1691825"/>
                <a:gd name="connsiteY0" fmla="*/ 655689 h 989184"/>
                <a:gd name="connsiteX1" fmla="*/ 1691825 w 1691825"/>
                <a:gd name="connsiteY1" fmla="*/ 326 h 989184"/>
                <a:gd name="connsiteX0" fmla="*/ 5028 w 1696853"/>
                <a:gd name="connsiteY0" fmla="*/ 655689 h 1092759"/>
                <a:gd name="connsiteX1" fmla="*/ 1696853 w 1696853"/>
                <a:gd name="connsiteY1" fmla="*/ 326 h 1092759"/>
                <a:gd name="connsiteX2" fmla="*/ 1653417 w 1696853"/>
                <a:gd name="connsiteY2" fmla="*/ 989184 h 1092759"/>
                <a:gd name="connsiteX3" fmla="*/ 972725 w 1696853"/>
                <a:gd name="connsiteY3" fmla="*/ 1042086 h 1092759"/>
                <a:gd name="connsiteX4" fmla="*/ 5028 w 1696853"/>
                <a:gd name="connsiteY4" fmla="*/ 655689 h 1092759"/>
                <a:gd name="connsiteX0" fmla="*/ 5028 w 1696853"/>
                <a:gd name="connsiteY0" fmla="*/ 655689 h 1092759"/>
                <a:gd name="connsiteX1" fmla="*/ 1696853 w 1696853"/>
                <a:gd name="connsiteY1" fmla="*/ 326 h 1092759"/>
                <a:gd name="connsiteX0" fmla="*/ 45951 w 1737776"/>
                <a:gd name="connsiteY0" fmla="*/ 655689 h 1092759"/>
                <a:gd name="connsiteX1" fmla="*/ 1737776 w 1737776"/>
                <a:gd name="connsiteY1" fmla="*/ 326 h 1092759"/>
                <a:gd name="connsiteX2" fmla="*/ 1694340 w 1737776"/>
                <a:gd name="connsiteY2" fmla="*/ 989184 h 1092759"/>
                <a:gd name="connsiteX3" fmla="*/ 1013648 w 1737776"/>
                <a:gd name="connsiteY3" fmla="*/ 1042086 h 1092759"/>
                <a:gd name="connsiteX4" fmla="*/ 774785 w 1737776"/>
                <a:gd name="connsiteY4" fmla="*/ 149803 h 1092759"/>
                <a:gd name="connsiteX5" fmla="*/ 45951 w 1737776"/>
                <a:gd name="connsiteY5" fmla="*/ 655689 h 1092759"/>
                <a:gd name="connsiteX0" fmla="*/ 45951 w 1737776"/>
                <a:gd name="connsiteY0" fmla="*/ 655689 h 1092759"/>
                <a:gd name="connsiteX1" fmla="*/ 1737776 w 1737776"/>
                <a:gd name="connsiteY1" fmla="*/ 326 h 1092759"/>
                <a:gd name="connsiteX0" fmla="*/ 45951 w 1737776"/>
                <a:gd name="connsiteY0" fmla="*/ 655689 h 1054607"/>
                <a:gd name="connsiteX1" fmla="*/ 1737776 w 1737776"/>
                <a:gd name="connsiteY1" fmla="*/ 326 h 1054607"/>
                <a:gd name="connsiteX2" fmla="*/ 1694340 w 1737776"/>
                <a:gd name="connsiteY2" fmla="*/ 989184 h 1054607"/>
                <a:gd name="connsiteX3" fmla="*/ 1013648 w 1737776"/>
                <a:gd name="connsiteY3" fmla="*/ 1042086 h 1054607"/>
                <a:gd name="connsiteX4" fmla="*/ 774785 w 1737776"/>
                <a:gd name="connsiteY4" fmla="*/ 149803 h 1054607"/>
                <a:gd name="connsiteX5" fmla="*/ 45951 w 1737776"/>
                <a:gd name="connsiteY5" fmla="*/ 655689 h 1054607"/>
                <a:gd name="connsiteX0" fmla="*/ 45951 w 1737776"/>
                <a:gd name="connsiteY0" fmla="*/ 655689 h 1054607"/>
                <a:gd name="connsiteX1" fmla="*/ 1737776 w 1737776"/>
                <a:gd name="connsiteY1" fmla="*/ 326 h 1054607"/>
                <a:gd name="connsiteX0" fmla="*/ 45951 w 1737776"/>
                <a:gd name="connsiteY0" fmla="*/ 655689 h 1042086"/>
                <a:gd name="connsiteX1" fmla="*/ 1737776 w 1737776"/>
                <a:gd name="connsiteY1" fmla="*/ 326 h 1042086"/>
                <a:gd name="connsiteX2" fmla="*/ 1694340 w 1737776"/>
                <a:gd name="connsiteY2" fmla="*/ 989184 h 1042086"/>
                <a:gd name="connsiteX3" fmla="*/ 1013648 w 1737776"/>
                <a:gd name="connsiteY3" fmla="*/ 1042086 h 1042086"/>
                <a:gd name="connsiteX4" fmla="*/ 774785 w 1737776"/>
                <a:gd name="connsiteY4" fmla="*/ 149803 h 1042086"/>
                <a:gd name="connsiteX5" fmla="*/ 45951 w 1737776"/>
                <a:gd name="connsiteY5" fmla="*/ 655689 h 1042086"/>
                <a:gd name="connsiteX0" fmla="*/ 45951 w 1737776"/>
                <a:gd name="connsiteY0" fmla="*/ 655689 h 1042086"/>
                <a:gd name="connsiteX1" fmla="*/ 1737776 w 1737776"/>
                <a:gd name="connsiteY1" fmla="*/ 326 h 1042086"/>
                <a:gd name="connsiteX0" fmla="*/ 45951 w 1737776"/>
                <a:gd name="connsiteY0" fmla="*/ 655689 h 1042086"/>
                <a:gd name="connsiteX1" fmla="*/ 1737776 w 1737776"/>
                <a:gd name="connsiteY1" fmla="*/ 326 h 1042086"/>
                <a:gd name="connsiteX2" fmla="*/ 1694340 w 1737776"/>
                <a:gd name="connsiteY2" fmla="*/ 989184 h 1042086"/>
                <a:gd name="connsiteX3" fmla="*/ 1013648 w 1737776"/>
                <a:gd name="connsiteY3" fmla="*/ 1042086 h 1042086"/>
                <a:gd name="connsiteX4" fmla="*/ 774785 w 1737776"/>
                <a:gd name="connsiteY4" fmla="*/ 149803 h 1042086"/>
                <a:gd name="connsiteX5" fmla="*/ 45951 w 1737776"/>
                <a:gd name="connsiteY5" fmla="*/ 655689 h 1042086"/>
                <a:gd name="connsiteX0" fmla="*/ 45951 w 1737776"/>
                <a:gd name="connsiteY0" fmla="*/ 655689 h 1042086"/>
                <a:gd name="connsiteX1" fmla="*/ 1737776 w 1737776"/>
                <a:gd name="connsiteY1" fmla="*/ 326 h 1042086"/>
                <a:gd name="connsiteX0" fmla="*/ 45951 w 1737776"/>
                <a:gd name="connsiteY0" fmla="*/ 655689 h 1042086"/>
                <a:gd name="connsiteX1" fmla="*/ 1737776 w 1737776"/>
                <a:gd name="connsiteY1" fmla="*/ 326 h 1042086"/>
                <a:gd name="connsiteX2" fmla="*/ 1694340 w 1737776"/>
                <a:gd name="connsiteY2" fmla="*/ 989184 h 1042086"/>
                <a:gd name="connsiteX3" fmla="*/ 1013648 w 1737776"/>
                <a:gd name="connsiteY3" fmla="*/ 1042086 h 1042086"/>
                <a:gd name="connsiteX4" fmla="*/ 774785 w 1737776"/>
                <a:gd name="connsiteY4" fmla="*/ 149803 h 1042086"/>
                <a:gd name="connsiteX5" fmla="*/ 45951 w 1737776"/>
                <a:gd name="connsiteY5" fmla="*/ 655689 h 1042086"/>
                <a:gd name="connsiteX0" fmla="*/ 45951 w 1737776"/>
                <a:gd name="connsiteY0" fmla="*/ 655689 h 1042086"/>
                <a:gd name="connsiteX1" fmla="*/ 1737776 w 1737776"/>
                <a:gd name="connsiteY1" fmla="*/ 326 h 1042086"/>
                <a:gd name="connsiteX0" fmla="*/ 45951 w 1737776"/>
                <a:gd name="connsiteY0" fmla="*/ 655689 h 1042086"/>
                <a:gd name="connsiteX1" fmla="*/ 1737776 w 1737776"/>
                <a:gd name="connsiteY1" fmla="*/ 326 h 1042086"/>
                <a:gd name="connsiteX2" fmla="*/ 1694340 w 1737776"/>
                <a:gd name="connsiteY2" fmla="*/ 989184 h 1042086"/>
                <a:gd name="connsiteX3" fmla="*/ 1013648 w 1737776"/>
                <a:gd name="connsiteY3" fmla="*/ 1042086 h 1042086"/>
                <a:gd name="connsiteX4" fmla="*/ 774785 w 1737776"/>
                <a:gd name="connsiteY4" fmla="*/ 149803 h 1042086"/>
                <a:gd name="connsiteX5" fmla="*/ 45951 w 1737776"/>
                <a:gd name="connsiteY5" fmla="*/ 655689 h 1042086"/>
                <a:gd name="connsiteX0" fmla="*/ 45951 w 1737776"/>
                <a:gd name="connsiteY0" fmla="*/ 655689 h 1042086"/>
                <a:gd name="connsiteX1" fmla="*/ 1737776 w 1737776"/>
                <a:gd name="connsiteY1" fmla="*/ 326 h 1042086"/>
                <a:gd name="connsiteX0" fmla="*/ 45951 w 1737776"/>
                <a:gd name="connsiteY0" fmla="*/ 655689 h 1042086"/>
                <a:gd name="connsiteX1" fmla="*/ 1737776 w 1737776"/>
                <a:gd name="connsiteY1" fmla="*/ 326 h 1042086"/>
                <a:gd name="connsiteX2" fmla="*/ 1694340 w 1737776"/>
                <a:gd name="connsiteY2" fmla="*/ 989184 h 1042086"/>
                <a:gd name="connsiteX3" fmla="*/ 1013648 w 1737776"/>
                <a:gd name="connsiteY3" fmla="*/ 1042086 h 1042086"/>
                <a:gd name="connsiteX4" fmla="*/ 774785 w 1737776"/>
                <a:gd name="connsiteY4" fmla="*/ 149803 h 1042086"/>
                <a:gd name="connsiteX5" fmla="*/ 45951 w 1737776"/>
                <a:gd name="connsiteY5" fmla="*/ 655689 h 1042086"/>
                <a:gd name="connsiteX0" fmla="*/ 45951 w 1737776"/>
                <a:gd name="connsiteY0" fmla="*/ 655689 h 1042086"/>
                <a:gd name="connsiteX1" fmla="*/ 1737776 w 1737776"/>
                <a:gd name="connsiteY1" fmla="*/ 326 h 1042086"/>
                <a:gd name="connsiteX0" fmla="*/ 45951 w 1737776"/>
                <a:gd name="connsiteY0" fmla="*/ 655689 h 1042086"/>
                <a:gd name="connsiteX1" fmla="*/ 1737776 w 1737776"/>
                <a:gd name="connsiteY1" fmla="*/ 326 h 1042086"/>
                <a:gd name="connsiteX2" fmla="*/ 1694340 w 1737776"/>
                <a:gd name="connsiteY2" fmla="*/ 989184 h 1042086"/>
                <a:gd name="connsiteX3" fmla="*/ 1013648 w 1737776"/>
                <a:gd name="connsiteY3" fmla="*/ 1042086 h 1042086"/>
                <a:gd name="connsiteX4" fmla="*/ 774785 w 1737776"/>
                <a:gd name="connsiteY4" fmla="*/ 149803 h 1042086"/>
                <a:gd name="connsiteX5" fmla="*/ 45951 w 1737776"/>
                <a:gd name="connsiteY5" fmla="*/ 655689 h 1042086"/>
                <a:gd name="connsiteX0" fmla="*/ 45951 w 1737776"/>
                <a:gd name="connsiteY0" fmla="*/ 655689 h 1042086"/>
                <a:gd name="connsiteX1" fmla="*/ 1737776 w 1737776"/>
                <a:gd name="connsiteY1" fmla="*/ 326 h 1042086"/>
                <a:gd name="connsiteX0" fmla="*/ 45951 w 1737776"/>
                <a:gd name="connsiteY0" fmla="*/ 655689 h 1042086"/>
                <a:gd name="connsiteX1" fmla="*/ 1737776 w 1737776"/>
                <a:gd name="connsiteY1" fmla="*/ 326 h 1042086"/>
                <a:gd name="connsiteX2" fmla="*/ 1694340 w 1737776"/>
                <a:gd name="connsiteY2" fmla="*/ 989184 h 1042086"/>
                <a:gd name="connsiteX3" fmla="*/ 1013648 w 1737776"/>
                <a:gd name="connsiteY3" fmla="*/ 1042086 h 1042086"/>
                <a:gd name="connsiteX4" fmla="*/ 774785 w 1737776"/>
                <a:gd name="connsiteY4" fmla="*/ 149803 h 1042086"/>
                <a:gd name="connsiteX5" fmla="*/ 45951 w 1737776"/>
                <a:gd name="connsiteY5" fmla="*/ 655689 h 1042086"/>
                <a:gd name="connsiteX0" fmla="*/ 45951 w 1737776"/>
                <a:gd name="connsiteY0" fmla="*/ 655689 h 1042086"/>
                <a:gd name="connsiteX1" fmla="*/ 1737776 w 1737776"/>
                <a:gd name="connsiteY1" fmla="*/ 326 h 1042086"/>
                <a:gd name="connsiteX0" fmla="*/ 46410 w 1738235"/>
                <a:gd name="connsiteY0" fmla="*/ 655689 h 1042086"/>
                <a:gd name="connsiteX1" fmla="*/ 1738235 w 1738235"/>
                <a:gd name="connsiteY1" fmla="*/ 326 h 1042086"/>
                <a:gd name="connsiteX2" fmla="*/ 1694799 w 1738235"/>
                <a:gd name="connsiteY2" fmla="*/ 989184 h 1042086"/>
                <a:gd name="connsiteX3" fmla="*/ 1014107 w 1738235"/>
                <a:gd name="connsiteY3" fmla="*/ 1042086 h 1042086"/>
                <a:gd name="connsiteX4" fmla="*/ 775244 w 1738235"/>
                <a:gd name="connsiteY4" fmla="*/ 149803 h 1042086"/>
                <a:gd name="connsiteX5" fmla="*/ 46410 w 1738235"/>
                <a:gd name="connsiteY5" fmla="*/ 655689 h 1042086"/>
                <a:gd name="connsiteX0" fmla="*/ 46410 w 1738235"/>
                <a:gd name="connsiteY0" fmla="*/ 655689 h 1042086"/>
                <a:gd name="connsiteX1" fmla="*/ 1738235 w 1738235"/>
                <a:gd name="connsiteY1" fmla="*/ 326 h 1042086"/>
                <a:gd name="connsiteX0" fmla="*/ 46410 w 1738235"/>
                <a:gd name="connsiteY0" fmla="*/ 655704 h 1042101"/>
                <a:gd name="connsiteX1" fmla="*/ 1738235 w 1738235"/>
                <a:gd name="connsiteY1" fmla="*/ 341 h 1042101"/>
                <a:gd name="connsiteX2" fmla="*/ 1694799 w 1738235"/>
                <a:gd name="connsiteY2" fmla="*/ 989199 h 1042101"/>
                <a:gd name="connsiteX3" fmla="*/ 1014107 w 1738235"/>
                <a:gd name="connsiteY3" fmla="*/ 1042101 h 1042101"/>
                <a:gd name="connsiteX4" fmla="*/ 775244 w 1738235"/>
                <a:gd name="connsiteY4" fmla="*/ 149818 h 1042101"/>
                <a:gd name="connsiteX5" fmla="*/ 46410 w 1738235"/>
                <a:gd name="connsiteY5" fmla="*/ 655704 h 1042101"/>
                <a:gd name="connsiteX0" fmla="*/ 46410 w 1738235"/>
                <a:gd name="connsiteY0" fmla="*/ 655704 h 1042101"/>
                <a:gd name="connsiteX1" fmla="*/ 1738235 w 1738235"/>
                <a:gd name="connsiteY1" fmla="*/ 341 h 1042101"/>
                <a:gd name="connsiteX0" fmla="*/ 0 w 1691825"/>
                <a:gd name="connsiteY0" fmla="*/ 655704 h 1042101"/>
                <a:gd name="connsiteX1" fmla="*/ 1691825 w 1691825"/>
                <a:gd name="connsiteY1" fmla="*/ 341 h 1042101"/>
                <a:gd name="connsiteX2" fmla="*/ 1648389 w 1691825"/>
                <a:gd name="connsiteY2" fmla="*/ 989199 h 1042101"/>
                <a:gd name="connsiteX3" fmla="*/ 967697 w 1691825"/>
                <a:gd name="connsiteY3" fmla="*/ 1042101 h 1042101"/>
                <a:gd name="connsiteX4" fmla="*/ 728834 w 1691825"/>
                <a:gd name="connsiteY4" fmla="*/ 149818 h 1042101"/>
                <a:gd name="connsiteX5" fmla="*/ 0 w 1691825"/>
                <a:gd name="connsiteY5" fmla="*/ 655704 h 1042101"/>
                <a:gd name="connsiteX0" fmla="*/ 0 w 1691825"/>
                <a:gd name="connsiteY0" fmla="*/ 655704 h 1042101"/>
                <a:gd name="connsiteX1" fmla="*/ 1691825 w 1691825"/>
                <a:gd name="connsiteY1" fmla="*/ 341 h 1042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91825" h="1042101" stroke="0" extrusionOk="0">
                  <a:moveTo>
                    <a:pt x="0" y="655704"/>
                  </a:moveTo>
                  <a:cubicBezTo>
                    <a:pt x="272600" y="240537"/>
                    <a:pt x="941796" y="-10567"/>
                    <a:pt x="1691825" y="341"/>
                  </a:cubicBezTo>
                  <a:cubicBezTo>
                    <a:pt x="1690023" y="330724"/>
                    <a:pt x="1662868" y="659580"/>
                    <a:pt x="1648389" y="989199"/>
                  </a:cubicBezTo>
                  <a:cubicBezTo>
                    <a:pt x="1428635" y="968132"/>
                    <a:pt x="1252093" y="990121"/>
                    <a:pt x="967697" y="1042101"/>
                  </a:cubicBezTo>
                  <a:cubicBezTo>
                    <a:pt x="851916" y="878487"/>
                    <a:pt x="742040" y="243463"/>
                    <a:pt x="728834" y="149818"/>
                  </a:cubicBezTo>
                  <a:cubicBezTo>
                    <a:pt x="557203" y="151591"/>
                    <a:pt x="74469" y="493857"/>
                    <a:pt x="0" y="655704"/>
                  </a:cubicBezTo>
                  <a:close/>
                </a:path>
                <a:path w="1691825" h="1042101" fill="none">
                  <a:moveTo>
                    <a:pt x="0" y="655704"/>
                  </a:moveTo>
                  <a:cubicBezTo>
                    <a:pt x="262329" y="252638"/>
                    <a:pt x="941796" y="-10567"/>
                    <a:pt x="1691825" y="341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de-DE" sz="1000" dirty="0"/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4906834" y="3605704"/>
              <a:ext cx="715915" cy="407077"/>
            </a:xfrm>
            <a:custGeom>
              <a:avLst/>
              <a:gdLst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633" h="400110">
                  <a:moveTo>
                    <a:pt x="0" y="0"/>
                  </a:moveTo>
                  <a:cubicBezTo>
                    <a:pt x="95394" y="114300"/>
                    <a:pt x="340014" y="117475"/>
                    <a:pt x="457633" y="0"/>
                  </a:cubicBezTo>
                  <a:cubicBezTo>
                    <a:pt x="340158" y="120670"/>
                    <a:pt x="340158" y="282615"/>
                    <a:pt x="457633" y="400110"/>
                  </a:cubicBezTo>
                  <a:cubicBezTo>
                    <a:pt x="340014" y="282635"/>
                    <a:pt x="89044" y="292160"/>
                    <a:pt x="0" y="400110"/>
                  </a:cubicBezTo>
                  <a:cubicBezTo>
                    <a:pt x="85725" y="298490"/>
                    <a:pt x="98425" y="11432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de-DE" sz="1000" b="1" dirty="0"/>
                <a:t>20</a:t>
              </a:r>
            </a:p>
          </p:txBody>
        </p:sp>
        <p:sp>
          <p:nvSpPr>
            <p:cNvPr id="36" name="Bogen 133"/>
            <p:cNvSpPr/>
            <p:nvPr/>
          </p:nvSpPr>
          <p:spPr>
            <a:xfrm rot="6051721">
              <a:off x="3537480" y="3108578"/>
              <a:ext cx="2902069" cy="1364563"/>
            </a:xfrm>
            <a:custGeom>
              <a:avLst/>
              <a:gdLst>
                <a:gd name="connsiteX0" fmla="*/ 63085 w 2988000"/>
                <a:gd name="connsiteY0" fmla="*/ 128246 h 360000"/>
                <a:gd name="connsiteX1" fmla="*/ 1494208 w 2988000"/>
                <a:gd name="connsiteY1" fmla="*/ 0 h 360000"/>
                <a:gd name="connsiteX2" fmla="*/ 2932300 w 2988000"/>
                <a:gd name="connsiteY2" fmla="*/ 131309 h 360000"/>
                <a:gd name="connsiteX3" fmla="*/ 1494000 w 2988000"/>
                <a:gd name="connsiteY3" fmla="*/ 180000 h 360000"/>
                <a:gd name="connsiteX4" fmla="*/ 63085 w 2988000"/>
                <a:gd name="connsiteY4" fmla="*/ 128246 h 360000"/>
                <a:gd name="connsiteX0" fmla="*/ 63085 w 2988000"/>
                <a:gd name="connsiteY0" fmla="*/ 128246 h 360000"/>
                <a:gd name="connsiteX1" fmla="*/ 1494208 w 2988000"/>
                <a:gd name="connsiteY1" fmla="*/ 0 h 360000"/>
                <a:gd name="connsiteX2" fmla="*/ 2932300 w 2988000"/>
                <a:gd name="connsiteY2" fmla="*/ 131309 h 360000"/>
                <a:gd name="connsiteX0" fmla="*/ 0 w 2869215"/>
                <a:gd name="connsiteY0" fmla="*/ 128246 h 219025"/>
                <a:gd name="connsiteX1" fmla="*/ 1431123 w 2869215"/>
                <a:gd name="connsiteY1" fmla="*/ 0 h 219025"/>
                <a:gd name="connsiteX2" fmla="*/ 2869215 w 2869215"/>
                <a:gd name="connsiteY2" fmla="*/ 131309 h 219025"/>
                <a:gd name="connsiteX3" fmla="*/ 1430915 w 2869215"/>
                <a:gd name="connsiteY3" fmla="*/ 180000 h 219025"/>
                <a:gd name="connsiteX4" fmla="*/ 616097 w 2869215"/>
                <a:gd name="connsiteY4" fmla="*/ 217954 h 219025"/>
                <a:gd name="connsiteX5" fmla="*/ 0 w 2869215"/>
                <a:gd name="connsiteY5" fmla="*/ 128246 h 219025"/>
                <a:gd name="connsiteX0" fmla="*/ 0 w 2869215"/>
                <a:gd name="connsiteY0" fmla="*/ 128246 h 219025"/>
                <a:gd name="connsiteX1" fmla="*/ 1431123 w 2869215"/>
                <a:gd name="connsiteY1" fmla="*/ 0 h 219025"/>
                <a:gd name="connsiteX2" fmla="*/ 2869215 w 2869215"/>
                <a:gd name="connsiteY2" fmla="*/ 131309 h 219025"/>
                <a:gd name="connsiteX0" fmla="*/ 0 w 2869215"/>
                <a:gd name="connsiteY0" fmla="*/ 128246 h 1362645"/>
                <a:gd name="connsiteX1" fmla="*/ 1431123 w 2869215"/>
                <a:gd name="connsiteY1" fmla="*/ 0 h 1362645"/>
                <a:gd name="connsiteX2" fmla="*/ 2869215 w 2869215"/>
                <a:gd name="connsiteY2" fmla="*/ 131309 h 1362645"/>
                <a:gd name="connsiteX3" fmla="*/ 1430915 w 2869215"/>
                <a:gd name="connsiteY3" fmla="*/ 180000 h 1362645"/>
                <a:gd name="connsiteX4" fmla="*/ 75996 w 2869215"/>
                <a:gd name="connsiteY4" fmla="*/ 1362590 h 1362645"/>
                <a:gd name="connsiteX5" fmla="*/ 0 w 2869215"/>
                <a:gd name="connsiteY5" fmla="*/ 128246 h 1362645"/>
                <a:gd name="connsiteX0" fmla="*/ 0 w 2869215"/>
                <a:gd name="connsiteY0" fmla="*/ 128246 h 1362645"/>
                <a:gd name="connsiteX1" fmla="*/ 1431123 w 2869215"/>
                <a:gd name="connsiteY1" fmla="*/ 0 h 1362645"/>
                <a:gd name="connsiteX2" fmla="*/ 2869215 w 2869215"/>
                <a:gd name="connsiteY2" fmla="*/ 131309 h 1362645"/>
                <a:gd name="connsiteX0" fmla="*/ 0 w 2869215"/>
                <a:gd name="connsiteY0" fmla="*/ 128246 h 1414807"/>
                <a:gd name="connsiteX1" fmla="*/ 1431123 w 2869215"/>
                <a:gd name="connsiteY1" fmla="*/ 0 h 1414807"/>
                <a:gd name="connsiteX2" fmla="*/ 2869215 w 2869215"/>
                <a:gd name="connsiteY2" fmla="*/ 131309 h 1414807"/>
                <a:gd name="connsiteX3" fmla="*/ 1430915 w 2869215"/>
                <a:gd name="connsiteY3" fmla="*/ 180000 h 1414807"/>
                <a:gd name="connsiteX4" fmla="*/ 1002675 w 2869215"/>
                <a:gd name="connsiteY4" fmla="*/ 1188010 h 1414807"/>
                <a:gd name="connsiteX5" fmla="*/ 75996 w 2869215"/>
                <a:gd name="connsiteY5" fmla="*/ 1362590 h 1414807"/>
                <a:gd name="connsiteX6" fmla="*/ 0 w 2869215"/>
                <a:gd name="connsiteY6" fmla="*/ 128246 h 1414807"/>
                <a:gd name="connsiteX0" fmla="*/ 0 w 2869215"/>
                <a:gd name="connsiteY0" fmla="*/ 128246 h 1414807"/>
                <a:gd name="connsiteX1" fmla="*/ 1431123 w 2869215"/>
                <a:gd name="connsiteY1" fmla="*/ 0 h 1414807"/>
                <a:gd name="connsiteX2" fmla="*/ 2869215 w 2869215"/>
                <a:gd name="connsiteY2" fmla="*/ 131309 h 1414807"/>
                <a:gd name="connsiteX0" fmla="*/ 0 w 2869215"/>
                <a:gd name="connsiteY0" fmla="*/ 162436 h 1440358"/>
                <a:gd name="connsiteX1" fmla="*/ 1431123 w 2869215"/>
                <a:gd name="connsiteY1" fmla="*/ 34190 h 1440358"/>
                <a:gd name="connsiteX2" fmla="*/ 2869215 w 2869215"/>
                <a:gd name="connsiteY2" fmla="*/ 165499 h 1440358"/>
                <a:gd name="connsiteX3" fmla="*/ 1430915 w 2869215"/>
                <a:gd name="connsiteY3" fmla="*/ 214190 h 1440358"/>
                <a:gd name="connsiteX4" fmla="*/ 989489 w 2869215"/>
                <a:gd name="connsiteY4" fmla="*/ 41481 h 1440358"/>
                <a:gd name="connsiteX5" fmla="*/ 1002675 w 2869215"/>
                <a:gd name="connsiteY5" fmla="*/ 1222200 h 1440358"/>
                <a:gd name="connsiteX6" fmla="*/ 75996 w 2869215"/>
                <a:gd name="connsiteY6" fmla="*/ 1396780 h 1440358"/>
                <a:gd name="connsiteX7" fmla="*/ 0 w 2869215"/>
                <a:gd name="connsiteY7" fmla="*/ 162436 h 1440358"/>
                <a:gd name="connsiteX0" fmla="*/ 0 w 2869215"/>
                <a:gd name="connsiteY0" fmla="*/ 162436 h 1440358"/>
                <a:gd name="connsiteX1" fmla="*/ 1431123 w 2869215"/>
                <a:gd name="connsiteY1" fmla="*/ 34190 h 1440358"/>
                <a:gd name="connsiteX2" fmla="*/ 2869215 w 2869215"/>
                <a:gd name="connsiteY2" fmla="*/ 165499 h 1440358"/>
                <a:gd name="connsiteX0" fmla="*/ 70605 w 2939820"/>
                <a:gd name="connsiteY0" fmla="*/ 162436 h 1440358"/>
                <a:gd name="connsiteX1" fmla="*/ 1501728 w 2939820"/>
                <a:gd name="connsiteY1" fmla="*/ 34190 h 1440358"/>
                <a:gd name="connsiteX2" fmla="*/ 2939820 w 2939820"/>
                <a:gd name="connsiteY2" fmla="*/ 165499 h 1440358"/>
                <a:gd name="connsiteX3" fmla="*/ 1501520 w 2939820"/>
                <a:gd name="connsiteY3" fmla="*/ 214190 h 1440358"/>
                <a:gd name="connsiteX4" fmla="*/ 1060094 w 2939820"/>
                <a:gd name="connsiteY4" fmla="*/ 41481 h 1440358"/>
                <a:gd name="connsiteX5" fmla="*/ 1073280 w 2939820"/>
                <a:gd name="connsiteY5" fmla="*/ 1222200 h 1440358"/>
                <a:gd name="connsiteX6" fmla="*/ 146601 w 2939820"/>
                <a:gd name="connsiteY6" fmla="*/ 1396780 h 1440358"/>
                <a:gd name="connsiteX7" fmla="*/ 70605 w 2939820"/>
                <a:gd name="connsiteY7" fmla="*/ 162436 h 1440358"/>
                <a:gd name="connsiteX0" fmla="*/ 70605 w 2939820"/>
                <a:gd name="connsiteY0" fmla="*/ 162436 h 1440358"/>
                <a:gd name="connsiteX1" fmla="*/ 1501728 w 2939820"/>
                <a:gd name="connsiteY1" fmla="*/ 34190 h 1440358"/>
                <a:gd name="connsiteX2" fmla="*/ 2939820 w 2939820"/>
                <a:gd name="connsiteY2" fmla="*/ 165499 h 1440358"/>
                <a:gd name="connsiteX0" fmla="*/ 27193 w 2896408"/>
                <a:gd name="connsiteY0" fmla="*/ 162436 h 1440358"/>
                <a:gd name="connsiteX1" fmla="*/ 1458316 w 2896408"/>
                <a:gd name="connsiteY1" fmla="*/ 34190 h 1440358"/>
                <a:gd name="connsiteX2" fmla="*/ 2896408 w 2896408"/>
                <a:gd name="connsiteY2" fmla="*/ 165499 h 1440358"/>
                <a:gd name="connsiteX3" fmla="*/ 1458108 w 2896408"/>
                <a:gd name="connsiteY3" fmla="*/ 214190 h 1440358"/>
                <a:gd name="connsiteX4" fmla="*/ 1016682 w 2896408"/>
                <a:gd name="connsiteY4" fmla="*/ 41481 h 1440358"/>
                <a:gd name="connsiteX5" fmla="*/ 1029868 w 2896408"/>
                <a:gd name="connsiteY5" fmla="*/ 1222200 h 1440358"/>
                <a:gd name="connsiteX6" fmla="*/ 103189 w 2896408"/>
                <a:gd name="connsiteY6" fmla="*/ 1396780 h 1440358"/>
                <a:gd name="connsiteX7" fmla="*/ 27193 w 2896408"/>
                <a:gd name="connsiteY7" fmla="*/ 162436 h 1440358"/>
                <a:gd name="connsiteX0" fmla="*/ 27193 w 2896408"/>
                <a:gd name="connsiteY0" fmla="*/ 162436 h 1440358"/>
                <a:gd name="connsiteX1" fmla="*/ 1458316 w 2896408"/>
                <a:gd name="connsiteY1" fmla="*/ 34190 h 1440358"/>
                <a:gd name="connsiteX2" fmla="*/ 2896408 w 2896408"/>
                <a:gd name="connsiteY2" fmla="*/ 165499 h 1440358"/>
                <a:gd name="connsiteX0" fmla="*/ 33042 w 2902257"/>
                <a:gd name="connsiteY0" fmla="*/ 162436 h 1440358"/>
                <a:gd name="connsiteX1" fmla="*/ 1464165 w 2902257"/>
                <a:gd name="connsiteY1" fmla="*/ 34190 h 1440358"/>
                <a:gd name="connsiteX2" fmla="*/ 2902257 w 2902257"/>
                <a:gd name="connsiteY2" fmla="*/ 165499 h 1440358"/>
                <a:gd name="connsiteX3" fmla="*/ 1463957 w 2902257"/>
                <a:gd name="connsiteY3" fmla="*/ 214190 h 1440358"/>
                <a:gd name="connsiteX4" fmla="*/ 1022531 w 2902257"/>
                <a:gd name="connsiteY4" fmla="*/ 41481 h 1440358"/>
                <a:gd name="connsiteX5" fmla="*/ 1035717 w 2902257"/>
                <a:gd name="connsiteY5" fmla="*/ 1222200 h 1440358"/>
                <a:gd name="connsiteX6" fmla="*/ 109038 w 2902257"/>
                <a:gd name="connsiteY6" fmla="*/ 1396780 h 1440358"/>
                <a:gd name="connsiteX7" fmla="*/ 33042 w 2902257"/>
                <a:gd name="connsiteY7" fmla="*/ 162436 h 1440358"/>
                <a:gd name="connsiteX0" fmla="*/ 33042 w 2902257"/>
                <a:gd name="connsiteY0" fmla="*/ 162436 h 1440358"/>
                <a:gd name="connsiteX1" fmla="*/ 1464165 w 2902257"/>
                <a:gd name="connsiteY1" fmla="*/ 34190 h 1440358"/>
                <a:gd name="connsiteX2" fmla="*/ 2902257 w 2902257"/>
                <a:gd name="connsiteY2" fmla="*/ 165499 h 1440358"/>
                <a:gd name="connsiteX0" fmla="*/ 32635 w 2901850"/>
                <a:gd name="connsiteY0" fmla="*/ 162436 h 1440358"/>
                <a:gd name="connsiteX1" fmla="*/ 1463758 w 2901850"/>
                <a:gd name="connsiteY1" fmla="*/ 34190 h 1440358"/>
                <a:gd name="connsiteX2" fmla="*/ 2901850 w 2901850"/>
                <a:gd name="connsiteY2" fmla="*/ 165499 h 1440358"/>
                <a:gd name="connsiteX3" fmla="*/ 1463550 w 2901850"/>
                <a:gd name="connsiteY3" fmla="*/ 214190 h 1440358"/>
                <a:gd name="connsiteX4" fmla="*/ 1022124 w 2901850"/>
                <a:gd name="connsiteY4" fmla="*/ 41481 h 1440358"/>
                <a:gd name="connsiteX5" fmla="*/ 1035310 w 2901850"/>
                <a:gd name="connsiteY5" fmla="*/ 1222200 h 1440358"/>
                <a:gd name="connsiteX6" fmla="*/ 108631 w 2901850"/>
                <a:gd name="connsiteY6" fmla="*/ 1396780 h 1440358"/>
                <a:gd name="connsiteX7" fmla="*/ 32635 w 2901850"/>
                <a:gd name="connsiteY7" fmla="*/ 162436 h 1440358"/>
                <a:gd name="connsiteX0" fmla="*/ 32635 w 2901850"/>
                <a:gd name="connsiteY0" fmla="*/ 162436 h 1440358"/>
                <a:gd name="connsiteX1" fmla="*/ 1463758 w 2901850"/>
                <a:gd name="connsiteY1" fmla="*/ 34190 h 1440358"/>
                <a:gd name="connsiteX2" fmla="*/ 2901850 w 2901850"/>
                <a:gd name="connsiteY2" fmla="*/ 165499 h 1440358"/>
                <a:gd name="connsiteX0" fmla="*/ 32635 w 2901850"/>
                <a:gd name="connsiteY0" fmla="*/ 162436 h 1396780"/>
                <a:gd name="connsiteX1" fmla="*/ 1463758 w 2901850"/>
                <a:gd name="connsiteY1" fmla="*/ 34190 h 1396780"/>
                <a:gd name="connsiteX2" fmla="*/ 2901850 w 2901850"/>
                <a:gd name="connsiteY2" fmla="*/ 165499 h 1396780"/>
                <a:gd name="connsiteX3" fmla="*/ 1463550 w 2901850"/>
                <a:gd name="connsiteY3" fmla="*/ 214190 h 1396780"/>
                <a:gd name="connsiteX4" fmla="*/ 1022124 w 2901850"/>
                <a:gd name="connsiteY4" fmla="*/ 41481 h 1396780"/>
                <a:gd name="connsiteX5" fmla="*/ 1035310 w 2901850"/>
                <a:gd name="connsiteY5" fmla="*/ 1222200 h 1396780"/>
                <a:gd name="connsiteX6" fmla="*/ 108631 w 2901850"/>
                <a:gd name="connsiteY6" fmla="*/ 1396780 h 1396780"/>
                <a:gd name="connsiteX7" fmla="*/ 32635 w 2901850"/>
                <a:gd name="connsiteY7" fmla="*/ 162436 h 1396780"/>
                <a:gd name="connsiteX0" fmla="*/ 32635 w 2901850"/>
                <a:gd name="connsiteY0" fmla="*/ 162436 h 1396780"/>
                <a:gd name="connsiteX1" fmla="*/ 1463758 w 2901850"/>
                <a:gd name="connsiteY1" fmla="*/ 34190 h 1396780"/>
                <a:gd name="connsiteX2" fmla="*/ 2901850 w 2901850"/>
                <a:gd name="connsiteY2" fmla="*/ 165499 h 1396780"/>
                <a:gd name="connsiteX0" fmla="*/ 32635 w 2901850"/>
                <a:gd name="connsiteY0" fmla="*/ 162436 h 1396780"/>
                <a:gd name="connsiteX1" fmla="*/ 1463758 w 2901850"/>
                <a:gd name="connsiteY1" fmla="*/ 34190 h 1396780"/>
                <a:gd name="connsiteX2" fmla="*/ 2901850 w 2901850"/>
                <a:gd name="connsiteY2" fmla="*/ 165499 h 1396780"/>
                <a:gd name="connsiteX3" fmla="*/ 1463550 w 2901850"/>
                <a:gd name="connsiteY3" fmla="*/ 214190 h 1396780"/>
                <a:gd name="connsiteX4" fmla="*/ 1022124 w 2901850"/>
                <a:gd name="connsiteY4" fmla="*/ 41481 h 1396780"/>
                <a:gd name="connsiteX5" fmla="*/ 1035310 w 2901850"/>
                <a:gd name="connsiteY5" fmla="*/ 1222200 h 1396780"/>
                <a:gd name="connsiteX6" fmla="*/ 108631 w 2901850"/>
                <a:gd name="connsiteY6" fmla="*/ 1396780 h 1396780"/>
                <a:gd name="connsiteX7" fmla="*/ 32635 w 2901850"/>
                <a:gd name="connsiteY7" fmla="*/ 162436 h 1396780"/>
                <a:gd name="connsiteX0" fmla="*/ 32635 w 2901850"/>
                <a:gd name="connsiteY0" fmla="*/ 162436 h 1396780"/>
                <a:gd name="connsiteX1" fmla="*/ 1463758 w 2901850"/>
                <a:gd name="connsiteY1" fmla="*/ 34190 h 1396780"/>
                <a:gd name="connsiteX2" fmla="*/ 2901850 w 2901850"/>
                <a:gd name="connsiteY2" fmla="*/ 165499 h 1396780"/>
                <a:gd name="connsiteX0" fmla="*/ 32635 w 2901850"/>
                <a:gd name="connsiteY0" fmla="*/ 162436 h 1396780"/>
                <a:gd name="connsiteX1" fmla="*/ 1463758 w 2901850"/>
                <a:gd name="connsiteY1" fmla="*/ 34190 h 1396780"/>
                <a:gd name="connsiteX2" fmla="*/ 2901850 w 2901850"/>
                <a:gd name="connsiteY2" fmla="*/ 165499 h 1396780"/>
                <a:gd name="connsiteX3" fmla="*/ 1463550 w 2901850"/>
                <a:gd name="connsiteY3" fmla="*/ 214190 h 1396780"/>
                <a:gd name="connsiteX4" fmla="*/ 1022124 w 2901850"/>
                <a:gd name="connsiteY4" fmla="*/ 41481 h 1396780"/>
                <a:gd name="connsiteX5" fmla="*/ 1035310 w 2901850"/>
                <a:gd name="connsiteY5" fmla="*/ 1222200 h 1396780"/>
                <a:gd name="connsiteX6" fmla="*/ 108631 w 2901850"/>
                <a:gd name="connsiteY6" fmla="*/ 1396780 h 1396780"/>
                <a:gd name="connsiteX7" fmla="*/ 32635 w 2901850"/>
                <a:gd name="connsiteY7" fmla="*/ 162436 h 1396780"/>
                <a:gd name="connsiteX0" fmla="*/ 32635 w 2901850"/>
                <a:gd name="connsiteY0" fmla="*/ 162436 h 1396780"/>
                <a:gd name="connsiteX1" fmla="*/ 1463758 w 2901850"/>
                <a:gd name="connsiteY1" fmla="*/ 34190 h 1396780"/>
                <a:gd name="connsiteX2" fmla="*/ 2901850 w 2901850"/>
                <a:gd name="connsiteY2" fmla="*/ 165499 h 1396780"/>
                <a:gd name="connsiteX0" fmla="*/ 32635 w 2901850"/>
                <a:gd name="connsiteY0" fmla="*/ 162436 h 1396780"/>
                <a:gd name="connsiteX1" fmla="*/ 1463758 w 2901850"/>
                <a:gd name="connsiteY1" fmla="*/ 34190 h 1396780"/>
                <a:gd name="connsiteX2" fmla="*/ 2901850 w 2901850"/>
                <a:gd name="connsiteY2" fmla="*/ 165499 h 1396780"/>
                <a:gd name="connsiteX3" fmla="*/ 1463550 w 2901850"/>
                <a:gd name="connsiteY3" fmla="*/ 214190 h 1396780"/>
                <a:gd name="connsiteX4" fmla="*/ 1022124 w 2901850"/>
                <a:gd name="connsiteY4" fmla="*/ 41481 h 1396780"/>
                <a:gd name="connsiteX5" fmla="*/ 1035310 w 2901850"/>
                <a:gd name="connsiteY5" fmla="*/ 1222200 h 1396780"/>
                <a:gd name="connsiteX6" fmla="*/ 108631 w 2901850"/>
                <a:gd name="connsiteY6" fmla="*/ 1396780 h 1396780"/>
                <a:gd name="connsiteX7" fmla="*/ 32635 w 2901850"/>
                <a:gd name="connsiteY7" fmla="*/ 162436 h 1396780"/>
                <a:gd name="connsiteX0" fmla="*/ 32635 w 2901850"/>
                <a:gd name="connsiteY0" fmla="*/ 162436 h 1396780"/>
                <a:gd name="connsiteX1" fmla="*/ 1463758 w 2901850"/>
                <a:gd name="connsiteY1" fmla="*/ 34190 h 1396780"/>
                <a:gd name="connsiteX2" fmla="*/ 2901850 w 2901850"/>
                <a:gd name="connsiteY2" fmla="*/ 165499 h 1396780"/>
                <a:gd name="connsiteX0" fmla="*/ 32635 w 2901850"/>
                <a:gd name="connsiteY0" fmla="*/ 162436 h 1396780"/>
                <a:gd name="connsiteX1" fmla="*/ 1463758 w 2901850"/>
                <a:gd name="connsiteY1" fmla="*/ 34190 h 1396780"/>
                <a:gd name="connsiteX2" fmla="*/ 2901850 w 2901850"/>
                <a:gd name="connsiteY2" fmla="*/ 165499 h 1396780"/>
                <a:gd name="connsiteX3" fmla="*/ 1463550 w 2901850"/>
                <a:gd name="connsiteY3" fmla="*/ 214190 h 1396780"/>
                <a:gd name="connsiteX4" fmla="*/ 1022124 w 2901850"/>
                <a:gd name="connsiteY4" fmla="*/ 41481 h 1396780"/>
                <a:gd name="connsiteX5" fmla="*/ 1035310 w 2901850"/>
                <a:gd name="connsiteY5" fmla="*/ 1222200 h 1396780"/>
                <a:gd name="connsiteX6" fmla="*/ 108631 w 2901850"/>
                <a:gd name="connsiteY6" fmla="*/ 1396780 h 1396780"/>
                <a:gd name="connsiteX7" fmla="*/ 32635 w 2901850"/>
                <a:gd name="connsiteY7" fmla="*/ 162436 h 1396780"/>
                <a:gd name="connsiteX0" fmla="*/ 32635 w 2901850"/>
                <a:gd name="connsiteY0" fmla="*/ 162436 h 1396780"/>
                <a:gd name="connsiteX1" fmla="*/ 1463758 w 2901850"/>
                <a:gd name="connsiteY1" fmla="*/ 34190 h 1396780"/>
                <a:gd name="connsiteX2" fmla="*/ 2901850 w 2901850"/>
                <a:gd name="connsiteY2" fmla="*/ 165499 h 1396780"/>
                <a:gd name="connsiteX0" fmla="*/ 32635 w 2901850"/>
                <a:gd name="connsiteY0" fmla="*/ 128247 h 1362591"/>
                <a:gd name="connsiteX1" fmla="*/ 1463758 w 2901850"/>
                <a:gd name="connsiteY1" fmla="*/ 1 h 1362591"/>
                <a:gd name="connsiteX2" fmla="*/ 2901850 w 2901850"/>
                <a:gd name="connsiteY2" fmla="*/ 131310 h 1362591"/>
                <a:gd name="connsiteX3" fmla="*/ 1463550 w 2901850"/>
                <a:gd name="connsiteY3" fmla="*/ 180001 h 1362591"/>
                <a:gd name="connsiteX4" fmla="*/ 1022124 w 2901850"/>
                <a:gd name="connsiteY4" fmla="*/ 7292 h 1362591"/>
                <a:gd name="connsiteX5" fmla="*/ 1035310 w 2901850"/>
                <a:gd name="connsiteY5" fmla="*/ 1188011 h 1362591"/>
                <a:gd name="connsiteX6" fmla="*/ 108631 w 2901850"/>
                <a:gd name="connsiteY6" fmla="*/ 1362591 h 1362591"/>
                <a:gd name="connsiteX7" fmla="*/ 32635 w 2901850"/>
                <a:gd name="connsiteY7" fmla="*/ 128247 h 1362591"/>
                <a:gd name="connsiteX0" fmla="*/ 32635 w 2901850"/>
                <a:gd name="connsiteY0" fmla="*/ 128247 h 1362591"/>
                <a:gd name="connsiteX1" fmla="*/ 1463758 w 2901850"/>
                <a:gd name="connsiteY1" fmla="*/ 1 h 1362591"/>
                <a:gd name="connsiteX2" fmla="*/ 2901850 w 2901850"/>
                <a:gd name="connsiteY2" fmla="*/ 131310 h 1362591"/>
                <a:gd name="connsiteX0" fmla="*/ 32635 w 2901850"/>
                <a:gd name="connsiteY0" fmla="*/ 128247 h 1362591"/>
                <a:gd name="connsiteX1" fmla="*/ 1463758 w 2901850"/>
                <a:gd name="connsiteY1" fmla="*/ 1 h 1362591"/>
                <a:gd name="connsiteX2" fmla="*/ 2901850 w 2901850"/>
                <a:gd name="connsiteY2" fmla="*/ 131310 h 1362591"/>
                <a:gd name="connsiteX3" fmla="*/ 1022124 w 2901850"/>
                <a:gd name="connsiteY3" fmla="*/ 7292 h 1362591"/>
                <a:gd name="connsiteX4" fmla="*/ 1035310 w 2901850"/>
                <a:gd name="connsiteY4" fmla="*/ 1188011 h 1362591"/>
                <a:gd name="connsiteX5" fmla="*/ 108631 w 2901850"/>
                <a:gd name="connsiteY5" fmla="*/ 1362591 h 1362591"/>
                <a:gd name="connsiteX6" fmla="*/ 32635 w 2901850"/>
                <a:gd name="connsiteY6" fmla="*/ 128247 h 1362591"/>
                <a:gd name="connsiteX0" fmla="*/ 32635 w 2901850"/>
                <a:gd name="connsiteY0" fmla="*/ 128247 h 1362591"/>
                <a:gd name="connsiteX1" fmla="*/ 1463758 w 2901850"/>
                <a:gd name="connsiteY1" fmla="*/ 1 h 1362591"/>
                <a:gd name="connsiteX2" fmla="*/ 2901850 w 2901850"/>
                <a:gd name="connsiteY2" fmla="*/ 131310 h 1362591"/>
                <a:gd name="connsiteX0" fmla="*/ 32635 w 2901850"/>
                <a:gd name="connsiteY0" fmla="*/ 128247 h 1362591"/>
                <a:gd name="connsiteX1" fmla="*/ 1463758 w 2901850"/>
                <a:gd name="connsiteY1" fmla="*/ 1 h 1362591"/>
                <a:gd name="connsiteX2" fmla="*/ 2901850 w 2901850"/>
                <a:gd name="connsiteY2" fmla="*/ 131310 h 1362591"/>
                <a:gd name="connsiteX3" fmla="*/ 1022124 w 2901850"/>
                <a:gd name="connsiteY3" fmla="*/ 7292 h 1362591"/>
                <a:gd name="connsiteX4" fmla="*/ 1035310 w 2901850"/>
                <a:gd name="connsiteY4" fmla="*/ 1188011 h 1362591"/>
                <a:gd name="connsiteX5" fmla="*/ 108631 w 2901850"/>
                <a:gd name="connsiteY5" fmla="*/ 1362591 h 1362591"/>
                <a:gd name="connsiteX6" fmla="*/ 32635 w 2901850"/>
                <a:gd name="connsiteY6" fmla="*/ 128247 h 1362591"/>
                <a:gd name="connsiteX0" fmla="*/ 32635 w 2901850"/>
                <a:gd name="connsiteY0" fmla="*/ 128247 h 1362591"/>
                <a:gd name="connsiteX1" fmla="*/ 1463758 w 2901850"/>
                <a:gd name="connsiteY1" fmla="*/ 1 h 1362591"/>
                <a:gd name="connsiteX2" fmla="*/ 2901850 w 2901850"/>
                <a:gd name="connsiteY2" fmla="*/ 131310 h 1362591"/>
                <a:gd name="connsiteX0" fmla="*/ 32635 w 2901850"/>
                <a:gd name="connsiteY0" fmla="*/ 129167 h 1363511"/>
                <a:gd name="connsiteX1" fmla="*/ 1463758 w 2901850"/>
                <a:gd name="connsiteY1" fmla="*/ 921 h 1363511"/>
                <a:gd name="connsiteX2" fmla="*/ 2901850 w 2901850"/>
                <a:gd name="connsiteY2" fmla="*/ 132230 h 1363511"/>
                <a:gd name="connsiteX3" fmla="*/ 1022124 w 2901850"/>
                <a:gd name="connsiteY3" fmla="*/ 8212 h 1363511"/>
                <a:gd name="connsiteX4" fmla="*/ 1035310 w 2901850"/>
                <a:gd name="connsiteY4" fmla="*/ 1188931 h 1363511"/>
                <a:gd name="connsiteX5" fmla="*/ 108631 w 2901850"/>
                <a:gd name="connsiteY5" fmla="*/ 1363511 h 1363511"/>
                <a:gd name="connsiteX6" fmla="*/ 32635 w 2901850"/>
                <a:gd name="connsiteY6" fmla="*/ 129167 h 1363511"/>
                <a:gd name="connsiteX0" fmla="*/ 32635 w 2901850"/>
                <a:gd name="connsiteY0" fmla="*/ 129167 h 1363511"/>
                <a:gd name="connsiteX1" fmla="*/ 1463758 w 2901850"/>
                <a:gd name="connsiteY1" fmla="*/ 921 h 1363511"/>
                <a:gd name="connsiteX2" fmla="*/ 2901850 w 2901850"/>
                <a:gd name="connsiteY2" fmla="*/ 132230 h 1363511"/>
                <a:gd name="connsiteX0" fmla="*/ 32635 w 2901850"/>
                <a:gd name="connsiteY0" fmla="*/ 130542 h 1364886"/>
                <a:gd name="connsiteX1" fmla="*/ 1463758 w 2901850"/>
                <a:gd name="connsiteY1" fmla="*/ 2296 h 1364886"/>
                <a:gd name="connsiteX2" fmla="*/ 2901850 w 2901850"/>
                <a:gd name="connsiteY2" fmla="*/ 133605 h 1364886"/>
                <a:gd name="connsiteX3" fmla="*/ 1022124 w 2901850"/>
                <a:gd name="connsiteY3" fmla="*/ 9587 h 1364886"/>
                <a:gd name="connsiteX4" fmla="*/ 1035310 w 2901850"/>
                <a:gd name="connsiteY4" fmla="*/ 1190306 h 1364886"/>
                <a:gd name="connsiteX5" fmla="*/ 108631 w 2901850"/>
                <a:gd name="connsiteY5" fmla="*/ 1364886 h 1364886"/>
                <a:gd name="connsiteX6" fmla="*/ 32635 w 2901850"/>
                <a:gd name="connsiteY6" fmla="*/ 130542 h 1364886"/>
                <a:gd name="connsiteX0" fmla="*/ 32635 w 2901850"/>
                <a:gd name="connsiteY0" fmla="*/ 130542 h 1364886"/>
                <a:gd name="connsiteX1" fmla="*/ 1463758 w 2901850"/>
                <a:gd name="connsiteY1" fmla="*/ 2296 h 1364886"/>
                <a:gd name="connsiteX2" fmla="*/ 2901850 w 2901850"/>
                <a:gd name="connsiteY2" fmla="*/ 133605 h 1364886"/>
                <a:gd name="connsiteX0" fmla="*/ 32635 w 2901850"/>
                <a:gd name="connsiteY0" fmla="*/ 130542 h 1364886"/>
                <a:gd name="connsiteX1" fmla="*/ 1463758 w 2901850"/>
                <a:gd name="connsiteY1" fmla="*/ 2296 h 1364886"/>
                <a:gd name="connsiteX2" fmla="*/ 2901850 w 2901850"/>
                <a:gd name="connsiteY2" fmla="*/ 133605 h 1364886"/>
                <a:gd name="connsiteX3" fmla="*/ 1022124 w 2901850"/>
                <a:gd name="connsiteY3" fmla="*/ 9587 h 1364886"/>
                <a:gd name="connsiteX4" fmla="*/ 1035310 w 2901850"/>
                <a:gd name="connsiteY4" fmla="*/ 1190306 h 1364886"/>
                <a:gd name="connsiteX5" fmla="*/ 108631 w 2901850"/>
                <a:gd name="connsiteY5" fmla="*/ 1364886 h 1364886"/>
                <a:gd name="connsiteX6" fmla="*/ 32635 w 2901850"/>
                <a:gd name="connsiteY6" fmla="*/ 130542 h 1364886"/>
                <a:gd name="connsiteX0" fmla="*/ 32635 w 2901850"/>
                <a:gd name="connsiteY0" fmla="*/ 130542 h 1364886"/>
                <a:gd name="connsiteX1" fmla="*/ 1463758 w 2901850"/>
                <a:gd name="connsiteY1" fmla="*/ 2296 h 1364886"/>
                <a:gd name="connsiteX2" fmla="*/ 2901850 w 2901850"/>
                <a:gd name="connsiteY2" fmla="*/ 133605 h 1364886"/>
                <a:gd name="connsiteX0" fmla="*/ 32635 w 2901850"/>
                <a:gd name="connsiteY0" fmla="*/ 130542 h 1364886"/>
                <a:gd name="connsiteX1" fmla="*/ 1463758 w 2901850"/>
                <a:gd name="connsiteY1" fmla="*/ 2296 h 1364886"/>
                <a:gd name="connsiteX2" fmla="*/ 2901850 w 2901850"/>
                <a:gd name="connsiteY2" fmla="*/ 133605 h 1364886"/>
                <a:gd name="connsiteX3" fmla="*/ 1022124 w 2901850"/>
                <a:gd name="connsiteY3" fmla="*/ 9587 h 1364886"/>
                <a:gd name="connsiteX4" fmla="*/ 1035310 w 2901850"/>
                <a:gd name="connsiteY4" fmla="*/ 1190306 h 1364886"/>
                <a:gd name="connsiteX5" fmla="*/ 108631 w 2901850"/>
                <a:gd name="connsiteY5" fmla="*/ 1364886 h 1364886"/>
                <a:gd name="connsiteX6" fmla="*/ 32635 w 2901850"/>
                <a:gd name="connsiteY6" fmla="*/ 130542 h 1364886"/>
                <a:gd name="connsiteX0" fmla="*/ 32635 w 2901850"/>
                <a:gd name="connsiteY0" fmla="*/ 130542 h 1364886"/>
                <a:gd name="connsiteX1" fmla="*/ 1463758 w 2901850"/>
                <a:gd name="connsiteY1" fmla="*/ 2296 h 1364886"/>
                <a:gd name="connsiteX2" fmla="*/ 2901850 w 2901850"/>
                <a:gd name="connsiteY2" fmla="*/ 133605 h 1364886"/>
                <a:gd name="connsiteX0" fmla="*/ 32635 w 2901850"/>
                <a:gd name="connsiteY0" fmla="*/ 130542 h 1364886"/>
                <a:gd name="connsiteX1" fmla="*/ 1463758 w 2901850"/>
                <a:gd name="connsiteY1" fmla="*/ 2296 h 1364886"/>
                <a:gd name="connsiteX2" fmla="*/ 2901850 w 2901850"/>
                <a:gd name="connsiteY2" fmla="*/ 133605 h 1364886"/>
                <a:gd name="connsiteX3" fmla="*/ 1022124 w 2901850"/>
                <a:gd name="connsiteY3" fmla="*/ 9587 h 1364886"/>
                <a:gd name="connsiteX4" fmla="*/ 1035310 w 2901850"/>
                <a:gd name="connsiteY4" fmla="*/ 1190306 h 1364886"/>
                <a:gd name="connsiteX5" fmla="*/ 108631 w 2901850"/>
                <a:gd name="connsiteY5" fmla="*/ 1364886 h 1364886"/>
                <a:gd name="connsiteX6" fmla="*/ 32635 w 2901850"/>
                <a:gd name="connsiteY6" fmla="*/ 130542 h 1364886"/>
                <a:gd name="connsiteX0" fmla="*/ 32635 w 2901850"/>
                <a:gd name="connsiteY0" fmla="*/ 130542 h 1364886"/>
                <a:gd name="connsiteX1" fmla="*/ 1463758 w 2901850"/>
                <a:gd name="connsiteY1" fmla="*/ 2296 h 1364886"/>
                <a:gd name="connsiteX2" fmla="*/ 2901850 w 2901850"/>
                <a:gd name="connsiteY2" fmla="*/ 133605 h 1364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01850" h="1364886" stroke="0" extrusionOk="0">
                  <a:moveTo>
                    <a:pt x="32635" y="130542"/>
                  </a:moveTo>
                  <a:cubicBezTo>
                    <a:pt x="222324" y="54412"/>
                    <a:pt x="804083" y="11528"/>
                    <a:pt x="1463758" y="2296"/>
                  </a:cubicBezTo>
                  <a:cubicBezTo>
                    <a:pt x="2131354" y="-7047"/>
                    <a:pt x="2720775" y="55962"/>
                    <a:pt x="2901850" y="133605"/>
                  </a:cubicBezTo>
                  <a:cubicBezTo>
                    <a:pt x="2343437" y="-24267"/>
                    <a:pt x="1637929" y="-5200"/>
                    <a:pt x="1022124" y="9587"/>
                  </a:cubicBezTo>
                  <a:cubicBezTo>
                    <a:pt x="950153" y="174471"/>
                    <a:pt x="930921" y="803526"/>
                    <a:pt x="1035310" y="1190306"/>
                  </a:cubicBezTo>
                  <a:cubicBezTo>
                    <a:pt x="776847" y="1236129"/>
                    <a:pt x="558118" y="1277730"/>
                    <a:pt x="108631" y="1364886"/>
                  </a:cubicBezTo>
                  <a:cubicBezTo>
                    <a:pt x="59819" y="1089415"/>
                    <a:pt x="-56440" y="361346"/>
                    <a:pt x="32635" y="130542"/>
                  </a:cubicBezTo>
                  <a:close/>
                </a:path>
                <a:path w="2901850" h="1364886" fill="none">
                  <a:moveTo>
                    <a:pt x="32635" y="130542"/>
                  </a:moveTo>
                  <a:cubicBezTo>
                    <a:pt x="222324" y="54412"/>
                    <a:pt x="804018" y="2285"/>
                    <a:pt x="1463758" y="2296"/>
                  </a:cubicBezTo>
                  <a:cubicBezTo>
                    <a:pt x="2133149" y="2307"/>
                    <a:pt x="2720775" y="55962"/>
                    <a:pt x="2901850" y="133605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de-DE" sz="1000" dirty="0"/>
            </a:p>
          </p:txBody>
        </p:sp>
        <p:sp>
          <p:nvSpPr>
            <p:cNvPr id="37" name="Bogen 129"/>
            <p:cNvSpPr/>
            <p:nvPr/>
          </p:nvSpPr>
          <p:spPr>
            <a:xfrm rot="10800000" flipH="1" flipV="1">
              <a:off x="3338068" y="2347702"/>
              <a:ext cx="2460057" cy="1147697"/>
            </a:xfrm>
            <a:custGeom>
              <a:avLst/>
              <a:gdLst>
                <a:gd name="connsiteX0" fmla="*/ 38541 w 2520000"/>
                <a:gd name="connsiteY0" fmla="*/ 135818 h 359992"/>
                <a:gd name="connsiteX1" fmla="*/ 1260208 w 2520000"/>
                <a:gd name="connsiteY1" fmla="*/ 0 h 359992"/>
                <a:gd name="connsiteX2" fmla="*/ 2486043 w 2520000"/>
                <a:gd name="connsiteY2" fmla="*/ 138490 h 359992"/>
                <a:gd name="connsiteX3" fmla="*/ 1260000 w 2520000"/>
                <a:gd name="connsiteY3" fmla="*/ 179996 h 359992"/>
                <a:gd name="connsiteX4" fmla="*/ 38541 w 2520000"/>
                <a:gd name="connsiteY4" fmla="*/ 135818 h 359992"/>
                <a:gd name="connsiteX0" fmla="*/ 38541 w 2520000"/>
                <a:gd name="connsiteY0" fmla="*/ 135818 h 359992"/>
                <a:gd name="connsiteX1" fmla="*/ 1260208 w 2520000"/>
                <a:gd name="connsiteY1" fmla="*/ 0 h 359992"/>
                <a:gd name="connsiteX2" fmla="*/ 2486043 w 2520000"/>
                <a:gd name="connsiteY2" fmla="*/ 138490 h 359992"/>
                <a:gd name="connsiteX0" fmla="*/ 0 w 2447502"/>
                <a:gd name="connsiteY0" fmla="*/ 135818 h 624955"/>
                <a:gd name="connsiteX1" fmla="*/ 1221667 w 2447502"/>
                <a:gd name="connsiteY1" fmla="*/ 0 h 624955"/>
                <a:gd name="connsiteX2" fmla="*/ 2447502 w 2447502"/>
                <a:gd name="connsiteY2" fmla="*/ 138490 h 624955"/>
                <a:gd name="connsiteX3" fmla="*/ 1221459 w 2447502"/>
                <a:gd name="connsiteY3" fmla="*/ 179996 h 624955"/>
                <a:gd name="connsiteX4" fmla="*/ 776051 w 2447502"/>
                <a:gd name="connsiteY4" fmla="*/ 624908 h 624955"/>
                <a:gd name="connsiteX5" fmla="*/ 0 w 2447502"/>
                <a:gd name="connsiteY5" fmla="*/ 135818 h 624955"/>
                <a:gd name="connsiteX0" fmla="*/ 0 w 2447502"/>
                <a:gd name="connsiteY0" fmla="*/ 135818 h 624955"/>
                <a:gd name="connsiteX1" fmla="*/ 1221667 w 2447502"/>
                <a:gd name="connsiteY1" fmla="*/ 0 h 624955"/>
                <a:gd name="connsiteX2" fmla="*/ 2447502 w 2447502"/>
                <a:gd name="connsiteY2" fmla="*/ 138490 h 624955"/>
                <a:gd name="connsiteX0" fmla="*/ 12139 w 2459641"/>
                <a:gd name="connsiteY0" fmla="*/ 135818 h 1145630"/>
                <a:gd name="connsiteX1" fmla="*/ 1233806 w 2459641"/>
                <a:gd name="connsiteY1" fmla="*/ 0 h 1145630"/>
                <a:gd name="connsiteX2" fmla="*/ 2459641 w 2459641"/>
                <a:gd name="connsiteY2" fmla="*/ 138490 h 1145630"/>
                <a:gd name="connsiteX3" fmla="*/ 1233598 w 2459641"/>
                <a:gd name="connsiteY3" fmla="*/ 179996 h 1145630"/>
                <a:gd name="connsiteX4" fmla="*/ 76990 w 2459641"/>
                <a:gd name="connsiteY4" fmla="*/ 1145608 h 1145630"/>
                <a:gd name="connsiteX5" fmla="*/ 12139 w 2459641"/>
                <a:gd name="connsiteY5" fmla="*/ 135818 h 1145630"/>
                <a:gd name="connsiteX0" fmla="*/ 12139 w 2459641"/>
                <a:gd name="connsiteY0" fmla="*/ 135818 h 1145630"/>
                <a:gd name="connsiteX1" fmla="*/ 1233806 w 2459641"/>
                <a:gd name="connsiteY1" fmla="*/ 0 h 1145630"/>
                <a:gd name="connsiteX2" fmla="*/ 2459641 w 2459641"/>
                <a:gd name="connsiteY2" fmla="*/ 138490 h 1145630"/>
                <a:gd name="connsiteX0" fmla="*/ 12139 w 2459641"/>
                <a:gd name="connsiteY0" fmla="*/ 135818 h 1145709"/>
                <a:gd name="connsiteX1" fmla="*/ 1233806 w 2459641"/>
                <a:gd name="connsiteY1" fmla="*/ 0 h 1145709"/>
                <a:gd name="connsiteX2" fmla="*/ 2459641 w 2459641"/>
                <a:gd name="connsiteY2" fmla="*/ 138490 h 1145709"/>
                <a:gd name="connsiteX3" fmla="*/ 1233598 w 2459641"/>
                <a:gd name="connsiteY3" fmla="*/ 941996 h 1145709"/>
                <a:gd name="connsiteX4" fmla="*/ 76990 w 2459641"/>
                <a:gd name="connsiteY4" fmla="*/ 1145608 h 1145709"/>
                <a:gd name="connsiteX5" fmla="*/ 12139 w 2459641"/>
                <a:gd name="connsiteY5" fmla="*/ 135818 h 1145709"/>
                <a:gd name="connsiteX0" fmla="*/ 12139 w 2459641"/>
                <a:gd name="connsiteY0" fmla="*/ 135818 h 1145709"/>
                <a:gd name="connsiteX1" fmla="*/ 1233806 w 2459641"/>
                <a:gd name="connsiteY1" fmla="*/ 0 h 1145709"/>
                <a:gd name="connsiteX2" fmla="*/ 2459641 w 2459641"/>
                <a:gd name="connsiteY2" fmla="*/ 138490 h 1145709"/>
                <a:gd name="connsiteX0" fmla="*/ 12139 w 2459641"/>
                <a:gd name="connsiteY0" fmla="*/ 135818 h 1145709"/>
                <a:gd name="connsiteX1" fmla="*/ 1233806 w 2459641"/>
                <a:gd name="connsiteY1" fmla="*/ 0 h 1145709"/>
                <a:gd name="connsiteX2" fmla="*/ 2459641 w 2459641"/>
                <a:gd name="connsiteY2" fmla="*/ 138490 h 1145709"/>
                <a:gd name="connsiteX3" fmla="*/ 1233598 w 2459641"/>
                <a:gd name="connsiteY3" fmla="*/ 941996 h 1145709"/>
                <a:gd name="connsiteX4" fmla="*/ 76990 w 2459641"/>
                <a:gd name="connsiteY4" fmla="*/ 1145608 h 1145709"/>
                <a:gd name="connsiteX5" fmla="*/ 12139 w 2459641"/>
                <a:gd name="connsiteY5" fmla="*/ 135818 h 1145709"/>
                <a:gd name="connsiteX0" fmla="*/ 12139 w 2459641"/>
                <a:gd name="connsiteY0" fmla="*/ 135818 h 1145709"/>
                <a:gd name="connsiteX1" fmla="*/ 1233806 w 2459641"/>
                <a:gd name="connsiteY1" fmla="*/ 0 h 1145709"/>
                <a:gd name="connsiteX2" fmla="*/ 2459641 w 2459641"/>
                <a:gd name="connsiteY2" fmla="*/ 138490 h 1145709"/>
                <a:gd name="connsiteX0" fmla="*/ 12139 w 2463270"/>
                <a:gd name="connsiteY0" fmla="*/ 161689 h 1171580"/>
                <a:gd name="connsiteX1" fmla="*/ 1233806 w 2463270"/>
                <a:gd name="connsiteY1" fmla="*/ 25871 h 1171580"/>
                <a:gd name="connsiteX2" fmla="*/ 2459641 w 2463270"/>
                <a:gd name="connsiteY2" fmla="*/ 164361 h 1171580"/>
                <a:gd name="connsiteX3" fmla="*/ 1233464 w 2463270"/>
                <a:gd name="connsiteY3" fmla="*/ 29665 h 1171580"/>
                <a:gd name="connsiteX4" fmla="*/ 1233598 w 2463270"/>
                <a:gd name="connsiteY4" fmla="*/ 967867 h 1171580"/>
                <a:gd name="connsiteX5" fmla="*/ 76990 w 2463270"/>
                <a:gd name="connsiteY5" fmla="*/ 1171479 h 1171580"/>
                <a:gd name="connsiteX6" fmla="*/ 12139 w 2463270"/>
                <a:gd name="connsiteY6" fmla="*/ 161689 h 1171580"/>
                <a:gd name="connsiteX0" fmla="*/ 12139 w 2463270"/>
                <a:gd name="connsiteY0" fmla="*/ 161689 h 1171580"/>
                <a:gd name="connsiteX1" fmla="*/ 1233806 w 2463270"/>
                <a:gd name="connsiteY1" fmla="*/ 25871 h 1171580"/>
                <a:gd name="connsiteX2" fmla="*/ 2459641 w 2463270"/>
                <a:gd name="connsiteY2" fmla="*/ 164361 h 1171580"/>
                <a:gd name="connsiteX0" fmla="*/ 12139 w 2463270"/>
                <a:gd name="connsiteY0" fmla="*/ 161689 h 1171580"/>
                <a:gd name="connsiteX1" fmla="*/ 1233806 w 2463270"/>
                <a:gd name="connsiteY1" fmla="*/ 25871 h 1171580"/>
                <a:gd name="connsiteX2" fmla="*/ 2459641 w 2463270"/>
                <a:gd name="connsiteY2" fmla="*/ 164361 h 1171580"/>
                <a:gd name="connsiteX3" fmla="*/ 1233464 w 2463270"/>
                <a:gd name="connsiteY3" fmla="*/ 29665 h 1171580"/>
                <a:gd name="connsiteX4" fmla="*/ 1233598 w 2463270"/>
                <a:gd name="connsiteY4" fmla="*/ 967867 h 1171580"/>
                <a:gd name="connsiteX5" fmla="*/ 76990 w 2463270"/>
                <a:gd name="connsiteY5" fmla="*/ 1171479 h 1171580"/>
                <a:gd name="connsiteX6" fmla="*/ 12139 w 2463270"/>
                <a:gd name="connsiteY6" fmla="*/ 161689 h 1171580"/>
                <a:gd name="connsiteX0" fmla="*/ 12139 w 2463270"/>
                <a:gd name="connsiteY0" fmla="*/ 161689 h 1171580"/>
                <a:gd name="connsiteX1" fmla="*/ 1233806 w 2463270"/>
                <a:gd name="connsiteY1" fmla="*/ 25871 h 1171580"/>
                <a:gd name="connsiteX2" fmla="*/ 2459641 w 2463270"/>
                <a:gd name="connsiteY2" fmla="*/ 164361 h 1171580"/>
                <a:gd name="connsiteX0" fmla="*/ 66579 w 2517710"/>
                <a:gd name="connsiteY0" fmla="*/ 161689 h 1171580"/>
                <a:gd name="connsiteX1" fmla="*/ 1288246 w 2517710"/>
                <a:gd name="connsiteY1" fmla="*/ 25871 h 1171580"/>
                <a:gd name="connsiteX2" fmla="*/ 2514081 w 2517710"/>
                <a:gd name="connsiteY2" fmla="*/ 164361 h 1171580"/>
                <a:gd name="connsiteX3" fmla="*/ 1287904 w 2517710"/>
                <a:gd name="connsiteY3" fmla="*/ 29665 h 1171580"/>
                <a:gd name="connsiteX4" fmla="*/ 1288038 w 2517710"/>
                <a:gd name="connsiteY4" fmla="*/ 967867 h 1171580"/>
                <a:gd name="connsiteX5" fmla="*/ 131430 w 2517710"/>
                <a:gd name="connsiteY5" fmla="*/ 1171479 h 1171580"/>
                <a:gd name="connsiteX6" fmla="*/ 66579 w 2517710"/>
                <a:gd name="connsiteY6" fmla="*/ 161689 h 1171580"/>
                <a:gd name="connsiteX0" fmla="*/ 66579 w 2517710"/>
                <a:gd name="connsiteY0" fmla="*/ 161689 h 1171580"/>
                <a:gd name="connsiteX1" fmla="*/ 1288246 w 2517710"/>
                <a:gd name="connsiteY1" fmla="*/ 25871 h 1171580"/>
                <a:gd name="connsiteX2" fmla="*/ 2514081 w 2517710"/>
                <a:gd name="connsiteY2" fmla="*/ 164361 h 1171580"/>
                <a:gd name="connsiteX0" fmla="*/ 4249 w 2455380"/>
                <a:gd name="connsiteY0" fmla="*/ 161689 h 1171580"/>
                <a:gd name="connsiteX1" fmla="*/ 1225916 w 2455380"/>
                <a:gd name="connsiteY1" fmla="*/ 25871 h 1171580"/>
                <a:gd name="connsiteX2" fmla="*/ 2451751 w 2455380"/>
                <a:gd name="connsiteY2" fmla="*/ 164361 h 1171580"/>
                <a:gd name="connsiteX3" fmla="*/ 1225574 w 2455380"/>
                <a:gd name="connsiteY3" fmla="*/ 29665 h 1171580"/>
                <a:gd name="connsiteX4" fmla="*/ 1225708 w 2455380"/>
                <a:gd name="connsiteY4" fmla="*/ 967867 h 1171580"/>
                <a:gd name="connsiteX5" fmla="*/ 69100 w 2455380"/>
                <a:gd name="connsiteY5" fmla="*/ 1171479 h 1171580"/>
                <a:gd name="connsiteX6" fmla="*/ 4249 w 2455380"/>
                <a:gd name="connsiteY6" fmla="*/ 161689 h 1171580"/>
                <a:gd name="connsiteX0" fmla="*/ 4249 w 2455380"/>
                <a:gd name="connsiteY0" fmla="*/ 161689 h 1171580"/>
                <a:gd name="connsiteX1" fmla="*/ 1225916 w 2455380"/>
                <a:gd name="connsiteY1" fmla="*/ 25871 h 1171580"/>
                <a:gd name="connsiteX2" fmla="*/ 2451751 w 2455380"/>
                <a:gd name="connsiteY2" fmla="*/ 164361 h 1171580"/>
                <a:gd name="connsiteX0" fmla="*/ 12355 w 2463486"/>
                <a:gd name="connsiteY0" fmla="*/ 161689 h 1171580"/>
                <a:gd name="connsiteX1" fmla="*/ 1234022 w 2463486"/>
                <a:gd name="connsiteY1" fmla="*/ 25871 h 1171580"/>
                <a:gd name="connsiteX2" fmla="*/ 2459857 w 2463486"/>
                <a:gd name="connsiteY2" fmla="*/ 164361 h 1171580"/>
                <a:gd name="connsiteX3" fmla="*/ 1233680 w 2463486"/>
                <a:gd name="connsiteY3" fmla="*/ 29665 h 1171580"/>
                <a:gd name="connsiteX4" fmla="*/ 1233814 w 2463486"/>
                <a:gd name="connsiteY4" fmla="*/ 967867 h 1171580"/>
                <a:gd name="connsiteX5" fmla="*/ 77206 w 2463486"/>
                <a:gd name="connsiteY5" fmla="*/ 1171479 h 1171580"/>
                <a:gd name="connsiteX6" fmla="*/ 12355 w 2463486"/>
                <a:gd name="connsiteY6" fmla="*/ 161689 h 1171580"/>
                <a:gd name="connsiteX0" fmla="*/ 12355 w 2463486"/>
                <a:gd name="connsiteY0" fmla="*/ 161689 h 1171580"/>
                <a:gd name="connsiteX1" fmla="*/ 1234022 w 2463486"/>
                <a:gd name="connsiteY1" fmla="*/ 25871 h 1171580"/>
                <a:gd name="connsiteX2" fmla="*/ 2459857 w 2463486"/>
                <a:gd name="connsiteY2" fmla="*/ 164361 h 1171580"/>
                <a:gd name="connsiteX0" fmla="*/ 11439 w 2462570"/>
                <a:gd name="connsiteY0" fmla="*/ 161689 h 1171580"/>
                <a:gd name="connsiteX1" fmla="*/ 1233106 w 2462570"/>
                <a:gd name="connsiteY1" fmla="*/ 25871 h 1171580"/>
                <a:gd name="connsiteX2" fmla="*/ 2458941 w 2462570"/>
                <a:gd name="connsiteY2" fmla="*/ 164361 h 1171580"/>
                <a:gd name="connsiteX3" fmla="*/ 1232764 w 2462570"/>
                <a:gd name="connsiteY3" fmla="*/ 29665 h 1171580"/>
                <a:gd name="connsiteX4" fmla="*/ 1232898 w 2462570"/>
                <a:gd name="connsiteY4" fmla="*/ 967867 h 1171580"/>
                <a:gd name="connsiteX5" fmla="*/ 76290 w 2462570"/>
                <a:gd name="connsiteY5" fmla="*/ 1171479 h 1171580"/>
                <a:gd name="connsiteX6" fmla="*/ 11439 w 2462570"/>
                <a:gd name="connsiteY6" fmla="*/ 161689 h 1171580"/>
                <a:gd name="connsiteX0" fmla="*/ 11439 w 2462570"/>
                <a:gd name="connsiteY0" fmla="*/ 161689 h 1171580"/>
                <a:gd name="connsiteX1" fmla="*/ 1233106 w 2462570"/>
                <a:gd name="connsiteY1" fmla="*/ 25871 h 1171580"/>
                <a:gd name="connsiteX2" fmla="*/ 2458941 w 2462570"/>
                <a:gd name="connsiteY2" fmla="*/ 164361 h 1171580"/>
                <a:gd name="connsiteX0" fmla="*/ 11439 w 2462570"/>
                <a:gd name="connsiteY0" fmla="*/ 161689 h 1171479"/>
                <a:gd name="connsiteX1" fmla="*/ 1233106 w 2462570"/>
                <a:gd name="connsiteY1" fmla="*/ 25871 h 1171479"/>
                <a:gd name="connsiteX2" fmla="*/ 2458941 w 2462570"/>
                <a:gd name="connsiteY2" fmla="*/ 164361 h 1171479"/>
                <a:gd name="connsiteX3" fmla="*/ 1232764 w 2462570"/>
                <a:gd name="connsiteY3" fmla="*/ 29665 h 1171479"/>
                <a:gd name="connsiteX4" fmla="*/ 1232898 w 2462570"/>
                <a:gd name="connsiteY4" fmla="*/ 967867 h 1171479"/>
                <a:gd name="connsiteX5" fmla="*/ 76290 w 2462570"/>
                <a:gd name="connsiteY5" fmla="*/ 1171479 h 1171479"/>
                <a:gd name="connsiteX6" fmla="*/ 11439 w 2462570"/>
                <a:gd name="connsiteY6" fmla="*/ 161689 h 1171479"/>
                <a:gd name="connsiteX0" fmla="*/ 11439 w 2462570"/>
                <a:gd name="connsiteY0" fmla="*/ 161689 h 1171479"/>
                <a:gd name="connsiteX1" fmla="*/ 1233106 w 2462570"/>
                <a:gd name="connsiteY1" fmla="*/ 25871 h 1171479"/>
                <a:gd name="connsiteX2" fmla="*/ 2458941 w 2462570"/>
                <a:gd name="connsiteY2" fmla="*/ 164361 h 1171479"/>
                <a:gd name="connsiteX0" fmla="*/ 11439 w 2462570"/>
                <a:gd name="connsiteY0" fmla="*/ 161689 h 1171479"/>
                <a:gd name="connsiteX1" fmla="*/ 1233106 w 2462570"/>
                <a:gd name="connsiteY1" fmla="*/ 25871 h 1171479"/>
                <a:gd name="connsiteX2" fmla="*/ 2458941 w 2462570"/>
                <a:gd name="connsiteY2" fmla="*/ 164361 h 1171479"/>
                <a:gd name="connsiteX3" fmla="*/ 1232764 w 2462570"/>
                <a:gd name="connsiteY3" fmla="*/ 29665 h 1171479"/>
                <a:gd name="connsiteX4" fmla="*/ 1232898 w 2462570"/>
                <a:gd name="connsiteY4" fmla="*/ 967867 h 1171479"/>
                <a:gd name="connsiteX5" fmla="*/ 76290 w 2462570"/>
                <a:gd name="connsiteY5" fmla="*/ 1171479 h 1171479"/>
                <a:gd name="connsiteX6" fmla="*/ 11439 w 2462570"/>
                <a:gd name="connsiteY6" fmla="*/ 161689 h 1171479"/>
                <a:gd name="connsiteX0" fmla="*/ 11439 w 2462570"/>
                <a:gd name="connsiteY0" fmla="*/ 161689 h 1171479"/>
                <a:gd name="connsiteX1" fmla="*/ 1233106 w 2462570"/>
                <a:gd name="connsiteY1" fmla="*/ 25871 h 1171479"/>
                <a:gd name="connsiteX2" fmla="*/ 2458941 w 2462570"/>
                <a:gd name="connsiteY2" fmla="*/ 164361 h 1171479"/>
                <a:gd name="connsiteX0" fmla="*/ 11439 w 2462570"/>
                <a:gd name="connsiteY0" fmla="*/ 161689 h 1171479"/>
                <a:gd name="connsiteX1" fmla="*/ 1233106 w 2462570"/>
                <a:gd name="connsiteY1" fmla="*/ 25871 h 1171479"/>
                <a:gd name="connsiteX2" fmla="*/ 2458941 w 2462570"/>
                <a:gd name="connsiteY2" fmla="*/ 164361 h 1171479"/>
                <a:gd name="connsiteX3" fmla="*/ 1232764 w 2462570"/>
                <a:gd name="connsiteY3" fmla="*/ 29665 h 1171479"/>
                <a:gd name="connsiteX4" fmla="*/ 1232898 w 2462570"/>
                <a:gd name="connsiteY4" fmla="*/ 967867 h 1171479"/>
                <a:gd name="connsiteX5" fmla="*/ 76290 w 2462570"/>
                <a:gd name="connsiteY5" fmla="*/ 1171479 h 1171479"/>
                <a:gd name="connsiteX6" fmla="*/ 11439 w 2462570"/>
                <a:gd name="connsiteY6" fmla="*/ 161689 h 1171479"/>
                <a:gd name="connsiteX0" fmla="*/ 11439 w 2462570"/>
                <a:gd name="connsiteY0" fmla="*/ 161689 h 1171479"/>
                <a:gd name="connsiteX1" fmla="*/ 1233106 w 2462570"/>
                <a:gd name="connsiteY1" fmla="*/ 25871 h 1171479"/>
                <a:gd name="connsiteX2" fmla="*/ 2458941 w 2462570"/>
                <a:gd name="connsiteY2" fmla="*/ 164361 h 1171479"/>
                <a:gd name="connsiteX0" fmla="*/ 11439 w 2462570"/>
                <a:gd name="connsiteY0" fmla="*/ 161689 h 1171479"/>
                <a:gd name="connsiteX1" fmla="*/ 1233106 w 2462570"/>
                <a:gd name="connsiteY1" fmla="*/ 25871 h 1171479"/>
                <a:gd name="connsiteX2" fmla="*/ 2458941 w 2462570"/>
                <a:gd name="connsiteY2" fmla="*/ 164361 h 1171479"/>
                <a:gd name="connsiteX3" fmla="*/ 1232764 w 2462570"/>
                <a:gd name="connsiteY3" fmla="*/ 29665 h 1171479"/>
                <a:gd name="connsiteX4" fmla="*/ 1232898 w 2462570"/>
                <a:gd name="connsiteY4" fmla="*/ 967867 h 1171479"/>
                <a:gd name="connsiteX5" fmla="*/ 76290 w 2462570"/>
                <a:gd name="connsiteY5" fmla="*/ 1171479 h 1171479"/>
                <a:gd name="connsiteX6" fmla="*/ 11439 w 2462570"/>
                <a:gd name="connsiteY6" fmla="*/ 161689 h 1171479"/>
                <a:gd name="connsiteX0" fmla="*/ 11439 w 2462570"/>
                <a:gd name="connsiteY0" fmla="*/ 161689 h 1171479"/>
                <a:gd name="connsiteX1" fmla="*/ 1233106 w 2462570"/>
                <a:gd name="connsiteY1" fmla="*/ 25871 h 1171479"/>
                <a:gd name="connsiteX2" fmla="*/ 2458941 w 2462570"/>
                <a:gd name="connsiteY2" fmla="*/ 164361 h 1171479"/>
                <a:gd name="connsiteX0" fmla="*/ 11439 w 2462570"/>
                <a:gd name="connsiteY0" fmla="*/ 161689 h 1171479"/>
                <a:gd name="connsiteX1" fmla="*/ 1233106 w 2462570"/>
                <a:gd name="connsiteY1" fmla="*/ 25871 h 1171479"/>
                <a:gd name="connsiteX2" fmla="*/ 2458941 w 2462570"/>
                <a:gd name="connsiteY2" fmla="*/ 164361 h 1171479"/>
                <a:gd name="connsiteX3" fmla="*/ 1232764 w 2462570"/>
                <a:gd name="connsiteY3" fmla="*/ 29665 h 1171479"/>
                <a:gd name="connsiteX4" fmla="*/ 1232898 w 2462570"/>
                <a:gd name="connsiteY4" fmla="*/ 967867 h 1171479"/>
                <a:gd name="connsiteX5" fmla="*/ 76290 w 2462570"/>
                <a:gd name="connsiteY5" fmla="*/ 1171479 h 1171479"/>
                <a:gd name="connsiteX6" fmla="*/ 11439 w 2462570"/>
                <a:gd name="connsiteY6" fmla="*/ 161689 h 1171479"/>
                <a:gd name="connsiteX0" fmla="*/ 11439 w 2462570"/>
                <a:gd name="connsiteY0" fmla="*/ 161689 h 1171479"/>
                <a:gd name="connsiteX1" fmla="*/ 1233106 w 2462570"/>
                <a:gd name="connsiteY1" fmla="*/ 25871 h 1171479"/>
                <a:gd name="connsiteX2" fmla="*/ 2458941 w 2462570"/>
                <a:gd name="connsiteY2" fmla="*/ 164361 h 1171479"/>
                <a:gd name="connsiteX0" fmla="*/ 11439 w 2458941"/>
                <a:gd name="connsiteY0" fmla="*/ 176291 h 1186081"/>
                <a:gd name="connsiteX1" fmla="*/ 1233106 w 2458941"/>
                <a:gd name="connsiteY1" fmla="*/ 40473 h 1186081"/>
                <a:gd name="connsiteX2" fmla="*/ 2458941 w 2458941"/>
                <a:gd name="connsiteY2" fmla="*/ 178963 h 1186081"/>
                <a:gd name="connsiteX3" fmla="*/ 1232764 w 2458941"/>
                <a:gd name="connsiteY3" fmla="*/ 44267 h 1186081"/>
                <a:gd name="connsiteX4" fmla="*/ 1232898 w 2458941"/>
                <a:gd name="connsiteY4" fmla="*/ 982469 h 1186081"/>
                <a:gd name="connsiteX5" fmla="*/ 76290 w 2458941"/>
                <a:gd name="connsiteY5" fmla="*/ 1186081 h 1186081"/>
                <a:gd name="connsiteX6" fmla="*/ 11439 w 2458941"/>
                <a:gd name="connsiteY6" fmla="*/ 176291 h 1186081"/>
                <a:gd name="connsiteX0" fmla="*/ 11439 w 2458941"/>
                <a:gd name="connsiteY0" fmla="*/ 176291 h 1186081"/>
                <a:gd name="connsiteX1" fmla="*/ 1233106 w 2458941"/>
                <a:gd name="connsiteY1" fmla="*/ 40473 h 1186081"/>
                <a:gd name="connsiteX2" fmla="*/ 2458941 w 2458941"/>
                <a:gd name="connsiteY2" fmla="*/ 178963 h 1186081"/>
                <a:gd name="connsiteX0" fmla="*/ 11439 w 2458941"/>
                <a:gd name="connsiteY0" fmla="*/ 176291 h 1186081"/>
                <a:gd name="connsiteX1" fmla="*/ 1233106 w 2458941"/>
                <a:gd name="connsiteY1" fmla="*/ 40473 h 1186081"/>
                <a:gd name="connsiteX2" fmla="*/ 2458941 w 2458941"/>
                <a:gd name="connsiteY2" fmla="*/ 178963 h 1186081"/>
                <a:gd name="connsiteX3" fmla="*/ 1232764 w 2458941"/>
                <a:gd name="connsiteY3" fmla="*/ 44267 h 1186081"/>
                <a:gd name="connsiteX4" fmla="*/ 1232898 w 2458941"/>
                <a:gd name="connsiteY4" fmla="*/ 982469 h 1186081"/>
                <a:gd name="connsiteX5" fmla="*/ 76290 w 2458941"/>
                <a:gd name="connsiteY5" fmla="*/ 1186081 h 1186081"/>
                <a:gd name="connsiteX6" fmla="*/ 11439 w 2458941"/>
                <a:gd name="connsiteY6" fmla="*/ 176291 h 1186081"/>
                <a:gd name="connsiteX0" fmla="*/ 11439 w 2458941"/>
                <a:gd name="connsiteY0" fmla="*/ 176291 h 1186081"/>
                <a:gd name="connsiteX1" fmla="*/ 1233106 w 2458941"/>
                <a:gd name="connsiteY1" fmla="*/ 40473 h 1186081"/>
                <a:gd name="connsiteX2" fmla="*/ 2458941 w 2458941"/>
                <a:gd name="connsiteY2" fmla="*/ 178963 h 1186081"/>
                <a:gd name="connsiteX0" fmla="*/ 11439 w 2458941"/>
                <a:gd name="connsiteY0" fmla="*/ 136347 h 1146137"/>
                <a:gd name="connsiteX1" fmla="*/ 1233106 w 2458941"/>
                <a:gd name="connsiteY1" fmla="*/ 529 h 1146137"/>
                <a:gd name="connsiteX2" fmla="*/ 2458941 w 2458941"/>
                <a:gd name="connsiteY2" fmla="*/ 139019 h 1146137"/>
                <a:gd name="connsiteX3" fmla="*/ 1232764 w 2458941"/>
                <a:gd name="connsiteY3" fmla="*/ 4323 h 1146137"/>
                <a:gd name="connsiteX4" fmla="*/ 1232898 w 2458941"/>
                <a:gd name="connsiteY4" fmla="*/ 942525 h 1146137"/>
                <a:gd name="connsiteX5" fmla="*/ 76290 w 2458941"/>
                <a:gd name="connsiteY5" fmla="*/ 1146137 h 1146137"/>
                <a:gd name="connsiteX6" fmla="*/ 11439 w 2458941"/>
                <a:gd name="connsiteY6" fmla="*/ 136347 h 1146137"/>
                <a:gd name="connsiteX0" fmla="*/ 11439 w 2458941"/>
                <a:gd name="connsiteY0" fmla="*/ 136347 h 1146137"/>
                <a:gd name="connsiteX1" fmla="*/ 1233106 w 2458941"/>
                <a:gd name="connsiteY1" fmla="*/ 529 h 1146137"/>
                <a:gd name="connsiteX2" fmla="*/ 2458941 w 2458941"/>
                <a:gd name="connsiteY2" fmla="*/ 139019 h 1146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58941" h="1146137" stroke="0" extrusionOk="0">
                  <a:moveTo>
                    <a:pt x="11439" y="136347"/>
                  </a:moveTo>
                  <a:cubicBezTo>
                    <a:pt x="172069" y="43763"/>
                    <a:pt x="656295" y="-5724"/>
                    <a:pt x="1233106" y="529"/>
                  </a:cubicBezTo>
                  <a:cubicBezTo>
                    <a:pt x="1820157" y="6893"/>
                    <a:pt x="2324304" y="57858"/>
                    <a:pt x="2458941" y="139019"/>
                  </a:cubicBezTo>
                  <a:cubicBezTo>
                    <a:pt x="2295371" y="77210"/>
                    <a:pt x="1912804" y="-18598"/>
                    <a:pt x="1232764" y="4323"/>
                  </a:cubicBezTo>
                  <a:cubicBezTo>
                    <a:pt x="1244324" y="319216"/>
                    <a:pt x="1224031" y="518331"/>
                    <a:pt x="1232898" y="942525"/>
                  </a:cubicBezTo>
                  <a:cubicBezTo>
                    <a:pt x="987025" y="908529"/>
                    <a:pt x="360263" y="1021383"/>
                    <a:pt x="76290" y="1146137"/>
                  </a:cubicBezTo>
                  <a:cubicBezTo>
                    <a:pt x="54710" y="955857"/>
                    <a:pt x="-30481" y="371077"/>
                    <a:pt x="11439" y="136347"/>
                  </a:cubicBezTo>
                  <a:close/>
                </a:path>
                <a:path w="2458941" h="1146137" fill="none">
                  <a:moveTo>
                    <a:pt x="11439" y="136347"/>
                  </a:moveTo>
                  <a:cubicBezTo>
                    <a:pt x="153019" y="56463"/>
                    <a:pt x="656261" y="515"/>
                    <a:pt x="1233106" y="529"/>
                  </a:cubicBezTo>
                  <a:cubicBezTo>
                    <a:pt x="1816982" y="543"/>
                    <a:pt x="2324304" y="57858"/>
                    <a:pt x="2458941" y="139019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de-DE" sz="1000" dirty="0"/>
            </a:p>
          </p:txBody>
        </p:sp>
        <p:sp>
          <p:nvSpPr>
            <p:cNvPr id="38" name="Bogen 131"/>
            <p:cNvSpPr/>
            <p:nvPr/>
          </p:nvSpPr>
          <p:spPr>
            <a:xfrm rot="15548279" flipH="1">
              <a:off x="2637925" y="3231384"/>
              <a:ext cx="2870553" cy="1181980"/>
            </a:xfrm>
            <a:custGeom>
              <a:avLst/>
              <a:gdLst>
                <a:gd name="connsiteX0" fmla="*/ 63085 w 2988000"/>
                <a:gd name="connsiteY0" fmla="*/ 128246 h 360000"/>
                <a:gd name="connsiteX1" fmla="*/ 1494208 w 2988000"/>
                <a:gd name="connsiteY1" fmla="*/ 0 h 360000"/>
                <a:gd name="connsiteX2" fmla="*/ 2932300 w 2988000"/>
                <a:gd name="connsiteY2" fmla="*/ 131309 h 360000"/>
                <a:gd name="connsiteX3" fmla="*/ 1494000 w 2988000"/>
                <a:gd name="connsiteY3" fmla="*/ 180000 h 360000"/>
                <a:gd name="connsiteX4" fmla="*/ 63085 w 2988000"/>
                <a:gd name="connsiteY4" fmla="*/ 128246 h 360000"/>
                <a:gd name="connsiteX0" fmla="*/ 63085 w 2988000"/>
                <a:gd name="connsiteY0" fmla="*/ 128246 h 360000"/>
                <a:gd name="connsiteX1" fmla="*/ 1494208 w 2988000"/>
                <a:gd name="connsiteY1" fmla="*/ 0 h 360000"/>
                <a:gd name="connsiteX2" fmla="*/ 2932300 w 2988000"/>
                <a:gd name="connsiteY2" fmla="*/ 131309 h 360000"/>
                <a:gd name="connsiteX0" fmla="*/ 0 w 2869215"/>
                <a:gd name="connsiteY0" fmla="*/ 128246 h 1181020"/>
                <a:gd name="connsiteX1" fmla="*/ 1431123 w 2869215"/>
                <a:gd name="connsiteY1" fmla="*/ 0 h 1181020"/>
                <a:gd name="connsiteX2" fmla="*/ 2869215 w 2869215"/>
                <a:gd name="connsiteY2" fmla="*/ 131309 h 1181020"/>
                <a:gd name="connsiteX3" fmla="*/ 999039 w 2869215"/>
                <a:gd name="connsiteY3" fmla="*/ 1181020 h 1181020"/>
                <a:gd name="connsiteX4" fmla="*/ 0 w 2869215"/>
                <a:gd name="connsiteY4" fmla="*/ 128246 h 1181020"/>
                <a:gd name="connsiteX0" fmla="*/ 0 w 2869215"/>
                <a:gd name="connsiteY0" fmla="*/ 128246 h 1181020"/>
                <a:gd name="connsiteX1" fmla="*/ 1431123 w 2869215"/>
                <a:gd name="connsiteY1" fmla="*/ 0 h 1181020"/>
                <a:gd name="connsiteX2" fmla="*/ 2869215 w 2869215"/>
                <a:gd name="connsiteY2" fmla="*/ 131309 h 1181020"/>
                <a:gd name="connsiteX0" fmla="*/ 14047 w 2883262"/>
                <a:gd name="connsiteY0" fmla="*/ 158341 h 1219419"/>
                <a:gd name="connsiteX1" fmla="*/ 1445170 w 2883262"/>
                <a:gd name="connsiteY1" fmla="*/ 30095 h 1219419"/>
                <a:gd name="connsiteX2" fmla="*/ 2883262 w 2883262"/>
                <a:gd name="connsiteY2" fmla="*/ 161404 h 1219419"/>
                <a:gd name="connsiteX3" fmla="*/ 1013086 w 2883262"/>
                <a:gd name="connsiteY3" fmla="*/ 1211115 h 1219419"/>
                <a:gd name="connsiteX4" fmla="*/ 1007843 w 2883262"/>
                <a:gd name="connsiteY4" fmla="*/ 42987 h 1219419"/>
                <a:gd name="connsiteX5" fmla="*/ 14047 w 2883262"/>
                <a:gd name="connsiteY5" fmla="*/ 158341 h 1219419"/>
                <a:gd name="connsiteX0" fmla="*/ 14047 w 2883262"/>
                <a:gd name="connsiteY0" fmla="*/ 158341 h 1219419"/>
                <a:gd name="connsiteX1" fmla="*/ 1445170 w 2883262"/>
                <a:gd name="connsiteY1" fmla="*/ 30095 h 1219419"/>
                <a:gd name="connsiteX2" fmla="*/ 2883262 w 2883262"/>
                <a:gd name="connsiteY2" fmla="*/ 161404 h 1219419"/>
                <a:gd name="connsiteX0" fmla="*/ 14047 w 2883262"/>
                <a:gd name="connsiteY0" fmla="*/ 158341 h 1219419"/>
                <a:gd name="connsiteX1" fmla="*/ 1445170 w 2883262"/>
                <a:gd name="connsiteY1" fmla="*/ 30095 h 1219419"/>
                <a:gd name="connsiteX2" fmla="*/ 2883262 w 2883262"/>
                <a:gd name="connsiteY2" fmla="*/ 161404 h 1219419"/>
                <a:gd name="connsiteX3" fmla="*/ 1950952 w 2883262"/>
                <a:gd name="connsiteY3" fmla="*/ 1032338 h 1219419"/>
                <a:gd name="connsiteX4" fmla="*/ 1013086 w 2883262"/>
                <a:gd name="connsiteY4" fmla="*/ 1211115 h 1219419"/>
                <a:gd name="connsiteX5" fmla="*/ 1007843 w 2883262"/>
                <a:gd name="connsiteY5" fmla="*/ 42987 h 1219419"/>
                <a:gd name="connsiteX6" fmla="*/ 14047 w 2883262"/>
                <a:gd name="connsiteY6" fmla="*/ 158341 h 1219419"/>
                <a:gd name="connsiteX0" fmla="*/ 14047 w 2883262"/>
                <a:gd name="connsiteY0" fmla="*/ 158341 h 1219419"/>
                <a:gd name="connsiteX1" fmla="*/ 1445170 w 2883262"/>
                <a:gd name="connsiteY1" fmla="*/ 30095 h 1219419"/>
                <a:gd name="connsiteX2" fmla="*/ 2883262 w 2883262"/>
                <a:gd name="connsiteY2" fmla="*/ 161404 h 1219419"/>
                <a:gd name="connsiteX0" fmla="*/ 14047 w 2899314"/>
                <a:gd name="connsiteY0" fmla="*/ 158341 h 1219419"/>
                <a:gd name="connsiteX1" fmla="*/ 1445170 w 2899314"/>
                <a:gd name="connsiteY1" fmla="*/ 30095 h 1219419"/>
                <a:gd name="connsiteX2" fmla="*/ 2883262 w 2899314"/>
                <a:gd name="connsiteY2" fmla="*/ 161404 h 1219419"/>
                <a:gd name="connsiteX3" fmla="*/ 1980500 w 2899314"/>
                <a:gd name="connsiteY3" fmla="*/ 40627 h 1219419"/>
                <a:gd name="connsiteX4" fmla="*/ 1950952 w 2899314"/>
                <a:gd name="connsiteY4" fmla="*/ 1032338 h 1219419"/>
                <a:gd name="connsiteX5" fmla="*/ 1013086 w 2899314"/>
                <a:gd name="connsiteY5" fmla="*/ 1211115 h 1219419"/>
                <a:gd name="connsiteX6" fmla="*/ 1007843 w 2899314"/>
                <a:gd name="connsiteY6" fmla="*/ 42987 h 1219419"/>
                <a:gd name="connsiteX7" fmla="*/ 14047 w 2899314"/>
                <a:gd name="connsiteY7" fmla="*/ 158341 h 1219419"/>
                <a:gd name="connsiteX0" fmla="*/ 14047 w 2899314"/>
                <a:gd name="connsiteY0" fmla="*/ 158341 h 1219419"/>
                <a:gd name="connsiteX1" fmla="*/ 1445170 w 2899314"/>
                <a:gd name="connsiteY1" fmla="*/ 30095 h 1219419"/>
                <a:gd name="connsiteX2" fmla="*/ 2883262 w 2899314"/>
                <a:gd name="connsiteY2" fmla="*/ 161404 h 1219419"/>
                <a:gd name="connsiteX0" fmla="*/ 14047 w 2883262"/>
                <a:gd name="connsiteY0" fmla="*/ 169446 h 1230524"/>
                <a:gd name="connsiteX1" fmla="*/ 1445170 w 2883262"/>
                <a:gd name="connsiteY1" fmla="*/ 41200 h 1230524"/>
                <a:gd name="connsiteX2" fmla="*/ 2883262 w 2883262"/>
                <a:gd name="connsiteY2" fmla="*/ 172509 h 1230524"/>
                <a:gd name="connsiteX3" fmla="*/ 1980500 w 2883262"/>
                <a:gd name="connsiteY3" fmla="*/ 51732 h 1230524"/>
                <a:gd name="connsiteX4" fmla="*/ 1950952 w 2883262"/>
                <a:gd name="connsiteY4" fmla="*/ 1043443 h 1230524"/>
                <a:gd name="connsiteX5" fmla="*/ 1013086 w 2883262"/>
                <a:gd name="connsiteY5" fmla="*/ 1222220 h 1230524"/>
                <a:gd name="connsiteX6" fmla="*/ 1007843 w 2883262"/>
                <a:gd name="connsiteY6" fmla="*/ 54092 h 1230524"/>
                <a:gd name="connsiteX7" fmla="*/ 14047 w 2883262"/>
                <a:gd name="connsiteY7" fmla="*/ 169446 h 1230524"/>
                <a:gd name="connsiteX0" fmla="*/ 14047 w 2883262"/>
                <a:gd name="connsiteY0" fmla="*/ 169446 h 1230524"/>
                <a:gd name="connsiteX1" fmla="*/ 1445170 w 2883262"/>
                <a:gd name="connsiteY1" fmla="*/ 41200 h 1230524"/>
                <a:gd name="connsiteX2" fmla="*/ 2883262 w 2883262"/>
                <a:gd name="connsiteY2" fmla="*/ 172509 h 1230524"/>
                <a:gd name="connsiteX0" fmla="*/ 14047 w 2883262"/>
                <a:gd name="connsiteY0" fmla="*/ 158342 h 1219420"/>
                <a:gd name="connsiteX1" fmla="*/ 1445170 w 2883262"/>
                <a:gd name="connsiteY1" fmla="*/ 30096 h 1219420"/>
                <a:gd name="connsiteX2" fmla="*/ 2883262 w 2883262"/>
                <a:gd name="connsiteY2" fmla="*/ 161405 h 1219420"/>
                <a:gd name="connsiteX3" fmla="*/ 1980500 w 2883262"/>
                <a:gd name="connsiteY3" fmla="*/ 40628 h 1219420"/>
                <a:gd name="connsiteX4" fmla="*/ 1950952 w 2883262"/>
                <a:gd name="connsiteY4" fmla="*/ 1032339 h 1219420"/>
                <a:gd name="connsiteX5" fmla="*/ 1013086 w 2883262"/>
                <a:gd name="connsiteY5" fmla="*/ 1211116 h 1219420"/>
                <a:gd name="connsiteX6" fmla="*/ 1007843 w 2883262"/>
                <a:gd name="connsiteY6" fmla="*/ 42988 h 1219420"/>
                <a:gd name="connsiteX7" fmla="*/ 14047 w 2883262"/>
                <a:gd name="connsiteY7" fmla="*/ 158342 h 1219420"/>
                <a:gd name="connsiteX0" fmla="*/ 14047 w 2883262"/>
                <a:gd name="connsiteY0" fmla="*/ 158342 h 1219420"/>
                <a:gd name="connsiteX1" fmla="*/ 1445170 w 2883262"/>
                <a:gd name="connsiteY1" fmla="*/ 30096 h 1219420"/>
                <a:gd name="connsiteX2" fmla="*/ 2883262 w 2883262"/>
                <a:gd name="connsiteY2" fmla="*/ 161405 h 1219420"/>
                <a:gd name="connsiteX0" fmla="*/ 14047 w 2883262"/>
                <a:gd name="connsiteY0" fmla="*/ 158342 h 1219420"/>
                <a:gd name="connsiteX1" fmla="*/ 1445170 w 2883262"/>
                <a:gd name="connsiteY1" fmla="*/ 30096 h 1219420"/>
                <a:gd name="connsiteX2" fmla="*/ 2883262 w 2883262"/>
                <a:gd name="connsiteY2" fmla="*/ 161405 h 1219420"/>
                <a:gd name="connsiteX3" fmla="*/ 1980500 w 2883262"/>
                <a:gd name="connsiteY3" fmla="*/ 40628 h 1219420"/>
                <a:gd name="connsiteX4" fmla="*/ 1950952 w 2883262"/>
                <a:gd name="connsiteY4" fmla="*/ 1032339 h 1219420"/>
                <a:gd name="connsiteX5" fmla="*/ 1013086 w 2883262"/>
                <a:gd name="connsiteY5" fmla="*/ 1211116 h 1219420"/>
                <a:gd name="connsiteX6" fmla="*/ 1007843 w 2883262"/>
                <a:gd name="connsiteY6" fmla="*/ 42988 h 1219420"/>
                <a:gd name="connsiteX7" fmla="*/ 14047 w 2883262"/>
                <a:gd name="connsiteY7" fmla="*/ 158342 h 1219420"/>
                <a:gd name="connsiteX0" fmla="*/ 14047 w 2883262"/>
                <a:gd name="connsiteY0" fmla="*/ 158342 h 1219420"/>
                <a:gd name="connsiteX1" fmla="*/ 1445170 w 2883262"/>
                <a:gd name="connsiteY1" fmla="*/ 30096 h 1219420"/>
                <a:gd name="connsiteX2" fmla="*/ 2883262 w 2883262"/>
                <a:gd name="connsiteY2" fmla="*/ 161405 h 1219420"/>
                <a:gd name="connsiteX0" fmla="*/ 14047 w 2883262"/>
                <a:gd name="connsiteY0" fmla="*/ 158342 h 1219420"/>
                <a:gd name="connsiteX1" fmla="*/ 1445170 w 2883262"/>
                <a:gd name="connsiteY1" fmla="*/ 30096 h 1219420"/>
                <a:gd name="connsiteX2" fmla="*/ 2883262 w 2883262"/>
                <a:gd name="connsiteY2" fmla="*/ 161405 h 1219420"/>
                <a:gd name="connsiteX3" fmla="*/ 1980500 w 2883262"/>
                <a:gd name="connsiteY3" fmla="*/ 40628 h 1219420"/>
                <a:gd name="connsiteX4" fmla="*/ 1950952 w 2883262"/>
                <a:gd name="connsiteY4" fmla="*/ 1032339 h 1219420"/>
                <a:gd name="connsiteX5" fmla="*/ 1013086 w 2883262"/>
                <a:gd name="connsiteY5" fmla="*/ 1211116 h 1219420"/>
                <a:gd name="connsiteX6" fmla="*/ 1007843 w 2883262"/>
                <a:gd name="connsiteY6" fmla="*/ 42988 h 1219420"/>
                <a:gd name="connsiteX7" fmla="*/ 14047 w 2883262"/>
                <a:gd name="connsiteY7" fmla="*/ 158342 h 1219420"/>
                <a:gd name="connsiteX0" fmla="*/ 14047 w 2883262"/>
                <a:gd name="connsiteY0" fmla="*/ 158342 h 1219420"/>
                <a:gd name="connsiteX1" fmla="*/ 1445170 w 2883262"/>
                <a:gd name="connsiteY1" fmla="*/ 30096 h 1219420"/>
                <a:gd name="connsiteX2" fmla="*/ 2883262 w 2883262"/>
                <a:gd name="connsiteY2" fmla="*/ 161405 h 1219420"/>
                <a:gd name="connsiteX0" fmla="*/ 14047 w 2883262"/>
                <a:gd name="connsiteY0" fmla="*/ 158342 h 1219420"/>
                <a:gd name="connsiteX1" fmla="*/ 1445170 w 2883262"/>
                <a:gd name="connsiteY1" fmla="*/ 30096 h 1219420"/>
                <a:gd name="connsiteX2" fmla="*/ 2883262 w 2883262"/>
                <a:gd name="connsiteY2" fmla="*/ 161405 h 1219420"/>
                <a:gd name="connsiteX3" fmla="*/ 1980500 w 2883262"/>
                <a:gd name="connsiteY3" fmla="*/ 40628 h 1219420"/>
                <a:gd name="connsiteX4" fmla="*/ 1950952 w 2883262"/>
                <a:gd name="connsiteY4" fmla="*/ 1032339 h 1219420"/>
                <a:gd name="connsiteX5" fmla="*/ 1013086 w 2883262"/>
                <a:gd name="connsiteY5" fmla="*/ 1211116 h 1219420"/>
                <a:gd name="connsiteX6" fmla="*/ 1007843 w 2883262"/>
                <a:gd name="connsiteY6" fmla="*/ 42988 h 1219420"/>
                <a:gd name="connsiteX7" fmla="*/ 14047 w 2883262"/>
                <a:gd name="connsiteY7" fmla="*/ 158342 h 1219420"/>
                <a:gd name="connsiteX0" fmla="*/ 14047 w 2883262"/>
                <a:gd name="connsiteY0" fmla="*/ 158342 h 1219420"/>
                <a:gd name="connsiteX1" fmla="*/ 1445170 w 2883262"/>
                <a:gd name="connsiteY1" fmla="*/ 30096 h 1219420"/>
                <a:gd name="connsiteX2" fmla="*/ 2883262 w 2883262"/>
                <a:gd name="connsiteY2" fmla="*/ 161405 h 1219420"/>
                <a:gd name="connsiteX0" fmla="*/ 14047 w 2883262"/>
                <a:gd name="connsiteY0" fmla="*/ 158342 h 1219420"/>
                <a:gd name="connsiteX1" fmla="*/ 1445170 w 2883262"/>
                <a:gd name="connsiteY1" fmla="*/ 30096 h 1219420"/>
                <a:gd name="connsiteX2" fmla="*/ 2883262 w 2883262"/>
                <a:gd name="connsiteY2" fmla="*/ 161405 h 1219420"/>
                <a:gd name="connsiteX3" fmla="*/ 1980500 w 2883262"/>
                <a:gd name="connsiteY3" fmla="*/ 40628 h 1219420"/>
                <a:gd name="connsiteX4" fmla="*/ 1950952 w 2883262"/>
                <a:gd name="connsiteY4" fmla="*/ 1032339 h 1219420"/>
                <a:gd name="connsiteX5" fmla="*/ 1013086 w 2883262"/>
                <a:gd name="connsiteY5" fmla="*/ 1211116 h 1219420"/>
                <a:gd name="connsiteX6" fmla="*/ 1007843 w 2883262"/>
                <a:gd name="connsiteY6" fmla="*/ 42988 h 1219420"/>
                <a:gd name="connsiteX7" fmla="*/ 14047 w 2883262"/>
                <a:gd name="connsiteY7" fmla="*/ 158342 h 1219420"/>
                <a:gd name="connsiteX0" fmla="*/ 14047 w 2883262"/>
                <a:gd name="connsiteY0" fmla="*/ 158342 h 1219420"/>
                <a:gd name="connsiteX1" fmla="*/ 1445170 w 2883262"/>
                <a:gd name="connsiteY1" fmla="*/ 30096 h 1219420"/>
                <a:gd name="connsiteX2" fmla="*/ 2883262 w 2883262"/>
                <a:gd name="connsiteY2" fmla="*/ 161405 h 1219420"/>
                <a:gd name="connsiteX0" fmla="*/ 14047 w 2883262"/>
                <a:gd name="connsiteY0" fmla="*/ 158342 h 1219420"/>
                <a:gd name="connsiteX1" fmla="*/ 1445170 w 2883262"/>
                <a:gd name="connsiteY1" fmla="*/ 30096 h 1219420"/>
                <a:gd name="connsiteX2" fmla="*/ 2883262 w 2883262"/>
                <a:gd name="connsiteY2" fmla="*/ 161405 h 1219420"/>
                <a:gd name="connsiteX3" fmla="*/ 1980500 w 2883262"/>
                <a:gd name="connsiteY3" fmla="*/ 40628 h 1219420"/>
                <a:gd name="connsiteX4" fmla="*/ 1950952 w 2883262"/>
                <a:gd name="connsiteY4" fmla="*/ 1032339 h 1219420"/>
                <a:gd name="connsiteX5" fmla="*/ 1013086 w 2883262"/>
                <a:gd name="connsiteY5" fmla="*/ 1211116 h 1219420"/>
                <a:gd name="connsiteX6" fmla="*/ 1007843 w 2883262"/>
                <a:gd name="connsiteY6" fmla="*/ 42988 h 1219420"/>
                <a:gd name="connsiteX7" fmla="*/ 14047 w 2883262"/>
                <a:gd name="connsiteY7" fmla="*/ 158342 h 1219420"/>
                <a:gd name="connsiteX0" fmla="*/ 14047 w 2883262"/>
                <a:gd name="connsiteY0" fmla="*/ 158342 h 1219420"/>
                <a:gd name="connsiteX1" fmla="*/ 1445170 w 2883262"/>
                <a:gd name="connsiteY1" fmla="*/ 30096 h 1219420"/>
                <a:gd name="connsiteX2" fmla="*/ 2883262 w 2883262"/>
                <a:gd name="connsiteY2" fmla="*/ 161405 h 1219420"/>
                <a:gd name="connsiteX0" fmla="*/ 14047 w 2883262"/>
                <a:gd name="connsiteY0" fmla="*/ 158342 h 1211116"/>
                <a:gd name="connsiteX1" fmla="*/ 1445170 w 2883262"/>
                <a:gd name="connsiteY1" fmla="*/ 30096 h 1211116"/>
                <a:gd name="connsiteX2" fmla="*/ 2883262 w 2883262"/>
                <a:gd name="connsiteY2" fmla="*/ 161405 h 1211116"/>
                <a:gd name="connsiteX3" fmla="*/ 1980500 w 2883262"/>
                <a:gd name="connsiteY3" fmla="*/ 40628 h 1211116"/>
                <a:gd name="connsiteX4" fmla="*/ 1950952 w 2883262"/>
                <a:gd name="connsiteY4" fmla="*/ 1032339 h 1211116"/>
                <a:gd name="connsiteX5" fmla="*/ 1013086 w 2883262"/>
                <a:gd name="connsiteY5" fmla="*/ 1211116 h 1211116"/>
                <a:gd name="connsiteX6" fmla="*/ 1007843 w 2883262"/>
                <a:gd name="connsiteY6" fmla="*/ 42988 h 1211116"/>
                <a:gd name="connsiteX7" fmla="*/ 14047 w 2883262"/>
                <a:gd name="connsiteY7" fmla="*/ 158342 h 1211116"/>
                <a:gd name="connsiteX0" fmla="*/ 14047 w 2883262"/>
                <a:gd name="connsiteY0" fmla="*/ 158342 h 1211116"/>
                <a:gd name="connsiteX1" fmla="*/ 1445170 w 2883262"/>
                <a:gd name="connsiteY1" fmla="*/ 30096 h 1211116"/>
                <a:gd name="connsiteX2" fmla="*/ 2883262 w 2883262"/>
                <a:gd name="connsiteY2" fmla="*/ 161405 h 1211116"/>
                <a:gd name="connsiteX0" fmla="*/ 14047 w 2883262"/>
                <a:gd name="connsiteY0" fmla="*/ 158342 h 1211116"/>
                <a:gd name="connsiteX1" fmla="*/ 1445170 w 2883262"/>
                <a:gd name="connsiteY1" fmla="*/ 30096 h 1211116"/>
                <a:gd name="connsiteX2" fmla="*/ 2883262 w 2883262"/>
                <a:gd name="connsiteY2" fmla="*/ 161405 h 1211116"/>
                <a:gd name="connsiteX3" fmla="*/ 1980500 w 2883262"/>
                <a:gd name="connsiteY3" fmla="*/ 40628 h 1211116"/>
                <a:gd name="connsiteX4" fmla="*/ 1950952 w 2883262"/>
                <a:gd name="connsiteY4" fmla="*/ 1032339 h 1211116"/>
                <a:gd name="connsiteX5" fmla="*/ 1013086 w 2883262"/>
                <a:gd name="connsiteY5" fmla="*/ 1211116 h 1211116"/>
                <a:gd name="connsiteX6" fmla="*/ 1007843 w 2883262"/>
                <a:gd name="connsiteY6" fmla="*/ 42988 h 1211116"/>
                <a:gd name="connsiteX7" fmla="*/ 14047 w 2883262"/>
                <a:gd name="connsiteY7" fmla="*/ 158342 h 1211116"/>
                <a:gd name="connsiteX0" fmla="*/ 14047 w 2883262"/>
                <a:gd name="connsiteY0" fmla="*/ 158342 h 1211116"/>
                <a:gd name="connsiteX1" fmla="*/ 1445170 w 2883262"/>
                <a:gd name="connsiteY1" fmla="*/ 30096 h 1211116"/>
                <a:gd name="connsiteX2" fmla="*/ 2883262 w 2883262"/>
                <a:gd name="connsiteY2" fmla="*/ 161405 h 1211116"/>
                <a:gd name="connsiteX0" fmla="*/ 14047 w 2883262"/>
                <a:gd name="connsiteY0" fmla="*/ 158342 h 1211116"/>
                <a:gd name="connsiteX1" fmla="*/ 1445170 w 2883262"/>
                <a:gd name="connsiteY1" fmla="*/ 30096 h 1211116"/>
                <a:gd name="connsiteX2" fmla="*/ 2883262 w 2883262"/>
                <a:gd name="connsiteY2" fmla="*/ 161405 h 1211116"/>
                <a:gd name="connsiteX3" fmla="*/ 1980500 w 2883262"/>
                <a:gd name="connsiteY3" fmla="*/ 40628 h 1211116"/>
                <a:gd name="connsiteX4" fmla="*/ 1950952 w 2883262"/>
                <a:gd name="connsiteY4" fmla="*/ 1032339 h 1211116"/>
                <a:gd name="connsiteX5" fmla="*/ 1013086 w 2883262"/>
                <a:gd name="connsiteY5" fmla="*/ 1211116 h 1211116"/>
                <a:gd name="connsiteX6" fmla="*/ 1007843 w 2883262"/>
                <a:gd name="connsiteY6" fmla="*/ 42988 h 1211116"/>
                <a:gd name="connsiteX7" fmla="*/ 14047 w 2883262"/>
                <a:gd name="connsiteY7" fmla="*/ 158342 h 1211116"/>
                <a:gd name="connsiteX0" fmla="*/ 14047 w 2883262"/>
                <a:gd name="connsiteY0" fmla="*/ 158342 h 1211116"/>
                <a:gd name="connsiteX1" fmla="*/ 1445170 w 2883262"/>
                <a:gd name="connsiteY1" fmla="*/ 30096 h 1211116"/>
                <a:gd name="connsiteX2" fmla="*/ 2883262 w 2883262"/>
                <a:gd name="connsiteY2" fmla="*/ 161405 h 1211116"/>
                <a:gd name="connsiteX0" fmla="*/ 14469 w 2883684"/>
                <a:gd name="connsiteY0" fmla="*/ 128247 h 1181021"/>
                <a:gd name="connsiteX1" fmla="*/ 1445592 w 2883684"/>
                <a:gd name="connsiteY1" fmla="*/ 1 h 1181021"/>
                <a:gd name="connsiteX2" fmla="*/ 2883684 w 2883684"/>
                <a:gd name="connsiteY2" fmla="*/ 131310 h 1181021"/>
                <a:gd name="connsiteX3" fmla="*/ 1980922 w 2883684"/>
                <a:gd name="connsiteY3" fmla="*/ 10533 h 1181021"/>
                <a:gd name="connsiteX4" fmla="*/ 1951374 w 2883684"/>
                <a:gd name="connsiteY4" fmla="*/ 1002244 h 1181021"/>
                <a:gd name="connsiteX5" fmla="*/ 1013508 w 2883684"/>
                <a:gd name="connsiteY5" fmla="*/ 1181021 h 1181021"/>
                <a:gd name="connsiteX6" fmla="*/ 1008265 w 2883684"/>
                <a:gd name="connsiteY6" fmla="*/ 12893 h 1181021"/>
                <a:gd name="connsiteX7" fmla="*/ 14469 w 2883684"/>
                <a:gd name="connsiteY7" fmla="*/ 128247 h 1181021"/>
                <a:gd name="connsiteX0" fmla="*/ 14469 w 2883684"/>
                <a:gd name="connsiteY0" fmla="*/ 128247 h 1181021"/>
                <a:gd name="connsiteX1" fmla="*/ 1445592 w 2883684"/>
                <a:gd name="connsiteY1" fmla="*/ 1 h 1181021"/>
                <a:gd name="connsiteX2" fmla="*/ 2883684 w 2883684"/>
                <a:gd name="connsiteY2" fmla="*/ 131310 h 1181021"/>
                <a:gd name="connsiteX0" fmla="*/ 0 w 2869215"/>
                <a:gd name="connsiteY0" fmla="*/ 130610 h 1183384"/>
                <a:gd name="connsiteX1" fmla="*/ 1431123 w 2869215"/>
                <a:gd name="connsiteY1" fmla="*/ 2364 h 1183384"/>
                <a:gd name="connsiteX2" fmla="*/ 2869215 w 2869215"/>
                <a:gd name="connsiteY2" fmla="*/ 133673 h 1183384"/>
                <a:gd name="connsiteX3" fmla="*/ 1966453 w 2869215"/>
                <a:gd name="connsiteY3" fmla="*/ 12896 h 1183384"/>
                <a:gd name="connsiteX4" fmla="*/ 1936905 w 2869215"/>
                <a:gd name="connsiteY4" fmla="*/ 1004607 h 1183384"/>
                <a:gd name="connsiteX5" fmla="*/ 999039 w 2869215"/>
                <a:gd name="connsiteY5" fmla="*/ 1183384 h 1183384"/>
                <a:gd name="connsiteX6" fmla="*/ 993796 w 2869215"/>
                <a:gd name="connsiteY6" fmla="*/ 15256 h 1183384"/>
                <a:gd name="connsiteX7" fmla="*/ 0 w 2869215"/>
                <a:gd name="connsiteY7" fmla="*/ 130610 h 1183384"/>
                <a:gd name="connsiteX0" fmla="*/ 0 w 2869215"/>
                <a:gd name="connsiteY0" fmla="*/ 130610 h 1183384"/>
                <a:gd name="connsiteX1" fmla="*/ 1431123 w 2869215"/>
                <a:gd name="connsiteY1" fmla="*/ 2364 h 1183384"/>
                <a:gd name="connsiteX2" fmla="*/ 2869215 w 2869215"/>
                <a:gd name="connsiteY2" fmla="*/ 133673 h 1183384"/>
                <a:gd name="connsiteX0" fmla="*/ 0 w 2869215"/>
                <a:gd name="connsiteY0" fmla="*/ 128247 h 1181021"/>
                <a:gd name="connsiteX1" fmla="*/ 1431123 w 2869215"/>
                <a:gd name="connsiteY1" fmla="*/ 1 h 1181021"/>
                <a:gd name="connsiteX2" fmla="*/ 2869215 w 2869215"/>
                <a:gd name="connsiteY2" fmla="*/ 131310 h 1181021"/>
                <a:gd name="connsiteX3" fmla="*/ 1966453 w 2869215"/>
                <a:gd name="connsiteY3" fmla="*/ 10533 h 1181021"/>
                <a:gd name="connsiteX4" fmla="*/ 1936905 w 2869215"/>
                <a:gd name="connsiteY4" fmla="*/ 1002244 h 1181021"/>
                <a:gd name="connsiteX5" fmla="*/ 999039 w 2869215"/>
                <a:gd name="connsiteY5" fmla="*/ 1181021 h 1181021"/>
                <a:gd name="connsiteX6" fmla="*/ 993796 w 2869215"/>
                <a:gd name="connsiteY6" fmla="*/ 12893 h 1181021"/>
                <a:gd name="connsiteX7" fmla="*/ 0 w 2869215"/>
                <a:gd name="connsiteY7" fmla="*/ 128247 h 1181021"/>
                <a:gd name="connsiteX0" fmla="*/ 0 w 2869215"/>
                <a:gd name="connsiteY0" fmla="*/ 128247 h 1181021"/>
                <a:gd name="connsiteX1" fmla="*/ 1431123 w 2869215"/>
                <a:gd name="connsiteY1" fmla="*/ 1 h 1181021"/>
                <a:gd name="connsiteX2" fmla="*/ 2869215 w 2869215"/>
                <a:gd name="connsiteY2" fmla="*/ 131310 h 1181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69215" h="1181021" stroke="0" extrusionOk="0">
                  <a:moveTo>
                    <a:pt x="0" y="128247"/>
                  </a:moveTo>
                  <a:cubicBezTo>
                    <a:pt x="189689" y="52117"/>
                    <a:pt x="771383" y="-10"/>
                    <a:pt x="1431123" y="1"/>
                  </a:cubicBezTo>
                  <a:cubicBezTo>
                    <a:pt x="2100514" y="12"/>
                    <a:pt x="2688140" y="53667"/>
                    <a:pt x="2869215" y="131310"/>
                  </a:cubicBezTo>
                  <a:cubicBezTo>
                    <a:pt x="2505482" y="47018"/>
                    <a:pt x="2226588" y="6924"/>
                    <a:pt x="1966453" y="10533"/>
                  </a:cubicBezTo>
                  <a:cubicBezTo>
                    <a:pt x="1864098" y="381518"/>
                    <a:pt x="1913056" y="786101"/>
                    <a:pt x="1936905" y="1002244"/>
                  </a:cubicBezTo>
                  <a:cubicBezTo>
                    <a:pt x="1616125" y="1069867"/>
                    <a:pt x="1311661" y="1121429"/>
                    <a:pt x="999039" y="1181021"/>
                  </a:cubicBezTo>
                  <a:cubicBezTo>
                    <a:pt x="914135" y="766828"/>
                    <a:pt x="923890" y="321008"/>
                    <a:pt x="993796" y="12893"/>
                  </a:cubicBezTo>
                  <a:cubicBezTo>
                    <a:pt x="779379" y="-7895"/>
                    <a:pt x="270483" y="69359"/>
                    <a:pt x="0" y="128247"/>
                  </a:cubicBezTo>
                  <a:close/>
                </a:path>
                <a:path w="2869215" h="1181021" fill="none">
                  <a:moveTo>
                    <a:pt x="0" y="128247"/>
                  </a:moveTo>
                  <a:cubicBezTo>
                    <a:pt x="189689" y="52117"/>
                    <a:pt x="771383" y="-10"/>
                    <a:pt x="1431123" y="1"/>
                  </a:cubicBezTo>
                  <a:cubicBezTo>
                    <a:pt x="2100514" y="12"/>
                    <a:pt x="2688140" y="53667"/>
                    <a:pt x="2869215" y="131310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de-DE" sz="1000" dirty="0"/>
            </a:p>
          </p:txBody>
        </p:sp>
        <p:sp>
          <p:nvSpPr>
            <p:cNvPr id="39" name="Bogen 38"/>
            <p:cNvSpPr/>
            <p:nvPr/>
          </p:nvSpPr>
          <p:spPr>
            <a:xfrm rot="10304530" flipH="1" flipV="1">
              <a:off x="2456387" y="3311557"/>
              <a:ext cx="3517112" cy="2017004"/>
            </a:xfrm>
            <a:prstGeom prst="arc">
              <a:avLst>
                <a:gd name="adj1" fmla="val 11386832"/>
                <a:gd name="adj2" fmla="val 17822765"/>
              </a:avLst>
            </a:prstGeom>
            <a:ln w="190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de-DE" sz="1000" dirty="0"/>
            </a:p>
          </p:txBody>
        </p:sp>
        <p:sp>
          <p:nvSpPr>
            <p:cNvPr id="40" name="Textfeld 39"/>
            <p:cNvSpPr txBox="1"/>
            <p:nvPr/>
          </p:nvSpPr>
          <p:spPr>
            <a:xfrm>
              <a:off x="4954882" y="2657606"/>
              <a:ext cx="607808" cy="407078"/>
            </a:xfrm>
            <a:custGeom>
              <a:avLst/>
              <a:gdLst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633" h="400110">
                  <a:moveTo>
                    <a:pt x="0" y="0"/>
                  </a:moveTo>
                  <a:cubicBezTo>
                    <a:pt x="104919" y="120650"/>
                    <a:pt x="343189" y="117475"/>
                    <a:pt x="457633" y="0"/>
                  </a:cubicBezTo>
                  <a:cubicBezTo>
                    <a:pt x="340158" y="120670"/>
                    <a:pt x="333808" y="279440"/>
                    <a:pt x="457633" y="400110"/>
                  </a:cubicBezTo>
                  <a:cubicBezTo>
                    <a:pt x="336839" y="279460"/>
                    <a:pt x="95394" y="292160"/>
                    <a:pt x="0" y="400110"/>
                  </a:cubicBezTo>
                  <a:cubicBezTo>
                    <a:pt x="95250" y="292140"/>
                    <a:pt x="107950" y="123845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de-DE" sz="1000" b="1" dirty="0"/>
                <a:t>19</a:t>
              </a:r>
            </a:p>
          </p:txBody>
        </p:sp>
        <p:sp>
          <p:nvSpPr>
            <p:cNvPr id="41" name="Textfeld 40"/>
            <p:cNvSpPr txBox="1"/>
            <p:nvPr/>
          </p:nvSpPr>
          <p:spPr>
            <a:xfrm>
              <a:off x="3732062" y="2657606"/>
              <a:ext cx="643843" cy="407078"/>
            </a:xfrm>
            <a:custGeom>
              <a:avLst/>
              <a:gdLst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633" h="400110">
                  <a:moveTo>
                    <a:pt x="0" y="0"/>
                  </a:moveTo>
                  <a:cubicBezTo>
                    <a:pt x="98569" y="130175"/>
                    <a:pt x="340014" y="107950"/>
                    <a:pt x="457633" y="0"/>
                  </a:cubicBezTo>
                  <a:cubicBezTo>
                    <a:pt x="340158" y="107970"/>
                    <a:pt x="346508" y="279440"/>
                    <a:pt x="457633" y="400110"/>
                  </a:cubicBezTo>
                  <a:cubicBezTo>
                    <a:pt x="346364" y="279460"/>
                    <a:pt x="92219" y="285810"/>
                    <a:pt x="0" y="400110"/>
                  </a:cubicBezTo>
                  <a:cubicBezTo>
                    <a:pt x="95250" y="282615"/>
                    <a:pt x="98425" y="130195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de-DE" sz="1000" b="1" dirty="0"/>
                <a:t>16</a:t>
              </a:r>
            </a:p>
          </p:txBody>
        </p:sp>
        <p:cxnSp>
          <p:nvCxnSpPr>
            <p:cNvPr id="42" name="Gerade Verbindung 40"/>
            <p:cNvCxnSpPr>
              <a:stCxn id="23" idx="2"/>
            </p:cNvCxnSpPr>
            <p:nvPr/>
          </p:nvCxnSpPr>
          <p:spPr>
            <a:xfrm>
              <a:off x="1822154" y="1646478"/>
              <a:ext cx="2750748" cy="2158825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feld 42"/>
            <p:cNvSpPr txBox="1"/>
            <p:nvPr/>
          </p:nvSpPr>
          <p:spPr>
            <a:xfrm>
              <a:off x="3780110" y="3605704"/>
              <a:ext cx="516515" cy="407077"/>
            </a:xfrm>
            <a:custGeom>
              <a:avLst/>
              <a:gdLst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633" h="400110">
                  <a:moveTo>
                    <a:pt x="0" y="0"/>
                  </a:moveTo>
                  <a:cubicBezTo>
                    <a:pt x="101744" y="123825"/>
                    <a:pt x="349539" y="107950"/>
                    <a:pt x="457633" y="0"/>
                  </a:cubicBezTo>
                  <a:cubicBezTo>
                    <a:pt x="352858" y="111145"/>
                    <a:pt x="321108" y="276265"/>
                    <a:pt x="457633" y="400110"/>
                  </a:cubicBezTo>
                  <a:cubicBezTo>
                    <a:pt x="324139" y="276285"/>
                    <a:pt x="92219" y="298510"/>
                    <a:pt x="0" y="400110"/>
                  </a:cubicBezTo>
                  <a:cubicBezTo>
                    <a:pt x="95250" y="298490"/>
                    <a:pt x="104775" y="130195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de-DE" sz="1000" b="1" dirty="0"/>
                <a:t>17</a:t>
              </a:r>
            </a:p>
          </p:txBody>
        </p:sp>
        <p:sp>
          <p:nvSpPr>
            <p:cNvPr id="44" name="Bogen 59"/>
            <p:cNvSpPr/>
            <p:nvPr/>
          </p:nvSpPr>
          <p:spPr>
            <a:xfrm rot="10593097" flipH="1" flipV="1">
              <a:off x="2903233" y="4288544"/>
              <a:ext cx="1691289" cy="653950"/>
            </a:xfrm>
            <a:custGeom>
              <a:avLst/>
              <a:gdLst>
                <a:gd name="connsiteX0" fmla="*/ 110975 w 3516436"/>
                <a:gd name="connsiteY0" fmla="*/ 655687 h 2016398"/>
                <a:gd name="connsiteX1" fmla="*/ 1802800 w 3516436"/>
                <a:gd name="connsiteY1" fmla="*/ 324 h 2016398"/>
                <a:gd name="connsiteX2" fmla="*/ 1758218 w 3516436"/>
                <a:gd name="connsiteY2" fmla="*/ 1008199 h 2016398"/>
                <a:gd name="connsiteX3" fmla="*/ 110975 w 3516436"/>
                <a:gd name="connsiteY3" fmla="*/ 655687 h 2016398"/>
                <a:gd name="connsiteX0" fmla="*/ 110975 w 3516436"/>
                <a:gd name="connsiteY0" fmla="*/ 655687 h 2016398"/>
                <a:gd name="connsiteX1" fmla="*/ 1802800 w 3516436"/>
                <a:gd name="connsiteY1" fmla="*/ 324 h 2016398"/>
                <a:gd name="connsiteX0" fmla="*/ 0 w 1691825"/>
                <a:gd name="connsiteY0" fmla="*/ 655689 h 655689"/>
                <a:gd name="connsiteX1" fmla="*/ 1691825 w 1691825"/>
                <a:gd name="connsiteY1" fmla="*/ 326 h 655689"/>
                <a:gd name="connsiteX2" fmla="*/ 0 w 1691825"/>
                <a:gd name="connsiteY2" fmla="*/ 655689 h 655689"/>
                <a:gd name="connsiteX0" fmla="*/ 0 w 1691825"/>
                <a:gd name="connsiteY0" fmla="*/ 655689 h 655689"/>
                <a:gd name="connsiteX1" fmla="*/ 1691825 w 1691825"/>
                <a:gd name="connsiteY1" fmla="*/ 326 h 655689"/>
                <a:gd name="connsiteX0" fmla="*/ 0 w 1691825"/>
                <a:gd name="connsiteY0" fmla="*/ 655689 h 655689"/>
                <a:gd name="connsiteX1" fmla="*/ 1691825 w 1691825"/>
                <a:gd name="connsiteY1" fmla="*/ 326 h 655689"/>
                <a:gd name="connsiteX2" fmla="*/ 0 w 1691825"/>
                <a:gd name="connsiteY2" fmla="*/ 655689 h 655689"/>
                <a:gd name="connsiteX0" fmla="*/ 0 w 1691825"/>
                <a:gd name="connsiteY0" fmla="*/ 655689 h 655689"/>
                <a:gd name="connsiteX1" fmla="*/ 1691825 w 1691825"/>
                <a:gd name="connsiteY1" fmla="*/ 326 h 655689"/>
                <a:gd name="connsiteX0" fmla="*/ 1841 w 1868912"/>
                <a:gd name="connsiteY0" fmla="*/ 669751 h 672230"/>
                <a:gd name="connsiteX1" fmla="*/ 1693666 w 1868912"/>
                <a:gd name="connsiteY1" fmla="*/ 14388 h 672230"/>
                <a:gd name="connsiteX2" fmla="*/ 1666476 w 1868912"/>
                <a:gd name="connsiteY2" fmla="*/ 296595 h 672230"/>
                <a:gd name="connsiteX3" fmla="*/ 1841 w 1868912"/>
                <a:gd name="connsiteY3" fmla="*/ 669751 h 672230"/>
                <a:gd name="connsiteX0" fmla="*/ 1841 w 1868912"/>
                <a:gd name="connsiteY0" fmla="*/ 669751 h 672230"/>
                <a:gd name="connsiteX1" fmla="*/ 1693666 w 1868912"/>
                <a:gd name="connsiteY1" fmla="*/ 14388 h 672230"/>
                <a:gd name="connsiteX0" fmla="*/ 1851 w 1868922"/>
                <a:gd name="connsiteY0" fmla="*/ 669751 h 671341"/>
                <a:gd name="connsiteX1" fmla="*/ 1693676 w 1868922"/>
                <a:gd name="connsiteY1" fmla="*/ 14388 h 671341"/>
                <a:gd name="connsiteX2" fmla="*/ 1666486 w 1868922"/>
                <a:gd name="connsiteY2" fmla="*/ 296595 h 671341"/>
                <a:gd name="connsiteX3" fmla="*/ 1851 w 1868922"/>
                <a:gd name="connsiteY3" fmla="*/ 669751 h 671341"/>
                <a:gd name="connsiteX0" fmla="*/ 1851 w 1868922"/>
                <a:gd name="connsiteY0" fmla="*/ 669751 h 671341"/>
                <a:gd name="connsiteX1" fmla="*/ 1693676 w 1868922"/>
                <a:gd name="connsiteY1" fmla="*/ 14388 h 671341"/>
                <a:gd name="connsiteX0" fmla="*/ 1851 w 1769424"/>
                <a:gd name="connsiteY0" fmla="*/ 670204 h 671794"/>
                <a:gd name="connsiteX1" fmla="*/ 1693676 w 1769424"/>
                <a:gd name="connsiteY1" fmla="*/ 14841 h 671794"/>
                <a:gd name="connsiteX2" fmla="*/ 1666486 w 1769424"/>
                <a:gd name="connsiteY2" fmla="*/ 297048 h 671794"/>
                <a:gd name="connsiteX3" fmla="*/ 1851 w 1769424"/>
                <a:gd name="connsiteY3" fmla="*/ 670204 h 671794"/>
                <a:gd name="connsiteX0" fmla="*/ 1851 w 1769424"/>
                <a:gd name="connsiteY0" fmla="*/ 670204 h 671794"/>
                <a:gd name="connsiteX1" fmla="*/ 1693676 w 1769424"/>
                <a:gd name="connsiteY1" fmla="*/ 14841 h 671794"/>
                <a:gd name="connsiteX0" fmla="*/ 1851 w 1693676"/>
                <a:gd name="connsiteY0" fmla="*/ 655690 h 657280"/>
                <a:gd name="connsiteX1" fmla="*/ 1693676 w 1693676"/>
                <a:gd name="connsiteY1" fmla="*/ 327 h 657280"/>
                <a:gd name="connsiteX2" fmla="*/ 1666486 w 1693676"/>
                <a:gd name="connsiteY2" fmla="*/ 282534 h 657280"/>
                <a:gd name="connsiteX3" fmla="*/ 1851 w 1693676"/>
                <a:gd name="connsiteY3" fmla="*/ 655690 h 657280"/>
                <a:gd name="connsiteX0" fmla="*/ 1851 w 1693676"/>
                <a:gd name="connsiteY0" fmla="*/ 655690 h 657280"/>
                <a:gd name="connsiteX1" fmla="*/ 1693676 w 1693676"/>
                <a:gd name="connsiteY1" fmla="*/ 327 h 657280"/>
                <a:gd name="connsiteX0" fmla="*/ 30912 w 1722737"/>
                <a:gd name="connsiteY0" fmla="*/ 655690 h 663815"/>
                <a:gd name="connsiteX1" fmla="*/ 1722737 w 1722737"/>
                <a:gd name="connsiteY1" fmla="*/ 327 h 663815"/>
                <a:gd name="connsiteX2" fmla="*/ 1695547 w 1722737"/>
                <a:gd name="connsiteY2" fmla="*/ 282534 h 663815"/>
                <a:gd name="connsiteX3" fmla="*/ 742634 w 1722737"/>
                <a:gd name="connsiteY3" fmla="*/ 155136 h 663815"/>
                <a:gd name="connsiteX4" fmla="*/ 30912 w 1722737"/>
                <a:gd name="connsiteY4" fmla="*/ 655690 h 663815"/>
                <a:gd name="connsiteX0" fmla="*/ 30912 w 1722737"/>
                <a:gd name="connsiteY0" fmla="*/ 655690 h 663815"/>
                <a:gd name="connsiteX1" fmla="*/ 1722737 w 1722737"/>
                <a:gd name="connsiteY1" fmla="*/ 327 h 663815"/>
                <a:gd name="connsiteX0" fmla="*/ 30912 w 1722737"/>
                <a:gd name="connsiteY0" fmla="*/ 655690 h 663815"/>
                <a:gd name="connsiteX1" fmla="*/ 1722737 w 1722737"/>
                <a:gd name="connsiteY1" fmla="*/ 327 h 663815"/>
                <a:gd name="connsiteX2" fmla="*/ 1695547 w 1722737"/>
                <a:gd name="connsiteY2" fmla="*/ 282534 h 663815"/>
                <a:gd name="connsiteX3" fmla="*/ 800935 w 1722737"/>
                <a:gd name="connsiteY3" fmla="*/ 454460 h 663815"/>
                <a:gd name="connsiteX4" fmla="*/ 742634 w 1722737"/>
                <a:gd name="connsiteY4" fmla="*/ 155136 h 663815"/>
                <a:gd name="connsiteX5" fmla="*/ 30912 w 1722737"/>
                <a:gd name="connsiteY5" fmla="*/ 655690 h 663815"/>
                <a:gd name="connsiteX0" fmla="*/ 30912 w 1722737"/>
                <a:gd name="connsiteY0" fmla="*/ 655690 h 663815"/>
                <a:gd name="connsiteX1" fmla="*/ 1722737 w 1722737"/>
                <a:gd name="connsiteY1" fmla="*/ 327 h 663815"/>
                <a:gd name="connsiteX0" fmla="*/ 0 w 1691825"/>
                <a:gd name="connsiteY0" fmla="*/ 655690 h 655690"/>
                <a:gd name="connsiteX1" fmla="*/ 1691825 w 1691825"/>
                <a:gd name="connsiteY1" fmla="*/ 327 h 655690"/>
                <a:gd name="connsiteX2" fmla="*/ 1664635 w 1691825"/>
                <a:gd name="connsiteY2" fmla="*/ 282534 h 655690"/>
                <a:gd name="connsiteX3" fmla="*/ 770023 w 1691825"/>
                <a:gd name="connsiteY3" fmla="*/ 454460 h 655690"/>
                <a:gd name="connsiteX4" fmla="*/ 711722 w 1691825"/>
                <a:gd name="connsiteY4" fmla="*/ 155136 h 655690"/>
                <a:gd name="connsiteX5" fmla="*/ 0 w 1691825"/>
                <a:gd name="connsiteY5" fmla="*/ 655690 h 655690"/>
                <a:gd name="connsiteX0" fmla="*/ 0 w 1691825"/>
                <a:gd name="connsiteY0" fmla="*/ 655690 h 655690"/>
                <a:gd name="connsiteX1" fmla="*/ 1691825 w 1691825"/>
                <a:gd name="connsiteY1" fmla="*/ 327 h 655690"/>
                <a:gd name="connsiteX0" fmla="*/ 0 w 1691825"/>
                <a:gd name="connsiteY0" fmla="*/ 655690 h 655690"/>
                <a:gd name="connsiteX1" fmla="*/ 1691825 w 1691825"/>
                <a:gd name="connsiteY1" fmla="*/ 327 h 655690"/>
                <a:gd name="connsiteX2" fmla="*/ 1664635 w 1691825"/>
                <a:gd name="connsiteY2" fmla="*/ 282534 h 655690"/>
                <a:gd name="connsiteX3" fmla="*/ 770023 w 1691825"/>
                <a:gd name="connsiteY3" fmla="*/ 454460 h 655690"/>
                <a:gd name="connsiteX4" fmla="*/ 711722 w 1691825"/>
                <a:gd name="connsiteY4" fmla="*/ 155136 h 655690"/>
                <a:gd name="connsiteX5" fmla="*/ 0 w 1691825"/>
                <a:gd name="connsiteY5" fmla="*/ 655690 h 655690"/>
                <a:gd name="connsiteX0" fmla="*/ 0 w 1691825"/>
                <a:gd name="connsiteY0" fmla="*/ 655690 h 655690"/>
                <a:gd name="connsiteX1" fmla="*/ 1691825 w 1691825"/>
                <a:gd name="connsiteY1" fmla="*/ 327 h 655690"/>
                <a:gd name="connsiteX0" fmla="*/ 0 w 1691825"/>
                <a:gd name="connsiteY0" fmla="*/ 655690 h 655690"/>
                <a:gd name="connsiteX1" fmla="*/ 1691825 w 1691825"/>
                <a:gd name="connsiteY1" fmla="*/ 327 h 655690"/>
                <a:gd name="connsiteX2" fmla="*/ 1664635 w 1691825"/>
                <a:gd name="connsiteY2" fmla="*/ 282534 h 655690"/>
                <a:gd name="connsiteX3" fmla="*/ 770023 w 1691825"/>
                <a:gd name="connsiteY3" fmla="*/ 454460 h 655690"/>
                <a:gd name="connsiteX4" fmla="*/ 711722 w 1691825"/>
                <a:gd name="connsiteY4" fmla="*/ 155136 h 655690"/>
                <a:gd name="connsiteX5" fmla="*/ 0 w 1691825"/>
                <a:gd name="connsiteY5" fmla="*/ 655690 h 655690"/>
                <a:gd name="connsiteX0" fmla="*/ 0 w 1691825"/>
                <a:gd name="connsiteY0" fmla="*/ 655690 h 655690"/>
                <a:gd name="connsiteX1" fmla="*/ 1691825 w 1691825"/>
                <a:gd name="connsiteY1" fmla="*/ 327 h 655690"/>
                <a:gd name="connsiteX0" fmla="*/ 0 w 1691825"/>
                <a:gd name="connsiteY0" fmla="*/ 655690 h 655690"/>
                <a:gd name="connsiteX1" fmla="*/ 1691825 w 1691825"/>
                <a:gd name="connsiteY1" fmla="*/ 327 h 655690"/>
                <a:gd name="connsiteX2" fmla="*/ 1664635 w 1691825"/>
                <a:gd name="connsiteY2" fmla="*/ 282534 h 655690"/>
                <a:gd name="connsiteX3" fmla="*/ 770023 w 1691825"/>
                <a:gd name="connsiteY3" fmla="*/ 454460 h 655690"/>
                <a:gd name="connsiteX4" fmla="*/ 711722 w 1691825"/>
                <a:gd name="connsiteY4" fmla="*/ 155136 h 655690"/>
                <a:gd name="connsiteX5" fmla="*/ 0 w 1691825"/>
                <a:gd name="connsiteY5" fmla="*/ 655690 h 655690"/>
                <a:gd name="connsiteX0" fmla="*/ 0 w 1691825"/>
                <a:gd name="connsiteY0" fmla="*/ 655690 h 655690"/>
                <a:gd name="connsiteX1" fmla="*/ 1691825 w 1691825"/>
                <a:gd name="connsiteY1" fmla="*/ 327 h 655690"/>
                <a:gd name="connsiteX0" fmla="*/ 0 w 1691825"/>
                <a:gd name="connsiteY0" fmla="*/ 655690 h 655690"/>
                <a:gd name="connsiteX1" fmla="*/ 1691825 w 1691825"/>
                <a:gd name="connsiteY1" fmla="*/ 327 h 655690"/>
                <a:gd name="connsiteX2" fmla="*/ 1664635 w 1691825"/>
                <a:gd name="connsiteY2" fmla="*/ 282534 h 655690"/>
                <a:gd name="connsiteX3" fmla="*/ 770023 w 1691825"/>
                <a:gd name="connsiteY3" fmla="*/ 454460 h 655690"/>
                <a:gd name="connsiteX4" fmla="*/ 711722 w 1691825"/>
                <a:gd name="connsiteY4" fmla="*/ 155136 h 655690"/>
                <a:gd name="connsiteX5" fmla="*/ 0 w 1691825"/>
                <a:gd name="connsiteY5" fmla="*/ 655690 h 655690"/>
                <a:gd name="connsiteX0" fmla="*/ 0 w 1691825"/>
                <a:gd name="connsiteY0" fmla="*/ 655690 h 655690"/>
                <a:gd name="connsiteX1" fmla="*/ 1691825 w 1691825"/>
                <a:gd name="connsiteY1" fmla="*/ 327 h 655690"/>
                <a:gd name="connsiteX0" fmla="*/ 0 w 1691825"/>
                <a:gd name="connsiteY0" fmla="*/ 655690 h 655690"/>
                <a:gd name="connsiteX1" fmla="*/ 1691825 w 1691825"/>
                <a:gd name="connsiteY1" fmla="*/ 327 h 655690"/>
                <a:gd name="connsiteX2" fmla="*/ 1664635 w 1691825"/>
                <a:gd name="connsiteY2" fmla="*/ 282534 h 655690"/>
                <a:gd name="connsiteX3" fmla="*/ 770023 w 1691825"/>
                <a:gd name="connsiteY3" fmla="*/ 454460 h 655690"/>
                <a:gd name="connsiteX4" fmla="*/ 711722 w 1691825"/>
                <a:gd name="connsiteY4" fmla="*/ 155136 h 655690"/>
                <a:gd name="connsiteX5" fmla="*/ 0 w 1691825"/>
                <a:gd name="connsiteY5" fmla="*/ 655690 h 655690"/>
                <a:gd name="connsiteX0" fmla="*/ 0 w 1691825"/>
                <a:gd name="connsiteY0" fmla="*/ 655690 h 655690"/>
                <a:gd name="connsiteX1" fmla="*/ 1691825 w 1691825"/>
                <a:gd name="connsiteY1" fmla="*/ 327 h 655690"/>
                <a:gd name="connsiteX0" fmla="*/ 0 w 1691825"/>
                <a:gd name="connsiteY0" fmla="*/ 655690 h 655690"/>
                <a:gd name="connsiteX1" fmla="*/ 1691825 w 1691825"/>
                <a:gd name="connsiteY1" fmla="*/ 327 h 655690"/>
                <a:gd name="connsiteX2" fmla="*/ 1664635 w 1691825"/>
                <a:gd name="connsiteY2" fmla="*/ 282534 h 655690"/>
                <a:gd name="connsiteX3" fmla="*/ 770023 w 1691825"/>
                <a:gd name="connsiteY3" fmla="*/ 454460 h 655690"/>
                <a:gd name="connsiteX4" fmla="*/ 711722 w 1691825"/>
                <a:gd name="connsiteY4" fmla="*/ 155136 h 655690"/>
                <a:gd name="connsiteX5" fmla="*/ 0 w 1691825"/>
                <a:gd name="connsiteY5" fmla="*/ 655690 h 655690"/>
                <a:gd name="connsiteX0" fmla="*/ 0 w 1691825"/>
                <a:gd name="connsiteY0" fmla="*/ 655690 h 655690"/>
                <a:gd name="connsiteX1" fmla="*/ 1691825 w 1691825"/>
                <a:gd name="connsiteY1" fmla="*/ 327 h 655690"/>
                <a:gd name="connsiteX0" fmla="*/ 0 w 1691825"/>
                <a:gd name="connsiteY0" fmla="*/ 655690 h 655690"/>
                <a:gd name="connsiteX1" fmla="*/ 1691825 w 1691825"/>
                <a:gd name="connsiteY1" fmla="*/ 327 h 655690"/>
                <a:gd name="connsiteX2" fmla="*/ 1664635 w 1691825"/>
                <a:gd name="connsiteY2" fmla="*/ 282534 h 655690"/>
                <a:gd name="connsiteX3" fmla="*/ 770023 w 1691825"/>
                <a:gd name="connsiteY3" fmla="*/ 454460 h 655690"/>
                <a:gd name="connsiteX4" fmla="*/ 711722 w 1691825"/>
                <a:gd name="connsiteY4" fmla="*/ 155136 h 655690"/>
                <a:gd name="connsiteX5" fmla="*/ 0 w 1691825"/>
                <a:gd name="connsiteY5" fmla="*/ 655690 h 655690"/>
                <a:gd name="connsiteX0" fmla="*/ 0 w 1691825"/>
                <a:gd name="connsiteY0" fmla="*/ 655690 h 655690"/>
                <a:gd name="connsiteX1" fmla="*/ 1691825 w 1691825"/>
                <a:gd name="connsiteY1" fmla="*/ 327 h 655690"/>
                <a:gd name="connsiteX0" fmla="*/ 0 w 1691825"/>
                <a:gd name="connsiteY0" fmla="*/ 655690 h 655690"/>
                <a:gd name="connsiteX1" fmla="*/ 1691825 w 1691825"/>
                <a:gd name="connsiteY1" fmla="*/ 327 h 655690"/>
                <a:gd name="connsiteX2" fmla="*/ 1664635 w 1691825"/>
                <a:gd name="connsiteY2" fmla="*/ 282534 h 655690"/>
                <a:gd name="connsiteX3" fmla="*/ 770023 w 1691825"/>
                <a:gd name="connsiteY3" fmla="*/ 454460 h 655690"/>
                <a:gd name="connsiteX4" fmla="*/ 711722 w 1691825"/>
                <a:gd name="connsiteY4" fmla="*/ 155136 h 655690"/>
                <a:gd name="connsiteX5" fmla="*/ 0 w 1691825"/>
                <a:gd name="connsiteY5" fmla="*/ 655690 h 655690"/>
                <a:gd name="connsiteX0" fmla="*/ 0 w 1691825"/>
                <a:gd name="connsiteY0" fmla="*/ 655690 h 655690"/>
                <a:gd name="connsiteX1" fmla="*/ 1691825 w 1691825"/>
                <a:gd name="connsiteY1" fmla="*/ 327 h 655690"/>
                <a:gd name="connsiteX0" fmla="*/ 0 w 1693466"/>
                <a:gd name="connsiteY0" fmla="*/ 655690 h 655690"/>
                <a:gd name="connsiteX1" fmla="*/ 1691825 w 1693466"/>
                <a:gd name="connsiteY1" fmla="*/ 327 h 655690"/>
                <a:gd name="connsiteX2" fmla="*/ 1664635 w 1693466"/>
                <a:gd name="connsiteY2" fmla="*/ 282534 h 655690"/>
                <a:gd name="connsiteX3" fmla="*/ 770023 w 1693466"/>
                <a:gd name="connsiteY3" fmla="*/ 454460 h 655690"/>
                <a:gd name="connsiteX4" fmla="*/ 711722 w 1693466"/>
                <a:gd name="connsiteY4" fmla="*/ 155136 h 655690"/>
                <a:gd name="connsiteX5" fmla="*/ 0 w 1693466"/>
                <a:gd name="connsiteY5" fmla="*/ 655690 h 655690"/>
                <a:gd name="connsiteX0" fmla="*/ 0 w 1693466"/>
                <a:gd name="connsiteY0" fmla="*/ 655690 h 655690"/>
                <a:gd name="connsiteX1" fmla="*/ 1691825 w 1693466"/>
                <a:gd name="connsiteY1" fmla="*/ 327 h 655690"/>
                <a:gd name="connsiteX0" fmla="*/ 0 w 1691825"/>
                <a:gd name="connsiteY0" fmla="*/ 655690 h 655690"/>
                <a:gd name="connsiteX1" fmla="*/ 1691825 w 1691825"/>
                <a:gd name="connsiteY1" fmla="*/ 327 h 655690"/>
                <a:gd name="connsiteX2" fmla="*/ 1664635 w 1691825"/>
                <a:gd name="connsiteY2" fmla="*/ 282534 h 655690"/>
                <a:gd name="connsiteX3" fmla="*/ 770023 w 1691825"/>
                <a:gd name="connsiteY3" fmla="*/ 454460 h 655690"/>
                <a:gd name="connsiteX4" fmla="*/ 711722 w 1691825"/>
                <a:gd name="connsiteY4" fmla="*/ 155136 h 655690"/>
                <a:gd name="connsiteX5" fmla="*/ 0 w 1691825"/>
                <a:gd name="connsiteY5" fmla="*/ 655690 h 655690"/>
                <a:gd name="connsiteX0" fmla="*/ 0 w 1691825"/>
                <a:gd name="connsiteY0" fmla="*/ 655690 h 655690"/>
                <a:gd name="connsiteX1" fmla="*/ 1691825 w 1691825"/>
                <a:gd name="connsiteY1" fmla="*/ 327 h 655690"/>
                <a:gd name="connsiteX0" fmla="*/ 0 w 1691825"/>
                <a:gd name="connsiteY0" fmla="*/ 655690 h 655690"/>
                <a:gd name="connsiteX1" fmla="*/ 1691825 w 1691825"/>
                <a:gd name="connsiteY1" fmla="*/ 327 h 655690"/>
                <a:gd name="connsiteX2" fmla="*/ 1664635 w 1691825"/>
                <a:gd name="connsiteY2" fmla="*/ 282534 h 655690"/>
                <a:gd name="connsiteX3" fmla="*/ 770023 w 1691825"/>
                <a:gd name="connsiteY3" fmla="*/ 454460 h 655690"/>
                <a:gd name="connsiteX4" fmla="*/ 711722 w 1691825"/>
                <a:gd name="connsiteY4" fmla="*/ 155136 h 655690"/>
                <a:gd name="connsiteX5" fmla="*/ 0 w 1691825"/>
                <a:gd name="connsiteY5" fmla="*/ 655690 h 655690"/>
                <a:gd name="connsiteX0" fmla="*/ 0 w 1691825"/>
                <a:gd name="connsiteY0" fmla="*/ 655690 h 655690"/>
                <a:gd name="connsiteX1" fmla="*/ 1691825 w 1691825"/>
                <a:gd name="connsiteY1" fmla="*/ 327 h 655690"/>
                <a:gd name="connsiteX0" fmla="*/ 0 w 1691825"/>
                <a:gd name="connsiteY0" fmla="*/ 655690 h 655690"/>
                <a:gd name="connsiteX1" fmla="*/ 1691825 w 1691825"/>
                <a:gd name="connsiteY1" fmla="*/ 327 h 655690"/>
                <a:gd name="connsiteX2" fmla="*/ 1664635 w 1691825"/>
                <a:gd name="connsiteY2" fmla="*/ 282534 h 655690"/>
                <a:gd name="connsiteX3" fmla="*/ 770023 w 1691825"/>
                <a:gd name="connsiteY3" fmla="*/ 454460 h 655690"/>
                <a:gd name="connsiteX4" fmla="*/ 711722 w 1691825"/>
                <a:gd name="connsiteY4" fmla="*/ 155136 h 655690"/>
                <a:gd name="connsiteX5" fmla="*/ 0 w 1691825"/>
                <a:gd name="connsiteY5" fmla="*/ 655690 h 655690"/>
                <a:gd name="connsiteX0" fmla="*/ 0 w 1691825"/>
                <a:gd name="connsiteY0" fmla="*/ 655690 h 655690"/>
                <a:gd name="connsiteX1" fmla="*/ 1691825 w 1691825"/>
                <a:gd name="connsiteY1" fmla="*/ 327 h 655690"/>
                <a:gd name="connsiteX0" fmla="*/ 0 w 1691825"/>
                <a:gd name="connsiteY0" fmla="*/ 655690 h 655690"/>
                <a:gd name="connsiteX1" fmla="*/ 1691825 w 1691825"/>
                <a:gd name="connsiteY1" fmla="*/ 327 h 655690"/>
                <a:gd name="connsiteX2" fmla="*/ 1664635 w 1691825"/>
                <a:gd name="connsiteY2" fmla="*/ 282534 h 655690"/>
                <a:gd name="connsiteX3" fmla="*/ 770023 w 1691825"/>
                <a:gd name="connsiteY3" fmla="*/ 454460 h 655690"/>
                <a:gd name="connsiteX4" fmla="*/ 711722 w 1691825"/>
                <a:gd name="connsiteY4" fmla="*/ 155136 h 655690"/>
                <a:gd name="connsiteX5" fmla="*/ 0 w 1691825"/>
                <a:gd name="connsiteY5" fmla="*/ 655690 h 655690"/>
                <a:gd name="connsiteX0" fmla="*/ 0 w 1691825"/>
                <a:gd name="connsiteY0" fmla="*/ 655690 h 655690"/>
                <a:gd name="connsiteX1" fmla="*/ 1691825 w 1691825"/>
                <a:gd name="connsiteY1" fmla="*/ 327 h 655690"/>
                <a:gd name="connsiteX0" fmla="*/ 0 w 1691825"/>
                <a:gd name="connsiteY0" fmla="*/ 655690 h 655690"/>
                <a:gd name="connsiteX1" fmla="*/ 1691825 w 1691825"/>
                <a:gd name="connsiteY1" fmla="*/ 327 h 655690"/>
                <a:gd name="connsiteX2" fmla="*/ 1664635 w 1691825"/>
                <a:gd name="connsiteY2" fmla="*/ 282534 h 655690"/>
                <a:gd name="connsiteX3" fmla="*/ 770023 w 1691825"/>
                <a:gd name="connsiteY3" fmla="*/ 454460 h 655690"/>
                <a:gd name="connsiteX4" fmla="*/ 711722 w 1691825"/>
                <a:gd name="connsiteY4" fmla="*/ 155136 h 655690"/>
                <a:gd name="connsiteX5" fmla="*/ 0 w 1691825"/>
                <a:gd name="connsiteY5" fmla="*/ 655690 h 655690"/>
                <a:gd name="connsiteX0" fmla="*/ 0 w 1691825"/>
                <a:gd name="connsiteY0" fmla="*/ 655690 h 655690"/>
                <a:gd name="connsiteX1" fmla="*/ 1691825 w 1691825"/>
                <a:gd name="connsiteY1" fmla="*/ 327 h 655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91825" h="655690" stroke="0" extrusionOk="0">
                  <a:moveTo>
                    <a:pt x="0" y="655690"/>
                  </a:moveTo>
                  <a:cubicBezTo>
                    <a:pt x="262329" y="252624"/>
                    <a:pt x="941796" y="-10581"/>
                    <a:pt x="1691825" y="327"/>
                  </a:cubicBezTo>
                  <a:cubicBezTo>
                    <a:pt x="1680084" y="191300"/>
                    <a:pt x="1690027" y="140580"/>
                    <a:pt x="1664635" y="282534"/>
                  </a:cubicBezTo>
                  <a:cubicBezTo>
                    <a:pt x="1270904" y="314674"/>
                    <a:pt x="986839" y="372859"/>
                    <a:pt x="770023" y="454460"/>
                  </a:cubicBezTo>
                  <a:cubicBezTo>
                    <a:pt x="790434" y="429942"/>
                    <a:pt x="723299" y="157730"/>
                    <a:pt x="711722" y="155136"/>
                  </a:cubicBezTo>
                  <a:cubicBezTo>
                    <a:pt x="430350" y="229815"/>
                    <a:pt x="107771" y="484187"/>
                    <a:pt x="0" y="655690"/>
                  </a:cubicBezTo>
                  <a:close/>
                </a:path>
                <a:path w="1691825" h="655690" fill="none">
                  <a:moveTo>
                    <a:pt x="0" y="655690"/>
                  </a:moveTo>
                  <a:cubicBezTo>
                    <a:pt x="262329" y="252624"/>
                    <a:pt x="941796" y="-10581"/>
                    <a:pt x="1691825" y="327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de-DE" sz="1000" dirty="0"/>
            </a:p>
          </p:txBody>
        </p:sp>
        <p:sp>
          <p:nvSpPr>
            <p:cNvPr id="45" name="Bogen 60"/>
            <p:cNvSpPr/>
            <p:nvPr/>
          </p:nvSpPr>
          <p:spPr>
            <a:xfrm rot="11006903" flipV="1">
              <a:off x="4517645" y="4283291"/>
              <a:ext cx="1715313" cy="1205474"/>
            </a:xfrm>
            <a:custGeom>
              <a:avLst/>
              <a:gdLst>
                <a:gd name="connsiteX0" fmla="*/ 110975 w 3516436"/>
                <a:gd name="connsiteY0" fmla="*/ 655687 h 2016398"/>
                <a:gd name="connsiteX1" fmla="*/ 1802800 w 3516436"/>
                <a:gd name="connsiteY1" fmla="*/ 324 h 2016398"/>
                <a:gd name="connsiteX2" fmla="*/ 1758218 w 3516436"/>
                <a:gd name="connsiteY2" fmla="*/ 1008199 h 2016398"/>
                <a:gd name="connsiteX3" fmla="*/ 110975 w 3516436"/>
                <a:gd name="connsiteY3" fmla="*/ 655687 h 2016398"/>
                <a:gd name="connsiteX0" fmla="*/ 110975 w 3516436"/>
                <a:gd name="connsiteY0" fmla="*/ 655687 h 2016398"/>
                <a:gd name="connsiteX1" fmla="*/ 1802800 w 3516436"/>
                <a:gd name="connsiteY1" fmla="*/ 324 h 2016398"/>
                <a:gd name="connsiteX0" fmla="*/ 0 w 1691825"/>
                <a:gd name="connsiteY0" fmla="*/ 655689 h 655689"/>
                <a:gd name="connsiteX1" fmla="*/ 1691825 w 1691825"/>
                <a:gd name="connsiteY1" fmla="*/ 326 h 655689"/>
                <a:gd name="connsiteX2" fmla="*/ 0 w 1691825"/>
                <a:gd name="connsiteY2" fmla="*/ 655689 h 655689"/>
                <a:gd name="connsiteX0" fmla="*/ 0 w 1691825"/>
                <a:gd name="connsiteY0" fmla="*/ 655689 h 655689"/>
                <a:gd name="connsiteX1" fmla="*/ 1691825 w 1691825"/>
                <a:gd name="connsiteY1" fmla="*/ 326 h 655689"/>
                <a:gd name="connsiteX0" fmla="*/ 0 w 1691825"/>
                <a:gd name="connsiteY0" fmla="*/ 655689 h 655689"/>
                <a:gd name="connsiteX1" fmla="*/ 1691825 w 1691825"/>
                <a:gd name="connsiteY1" fmla="*/ 326 h 655689"/>
                <a:gd name="connsiteX2" fmla="*/ 0 w 1691825"/>
                <a:gd name="connsiteY2" fmla="*/ 655689 h 655689"/>
                <a:gd name="connsiteX0" fmla="*/ 0 w 1691825"/>
                <a:gd name="connsiteY0" fmla="*/ 655689 h 655689"/>
                <a:gd name="connsiteX1" fmla="*/ 1691825 w 1691825"/>
                <a:gd name="connsiteY1" fmla="*/ 326 h 655689"/>
                <a:gd name="connsiteX0" fmla="*/ 60160 w 1758592"/>
                <a:gd name="connsiteY0" fmla="*/ 656028 h 1229933"/>
                <a:gd name="connsiteX1" fmla="*/ 1751985 w 1758592"/>
                <a:gd name="connsiteY1" fmla="*/ 665 h 1229933"/>
                <a:gd name="connsiteX2" fmla="*/ 409477 w 1758592"/>
                <a:gd name="connsiteY2" fmla="*/ 1216543 h 1229933"/>
                <a:gd name="connsiteX3" fmla="*/ 60160 w 1758592"/>
                <a:gd name="connsiteY3" fmla="*/ 656028 h 1229933"/>
                <a:gd name="connsiteX0" fmla="*/ 60160 w 1758592"/>
                <a:gd name="connsiteY0" fmla="*/ 656028 h 1229933"/>
                <a:gd name="connsiteX1" fmla="*/ 1751985 w 1758592"/>
                <a:gd name="connsiteY1" fmla="*/ 665 h 1229933"/>
                <a:gd name="connsiteX0" fmla="*/ 60160 w 1770016"/>
                <a:gd name="connsiteY0" fmla="*/ 655690 h 1229595"/>
                <a:gd name="connsiteX1" fmla="*/ 1751985 w 1770016"/>
                <a:gd name="connsiteY1" fmla="*/ 327 h 1229595"/>
                <a:gd name="connsiteX2" fmla="*/ 955243 w 1770016"/>
                <a:gd name="connsiteY2" fmla="*/ 921474 h 1229595"/>
                <a:gd name="connsiteX3" fmla="*/ 409477 w 1770016"/>
                <a:gd name="connsiteY3" fmla="*/ 1216205 h 1229595"/>
                <a:gd name="connsiteX4" fmla="*/ 60160 w 1770016"/>
                <a:gd name="connsiteY4" fmla="*/ 655690 h 1229595"/>
                <a:gd name="connsiteX0" fmla="*/ 60160 w 1770016"/>
                <a:gd name="connsiteY0" fmla="*/ 655690 h 1229595"/>
                <a:gd name="connsiteX1" fmla="*/ 1751985 w 1770016"/>
                <a:gd name="connsiteY1" fmla="*/ 327 h 1229595"/>
                <a:gd name="connsiteX0" fmla="*/ 60160 w 1774110"/>
                <a:gd name="connsiteY0" fmla="*/ 655690 h 1229595"/>
                <a:gd name="connsiteX1" fmla="*/ 1751985 w 1774110"/>
                <a:gd name="connsiteY1" fmla="*/ 327 h 1229595"/>
                <a:gd name="connsiteX2" fmla="*/ 682123 w 1774110"/>
                <a:gd name="connsiteY2" fmla="*/ 386552 h 1229595"/>
                <a:gd name="connsiteX3" fmla="*/ 955243 w 1774110"/>
                <a:gd name="connsiteY3" fmla="*/ 921474 h 1229595"/>
                <a:gd name="connsiteX4" fmla="*/ 409477 w 1774110"/>
                <a:gd name="connsiteY4" fmla="*/ 1216205 h 1229595"/>
                <a:gd name="connsiteX5" fmla="*/ 60160 w 1774110"/>
                <a:gd name="connsiteY5" fmla="*/ 655690 h 1229595"/>
                <a:gd name="connsiteX0" fmla="*/ 60160 w 1774110"/>
                <a:gd name="connsiteY0" fmla="*/ 655690 h 1229595"/>
                <a:gd name="connsiteX1" fmla="*/ 1751985 w 1774110"/>
                <a:gd name="connsiteY1" fmla="*/ 327 h 1229595"/>
                <a:gd name="connsiteX0" fmla="*/ 60160 w 1775038"/>
                <a:gd name="connsiteY0" fmla="*/ 655690 h 1229595"/>
                <a:gd name="connsiteX1" fmla="*/ 1751985 w 1775038"/>
                <a:gd name="connsiteY1" fmla="*/ 327 h 1229595"/>
                <a:gd name="connsiteX2" fmla="*/ 733177 w 1775038"/>
                <a:gd name="connsiteY2" fmla="*/ 278302 h 1229595"/>
                <a:gd name="connsiteX3" fmla="*/ 955243 w 1775038"/>
                <a:gd name="connsiteY3" fmla="*/ 921474 h 1229595"/>
                <a:gd name="connsiteX4" fmla="*/ 409477 w 1775038"/>
                <a:gd name="connsiteY4" fmla="*/ 1216205 h 1229595"/>
                <a:gd name="connsiteX5" fmla="*/ 60160 w 1775038"/>
                <a:gd name="connsiteY5" fmla="*/ 655690 h 1229595"/>
                <a:gd name="connsiteX0" fmla="*/ 60160 w 1775038"/>
                <a:gd name="connsiteY0" fmla="*/ 655690 h 1229595"/>
                <a:gd name="connsiteX1" fmla="*/ 1751985 w 1775038"/>
                <a:gd name="connsiteY1" fmla="*/ 327 h 1229595"/>
                <a:gd name="connsiteX0" fmla="*/ 60160 w 1775936"/>
                <a:gd name="connsiteY0" fmla="*/ 655690 h 1229595"/>
                <a:gd name="connsiteX1" fmla="*/ 1751985 w 1775936"/>
                <a:gd name="connsiteY1" fmla="*/ 327 h 1229595"/>
                <a:gd name="connsiteX2" fmla="*/ 778846 w 1775936"/>
                <a:gd name="connsiteY2" fmla="*/ 153824 h 1229595"/>
                <a:gd name="connsiteX3" fmla="*/ 955243 w 1775936"/>
                <a:gd name="connsiteY3" fmla="*/ 921474 h 1229595"/>
                <a:gd name="connsiteX4" fmla="*/ 409477 w 1775936"/>
                <a:gd name="connsiteY4" fmla="*/ 1216205 h 1229595"/>
                <a:gd name="connsiteX5" fmla="*/ 60160 w 1775936"/>
                <a:gd name="connsiteY5" fmla="*/ 655690 h 1229595"/>
                <a:gd name="connsiteX0" fmla="*/ 60160 w 1775936"/>
                <a:gd name="connsiteY0" fmla="*/ 655690 h 1229595"/>
                <a:gd name="connsiteX1" fmla="*/ 1751985 w 1775936"/>
                <a:gd name="connsiteY1" fmla="*/ 327 h 1229595"/>
                <a:gd name="connsiteX0" fmla="*/ 60160 w 1775936"/>
                <a:gd name="connsiteY0" fmla="*/ 655690 h 1229595"/>
                <a:gd name="connsiteX1" fmla="*/ 1751985 w 1775936"/>
                <a:gd name="connsiteY1" fmla="*/ 327 h 1229595"/>
                <a:gd name="connsiteX2" fmla="*/ 778846 w 1775936"/>
                <a:gd name="connsiteY2" fmla="*/ 153824 h 1229595"/>
                <a:gd name="connsiteX3" fmla="*/ 955243 w 1775936"/>
                <a:gd name="connsiteY3" fmla="*/ 921474 h 1229595"/>
                <a:gd name="connsiteX4" fmla="*/ 409477 w 1775936"/>
                <a:gd name="connsiteY4" fmla="*/ 1216205 h 1229595"/>
                <a:gd name="connsiteX5" fmla="*/ 60160 w 1775936"/>
                <a:gd name="connsiteY5" fmla="*/ 655690 h 1229595"/>
                <a:gd name="connsiteX0" fmla="*/ 60160 w 1775936"/>
                <a:gd name="connsiteY0" fmla="*/ 655690 h 1229595"/>
                <a:gd name="connsiteX1" fmla="*/ 1751985 w 1775936"/>
                <a:gd name="connsiteY1" fmla="*/ 327 h 1229595"/>
                <a:gd name="connsiteX0" fmla="*/ 60160 w 1775936"/>
                <a:gd name="connsiteY0" fmla="*/ 655690 h 1229595"/>
                <a:gd name="connsiteX1" fmla="*/ 1751985 w 1775936"/>
                <a:gd name="connsiteY1" fmla="*/ 327 h 1229595"/>
                <a:gd name="connsiteX2" fmla="*/ 778846 w 1775936"/>
                <a:gd name="connsiteY2" fmla="*/ 153824 h 1229595"/>
                <a:gd name="connsiteX3" fmla="*/ 955243 w 1775936"/>
                <a:gd name="connsiteY3" fmla="*/ 921474 h 1229595"/>
                <a:gd name="connsiteX4" fmla="*/ 409477 w 1775936"/>
                <a:gd name="connsiteY4" fmla="*/ 1216205 h 1229595"/>
                <a:gd name="connsiteX5" fmla="*/ 60160 w 1775936"/>
                <a:gd name="connsiteY5" fmla="*/ 655690 h 1229595"/>
                <a:gd name="connsiteX0" fmla="*/ 60160 w 1775936"/>
                <a:gd name="connsiteY0" fmla="*/ 655690 h 1229595"/>
                <a:gd name="connsiteX1" fmla="*/ 1751985 w 1775936"/>
                <a:gd name="connsiteY1" fmla="*/ 327 h 1229595"/>
                <a:gd name="connsiteX0" fmla="*/ 60160 w 1775672"/>
                <a:gd name="connsiteY0" fmla="*/ 655690 h 1229595"/>
                <a:gd name="connsiteX1" fmla="*/ 1751985 w 1775672"/>
                <a:gd name="connsiteY1" fmla="*/ 327 h 1229595"/>
                <a:gd name="connsiteX2" fmla="*/ 765787 w 1775672"/>
                <a:gd name="connsiteY2" fmla="*/ 159398 h 1229595"/>
                <a:gd name="connsiteX3" fmla="*/ 955243 w 1775672"/>
                <a:gd name="connsiteY3" fmla="*/ 921474 h 1229595"/>
                <a:gd name="connsiteX4" fmla="*/ 409477 w 1775672"/>
                <a:gd name="connsiteY4" fmla="*/ 1216205 h 1229595"/>
                <a:gd name="connsiteX5" fmla="*/ 60160 w 1775672"/>
                <a:gd name="connsiteY5" fmla="*/ 655690 h 1229595"/>
                <a:gd name="connsiteX0" fmla="*/ 60160 w 1775672"/>
                <a:gd name="connsiteY0" fmla="*/ 655690 h 1229595"/>
                <a:gd name="connsiteX1" fmla="*/ 1751985 w 1775672"/>
                <a:gd name="connsiteY1" fmla="*/ 327 h 1229595"/>
                <a:gd name="connsiteX0" fmla="*/ 60160 w 1775672"/>
                <a:gd name="connsiteY0" fmla="*/ 655690 h 1229595"/>
                <a:gd name="connsiteX1" fmla="*/ 1751985 w 1775672"/>
                <a:gd name="connsiteY1" fmla="*/ 327 h 1229595"/>
                <a:gd name="connsiteX2" fmla="*/ 765787 w 1775672"/>
                <a:gd name="connsiteY2" fmla="*/ 159398 h 1229595"/>
                <a:gd name="connsiteX3" fmla="*/ 955243 w 1775672"/>
                <a:gd name="connsiteY3" fmla="*/ 921474 h 1229595"/>
                <a:gd name="connsiteX4" fmla="*/ 409477 w 1775672"/>
                <a:gd name="connsiteY4" fmla="*/ 1216205 h 1229595"/>
                <a:gd name="connsiteX5" fmla="*/ 60160 w 1775672"/>
                <a:gd name="connsiteY5" fmla="*/ 655690 h 1229595"/>
                <a:gd name="connsiteX0" fmla="*/ 60160 w 1775672"/>
                <a:gd name="connsiteY0" fmla="*/ 655690 h 1229595"/>
                <a:gd name="connsiteX1" fmla="*/ 1751985 w 1775672"/>
                <a:gd name="connsiteY1" fmla="*/ 327 h 1229595"/>
                <a:gd name="connsiteX0" fmla="*/ 60160 w 1775672"/>
                <a:gd name="connsiteY0" fmla="*/ 655690 h 1229595"/>
                <a:gd name="connsiteX1" fmla="*/ 1751985 w 1775672"/>
                <a:gd name="connsiteY1" fmla="*/ 327 h 1229595"/>
                <a:gd name="connsiteX2" fmla="*/ 765787 w 1775672"/>
                <a:gd name="connsiteY2" fmla="*/ 159398 h 1229595"/>
                <a:gd name="connsiteX3" fmla="*/ 955243 w 1775672"/>
                <a:gd name="connsiteY3" fmla="*/ 921474 h 1229595"/>
                <a:gd name="connsiteX4" fmla="*/ 409477 w 1775672"/>
                <a:gd name="connsiteY4" fmla="*/ 1216205 h 1229595"/>
                <a:gd name="connsiteX5" fmla="*/ 60160 w 1775672"/>
                <a:gd name="connsiteY5" fmla="*/ 655690 h 1229595"/>
                <a:gd name="connsiteX0" fmla="*/ 60160 w 1775672"/>
                <a:gd name="connsiteY0" fmla="*/ 655690 h 1229595"/>
                <a:gd name="connsiteX1" fmla="*/ 1751985 w 1775672"/>
                <a:gd name="connsiteY1" fmla="*/ 327 h 1229595"/>
                <a:gd name="connsiteX0" fmla="*/ 60160 w 1775672"/>
                <a:gd name="connsiteY0" fmla="*/ 655690 h 1229595"/>
                <a:gd name="connsiteX1" fmla="*/ 1751985 w 1775672"/>
                <a:gd name="connsiteY1" fmla="*/ 327 h 1229595"/>
                <a:gd name="connsiteX2" fmla="*/ 765787 w 1775672"/>
                <a:gd name="connsiteY2" fmla="*/ 159398 h 1229595"/>
                <a:gd name="connsiteX3" fmla="*/ 955243 w 1775672"/>
                <a:gd name="connsiteY3" fmla="*/ 921474 h 1229595"/>
                <a:gd name="connsiteX4" fmla="*/ 409477 w 1775672"/>
                <a:gd name="connsiteY4" fmla="*/ 1216205 h 1229595"/>
                <a:gd name="connsiteX5" fmla="*/ 60160 w 1775672"/>
                <a:gd name="connsiteY5" fmla="*/ 655690 h 1229595"/>
                <a:gd name="connsiteX0" fmla="*/ 60160 w 1775672"/>
                <a:gd name="connsiteY0" fmla="*/ 655690 h 1229595"/>
                <a:gd name="connsiteX1" fmla="*/ 1751985 w 1775672"/>
                <a:gd name="connsiteY1" fmla="*/ 327 h 1229595"/>
                <a:gd name="connsiteX0" fmla="*/ 60160 w 1775672"/>
                <a:gd name="connsiteY0" fmla="*/ 655690 h 1229595"/>
                <a:gd name="connsiteX1" fmla="*/ 1751985 w 1775672"/>
                <a:gd name="connsiteY1" fmla="*/ 327 h 1229595"/>
                <a:gd name="connsiteX2" fmla="*/ 765787 w 1775672"/>
                <a:gd name="connsiteY2" fmla="*/ 159398 h 1229595"/>
                <a:gd name="connsiteX3" fmla="*/ 955243 w 1775672"/>
                <a:gd name="connsiteY3" fmla="*/ 921474 h 1229595"/>
                <a:gd name="connsiteX4" fmla="*/ 409477 w 1775672"/>
                <a:gd name="connsiteY4" fmla="*/ 1216205 h 1229595"/>
                <a:gd name="connsiteX5" fmla="*/ 60160 w 1775672"/>
                <a:gd name="connsiteY5" fmla="*/ 655690 h 1229595"/>
                <a:gd name="connsiteX0" fmla="*/ 60160 w 1775672"/>
                <a:gd name="connsiteY0" fmla="*/ 655690 h 1229595"/>
                <a:gd name="connsiteX1" fmla="*/ 1751985 w 1775672"/>
                <a:gd name="connsiteY1" fmla="*/ 327 h 1229595"/>
                <a:gd name="connsiteX0" fmla="*/ 60160 w 1775672"/>
                <a:gd name="connsiteY0" fmla="*/ 655690 h 1229595"/>
                <a:gd name="connsiteX1" fmla="*/ 1751985 w 1775672"/>
                <a:gd name="connsiteY1" fmla="*/ 327 h 1229595"/>
                <a:gd name="connsiteX2" fmla="*/ 765787 w 1775672"/>
                <a:gd name="connsiteY2" fmla="*/ 159398 h 1229595"/>
                <a:gd name="connsiteX3" fmla="*/ 955243 w 1775672"/>
                <a:gd name="connsiteY3" fmla="*/ 921474 h 1229595"/>
                <a:gd name="connsiteX4" fmla="*/ 409477 w 1775672"/>
                <a:gd name="connsiteY4" fmla="*/ 1216205 h 1229595"/>
                <a:gd name="connsiteX5" fmla="*/ 60160 w 1775672"/>
                <a:gd name="connsiteY5" fmla="*/ 655690 h 1229595"/>
                <a:gd name="connsiteX0" fmla="*/ 60160 w 1775672"/>
                <a:gd name="connsiteY0" fmla="*/ 655690 h 1229595"/>
                <a:gd name="connsiteX1" fmla="*/ 1751985 w 1775672"/>
                <a:gd name="connsiteY1" fmla="*/ 327 h 1229595"/>
                <a:gd name="connsiteX0" fmla="*/ 60160 w 1775672"/>
                <a:gd name="connsiteY0" fmla="*/ 655690 h 1229595"/>
                <a:gd name="connsiteX1" fmla="*/ 1751985 w 1775672"/>
                <a:gd name="connsiteY1" fmla="*/ 327 h 1229595"/>
                <a:gd name="connsiteX2" fmla="*/ 765787 w 1775672"/>
                <a:gd name="connsiteY2" fmla="*/ 159398 h 1229595"/>
                <a:gd name="connsiteX3" fmla="*/ 955243 w 1775672"/>
                <a:gd name="connsiteY3" fmla="*/ 921474 h 1229595"/>
                <a:gd name="connsiteX4" fmla="*/ 409477 w 1775672"/>
                <a:gd name="connsiteY4" fmla="*/ 1216205 h 1229595"/>
                <a:gd name="connsiteX5" fmla="*/ 60160 w 1775672"/>
                <a:gd name="connsiteY5" fmla="*/ 655690 h 1229595"/>
                <a:gd name="connsiteX0" fmla="*/ 60160 w 1775672"/>
                <a:gd name="connsiteY0" fmla="*/ 655690 h 1229595"/>
                <a:gd name="connsiteX1" fmla="*/ 1751985 w 1775672"/>
                <a:gd name="connsiteY1" fmla="*/ 327 h 1229595"/>
                <a:gd name="connsiteX0" fmla="*/ 0 w 1715512"/>
                <a:gd name="connsiteY0" fmla="*/ 655690 h 1229641"/>
                <a:gd name="connsiteX1" fmla="*/ 1691825 w 1715512"/>
                <a:gd name="connsiteY1" fmla="*/ 327 h 1229641"/>
                <a:gd name="connsiteX2" fmla="*/ 705627 w 1715512"/>
                <a:gd name="connsiteY2" fmla="*/ 159398 h 1229641"/>
                <a:gd name="connsiteX3" fmla="*/ 895083 w 1715512"/>
                <a:gd name="connsiteY3" fmla="*/ 921474 h 1229641"/>
                <a:gd name="connsiteX4" fmla="*/ 349317 w 1715512"/>
                <a:gd name="connsiteY4" fmla="*/ 1216205 h 1229641"/>
                <a:gd name="connsiteX5" fmla="*/ 0 w 1715512"/>
                <a:gd name="connsiteY5" fmla="*/ 655690 h 1229641"/>
                <a:gd name="connsiteX0" fmla="*/ 0 w 1715512"/>
                <a:gd name="connsiteY0" fmla="*/ 655690 h 1229641"/>
                <a:gd name="connsiteX1" fmla="*/ 1691825 w 1715512"/>
                <a:gd name="connsiteY1" fmla="*/ 327 h 1229641"/>
                <a:gd name="connsiteX0" fmla="*/ 0 w 1715512"/>
                <a:gd name="connsiteY0" fmla="*/ 655690 h 1216205"/>
                <a:gd name="connsiteX1" fmla="*/ 1691825 w 1715512"/>
                <a:gd name="connsiteY1" fmla="*/ 327 h 1216205"/>
                <a:gd name="connsiteX2" fmla="*/ 705627 w 1715512"/>
                <a:gd name="connsiteY2" fmla="*/ 159398 h 1216205"/>
                <a:gd name="connsiteX3" fmla="*/ 895083 w 1715512"/>
                <a:gd name="connsiteY3" fmla="*/ 921474 h 1216205"/>
                <a:gd name="connsiteX4" fmla="*/ 349317 w 1715512"/>
                <a:gd name="connsiteY4" fmla="*/ 1216205 h 1216205"/>
                <a:gd name="connsiteX5" fmla="*/ 0 w 1715512"/>
                <a:gd name="connsiteY5" fmla="*/ 655690 h 1216205"/>
                <a:gd name="connsiteX0" fmla="*/ 0 w 1715512"/>
                <a:gd name="connsiteY0" fmla="*/ 655690 h 1216205"/>
                <a:gd name="connsiteX1" fmla="*/ 1691825 w 1715512"/>
                <a:gd name="connsiteY1" fmla="*/ 327 h 1216205"/>
                <a:gd name="connsiteX0" fmla="*/ 0 w 1715512"/>
                <a:gd name="connsiteY0" fmla="*/ 655690 h 1216205"/>
                <a:gd name="connsiteX1" fmla="*/ 1691825 w 1715512"/>
                <a:gd name="connsiteY1" fmla="*/ 327 h 1216205"/>
                <a:gd name="connsiteX2" fmla="*/ 705627 w 1715512"/>
                <a:gd name="connsiteY2" fmla="*/ 159398 h 1216205"/>
                <a:gd name="connsiteX3" fmla="*/ 895083 w 1715512"/>
                <a:gd name="connsiteY3" fmla="*/ 921474 h 1216205"/>
                <a:gd name="connsiteX4" fmla="*/ 349317 w 1715512"/>
                <a:gd name="connsiteY4" fmla="*/ 1216205 h 1216205"/>
                <a:gd name="connsiteX5" fmla="*/ 0 w 1715512"/>
                <a:gd name="connsiteY5" fmla="*/ 655690 h 1216205"/>
                <a:gd name="connsiteX0" fmla="*/ 0 w 1715512"/>
                <a:gd name="connsiteY0" fmla="*/ 655690 h 1216205"/>
                <a:gd name="connsiteX1" fmla="*/ 1691825 w 1715512"/>
                <a:gd name="connsiteY1" fmla="*/ 327 h 1216205"/>
                <a:gd name="connsiteX0" fmla="*/ 0 w 1715512"/>
                <a:gd name="connsiteY0" fmla="*/ 655690 h 1216205"/>
                <a:gd name="connsiteX1" fmla="*/ 1691825 w 1715512"/>
                <a:gd name="connsiteY1" fmla="*/ 327 h 1216205"/>
                <a:gd name="connsiteX2" fmla="*/ 705627 w 1715512"/>
                <a:gd name="connsiteY2" fmla="*/ 159398 h 1216205"/>
                <a:gd name="connsiteX3" fmla="*/ 895083 w 1715512"/>
                <a:gd name="connsiteY3" fmla="*/ 921474 h 1216205"/>
                <a:gd name="connsiteX4" fmla="*/ 349317 w 1715512"/>
                <a:gd name="connsiteY4" fmla="*/ 1216205 h 1216205"/>
                <a:gd name="connsiteX5" fmla="*/ 0 w 1715512"/>
                <a:gd name="connsiteY5" fmla="*/ 655690 h 1216205"/>
                <a:gd name="connsiteX0" fmla="*/ 0 w 1715512"/>
                <a:gd name="connsiteY0" fmla="*/ 655690 h 1216205"/>
                <a:gd name="connsiteX1" fmla="*/ 1691825 w 1715512"/>
                <a:gd name="connsiteY1" fmla="*/ 327 h 1216205"/>
                <a:gd name="connsiteX0" fmla="*/ 0 w 1715512"/>
                <a:gd name="connsiteY0" fmla="*/ 655690 h 1216205"/>
                <a:gd name="connsiteX1" fmla="*/ 1691825 w 1715512"/>
                <a:gd name="connsiteY1" fmla="*/ 327 h 1216205"/>
                <a:gd name="connsiteX2" fmla="*/ 705627 w 1715512"/>
                <a:gd name="connsiteY2" fmla="*/ 159398 h 1216205"/>
                <a:gd name="connsiteX3" fmla="*/ 895083 w 1715512"/>
                <a:gd name="connsiteY3" fmla="*/ 921474 h 1216205"/>
                <a:gd name="connsiteX4" fmla="*/ 349317 w 1715512"/>
                <a:gd name="connsiteY4" fmla="*/ 1216205 h 1216205"/>
                <a:gd name="connsiteX5" fmla="*/ 0 w 1715512"/>
                <a:gd name="connsiteY5" fmla="*/ 655690 h 1216205"/>
                <a:gd name="connsiteX0" fmla="*/ 0 w 1715512"/>
                <a:gd name="connsiteY0" fmla="*/ 655690 h 1216205"/>
                <a:gd name="connsiteX1" fmla="*/ 1691825 w 1715512"/>
                <a:gd name="connsiteY1" fmla="*/ 327 h 1216205"/>
                <a:gd name="connsiteX0" fmla="*/ 0 w 1715512"/>
                <a:gd name="connsiteY0" fmla="*/ 655690 h 1216205"/>
                <a:gd name="connsiteX1" fmla="*/ 1691825 w 1715512"/>
                <a:gd name="connsiteY1" fmla="*/ 327 h 1216205"/>
                <a:gd name="connsiteX2" fmla="*/ 705627 w 1715512"/>
                <a:gd name="connsiteY2" fmla="*/ 159398 h 1216205"/>
                <a:gd name="connsiteX3" fmla="*/ 885384 w 1715512"/>
                <a:gd name="connsiteY3" fmla="*/ 924070 h 1216205"/>
                <a:gd name="connsiteX4" fmla="*/ 349317 w 1715512"/>
                <a:gd name="connsiteY4" fmla="*/ 1216205 h 1216205"/>
                <a:gd name="connsiteX5" fmla="*/ 0 w 1715512"/>
                <a:gd name="connsiteY5" fmla="*/ 655690 h 1216205"/>
                <a:gd name="connsiteX0" fmla="*/ 0 w 1715512"/>
                <a:gd name="connsiteY0" fmla="*/ 655690 h 1216205"/>
                <a:gd name="connsiteX1" fmla="*/ 1691825 w 1715512"/>
                <a:gd name="connsiteY1" fmla="*/ 327 h 1216205"/>
                <a:gd name="connsiteX0" fmla="*/ 0 w 1715512"/>
                <a:gd name="connsiteY0" fmla="*/ 655690 h 1216205"/>
                <a:gd name="connsiteX1" fmla="*/ 1691825 w 1715512"/>
                <a:gd name="connsiteY1" fmla="*/ 327 h 1216205"/>
                <a:gd name="connsiteX2" fmla="*/ 705627 w 1715512"/>
                <a:gd name="connsiteY2" fmla="*/ 159398 h 1216205"/>
                <a:gd name="connsiteX3" fmla="*/ 885384 w 1715512"/>
                <a:gd name="connsiteY3" fmla="*/ 924070 h 1216205"/>
                <a:gd name="connsiteX4" fmla="*/ 349317 w 1715512"/>
                <a:gd name="connsiteY4" fmla="*/ 1216205 h 1216205"/>
                <a:gd name="connsiteX5" fmla="*/ 0 w 1715512"/>
                <a:gd name="connsiteY5" fmla="*/ 655690 h 1216205"/>
                <a:gd name="connsiteX0" fmla="*/ 0 w 1715512"/>
                <a:gd name="connsiteY0" fmla="*/ 655690 h 1216205"/>
                <a:gd name="connsiteX1" fmla="*/ 1691825 w 1715512"/>
                <a:gd name="connsiteY1" fmla="*/ 327 h 1216205"/>
                <a:gd name="connsiteX0" fmla="*/ 0 w 1715512"/>
                <a:gd name="connsiteY0" fmla="*/ 655690 h 1216205"/>
                <a:gd name="connsiteX1" fmla="*/ 1691825 w 1715512"/>
                <a:gd name="connsiteY1" fmla="*/ 327 h 1216205"/>
                <a:gd name="connsiteX2" fmla="*/ 705627 w 1715512"/>
                <a:gd name="connsiteY2" fmla="*/ 159398 h 1216205"/>
                <a:gd name="connsiteX3" fmla="*/ 885384 w 1715512"/>
                <a:gd name="connsiteY3" fmla="*/ 924070 h 1216205"/>
                <a:gd name="connsiteX4" fmla="*/ 349317 w 1715512"/>
                <a:gd name="connsiteY4" fmla="*/ 1216205 h 1216205"/>
                <a:gd name="connsiteX5" fmla="*/ 0 w 1715512"/>
                <a:gd name="connsiteY5" fmla="*/ 655690 h 1216205"/>
                <a:gd name="connsiteX0" fmla="*/ 0 w 1715512"/>
                <a:gd name="connsiteY0" fmla="*/ 655690 h 1216205"/>
                <a:gd name="connsiteX1" fmla="*/ 1691825 w 1715512"/>
                <a:gd name="connsiteY1" fmla="*/ 327 h 1216205"/>
                <a:gd name="connsiteX0" fmla="*/ 0 w 1715512"/>
                <a:gd name="connsiteY0" fmla="*/ 655690 h 1216205"/>
                <a:gd name="connsiteX1" fmla="*/ 1691825 w 1715512"/>
                <a:gd name="connsiteY1" fmla="*/ 327 h 1216205"/>
                <a:gd name="connsiteX2" fmla="*/ 705627 w 1715512"/>
                <a:gd name="connsiteY2" fmla="*/ 159398 h 1216205"/>
                <a:gd name="connsiteX3" fmla="*/ 885384 w 1715512"/>
                <a:gd name="connsiteY3" fmla="*/ 924070 h 1216205"/>
                <a:gd name="connsiteX4" fmla="*/ 349317 w 1715512"/>
                <a:gd name="connsiteY4" fmla="*/ 1216205 h 1216205"/>
                <a:gd name="connsiteX5" fmla="*/ 0 w 1715512"/>
                <a:gd name="connsiteY5" fmla="*/ 655690 h 1216205"/>
                <a:gd name="connsiteX0" fmla="*/ 0 w 1715512"/>
                <a:gd name="connsiteY0" fmla="*/ 655690 h 1216205"/>
                <a:gd name="connsiteX1" fmla="*/ 1691825 w 1715512"/>
                <a:gd name="connsiteY1" fmla="*/ 327 h 1216205"/>
                <a:gd name="connsiteX0" fmla="*/ 0 w 1715512"/>
                <a:gd name="connsiteY0" fmla="*/ 655690 h 1216205"/>
                <a:gd name="connsiteX1" fmla="*/ 1691825 w 1715512"/>
                <a:gd name="connsiteY1" fmla="*/ 327 h 1216205"/>
                <a:gd name="connsiteX2" fmla="*/ 705627 w 1715512"/>
                <a:gd name="connsiteY2" fmla="*/ 159398 h 1216205"/>
                <a:gd name="connsiteX3" fmla="*/ 879809 w 1715512"/>
                <a:gd name="connsiteY3" fmla="*/ 911011 h 1216205"/>
                <a:gd name="connsiteX4" fmla="*/ 349317 w 1715512"/>
                <a:gd name="connsiteY4" fmla="*/ 1216205 h 1216205"/>
                <a:gd name="connsiteX5" fmla="*/ 0 w 1715512"/>
                <a:gd name="connsiteY5" fmla="*/ 655690 h 1216205"/>
                <a:gd name="connsiteX0" fmla="*/ 0 w 1715512"/>
                <a:gd name="connsiteY0" fmla="*/ 655690 h 1216205"/>
                <a:gd name="connsiteX1" fmla="*/ 1691825 w 1715512"/>
                <a:gd name="connsiteY1" fmla="*/ 327 h 1216205"/>
                <a:gd name="connsiteX0" fmla="*/ 0 w 1715512"/>
                <a:gd name="connsiteY0" fmla="*/ 655690 h 1216205"/>
                <a:gd name="connsiteX1" fmla="*/ 1691825 w 1715512"/>
                <a:gd name="connsiteY1" fmla="*/ 327 h 1216205"/>
                <a:gd name="connsiteX2" fmla="*/ 705627 w 1715512"/>
                <a:gd name="connsiteY2" fmla="*/ 159398 h 1216205"/>
                <a:gd name="connsiteX3" fmla="*/ 879809 w 1715512"/>
                <a:gd name="connsiteY3" fmla="*/ 911011 h 1216205"/>
                <a:gd name="connsiteX4" fmla="*/ 349317 w 1715512"/>
                <a:gd name="connsiteY4" fmla="*/ 1216205 h 1216205"/>
                <a:gd name="connsiteX5" fmla="*/ 0 w 1715512"/>
                <a:gd name="connsiteY5" fmla="*/ 655690 h 1216205"/>
                <a:gd name="connsiteX0" fmla="*/ 0 w 1715512"/>
                <a:gd name="connsiteY0" fmla="*/ 655690 h 1216205"/>
                <a:gd name="connsiteX1" fmla="*/ 1691825 w 1715512"/>
                <a:gd name="connsiteY1" fmla="*/ 327 h 1216205"/>
                <a:gd name="connsiteX0" fmla="*/ 0 w 1715512"/>
                <a:gd name="connsiteY0" fmla="*/ 655690 h 1216205"/>
                <a:gd name="connsiteX1" fmla="*/ 1691825 w 1715512"/>
                <a:gd name="connsiteY1" fmla="*/ 327 h 1216205"/>
                <a:gd name="connsiteX2" fmla="*/ 705627 w 1715512"/>
                <a:gd name="connsiteY2" fmla="*/ 159398 h 1216205"/>
                <a:gd name="connsiteX3" fmla="*/ 879809 w 1715512"/>
                <a:gd name="connsiteY3" fmla="*/ 911011 h 1216205"/>
                <a:gd name="connsiteX4" fmla="*/ 349317 w 1715512"/>
                <a:gd name="connsiteY4" fmla="*/ 1216205 h 1216205"/>
                <a:gd name="connsiteX5" fmla="*/ 0 w 1715512"/>
                <a:gd name="connsiteY5" fmla="*/ 655690 h 1216205"/>
                <a:gd name="connsiteX0" fmla="*/ 0 w 1715512"/>
                <a:gd name="connsiteY0" fmla="*/ 655690 h 1216205"/>
                <a:gd name="connsiteX1" fmla="*/ 1691825 w 1715512"/>
                <a:gd name="connsiteY1" fmla="*/ 327 h 1216205"/>
                <a:gd name="connsiteX0" fmla="*/ 0 w 1715512"/>
                <a:gd name="connsiteY0" fmla="*/ 655690 h 1216205"/>
                <a:gd name="connsiteX1" fmla="*/ 1691825 w 1715512"/>
                <a:gd name="connsiteY1" fmla="*/ 327 h 1216205"/>
                <a:gd name="connsiteX2" fmla="*/ 705627 w 1715512"/>
                <a:gd name="connsiteY2" fmla="*/ 159398 h 1216205"/>
                <a:gd name="connsiteX3" fmla="*/ 879809 w 1715512"/>
                <a:gd name="connsiteY3" fmla="*/ 911011 h 1216205"/>
                <a:gd name="connsiteX4" fmla="*/ 349317 w 1715512"/>
                <a:gd name="connsiteY4" fmla="*/ 1216205 h 1216205"/>
                <a:gd name="connsiteX5" fmla="*/ 0 w 1715512"/>
                <a:gd name="connsiteY5" fmla="*/ 655690 h 1216205"/>
                <a:gd name="connsiteX0" fmla="*/ 0 w 1715512"/>
                <a:gd name="connsiteY0" fmla="*/ 655690 h 1216205"/>
                <a:gd name="connsiteX1" fmla="*/ 1691825 w 1715512"/>
                <a:gd name="connsiteY1" fmla="*/ 327 h 1216205"/>
                <a:gd name="connsiteX0" fmla="*/ 0 w 1715512"/>
                <a:gd name="connsiteY0" fmla="*/ 655690 h 1216205"/>
                <a:gd name="connsiteX1" fmla="*/ 1691825 w 1715512"/>
                <a:gd name="connsiteY1" fmla="*/ 327 h 1216205"/>
                <a:gd name="connsiteX2" fmla="*/ 705627 w 1715512"/>
                <a:gd name="connsiteY2" fmla="*/ 159398 h 1216205"/>
                <a:gd name="connsiteX3" fmla="*/ 879809 w 1715512"/>
                <a:gd name="connsiteY3" fmla="*/ 911011 h 1216205"/>
                <a:gd name="connsiteX4" fmla="*/ 349317 w 1715512"/>
                <a:gd name="connsiteY4" fmla="*/ 1216205 h 1216205"/>
                <a:gd name="connsiteX5" fmla="*/ 0 w 1715512"/>
                <a:gd name="connsiteY5" fmla="*/ 655690 h 1216205"/>
                <a:gd name="connsiteX0" fmla="*/ 0 w 1715512"/>
                <a:gd name="connsiteY0" fmla="*/ 655690 h 1216205"/>
                <a:gd name="connsiteX1" fmla="*/ 1691825 w 1715512"/>
                <a:gd name="connsiteY1" fmla="*/ 327 h 1216205"/>
                <a:gd name="connsiteX0" fmla="*/ 0 w 1715512"/>
                <a:gd name="connsiteY0" fmla="*/ 655690 h 1216205"/>
                <a:gd name="connsiteX1" fmla="*/ 1691825 w 1715512"/>
                <a:gd name="connsiteY1" fmla="*/ 327 h 1216205"/>
                <a:gd name="connsiteX2" fmla="*/ 705627 w 1715512"/>
                <a:gd name="connsiteY2" fmla="*/ 159398 h 1216205"/>
                <a:gd name="connsiteX3" fmla="*/ 879809 w 1715512"/>
                <a:gd name="connsiteY3" fmla="*/ 911011 h 1216205"/>
                <a:gd name="connsiteX4" fmla="*/ 349317 w 1715512"/>
                <a:gd name="connsiteY4" fmla="*/ 1216205 h 1216205"/>
                <a:gd name="connsiteX5" fmla="*/ 0 w 1715512"/>
                <a:gd name="connsiteY5" fmla="*/ 655690 h 1216205"/>
                <a:gd name="connsiteX0" fmla="*/ 0 w 1715512"/>
                <a:gd name="connsiteY0" fmla="*/ 655690 h 1216205"/>
                <a:gd name="connsiteX1" fmla="*/ 1691825 w 1715512"/>
                <a:gd name="connsiteY1" fmla="*/ 327 h 1216205"/>
                <a:gd name="connsiteX0" fmla="*/ 0 w 1715512"/>
                <a:gd name="connsiteY0" fmla="*/ 655690 h 1207892"/>
                <a:gd name="connsiteX1" fmla="*/ 1691825 w 1715512"/>
                <a:gd name="connsiteY1" fmla="*/ 327 h 1207892"/>
                <a:gd name="connsiteX2" fmla="*/ 705627 w 1715512"/>
                <a:gd name="connsiteY2" fmla="*/ 159398 h 1207892"/>
                <a:gd name="connsiteX3" fmla="*/ 879809 w 1715512"/>
                <a:gd name="connsiteY3" fmla="*/ 911011 h 1207892"/>
                <a:gd name="connsiteX4" fmla="*/ 347091 w 1715512"/>
                <a:gd name="connsiteY4" fmla="*/ 1207892 h 1207892"/>
                <a:gd name="connsiteX5" fmla="*/ 0 w 1715512"/>
                <a:gd name="connsiteY5" fmla="*/ 655690 h 1207892"/>
                <a:gd name="connsiteX0" fmla="*/ 0 w 1715512"/>
                <a:gd name="connsiteY0" fmla="*/ 655690 h 1207892"/>
                <a:gd name="connsiteX1" fmla="*/ 1691825 w 1715512"/>
                <a:gd name="connsiteY1" fmla="*/ 327 h 1207892"/>
                <a:gd name="connsiteX0" fmla="*/ 0 w 1715512"/>
                <a:gd name="connsiteY0" fmla="*/ 655690 h 1207892"/>
                <a:gd name="connsiteX1" fmla="*/ 1691825 w 1715512"/>
                <a:gd name="connsiteY1" fmla="*/ 327 h 1207892"/>
                <a:gd name="connsiteX2" fmla="*/ 705627 w 1715512"/>
                <a:gd name="connsiteY2" fmla="*/ 159398 h 1207892"/>
                <a:gd name="connsiteX3" fmla="*/ 879809 w 1715512"/>
                <a:gd name="connsiteY3" fmla="*/ 911011 h 1207892"/>
                <a:gd name="connsiteX4" fmla="*/ 347091 w 1715512"/>
                <a:gd name="connsiteY4" fmla="*/ 1207892 h 1207892"/>
                <a:gd name="connsiteX5" fmla="*/ 0 w 1715512"/>
                <a:gd name="connsiteY5" fmla="*/ 655690 h 1207892"/>
                <a:gd name="connsiteX0" fmla="*/ 0 w 1715512"/>
                <a:gd name="connsiteY0" fmla="*/ 655690 h 1207892"/>
                <a:gd name="connsiteX1" fmla="*/ 1691825 w 1715512"/>
                <a:gd name="connsiteY1" fmla="*/ 327 h 1207892"/>
                <a:gd name="connsiteX0" fmla="*/ 0 w 1715512"/>
                <a:gd name="connsiteY0" fmla="*/ 655690 h 1207892"/>
                <a:gd name="connsiteX1" fmla="*/ 1691825 w 1715512"/>
                <a:gd name="connsiteY1" fmla="*/ 327 h 1207892"/>
                <a:gd name="connsiteX2" fmla="*/ 705627 w 1715512"/>
                <a:gd name="connsiteY2" fmla="*/ 159398 h 1207892"/>
                <a:gd name="connsiteX3" fmla="*/ 879809 w 1715512"/>
                <a:gd name="connsiteY3" fmla="*/ 911011 h 1207892"/>
                <a:gd name="connsiteX4" fmla="*/ 347091 w 1715512"/>
                <a:gd name="connsiteY4" fmla="*/ 1207892 h 1207892"/>
                <a:gd name="connsiteX5" fmla="*/ 0 w 1715512"/>
                <a:gd name="connsiteY5" fmla="*/ 655690 h 1207892"/>
                <a:gd name="connsiteX0" fmla="*/ 0 w 1715512"/>
                <a:gd name="connsiteY0" fmla="*/ 655690 h 1207892"/>
                <a:gd name="connsiteX1" fmla="*/ 1691825 w 1715512"/>
                <a:gd name="connsiteY1" fmla="*/ 327 h 1207892"/>
                <a:gd name="connsiteX0" fmla="*/ 0 w 1715512"/>
                <a:gd name="connsiteY0" fmla="*/ 655690 h 1207892"/>
                <a:gd name="connsiteX1" fmla="*/ 1691825 w 1715512"/>
                <a:gd name="connsiteY1" fmla="*/ 327 h 1207892"/>
                <a:gd name="connsiteX2" fmla="*/ 705627 w 1715512"/>
                <a:gd name="connsiteY2" fmla="*/ 159398 h 1207892"/>
                <a:gd name="connsiteX3" fmla="*/ 879809 w 1715512"/>
                <a:gd name="connsiteY3" fmla="*/ 911011 h 1207892"/>
                <a:gd name="connsiteX4" fmla="*/ 347091 w 1715512"/>
                <a:gd name="connsiteY4" fmla="*/ 1207892 h 1207892"/>
                <a:gd name="connsiteX5" fmla="*/ 0 w 1715512"/>
                <a:gd name="connsiteY5" fmla="*/ 655690 h 1207892"/>
                <a:gd name="connsiteX0" fmla="*/ 0 w 1715512"/>
                <a:gd name="connsiteY0" fmla="*/ 655690 h 1207892"/>
                <a:gd name="connsiteX1" fmla="*/ 1691825 w 1715512"/>
                <a:gd name="connsiteY1" fmla="*/ 327 h 1207892"/>
                <a:gd name="connsiteX0" fmla="*/ 0 w 1715512"/>
                <a:gd name="connsiteY0" fmla="*/ 655690 h 1207892"/>
                <a:gd name="connsiteX1" fmla="*/ 1691825 w 1715512"/>
                <a:gd name="connsiteY1" fmla="*/ 327 h 1207892"/>
                <a:gd name="connsiteX2" fmla="*/ 705627 w 1715512"/>
                <a:gd name="connsiteY2" fmla="*/ 159398 h 1207892"/>
                <a:gd name="connsiteX3" fmla="*/ 879809 w 1715512"/>
                <a:gd name="connsiteY3" fmla="*/ 911011 h 1207892"/>
                <a:gd name="connsiteX4" fmla="*/ 347091 w 1715512"/>
                <a:gd name="connsiteY4" fmla="*/ 1207892 h 1207892"/>
                <a:gd name="connsiteX5" fmla="*/ 0 w 1715512"/>
                <a:gd name="connsiteY5" fmla="*/ 655690 h 1207892"/>
                <a:gd name="connsiteX0" fmla="*/ 0 w 1715512"/>
                <a:gd name="connsiteY0" fmla="*/ 655690 h 1207892"/>
                <a:gd name="connsiteX1" fmla="*/ 1691825 w 1715512"/>
                <a:gd name="connsiteY1" fmla="*/ 327 h 1207892"/>
                <a:gd name="connsiteX0" fmla="*/ 0 w 1715512"/>
                <a:gd name="connsiteY0" fmla="*/ 655690 h 1207892"/>
                <a:gd name="connsiteX1" fmla="*/ 1691825 w 1715512"/>
                <a:gd name="connsiteY1" fmla="*/ 327 h 1207892"/>
                <a:gd name="connsiteX2" fmla="*/ 705627 w 1715512"/>
                <a:gd name="connsiteY2" fmla="*/ 159398 h 1207892"/>
                <a:gd name="connsiteX3" fmla="*/ 879809 w 1715512"/>
                <a:gd name="connsiteY3" fmla="*/ 911011 h 1207892"/>
                <a:gd name="connsiteX4" fmla="*/ 347091 w 1715512"/>
                <a:gd name="connsiteY4" fmla="*/ 1207892 h 1207892"/>
                <a:gd name="connsiteX5" fmla="*/ 0 w 1715512"/>
                <a:gd name="connsiteY5" fmla="*/ 655690 h 1207892"/>
                <a:gd name="connsiteX0" fmla="*/ 0 w 1715512"/>
                <a:gd name="connsiteY0" fmla="*/ 655690 h 1207892"/>
                <a:gd name="connsiteX1" fmla="*/ 1691825 w 1715512"/>
                <a:gd name="connsiteY1" fmla="*/ 327 h 1207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15512" h="1207892" stroke="0" extrusionOk="0">
                  <a:moveTo>
                    <a:pt x="0" y="655690"/>
                  </a:moveTo>
                  <a:cubicBezTo>
                    <a:pt x="262329" y="252624"/>
                    <a:pt x="941796" y="-10581"/>
                    <a:pt x="1691825" y="327"/>
                  </a:cubicBezTo>
                  <a:cubicBezTo>
                    <a:pt x="1884879" y="2738"/>
                    <a:pt x="838417" y="5874"/>
                    <a:pt x="705627" y="159398"/>
                  </a:cubicBezTo>
                  <a:cubicBezTo>
                    <a:pt x="781622" y="595866"/>
                    <a:pt x="816282" y="680820"/>
                    <a:pt x="879809" y="911011"/>
                  </a:cubicBezTo>
                  <a:cubicBezTo>
                    <a:pt x="719088" y="850964"/>
                    <a:pt x="451577" y="936950"/>
                    <a:pt x="347091" y="1207892"/>
                  </a:cubicBezTo>
                  <a:cubicBezTo>
                    <a:pt x="166710" y="943368"/>
                    <a:pt x="75744" y="813525"/>
                    <a:pt x="0" y="655690"/>
                  </a:cubicBezTo>
                  <a:close/>
                </a:path>
                <a:path w="1715512" h="1207892" fill="none">
                  <a:moveTo>
                    <a:pt x="0" y="655690"/>
                  </a:moveTo>
                  <a:cubicBezTo>
                    <a:pt x="262329" y="252624"/>
                    <a:pt x="941796" y="-10581"/>
                    <a:pt x="1691825" y="327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de-DE" sz="1000" dirty="0"/>
            </a:p>
          </p:txBody>
        </p:sp>
        <p:sp>
          <p:nvSpPr>
            <p:cNvPr id="46" name="Bogen 61"/>
            <p:cNvSpPr/>
            <p:nvPr/>
          </p:nvSpPr>
          <p:spPr>
            <a:xfrm rot="10593097" flipH="1" flipV="1">
              <a:off x="2912843" y="4283291"/>
              <a:ext cx="1696094" cy="1013755"/>
            </a:xfrm>
            <a:custGeom>
              <a:avLst/>
              <a:gdLst>
                <a:gd name="connsiteX0" fmla="*/ 110975 w 3516436"/>
                <a:gd name="connsiteY0" fmla="*/ 655687 h 2016398"/>
                <a:gd name="connsiteX1" fmla="*/ 1802800 w 3516436"/>
                <a:gd name="connsiteY1" fmla="*/ 324 h 2016398"/>
                <a:gd name="connsiteX2" fmla="*/ 1758218 w 3516436"/>
                <a:gd name="connsiteY2" fmla="*/ 1008199 h 2016398"/>
                <a:gd name="connsiteX3" fmla="*/ 110975 w 3516436"/>
                <a:gd name="connsiteY3" fmla="*/ 655687 h 2016398"/>
                <a:gd name="connsiteX0" fmla="*/ 110975 w 3516436"/>
                <a:gd name="connsiteY0" fmla="*/ 655687 h 2016398"/>
                <a:gd name="connsiteX1" fmla="*/ 1802800 w 3516436"/>
                <a:gd name="connsiteY1" fmla="*/ 324 h 2016398"/>
                <a:gd name="connsiteX0" fmla="*/ 0 w 1691825"/>
                <a:gd name="connsiteY0" fmla="*/ 655689 h 667316"/>
                <a:gd name="connsiteX1" fmla="*/ 1691825 w 1691825"/>
                <a:gd name="connsiteY1" fmla="*/ 326 h 667316"/>
                <a:gd name="connsiteX2" fmla="*/ 431106 w 1691825"/>
                <a:gd name="connsiteY2" fmla="*/ 76114 h 667316"/>
                <a:gd name="connsiteX3" fmla="*/ 0 w 1691825"/>
                <a:gd name="connsiteY3" fmla="*/ 655689 h 667316"/>
                <a:gd name="connsiteX0" fmla="*/ 0 w 1691825"/>
                <a:gd name="connsiteY0" fmla="*/ 655689 h 667316"/>
                <a:gd name="connsiteX1" fmla="*/ 1691825 w 1691825"/>
                <a:gd name="connsiteY1" fmla="*/ 326 h 667316"/>
                <a:gd name="connsiteX0" fmla="*/ 0 w 1691825"/>
                <a:gd name="connsiteY0" fmla="*/ 655689 h 871555"/>
                <a:gd name="connsiteX1" fmla="*/ 1691825 w 1691825"/>
                <a:gd name="connsiteY1" fmla="*/ 326 h 871555"/>
                <a:gd name="connsiteX2" fmla="*/ 224136 w 1691825"/>
                <a:gd name="connsiteY2" fmla="*/ 871555 h 871555"/>
                <a:gd name="connsiteX3" fmla="*/ 0 w 1691825"/>
                <a:gd name="connsiteY3" fmla="*/ 655689 h 871555"/>
                <a:gd name="connsiteX0" fmla="*/ 0 w 1691825"/>
                <a:gd name="connsiteY0" fmla="*/ 655689 h 871555"/>
                <a:gd name="connsiteX1" fmla="*/ 1691825 w 1691825"/>
                <a:gd name="connsiteY1" fmla="*/ 326 h 871555"/>
                <a:gd name="connsiteX0" fmla="*/ 0 w 1691825"/>
                <a:gd name="connsiteY0" fmla="*/ 655689 h 1023488"/>
                <a:gd name="connsiteX1" fmla="*/ 1691825 w 1691825"/>
                <a:gd name="connsiteY1" fmla="*/ 326 h 1023488"/>
                <a:gd name="connsiteX2" fmla="*/ 211803 w 1691825"/>
                <a:gd name="connsiteY2" fmla="*/ 1023488 h 1023488"/>
                <a:gd name="connsiteX3" fmla="*/ 0 w 1691825"/>
                <a:gd name="connsiteY3" fmla="*/ 655689 h 1023488"/>
                <a:gd name="connsiteX0" fmla="*/ 0 w 1691825"/>
                <a:gd name="connsiteY0" fmla="*/ 655689 h 1023488"/>
                <a:gd name="connsiteX1" fmla="*/ 1691825 w 1691825"/>
                <a:gd name="connsiteY1" fmla="*/ 326 h 1023488"/>
                <a:gd name="connsiteX0" fmla="*/ 0 w 1691825"/>
                <a:gd name="connsiteY0" fmla="*/ 655689 h 1023488"/>
                <a:gd name="connsiteX1" fmla="*/ 1691825 w 1691825"/>
                <a:gd name="connsiteY1" fmla="*/ 326 h 1023488"/>
                <a:gd name="connsiteX2" fmla="*/ 211803 w 1691825"/>
                <a:gd name="connsiteY2" fmla="*/ 1023488 h 1023488"/>
                <a:gd name="connsiteX3" fmla="*/ 0 w 1691825"/>
                <a:gd name="connsiteY3" fmla="*/ 655689 h 1023488"/>
                <a:gd name="connsiteX0" fmla="*/ 0 w 1691825"/>
                <a:gd name="connsiteY0" fmla="*/ 655689 h 1023488"/>
                <a:gd name="connsiteX1" fmla="*/ 1691825 w 1691825"/>
                <a:gd name="connsiteY1" fmla="*/ 326 h 1023488"/>
                <a:gd name="connsiteX0" fmla="*/ 0 w 1691825"/>
                <a:gd name="connsiteY0" fmla="*/ 655689 h 1023488"/>
                <a:gd name="connsiteX1" fmla="*/ 1691825 w 1691825"/>
                <a:gd name="connsiteY1" fmla="*/ 326 h 1023488"/>
                <a:gd name="connsiteX2" fmla="*/ 211803 w 1691825"/>
                <a:gd name="connsiteY2" fmla="*/ 1023488 h 1023488"/>
                <a:gd name="connsiteX3" fmla="*/ 0 w 1691825"/>
                <a:gd name="connsiteY3" fmla="*/ 655689 h 1023488"/>
                <a:gd name="connsiteX0" fmla="*/ 0 w 1691825"/>
                <a:gd name="connsiteY0" fmla="*/ 655689 h 1023488"/>
                <a:gd name="connsiteX1" fmla="*/ 1691825 w 1691825"/>
                <a:gd name="connsiteY1" fmla="*/ 326 h 1023488"/>
                <a:gd name="connsiteX0" fmla="*/ 0 w 1691825"/>
                <a:gd name="connsiteY0" fmla="*/ 655689 h 1023488"/>
                <a:gd name="connsiteX1" fmla="*/ 1691825 w 1691825"/>
                <a:gd name="connsiteY1" fmla="*/ 326 h 1023488"/>
                <a:gd name="connsiteX2" fmla="*/ 211803 w 1691825"/>
                <a:gd name="connsiteY2" fmla="*/ 1023488 h 1023488"/>
                <a:gd name="connsiteX3" fmla="*/ 0 w 1691825"/>
                <a:gd name="connsiteY3" fmla="*/ 655689 h 1023488"/>
                <a:gd name="connsiteX0" fmla="*/ 0 w 1691825"/>
                <a:gd name="connsiteY0" fmla="*/ 655689 h 1023488"/>
                <a:gd name="connsiteX1" fmla="*/ 1691825 w 1691825"/>
                <a:gd name="connsiteY1" fmla="*/ 326 h 1023488"/>
                <a:gd name="connsiteX0" fmla="*/ 0 w 1695878"/>
                <a:gd name="connsiteY0" fmla="*/ 655689 h 1025490"/>
                <a:gd name="connsiteX1" fmla="*/ 1691825 w 1695878"/>
                <a:gd name="connsiteY1" fmla="*/ 326 h 1025490"/>
                <a:gd name="connsiteX2" fmla="*/ 427003 w 1695878"/>
                <a:gd name="connsiteY2" fmla="*/ 751865 h 1025490"/>
                <a:gd name="connsiteX3" fmla="*/ 211803 w 1695878"/>
                <a:gd name="connsiteY3" fmla="*/ 1023488 h 1025490"/>
                <a:gd name="connsiteX4" fmla="*/ 0 w 1695878"/>
                <a:gd name="connsiteY4" fmla="*/ 655689 h 1025490"/>
                <a:gd name="connsiteX0" fmla="*/ 0 w 1695878"/>
                <a:gd name="connsiteY0" fmla="*/ 655689 h 1025490"/>
                <a:gd name="connsiteX1" fmla="*/ 1691825 w 1695878"/>
                <a:gd name="connsiteY1" fmla="*/ 326 h 1025490"/>
                <a:gd name="connsiteX0" fmla="*/ 0 w 1695631"/>
                <a:gd name="connsiteY0" fmla="*/ 655689 h 1025237"/>
                <a:gd name="connsiteX1" fmla="*/ 1691825 w 1695631"/>
                <a:gd name="connsiteY1" fmla="*/ 326 h 1025237"/>
                <a:gd name="connsiteX2" fmla="*/ 351896 w 1695631"/>
                <a:gd name="connsiteY2" fmla="*/ 731436 h 1025237"/>
                <a:gd name="connsiteX3" fmla="*/ 211803 w 1695631"/>
                <a:gd name="connsiteY3" fmla="*/ 1023488 h 1025237"/>
                <a:gd name="connsiteX4" fmla="*/ 0 w 1695631"/>
                <a:gd name="connsiteY4" fmla="*/ 655689 h 1025237"/>
                <a:gd name="connsiteX0" fmla="*/ 0 w 1695631"/>
                <a:gd name="connsiteY0" fmla="*/ 655689 h 1025237"/>
                <a:gd name="connsiteX1" fmla="*/ 1691825 w 1695631"/>
                <a:gd name="connsiteY1" fmla="*/ 326 h 1025237"/>
                <a:gd name="connsiteX0" fmla="*/ 0 w 1694694"/>
                <a:gd name="connsiteY0" fmla="*/ 655689 h 1025237"/>
                <a:gd name="connsiteX1" fmla="*/ 1691825 w 1694694"/>
                <a:gd name="connsiteY1" fmla="*/ 326 h 1025237"/>
                <a:gd name="connsiteX2" fmla="*/ 351896 w 1694694"/>
                <a:gd name="connsiteY2" fmla="*/ 731436 h 1025237"/>
                <a:gd name="connsiteX3" fmla="*/ 211803 w 1694694"/>
                <a:gd name="connsiteY3" fmla="*/ 1023488 h 1025237"/>
                <a:gd name="connsiteX4" fmla="*/ 0 w 1694694"/>
                <a:gd name="connsiteY4" fmla="*/ 655689 h 1025237"/>
                <a:gd name="connsiteX0" fmla="*/ 0 w 1694694"/>
                <a:gd name="connsiteY0" fmla="*/ 655689 h 1025237"/>
                <a:gd name="connsiteX1" fmla="*/ 1691825 w 1694694"/>
                <a:gd name="connsiteY1" fmla="*/ 326 h 1025237"/>
                <a:gd name="connsiteX0" fmla="*/ 0 w 1694790"/>
                <a:gd name="connsiteY0" fmla="*/ 655706 h 1025254"/>
                <a:gd name="connsiteX1" fmla="*/ 1691825 w 1694790"/>
                <a:gd name="connsiteY1" fmla="*/ 343 h 1025254"/>
                <a:gd name="connsiteX2" fmla="*/ 168503 w 1694790"/>
                <a:gd name="connsiteY2" fmla="*/ 555003 h 1025254"/>
                <a:gd name="connsiteX3" fmla="*/ 351896 w 1694790"/>
                <a:gd name="connsiteY3" fmla="*/ 731453 h 1025254"/>
                <a:gd name="connsiteX4" fmla="*/ 211803 w 1694790"/>
                <a:gd name="connsiteY4" fmla="*/ 1023505 h 1025254"/>
                <a:gd name="connsiteX5" fmla="*/ 0 w 1694790"/>
                <a:gd name="connsiteY5" fmla="*/ 655706 h 1025254"/>
                <a:gd name="connsiteX0" fmla="*/ 0 w 1694790"/>
                <a:gd name="connsiteY0" fmla="*/ 655706 h 1025254"/>
                <a:gd name="connsiteX1" fmla="*/ 1691825 w 1694790"/>
                <a:gd name="connsiteY1" fmla="*/ 343 h 1025254"/>
                <a:gd name="connsiteX0" fmla="*/ 0 w 1694790"/>
                <a:gd name="connsiteY0" fmla="*/ 655706 h 1025111"/>
                <a:gd name="connsiteX1" fmla="*/ 1691825 w 1694790"/>
                <a:gd name="connsiteY1" fmla="*/ 343 h 1025111"/>
                <a:gd name="connsiteX2" fmla="*/ 168503 w 1694790"/>
                <a:gd name="connsiteY2" fmla="*/ 555003 h 1025111"/>
                <a:gd name="connsiteX3" fmla="*/ 483173 w 1694790"/>
                <a:gd name="connsiteY3" fmla="*/ 717097 h 1025111"/>
                <a:gd name="connsiteX4" fmla="*/ 211803 w 1694790"/>
                <a:gd name="connsiteY4" fmla="*/ 1023505 h 1025111"/>
                <a:gd name="connsiteX5" fmla="*/ 0 w 1694790"/>
                <a:gd name="connsiteY5" fmla="*/ 655706 h 1025111"/>
                <a:gd name="connsiteX0" fmla="*/ 0 w 1694790"/>
                <a:gd name="connsiteY0" fmla="*/ 655706 h 1025111"/>
                <a:gd name="connsiteX1" fmla="*/ 1691825 w 1694790"/>
                <a:gd name="connsiteY1" fmla="*/ 343 h 1025111"/>
                <a:gd name="connsiteX0" fmla="*/ 0 w 1694789"/>
                <a:gd name="connsiteY0" fmla="*/ 655743 h 1025148"/>
                <a:gd name="connsiteX1" fmla="*/ 1691825 w 1694789"/>
                <a:gd name="connsiteY1" fmla="*/ 380 h 1025148"/>
                <a:gd name="connsiteX2" fmla="*/ 168007 w 1694789"/>
                <a:gd name="connsiteY2" fmla="*/ 510479 h 1025148"/>
                <a:gd name="connsiteX3" fmla="*/ 483173 w 1694789"/>
                <a:gd name="connsiteY3" fmla="*/ 717134 h 1025148"/>
                <a:gd name="connsiteX4" fmla="*/ 211803 w 1694789"/>
                <a:gd name="connsiteY4" fmla="*/ 1023542 h 1025148"/>
                <a:gd name="connsiteX5" fmla="*/ 0 w 1694789"/>
                <a:gd name="connsiteY5" fmla="*/ 655743 h 1025148"/>
                <a:gd name="connsiteX0" fmla="*/ 0 w 1694789"/>
                <a:gd name="connsiteY0" fmla="*/ 655743 h 1025148"/>
                <a:gd name="connsiteX1" fmla="*/ 1691825 w 1694789"/>
                <a:gd name="connsiteY1" fmla="*/ 380 h 1025148"/>
                <a:gd name="connsiteX0" fmla="*/ 0 w 1694791"/>
                <a:gd name="connsiteY0" fmla="*/ 655758 h 1025163"/>
                <a:gd name="connsiteX1" fmla="*/ 1691825 w 1694791"/>
                <a:gd name="connsiteY1" fmla="*/ 395 h 1025163"/>
                <a:gd name="connsiteX2" fmla="*/ 168962 w 1694791"/>
                <a:gd name="connsiteY2" fmla="*/ 494648 h 1025163"/>
                <a:gd name="connsiteX3" fmla="*/ 483173 w 1694791"/>
                <a:gd name="connsiteY3" fmla="*/ 717149 h 1025163"/>
                <a:gd name="connsiteX4" fmla="*/ 211803 w 1694791"/>
                <a:gd name="connsiteY4" fmla="*/ 1023557 h 1025163"/>
                <a:gd name="connsiteX5" fmla="*/ 0 w 1694791"/>
                <a:gd name="connsiteY5" fmla="*/ 655758 h 1025163"/>
                <a:gd name="connsiteX0" fmla="*/ 0 w 1694791"/>
                <a:gd name="connsiteY0" fmla="*/ 655758 h 1025163"/>
                <a:gd name="connsiteX1" fmla="*/ 1691825 w 1694791"/>
                <a:gd name="connsiteY1" fmla="*/ 395 h 1025163"/>
                <a:gd name="connsiteX0" fmla="*/ 0 w 1694793"/>
                <a:gd name="connsiteY0" fmla="*/ 655775 h 1025180"/>
                <a:gd name="connsiteX1" fmla="*/ 1691825 w 1694793"/>
                <a:gd name="connsiteY1" fmla="*/ 412 h 1025180"/>
                <a:gd name="connsiteX2" fmla="*/ 169917 w 1694793"/>
                <a:gd name="connsiteY2" fmla="*/ 478819 h 1025180"/>
                <a:gd name="connsiteX3" fmla="*/ 483173 w 1694793"/>
                <a:gd name="connsiteY3" fmla="*/ 717166 h 1025180"/>
                <a:gd name="connsiteX4" fmla="*/ 211803 w 1694793"/>
                <a:gd name="connsiteY4" fmla="*/ 1023574 h 1025180"/>
                <a:gd name="connsiteX5" fmla="*/ 0 w 1694793"/>
                <a:gd name="connsiteY5" fmla="*/ 655775 h 1025180"/>
                <a:gd name="connsiteX0" fmla="*/ 0 w 1694793"/>
                <a:gd name="connsiteY0" fmla="*/ 655775 h 1025180"/>
                <a:gd name="connsiteX1" fmla="*/ 1691825 w 1694793"/>
                <a:gd name="connsiteY1" fmla="*/ 412 h 1025180"/>
                <a:gd name="connsiteX0" fmla="*/ 0 w 1694781"/>
                <a:gd name="connsiteY0" fmla="*/ 655786 h 1025191"/>
                <a:gd name="connsiteX1" fmla="*/ 1691825 w 1694781"/>
                <a:gd name="connsiteY1" fmla="*/ 423 h 1025191"/>
                <a:gd name="connsiteX2" fmla="*/ 164151 w 1694781"/>
                <a:gd name="connsiteY2" fmla="*/ 468940 h 1025191"/>
                <a:gd name="connsiteX3" fmla="*/ 483173 w 1694781"/>
                <a:gd name="connsiteY3" fmla="*/ 717177 h 1025191"/>
                <a:gd name="connsiteX4" fmla="*/ 211803 w 1694781"/>
                <a:gd name="connsiteY4" fmla="*/ 1023585 h 1025191"/>
                <a:gd name="connsiteX5" fmla="*/ 0 w 1694781"/>
                <a:gd name="connsiteY5" fmla="*/ 655786 h 1025191"/>
                <a:gd name="connsiteX0" fmla="*/ 0 w 1694781"/>
                <a:gd name="connsiteY0" fmla="*/ 655786 h 1025191"/>
                <a:gd name="connsiteX1" fmla="*/ 1691825 w 1694781"/>
                <a:gd name="connsiteY1" fmla="*/ 423 h 1025191"/>
                <a:gd name="connsiteX0" fmla="*/ 0 w 1695633"/>
                <a:gd name="connsiteY0" fmla="*/ 659962 h 1029367"/>
                <a:gd name="connsiteX1" fmla="*/ 1691825 w 1695633"/>
                <a:gd name="connsiteY1" fmla="*/ 4599 h 1029367"/>
                <a:gd name="connsiteX2" fmla="*/ 164151 w 1695633"/>
                <a:gd name="connsiteY2" fmla="*/ 473116 h 1029367"/>
                <a:gd name="connsiteX3" fmla="*/ 483173 w 1695633"/>
                <a:gd name="connsiteY3" fmla="*/ 721353 h 1029367"/>
                <a:gd name="connsiteX4" fmla="*/ 211803 w 1695633"/>
                <a:gd name="connsiteY4" fmla="*/ 1027761 h 1029367"/>
                <a:gd name="connsiteX5" fmla="*/ 0 w 1695633"/>
                <a:gd name="connsiteY5" fmla="*/ 659962 h 1029367"/>
                <a:gd name="connsiteX0" fmla="*/ 0 w 1695633"/>
                <a:gd name="connsiteY0" fmla="*/ 659962 h 1029367"/>
                <a:gd name="connsiteX1" fmla="*/ 1691825 w 1695633"/>
                <a:gd name="connsiteY1" fmla="*/ 4599 h 1029367"/>
                <a:gd name="connsiteX0" fmla="*/ 0 w 1695633"/>
                <a:gd name="connsiteY0" fmla="*/ 659962 h 1029367"/>
                <a:gd name="connsiteX1" fmla="*/ 1691825 w 1695633"/>
                <a:gd name="connsiteY1" fmla="*/ 4599 h 1029367"/>
                <a:gd name="connsiteX2" fmla="*/ 164151 w 1695633"/>
                <a:gd name="connsiteY2" fmla="*/ 473116 h 1029367"/>
                <a:gd name="connsiteX3" fmla="*/ 483173 w 1695633"/>
                <a:gd name="connsiteY3" fmla="*/ 721353 h 1029367"/>
                <a:gd name="connsiteX4" fmla="*/ 211803 w 1695633"/>
                <a:gd name="connsiteY4" fmla="*/ 1027761 h 1029367"/>
                <a:gd name="connsiteX5" fmla="*/ 0 w 1695633"/>
                <a:gd name="connsiteY5" fmla="*/ 659962 h 1029367"/>
                <a:gd name="connsiteX0" fmla="*/ 0 w 1695633"/>
                <a:gd name="connsiteY0" fmla="*/ 659962 h 1029367"/>
                <a:gd name="connsiteX1" fmla="*/ 1691825 w 1695633"/>
                <a:gd name="connsiteY1" fmla="*/ 4599 h 1029367"/>
                <a:gd name="connsiteX0" fmla="*/ 0 w 1695633"/>
                <a:gd name="connsiteY0" fmla="*/ 659962 h 1029367"/>
                <a:gd name="connsiteX1" fmla="*/ 1691825 w 1695633"/>
                <a:gd name="connsiteY1" fmla="*/ 4599 h 1029367"/>
                <a:gd name="connsiteX2" fmla="*/ 164151 w 1695633"/>
                <a:gd name="connsiteY2" fmla="*/ 473116 h 1029367"/>
                <a:gd name="connsiteX3" fmla="*/ 483173 w 1695633"/>
                <a:gd name="connsiteY3" fmla="*/ 721353 h 1029367"/>
                <a:gd name="connsiteX4" fmla="*/ 211803 w 1695633"/>
                <a:gd name="connsiteY4" fmla="*/ 1027761 h 1029367"/>
                <a:gd name="connsiteX5" fmla="*/ 0 w 1695633"/>
                <a:gd name="connsiteY5" fmla="*/ 659962 h 1029367"/>
                <a:gd name="connsiteX0" fmla="*/ 0 w 1695633"/>
                <a:gd name="connsiteY0" fmla="*/ 659962 h 1029367"/>
                <a:gd name="connsiteX1" fmla="*/ 1691825 w 1695633"/>
                <a:gd name="connsiteY1" fmla="*/ 4599 h 1029367"/>
                <a:gd name="connsiteX0" fmla="*/ 0 w 1695633"/>
                <a:gd name="connsiteY0" fmla="*/ 659962 h 1029367"/>
                <a:gd name="connsiteX1" fmla="*/ 1691825 w 1695633"/>
                <a:gd name="connsiteY1" fmla="*/ 4599 h 1029367"/>
                <a:gd name="connsiteX2" fmla="*/ 164151 w 1695633"/>
                <a:gd name="connsiteY2" fmla="*/ 473116 h 1029367"/>
                <a:gd name="connsiteX3" fmla="*/ 483173 w 1695633"/>
                <a:gd name="connsiteY3" fmla="*/ 721353 h 1029367"/>
                <a:gd name="connsiteX4" fmla="*/ 211803 w 1695633"/>
                <a:gd name="connsiteY4" fmla="*/ 1027761 h 1029367"/>
                <a:gd name="connsiteX5" fmla="*/ 0 w 1695633"/>
                <a:gd name="connsiteY5" fmla="*/ 659962 h 1029367"/>
                <a:gd name="connsiteX0" fmla="*/ 0 w 1695633"/>
                <a:gd name="connsiteY0" fmla="*/ 659962 h 1029367"/>
                <a:gd name="connsiteX1" fmla="*/ 1691825 w 1695633"/>
                <a:gd name="connsiteY1" fmla="*/ 4599 h 1029367"/>
                <a:gd name="connsiteX0" fmla="*/ 0 w 1695633"/>
                <a:gd name="connsiteY0" fmla="*/ 659962 h 1027761"/>
                <a:gd name="connsiteX1" fmla="*/ 1691825 w 1695633"/>
                <a:gd name="connsiteY1" fmla="*/ 4599 h 1027761"/>
                <a:gd name="connsiteX2" fmla="*/ 164151 w 1695633"/>
                <a:gd name="connsiteY2" fmla="*/ 473116 h 1027761"/>
                <a:gd name="connsiteX3" fmla="*/ 483173 w 1695633"/>
                <a:gd name="connsiteY3" fmla="*/ 721353 h 1027761"/>
                <a:gd name="connsiteX4" fmla="*/ 211803 w 1695633"/>
                <a:gd name="connsiteY4" fmla="*/ 1027761 h 1027761"/>
                <a:gd name="connsiteX5" fmla="*/ 0 w 1695633"/>
                <a:gd name="connsiteY5" fmla="*/ 659962 h 1027761"/>
                <a:gd name="connsiteX0" fmla="*/ 0 w 1695633"/>
                <a:gd name="connsiteY0" fmla="*/ 659962 h 1027761"/>
                <a:gd name="connsiteX1" fmla="*/ 1691825 w 1695633"/>
                <a:gd name="connsiteY1" fmla="*/ 4599 h 1027761"/>
                <a:gd name="connsiteX0" fmla="*/ 0 w 1695633"/>
                <a:gd name="connsiteY0" fmla="*/ 659962 h 1027761"/>
                <a:gd name="connsiteX1" fmla="*/ 1691825 w 1695633"/>
                <a:gd name="connsiteY1" fmla="*/ 4599 h 1027761"/>
                <a:gd name="connsiteX2" fmla="*/ 164151 w 1695633"/>
                <a:gd name="connsiteY2" fmla="*/ 473116 h 1027761"/>
                <a:gd name="connsiteX3" fmla="*/ 483173 w 1695633"/>
                <a:gd name="connsiteY3" fmla="*/ 721353 h 1027761"/>
                <a:gd name="connsiteX4" fmla="*/ 211803 w 1695633"/>
                <a:gd name="connsiteY4" fmla="*/ 1027761 h 1027761"/>
                <a:gd name="connsiteX5" fmla="*/ 0 w 1695633"/>
                <a:gd name="connsiteY5" fmla="*/ 659962 h 1027761"/>
                <a:gd name="connsiteX0" fmla="*/ 0 w 1695633"/>
                <a:gd name="connsiteY0" fmla="*/ 659962 h 1027761"/>
                <a:gd name="connsiteX1" fmla="*/ 1691825 w 1695633"/>
                <a:gd name="connsiteY1" fmla="*/ 4599 h 1027761"/>
                <a:gd name="connsiteX0" fmla="*/ 0 w 1695633"/>
                <a:gd name="connsiteY0" fmla="*/ 659962 h 1013688"/>
                <a:gd name="connsiteX1" fmla="*/ 1691825 w 1695633"/>
                <a:gd name="connsiteY1" fmla="*/ 4599 h 1013688"/>
                <a:gd name="connsiteX2" fmla="*/ 164151 w 1695633"/>
                <a:gd name="connsiteY2" fmla="*/ 473116 h 1013688"/>
                <a:gd name="connsiteX3" fmla="*/ 483173 w 1695633"/>
                <a:gd name="connsiteY3" fmla="*/ 721353 h 1013688"/>
                <a:gd name="connsiteX4" fmla="*/ 204473 w 1695633"/>
                <a:gd name="connsiteY4" fmla="*/ 1013688 h 1013688"/>
                <a:gd name="connsiteX5" fmla="*/ 0 w 1695633"/>
                <a:gd name="connsiteY5" fmla="*/ 659962 h 1013688"/>
                <a:gd name="connsiteX0" fmla="*/ 0 w 1695633"/>
                <a:gd name="connsiteY0" fmla="*/ 659962 h 1013688"/>
                <a:gd name="connsiteX1" fmla="*/ 1691825 w 1695633"/>
                <a:gd name="connsiteY1" fmla="*/ 4599 h 1013688"/>
                <a:gd name="connsiteX0" fmla="*/ 0 w 1695633"/>
                <a:gd name="connsiteY0" fmla="*/ 659962 h 1013688"/>
                <a:gd name="connsiteX1" fmla="*/ 1691825 w 1695633"/>
                <a:gd name="connsiteY1" fmla="*/ 4599 h 1013688"/>
                <a:gd name="connsiteX2" fmla="*/ 164151 w 1695633"/>
                <a:gd name="connsiteY2" fmla="*/ 473116 h 1013688"/>
                <a:gd name="connsiteX3" fmla="*/ 483173 w 1695633"/>
                <a:gd name="connsiteY3" fmla="*/ 721353 h 1013688"/>
                <a:gd name="connsiteX4" fmla="*/ 204473 w 1695633"/>
                <a:gd name="connsiteY4" fmla="*/ 1013688 h 1013688"/>
                <a:gd name="connsiteX5" fmla="*/ 0 w 1695633"/>
                <a:gd name="connsiteY5" fmla="*/ 659962 h 1013688"/>
                <a:gd name="connsiteX0" fmla="*/ 0 w 1695633"/>
                <a:gd name="connsiteY0" fmla="*/ 659962 h 1013688"/>
                <a:gd name="connsiteX1" fmla="*/ 1691825 w 1695633"/>
                <a:gd name="connsiteY1" fmla="*/ 4599 h 1013688"/>
                <a:gd name="connsiteX0" fmla="*/ 0 w 1695633"/>
                <a:gd name="connsiteY0" fmla="*/ 659962 h 1013688"/>
                <a:gd name="connsiteX1" fmla="*/ 1691825 w 1695633"/>
                <a:gd name="connsiteY1" fmla="*/ 4599 h 1013688"/>
                <a:gd name="connsiteX2" fmla="*/ 164151 w 1695633"/>
                <a:gd name="connsiteY2" fmla="*/ 473116 h 1013688"/>
                <a:gd name="connsiteX3" fmla="*/ 483173 w 1695633"/>
                <a:gd name="connsiteY3" fmla="*/ 721353 h 1013688"/>
                <a:gd name="connsiteX4" fmla="*/ 204473 w 1695633"/>
                <a:gd name="connsiteY4" fmla="*/ 1013688 h 1013688"/>
                <a:gd name="connsiteX5" fmla="*/ 0 w 1695633"/>
                <a:gd name="connsiteY5" fmla="*/ 659962 h 1013688"/>
                <a:gd name="connsiteX0" fmla="*/ 0 w 1695633"/>
                <a:gd name="connsiteY0" fmla="*/ 659962 h 1013688"/>
                <a:gd name="connsiteX1" fmla="*/ 1691825 w 1695633"/>
                <a:gd name="connsiteY1" fmla="*/ 4599 h 1013688"/>
                <a:gd name="connsiteX0" fmla="*/ 0 w 1695633"/>
                <a:gd name="connsiteY0" fmla="*/ 659962 h 1013688"/>
                <a:gd name="connsiteX1" fmla="*/ 1691825 w 1695633"/>
                <a:gd name="connsiteY1" fmla="*/ 4599 h 1013688"/>
                <a:gd name="connsiteX2" fmla="*/ 164151 w 1695633"/>
                <a:gd name="connsiteY2" fmla="*/ 473116 h 1013688"/>
                <a:gd name="connsiteX3" fmla="*/ 483173 w 1695633"/>
                <a:gd name="connsiteY3" fmla="*/ 721353 h 1013688"/>
                <a:gd name="connsiteX4" fmla="*/ 204473 w 1695633"/>
                <a:gd name="connsiteY4" fmla="*/ 1013688 h 1013688"/>
                <a:gd name="connsiteX5" fmla="*/ 0 w 1695633"/>
                <a:gd name="connsiteY5" fmla="*/ 659962 h 1013688"/>
                <a:gd name="connsiteX0" fmla="*/ 0 w 1695633"/>
                <a:gd name="connsiteY0" fmla="*/ 659962 h 1013688"/>
                <a:gd name="connsiteX1" fmla="*/ 1691825 w 1695633"/>
                <a:gd name="connsiteY1" fmla="*/ 4599 h 1013688"/>
                <a:gd name="connsiteX0" fmla="*/ 0 w 1695633"/>
                <a:gd name="connsiteY0" fmla="*/ 659962 h 1013688"/>
                <a:gd name="connsiteX1" fmla="*/ 1691825 w 1695633"/>
                <a:gd name="connsiteY1" fmla="*/ 4599 h 1013688"/>
                <a:gd name="connsiteX2" fmla="*/ 164151 w 1695633"/>
                <a:gd name="connsiteY2" fmla="*/ 473116 h 1013688"/>
                <a:gd name="connsiteX3" fmla="*/ 483173 w 1695633"/>
                <a:gd name="connsiteY3" fmla="*/ 721353 h 1013688"/>
                <a:gd name="connsiteX4" fmla="*/ 204473 w 1695633"/>
                <a:gd name="connsiteY4" fmla="*/ 1013688 h 1013688"/>
                <a:gd name="connsiteX5" fmla="*/ 0 w 1695633"/>
                <a:gd name="connsiteY5" fmla="*/ 659962 h 1013688"/>
                <a:gd name="connsiteX0" fmla="*/ 0 w 1695633"/>
                <a:gd name="connsiteY0" fmla="*/ 659962 h 1013688"/>
                <a:gd name="connsiteX1" fmla="*/ 1691825 w 1695633"/>
                <a:gd name="connsiteY1" fmla="*/ 4599 h 1013688"/>
                <a:gd name="connsiteX0" fmla="*/ 0 w 1695633"/>
                <a:gd name="connsiteY0" fmla="*/ 659962 h 1013688"/>
                <a:gd name="connsiteX1" fmla="*/ 1691825 w 1695633"/>
                <a:gd name="connsiteY1" fmla="*/ 4599 h 1013688"/>
                <a:gd name="connsiteX2" fmla="*/ 164151 w 1695633"/>
                <a:gd name="connsiteY2" fmla="*/ 473116 h 1013688"/>
                <a:gd name="connsiteX3" fmla="*/ 483173 w 1695633"/>
                <a:gd name="connsiteY3" fmla="*/ 721353 h 1013688"/>
                <a:gd name="connsiteX4" fmla="*/ 204473 w 1695633"/>
                <a:gd name="connsiteY4" fmla="*/ 1013688 h 1013688"/>
                <a:gd name="connsiteX5" fmla="*/ 0 w 1695633"/>
                <a:gd name="connsiteY5" fmla="*/ 659962 h 1013688"/>
                <a:gd name="connsiteX0" fmla="*/ 0 w 1695633"/>
                <a:gd name="connsiteY0" fmla="*/ 659962 h 1013688"/>
                <a:gd name="connsiteX1" fmla="*/ 1691825 w 1695633"/>
                <a:gd name="connsiteY1" fmla="*/ 4599 h 1013688"/>
                <a:gd name="connsiteX0" fmla="*/ 0 w 1695633"/>
                <a:gd name="connsiteY0" fmla="*/ 659962 h 1013688"/>
                <a:gd name="connsiteX1" fmla="*/ 1691825 w 1695633"/>
                <a:gd name="connsiteY1" fmla="*/ 4599 h 1013688"/>
                <a:gd name="connsiteX2" fmla="*/ 164151 w 1695633"/>
                <a:gd name="connsiteY2" fmla="*/ 473116 h 1013688"/>
                <a:gd name="connsiteX3" fmla="*/ 483173 w 1695633"/>
                <a:gd name="connsiteY3" fmla="*/ 721353 h 1013688"/>
                <a:gd name="connsiteX4" fmla="*/ 204473 w 1695633"/>
                <a:gd name="connsiteY4" fmla="*/ 1013688 h 1013688"/>
                <a:gd name="connsiteX5" fmla="*/ 0 w 1695633"/>
                <a:gd name="connsiteY5" fmla="*/ 659962 h 1013688"/>
                <a:gd name="connsiteX0" fmla="*/ 0 w 1695633"/>
                <a:gd name="connsiteY0" fmla="*/ 659962 h 1013688"/>
                <a:gd name="connsiteX1" fmla="*/ 1691825 w 1695633"/>
                <a:gd name="connsiteY1" fmla="*/ 4599 h 1013688"/>
                <a:gd name="connsiteX0" fmla="*/ 0 w 1695633"/>
                <a:gd name="connsiteY0" fmla="*/ 659962 h 1013688"/>
                <a:gd name="connsiteX1" fmla="*/ 1691825 w 1695633"/>
                <a:gd name="connsiteY1" fmla="*/ 4599 h 1013688"/>
                <a:gd name="connsiteX2" fmla="*/ 164151 w 1695633"/>
                <a:gd name="connsiteY2" fmla="*/ 473116 h 1013688"/>
                <a:gd name="connsiteX3" fmla="*/ 483173 w 1695633"/>
                <a:gd name="connsiteY3" fmla="*/ 721353 h 1013688"/>
                <a:gd name="connsiteX4" fmla="*/ 204473 w 1695633"/>
                <a:gd name="connsiteY4" fmla="*/ 1013688 h 1013688"/>
                <a:gd name="connsiteX5" fmla="*/ 0 w 1695633"/>
                <a:gd name="connsiteY5" fmla="*/ 659962 h 1013688"/>
                <a:gd name="connsiteX0" fmla="*/ 0 w 1695633"/>
                <a:gd name="connsiteY0" fmla="*/ 659962 h 1013688"/>
                <a:gd name="connsiteX1" fmla="*/ 1691825 w 1695633"/>
                <a:gd name="connsiteY1" fmla="*/ 4599 h 101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95633" h="1013688" stroke="0" extrusionOk="0">
                  <a:moveTo>
                    <a:pt x="0" y="659962"/>
                  </a:moveTo>
                  <a:cubicBezTo>
                    <a:pt x="338660" y="204242"/>
                    <a:pt x="941796" y="-6309"/>
                    <a:pt x="1691825" y="4599"/>
                  </a:cubicBezTo>
                  <a:cubicBezTo>
                    <a:pt x="1766951" y="-9880"/>
                    <a:pt x="712041" y="-20412"/>
                    <a:pt x="164151" y="473116"/>
                  </a:cubicBezTo>
                  <a:cubicBezTo>
                    <a:pt x="188491" y="511743"/>
                    <a:pt x="326919" y="641939"/>
                    <a:pt x="483173" y="721353"/>
                  </a:cubicBezTo>
                  <a:cubicBezTo>
                    <a:pt x="249594" y="900847"/>
                    <a:pt x="260493" y="960570"/>
                    <a:pt x="204473" y="1013688"/>
                  </a:cubicBezTo>
                  <a:cubicBezTo>
                    <a:pt x="107756" y="839379"/>
                    <a:pt x="78619" y="825455"/>
                    <a:pt x="0" y="659962"/>
                  </a:cubicBezTo>
                  <a:close/>
                </a:path>
                <a:path w="1695633" h="1013688" fill="none">
                  <a:moveTo>
                    <a:pt x="0" y="659962"/>
                  </a:moveTo>
                  <a:cubicBezTo>
                    <a:pt x="262329" y="256896"/>
                    <a:pt x="941796" y="-6309"/>
                    <a:pt x="1691825" y="4599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de-DE" sz="1000" dirty="0"/>
            </a:p>
          </p:txBody>
        </p:sp>
        <p:sp>
          <p:nvSpPr>
            <p:cNvPr id="47" name="Textfeld 46"/>
            <p:cNvSpPr txBox="1"/>
            <p:nvPr/>
          </p:nvSpPr>
          <p:spPr>
            <a:xfrm>
              <a:off x="4762690" y="4509154"/>
              <a:ext cx="711110" cy="407077"/>
            </a:xfrm>
            <a:custGeom>
              <a:avLst/>
              <a:gdLst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633" h="400110">
                  <a:moveTo>
                    <a:pt x="0" y="0"/>
                  </a:moveTo>
                  <a:cubicBezTo>
                    <a:pt x="95394" y="114300"/>
                    <a:pt x="324139" y="107950"/>
                    <a:pt x="457633" y="0"/>
                  </a:cubicBezTo>
                  <a:cubicBezTo>
                    <a:pt x="321108" y="107970"/>
                    <a:pt x="356033" y="298490"/>
                    <a:pt x="457633" y="400110"/>
                  </a:cubicBezTo>
                  <a:cubicBezTo>
                    <a:pt x="355889" y="295335"/>
                    <a:pt x="92219" y="288985"/>
                    <a:pt x="0" y="400110"/>
                  </a:cubicBezTo>
                  <a:cubicBezTo>
                    <a:pt x="88900" y="288965"/>
                    <a:pt x="95250" y="111145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de-DE" sz="1000" b="1" dirty="0"/>
                <a:t>21</a:t>
              </a:r>
            </a:p>
          </p:txBody>
        </p:sp>
        <p:sp>
          <p:nvSpPr>
            <p:cNvPr id="48" name="Bogen 128"/>
            <p:cNvSpPr/>
            <p:nvPr/>
          </p:nvSpPr>
          <p:spPr>
            <a:xfrm rot="10800000" flipH="1" flipV="1">
              <a:off x="3316446" y="5226135"/>
              <a:ext cx="2512909" cy="745871"/>
            </a:xfrm>
            <a:custGeom>
              <a:avLst/>
              <a:gdLst>
                <a:gd name="connsiteX0" fmla="*/ 3284 w 2520000"/>
                <a:gd name="connsiteY0" fmla="*/ 584547 h 1260000"/>
                <a:gd name="connsiteX1" fmla="*/ 1260729 w 2520000"/>
                <a:gd name="connsiteY1" fmla="*/ 0 h 1260000"/>
                <a:gd name="connsiteX2" fmla="*/ 2517123 w 2520000"/>
                <a:gd name="connsiteY2" fmla="*/ 587442 h 1260000"/>
                <a:gd name="connsiteX3" fmla="*/ 1260000 w 2520000"/>
                <a:gd name="connsiteY3" fmla="*/ 630000 h 1260000"/>
                <a:gd name="connsiteX4" fmla="*/ 3284 w 2520000"/>
                <a:gd name="connsiteY4" fmla="*/ 584547 h 1260000"/>
                <a:gd name="connsiteX0" fmla="*/ 3284 w 2520000"/>
                <a:gd name="connsiteY0" fmla="*/ 584547 h 1260000"/>
                <a:gd name="connsiteX1" fmla="*/ 1260729 w 2520000"/>
                <a:gd name="connsiteY1" fmla="*/ 0 h 1260000"/>
                <a:gd name="connsiteX2" fmla="*/ 2517123 w 2520000"/>
                <a:gd name="connsiteY2" fmla="*/ 587442 h 1260000"/>
                <a:gd name="connsiteX0" fmla="*/ 0 w 2513839"/>
                <a:gd name="connsiteY0" fmla="*/ 584547 h 630000"/>
                <a:gd name="connsiteX1" fmla="*/ 1257445 w 2513839"/>
                <a:gd name="connsiteY1" fmla="*/ 0 h 630000"/>
                <a:gd name="connsiteX2" fmla="*/ 2513839 w 2513839"/>
                <a:gd name="connsiteY2" fmla="*/ 587442 h 630000"/>
                <a:gd name="connsiteX3" fmla="*/ 1701217 w 2513839"/>
                <a:gd name="connsiteY3" fmla="*/ 468892 h 630000"/>
                <a:gd name="connsiteX4" fmla="*/ 1256716 w 2513839"/>
                <a:gd name="connsiteY4" fmla="*/ 630000 h 630000"/>
                <a:gd name="connsiteX5" fmla="*/ 0 w 2513839"/>
                <a:gd name="connsiteY5" fmla="*/ 584547 h 630000"/>
                <a:gd name="connsiteX0" fmla="*/ 0 w 2513839"/>
                <a:gd name="connsiteY0" fmla="*/ 584547 h 630000"/>
                <a:gd name="connsiteX1" fmla="*/ 1257445 w 2513839"/>
                <a:gd name="connsiteY1" fmla="*/ 0 h 630000"/>
                <a:gd name="connsiteX2" fmla="*/ 2513839 w 2513839"/>
                <a:gd name="connsiteY2" fmla="*/ 587442 h 630000"/>
                <a:gd name="connsiteX0" fmla="*/ 0 w 2513839"/>
                <a:gd name="connsiteY0" fmla="*/ 588832 h 634285"/>
                <a:gd name="connsiteX1" fmla="*/ 1257445 w 2513839"/>
                <a:gd name="connsiteY1" fmla="*/ 4285 h 634285"/>
                <a:gd name="connsiteX2" fmla="*/ 2513839 w 2513839"/>
                <a:gd name="connsiteY2" fmla="*/ 591727 h 634285"/>
                <a:gd name="connsiteX3" fmla="*/ 1253542 w 2513839"/>
                <a:gd name="connsiteY3" fmla="*/ 102 h 634285"/>
                <a:gd name="connsiteX4" fmla="*/ 1256716 w 2513839"/>
                <a:gd name="connsiteY4" fmla="*/ 634285 h 634285"/>
                <a:gd name="connsiteX5" fmla="*/ 0 w 2513839"/>
                <a:gd name="connsiteY5" fmla="*/ 588832 h 634285"/>
                <a:gd name="connsiteX0" fmla="*/ 0 w 2513839"/>
                <a:gd name="connsiteY0" fmla="*/ 588832 h 634285"/>
                <a:gd name="connsiteX1" fmla="*/ 1257445 w 2513839"/>
                <a:gd name="connsiteY1" fmla="*/ 4285 h 634285"/>
                <a:gd name="connsiteX2" fmla="*/ 2513839 w 2513839"/>
                <a:gd name="connsiteY2" fmla="*/ 591727 h 634285"/>
                <a:gd name="connsiteX0" fmla="*/ 0 w 2513839"/>
                <a:gd name="connsiteY0" fmla="*/ 588832 h 591829"/>
                <a:gd name="connsiteX1" fmla="*/ 1257445 w 2513839"/>
                <a:gd name="connsiteY1" fmla="*/ 4285 h 591829"/>
                <a:gd name="connsiteX2" fmla="*/ 2513839 w 2513839"/>
                <a:gd name="connsiteY2" fmla="*/ 591727 h 591829"/>
                <a:gd name="connsiteX3" fmla="*/ 1253542 w 2513839"/>
                <a:gd name="connsiteY3" fmla="*/ 102 h 591829"/>
                <a:gd name="connsiteX4" fmla="*/ 0 w 2513839"/>
                <a:gd name="connsiteY4" fmla="*/ 588832 h 591829"/>
                <a:gd name="connsiteX0" fmla="*/ 0 w 2513839"/>
                <a:gd name="connsiteY0" fmla="*/ 588832 h 591829"/>
                <a:gd name="connsiteX1" fmla="*/ 1257445 w 2513839"/>
                <a:gd name="connsiteY1" fmla="*/ 4285 h 591829"/>
                <a:gd name="connsiteX2" fmla="*/ 2513839 w 2513839"/>
                <a:gd name="connsiteY2" fmla="*/ 591727 h 591829"/>
                <a:gd name="connsiteX0" fmla="*/ 0 w 2513839"/>
                <a:gd name="connsiteY0" fmla="*/ 588832 h 762103"/>
                <a:gd name="connsiteX1" fmla="*/ 1257445 w 2513839"/>
                <a:gd name="connsiteY1" fmla="*/ 4285 h 762103"/>
                <a:gd name="connsiteX2" fmla="*/ 2513839 w 2513839"/>
                <a:gd name="connsiteY2" fmla="*/ 591727 h 762103"/>
                <a:gd name="connsiteX3" fmla="*/ 1253542 w 2513839"/>
                <a:gd name="connsiteY3" fmla="*/ 102 h 762103"/>
                <a:gd name="connsiteX4" fmla="*/ 869368 w 2513839"/>
                <a:gd name="connsiteY4" fmla="*/ 762103 h 762103"/>
                <a:gd name="connsiteX5" fmla="*/ 0 w 2513839"/>
                <a:gd name="connsiteY5" fmla="*/ 588832 h 762103"/>
                <a:gd name="connsiteX0" fmla="*/ 0 w 2513839"/>
                <a:gd name="connsiteY0" fmla="*/ 588832 h 762103"/>
                <a:gd name="connsiteX1" fmla="*/ 1257445 w 2513839"/>
                <a:gd name="connsiteY1" fmla="*/ 4285 h 762103"/>
                <a:gd name="connsiteX2" fmla="*/ 2513839 w 2513839"/>
                <a:gd name="connsiteY2" fmla="*/ 591727 h 762103"/>
                <a:gd name="connsiteX0" fmla="*/ 0 w 2513839"/>
                <a:gd name="connsiteY0" fmla="*/ 588963 h 765637"/>
                <a:gd name="connsiteX1" fmla="*/ 1257445 w 2513839"/>
                <a:gd name="connsiteY1" fmla="*/ 4416 h 765637"/>
                <a:gd name="connsiteX2" fmla="*/ 2513839 w 2513839"/>
                <a:gd name="connsiteY2" fmla="*/ 591858 h 765637"/>
                <a:gd name="connsiteX3" fmla="*/ 1253542 w 2513839"/>
                <a:gd name="connsiteY3" fmla="*/ 233 h 765637"/>
                <a:gd name="connsiteX4" fmla="*/ 1151943 w 2513839"/>
                <a:gd name="connsiteY4" fmla="*/ 682859 h 765637"/>
                <a:gd name="connsiteX5" fmla="*/ 869368 w 2513839"/>
                <a:gd name="connsiteY5" fmla="*/ 762234 h 765637"/>
                <a:gd name="connsiteX6" fmla="*/ 0 w 2513839"/>
                <a:gd name="connsiteY6" fmla="*/ 588963 h 765637"/>
                <a:gd name="connsiteX0" fmla="*/ 0 w 2513839"/>
                <a:gd name="connsiteY0" fmla="*/ 588963 h 765637"/>
                <a:gd name="connsiteX1" fmla="*/ 1257445 w 2513839"/>
                <a:gd name="connsiteY1" fmla="*/ 4416 h 765637"/>
                <a:gd name="connsiteX2" fmla="*/ 2513839 w 2513839"/>
                <a:gd name="connsiteY2" fmla="*/ 591858 h 765637"/>
                <a:gd name="connsiteX0" fmla="*/ 0 w 2513839"/>
                <a:gd name="connsiteY0" fmla="*/ 589128 h 762399"/>
                <a:gd name="connsiteX1" fmla="*/ 1257445 w 2513839"/>
                <a:gd name="connsiteY1" fmla="*/ 4581 h 762399"/>
                <a:gd name="connsiteX2" fmla="*/ 2513839 w 2513839"/>
                <a:gd name="connsiteY2" fmla="*/ 592023 h 762399"/>
                <a:gd name="connsiteX3" fmla="*/ 1253542 w 2513839"/>
                <a:gd name="connsiteY3" fmla="*/ 398 h 762399"/>
                <a:gd name="connsiteX4" fmla="*/ 1253543 w 2513839"/>
                <a:gd name="connsiteY4" fmla="*/ 603649 h 762399"/>
                <a:gd name="connsiteX5" fmla="*/ 1151943 w 2513839"/>
                <a:gd name="connsiteY5" fmla="*/ 683024 h 762399"/>
                <a:gd name="connsiteX6" fmla="*/ 869368 w 2513839"/>
                <a:gd name="connsiteY6" fmla="*/ 762399 h 762399"/>
                <a:gd name="connsiteX7" fmla="*/ 0 w 2513839"/>
                <a:gd name="connsiteY7" fmla="*/ 589128 h 762399"/>
                <a:gd name="connsiteX0" fmla="*/ 0 w 2513839"/>
                <a:gd name="connsiteY0" fmla="*/ 589128 h 762399"/>
                <a:gd name="connsiteX1" fmla="*/ 1257445 w 2513839"/>
                <a:gd name="connsiteY1" fmla="*/ 4581 h 762399"/>
                <a:gd name="connsiteX2" fmla="*/ 2513839 w 2513839"/>
                <a:gd name="connsiteY2" fmla="*/ 592023 h 762399"/>
                <a:gd name="connsiteX0" fmla="*/ 0 w 2513839"/>
                <a:gd name="connsiteY0" fmla="*/ 589128 h 762399"/>
                <a:gd name="connsiteX1" fmla="*/ 1257445 w 2513839"/>
                <a:gd name="connsiteY1" fmla="*/ 4581 h 762399"/>
                <a:gd name="connsiteX2" fmla="*/ 2513839 w 2513839"/>
                <a:gd name="connsiteY2" fmla="*/ 592023 h 762399"/>
                <a:gd name="connsiteX3" fmla="*/ 1253542 w 2513839"/>
                <a:gd name="connsiteY3" fmla="*/ 398 h 762399"/>
                <a:gd name="connsiteX4" fmla="*/ 1253543 w 2513839"/>
                <a:gd name="connsiteY4" fmla="*/ 603649 h 762399"/>
                <a:gd name="connsiteX5" fmla="*/ 1151943 w 2513839"/>
                <a:gd name="connsiteY5" fmla="*/ 683024 h 762399"/>
                <a:gd name="connsiteX6" fmla="*/ 869368 w 2513839"/>
                <a:gd name="connsiteY6" fmla="*/ 762399 h 762399"/>
                <a:gd name="connsiteX7" fmla="*/ 0 w 2513839"/>
                <a:gd name="connsiteY7" fmla="*/ 589128 h 762399"/>
                <a:gd name="connsiteX0" fmla="*/ 0 w 2513839"/>
                <a:gd name="connsiteY0" fmla="*/ 589128 h 762399"/>
                <a:gd name="connsiteX1" fmla="*/ 1257445 w 2513839"/>
                <a:gd name="connsiteY1" fmla="*/ 4581 h 762399"/>
                <a:gd name="connsiteX2" fmla="*/ 2513839 w 2513839"/>
                <a:gd name="connsiteY2" fmla="*/ 592023 h 762399"/>
                <a:gd name="connsiteX0" fmla="*/ 0 w 2513839"/>
                <a:gd name="connsiteY0" fmla="*/ 589128 h 762399"/>
                <a:gd name="connsiteX1" fmla="*/ 1257445 w 2513839"/>
                <a:gd name="connsiteY1" fmla="*/ 4581 h 762399"/>
                <a:gd name="connsiteX2" fmla="*/ 2513839 w 2513839"/>
                <a:gd name="connsiteY2" fmla="*/ 592023 h 762399"/>
                <a:gd name="connsiteX3" fmla="*/ 1253542 w 2513839"/>
                <a:gd name="connsiteY3" fmla="*/ 398 h 762399"/>
                <a:gd name="connsiteX4" fmla="*/ 1253543 w 2513839"/>
                <a:gd name="connsiteY4" fmla="*/ 603649 h 762399"/>
                <a:gd name="connsiteX5" fmla="*/ 1151943 w 2513839"/>
                <a:gd name="connsiteY5" fmla="*/ 683024 h 762399"/>
                <a:gd name="connsiteX6" fmla="*/ 869368 w 2513839"/>
                <a:gd name="connsiteY6" fmla="*/ 762399 h 762399"/>
                <a:gd name="connsiteX7" fmla="*/ 0 w 2513839"/>
                <a:gd name="connsiteY7" fmla="*/ 589128 h 762399"/>
                <a:gd name="connsiteX0" fmla="*/ 0 w 2513839"/>
                <a:gd name="connsiteY0" fmla="*/ 589128 h 762399"/>
                <a:gd name="connsiteX1" fmla="*/ 1257445 w 2513839"/>
                <a:gd name="connsiteY1" fmla="*/ 4581 h 762399"/>
                <a:gd name="connsiteX2" fmla="*/ 2513839 w 2513839"/>
                <a:gd name="connsiteY2" fmla="*/ 592023 h 762399"/>
                <a:gd name="connsiteX0" fmla="*/ 0 w 2513839"/>
                <a:gd name="connsiteY0" fmla="*/ 589128 h 749699"/>
                <a:gd name="connsiteX1" fmla="*/ 1257445 w 2513839"/>
                <a:gd name="connsiteY1" fmla="*/ 4581 h 749699"/>
                <a:gd name="connsiteX2" fmla="*/ 2513839 w 2513839"/>
                <a:gd name="connsiteY2" fmla="*/ 592023 h 749699"/>
                <a:gd name="connsiteX3" fmla="*/ 1253542 w 2513839"/>
                <a:gd name="connsiteY3" fmla="*/ 398 h 749699"/>
                <a:gd name="connsiteX4" fmla="*/ 1253543 w 2513839"/>
                <a:gd name="connsiteY4" fmla="*/ 603649 h 749699"/>
                <a:gd name="connsiteX5" fmla="*/ 1151943 w 2513839"/>
                <a:gd name="connsiteY5" fmla="*/ 683024 h 749699"/>
                <a:gd name="connsiteX6" fmla="*/ 869368 w 2513839"/>
                <a:gd name="connsiteY6" fmla="*/ 749699 h 749699"/>
                <a:gd name="connsiteX7" fmla="*/ 0 w 2513839"/>
                <a:gd name="connsiteY7" fmla="*/ 589128 h 749699"/>
                <a:gd name="connsiteX0" fmla="*/ 0 w 2513839"/>
                <a:gd name="connsiteY0" fmla="*/ 589128 h 749699"/>
                <a:gd name="connsiteX1" fmla="*/ 1257445 w 2513839"/>
                <a:gd name="connsiteY1" fmla="*/ 4581 h 749699"/>
                <a:gd name="connsiteX2" fmla="*/ 2513839 w 2513839"/>
                <a:gd name="connsiteY2" fmla="*/ 592023 h 749699"/>
                <a:gd name="connsiteX0" fmla="*/ 0 w 2513839"/>
                <a:gd name="connsiteY0" fmla="*/ 589128 h 750055"/>
                <a:gd name="connsiteX1" fmla="*/ 1257445 w 2513839"/>
                <a:gd name="connsiteY1" fmla="*/ 4581 h 750055"/>
                <a:gd name="connsiteX2" fmla="*/ 2513839 w 2513839"/>
                <a:gd name="connsiteY2" fmla="*/ 592023 h 750055"/>
                <a:gd name="connsiteX3" fmla="*/ 1253542 w 2513839"/>
                <a:gd name="connsiteY3" fmla="*/ 398 h 750055"/>
                <a:gd name="connsiteX4" fmla="*/ 1253543 w 2513839"/>
                <a:gd name="connsiteY4" fmla="*/ 603649 h 750055"/>
                <a:gd name="connsiteX5" fmla="*/ 1151943 w 2513839"/>
                <a:gd name="connsiteY5" fmla="*/ 683024 h 750055"/>
                <a:gd name="connsiteX6" fmla="*/ 869368 w 2513839"/>
                <a:gd name="connsiteY6" fmla="*/ 749699 h 750055"/>
                <a:gd name="connsiteX7" fmla="*/ 0 w 2513839"/>
                <a:gd name="connsiteY7" fmla="*/ 589128 h 750055"/>
                <a:gd name="connsiteX0" fmla="*/ 0 w 2513839"/>
                <a:gd name="connsiteY0" fmla="*/ 589128 h 750055"/>
                <a:gd name="connsiteX1" fmla="*/ 1257445 w 2513839"/>
                <a:gd name="connsiteY1" fmla="*/ 4581 h 750055"/>
                <a:gd name="connsiteX2" fmla="*/ 2513839 w 2513839"/>
                <a:gd name="connsiteY2" fmla="*/ 592023 h 750055"/>
                <a:gd name="connsiteX0" fmla="*/ 0 w 2513839"/>
                <a:gd name="connsiteY0" fmla="*/ 589128 h 749990"/>
                <a:gd name="connsiteX1" fmla="*/ 1257445 w 2513839"/>
                <a:gd name="connsiteY1" fmla="*/ 4581 h 749990"/>
                <a:gd name="connsiteX2" fmla="*/ 2513839 w 2513839"/>
                <a:gd name="connsiteY2" fmla="*/ 592023 h 749990"/>
                <a:gd name="connsiteX3" fmla="*/ 1253542 w 2513839"/>
                <a:gd name="connsiteY3" fmla="*/ 398 h 749990"/>
                <a:gd name="connsiteX4" fmla="*/ 1253543 w 2513839"/>
                <a:gd name="connsiteY4" fmla="*/ 603649 h 749990"/>
                <a:gd name="connsiteX5" fmla="*/ 1151943 w 2513839"/>
                <a:gd name="connsiteY5" fmla="*/ 683024 h 749990"/>
                <a:gd name="connsiteX6" fmla="*/ 869368 w 2513839"/>
                <a:gd name="connsiteY6" fmla="*/ 749699 h 749990"/>
                <a:gd name="connsiteX7" fmla="*/ 0 w 2513839"/>
                <a:gd name="connsiteY7" fmla="*/ 589128 h 749990"/>
                <a:gd name="connsiteX0" fmla="*/ 0 w 2513839"/>
                <a:gd name="connsiteY0" fmla="*/ 589128 h 749990"/>
                <a:gd name="connsiteX1" fmla="*/ 1257445 w 2513839"/>
                <a:gd name="connsiteY1" fmla="*/ 4581 h 749990"/>
                <a:gd name="connsiteX2" fmla="*/ 2513839 w 2513839"/>
                <a:gd name="connsiteY2" fmla="*/ 592023 h 749990"/>
                <a:gd name="connsiteX0" fmla="*/ 0 w 2513839"/>
                <a:gd name="connsiteY0" fmla="*/ 589128 h 750131"/>
                <a:gd name="connsiteX1" fmla="*/ 1257445 w 2513839"/>
                <a:gd name="connsiteY1" fmla="*/ 4581 h 750131"/>
                <a:gd name="connsiteX2" fmla="*/ 2513839 w 2513839"/>
                <a:gd name="connsiteY2" fmla="*/ 592023 h 750131"/>
                <a:gd name="connsiteX3" fmla="*/ 1253542 w 2513839"/>
                <a:gd name="connsiteY3" fmla="*/ 398 h 750131"/>
                <a:gd name="connsiteX4" fmla="*/ 1253543 w 2513839"/>
                <a:gd name="connsiteY4" fmla="*/ 603649 h 750131"/>
                <a:gd name="connsiteX5" fmla="*/ 1151943 w 2513839"/>
                <a:gd name="connsiteY5" fmla="*/ 683024 h 750131"/>
                <a:gd name="connsiteX6" fmla="*/ 869368 w 2513839"/>
                <a:gd name="connsiteY6" fmla="*/ 749699 h 750131"/>
                <a:gd name="connsiteX7" fmla="*/ 0 w 2513839"/>
                <a:gd name="connsiteY7" fmla="*/ 589128 h 750131"/>
                <a:gd name="connsiteX0" fmla="*/ 0 w 2513839"/>
                <a:gd name="connsiteY0" fmla="*/ 589128 h 750131"/>
                <a:gd name="connsiteX1" fmla="*/ 1257445 w 2513839"/>
                <a:gd name="connsiteY1" fmla="*/ 4581 h 750131"/>
                <a:gd name="connsiteX2" fmla="*/ 2513839 w 2513839"/>
                <a:gd name="connsiteY2" fmla="*/ 592023 h 750131"/>
                <a:gd name="connsiteX0" fmla="*/ 0 w 2513839"/>
                <a:gd name="connsiteY0" fmla="*/ 588833 h 749836"/>
                <a:gd name="connsiteX1" fmla="*/ 1257445 w 2513839"/>
                <a:gd name="connsiteY1" fmla="*/ 4286 h 749836"/>
                <a:gd name="connsiteX2" fmla="*/ 2513839 w 2513839"/>
                <a:gd name="connsiteY2" fmla="*/ 591728 h 749836"/>
                <a:gd name="connsiteX3" fmla="*/ 1253542 w 2513839"/>
                <a:gd name="connsiteY3" fmla="*/ 103 h 749836"/>
                <a:gd name="connsiteX4" fmla="*/ 1253543 w 2513839"/>
                <a:gd name="connsiteY4" fmla="*/ 603354 h 749836"/>
                <a:gd name="connsiteX5" fmla="*/ 1151943 w 2513839"/>
                <a:gd name="connsiteY5" fmla="*/ 682729 h 749836"/>
                <a:gd name="connsiteX6" fmla="*/ 869368 w 2513839"/>
                <a:gd name="connsiteY6" fmla="*/ 749404 h 749836"/>
                <a:gd name="connsiteX7" fmla="*/ 0 w 2513839"/>
                <a:gd name="connsiteY7" fmla="*/ 588833 h 749836"/>
                <a:gd name="connsiteX0" fmla="*/ 0 w 2513839"/>
                <a:gd name="connsiteY0" fmla="*/ 588833 h 749836"/>
                <a:gd name="connsiteX1" fmla="*/ 1257445 w 2513839"/>
                <a:gd name="connsiteY1" fmla="*/ 4286 h 749836"/>
                <a:gd name="connsiteX2" fmla="*/ 2513839 w 2513839"/>
                <a:gd name="connsiteY2" fmla="*/ 591728 h 749836"/>
                <a:gd name="connsiteX0" fmla="*/ 0 w 2513839"/>
                <a:gd name="connsiteY0" fmla="*/ 588833 h 749836"/>
                <a:gd name="connsiteX1" fmla="*/ 1257445 w 2513839"/>
                <a:gd name="connsiteY1" fmla="*/ 4286 h 749836"/>
                <a:gd name="connsiteX2" fmla="*/ 2513839 w 2513839"/>
                <a:gd name="connsiteY2" fmla="*/ 591728 h 749836"/>
                <a:gd name="connsiteX3" fmla="*/ 1253542 w 2513839"/>
                <a:gd name="connsiteY3" fmla="*/ 103 h 749836"/>
                <a:gd name="connsiteX4" fmla="*/ 1253543 w 2513839"/>
                <a:gd name="connsiteY4" fmla="*/ 603354 h 749836"/>
                <a:gd name="connsiteX5" fmla="*/ 1151943 w 2513839"/>
                <a:gd name="connsiteY5" fmla="*/ 682729 h 749836"/>
                <a:gd name="connsiteX6" fmla="*/ 869368 w 2513839"/>
                <a:gd name="connsiteY6" fmla="*/ 749404 h 749836"/>
                <a:gd name="connsiteX7" fmla="*/ 0 w 2513839"/>
                <a:gd name="connsiteY7" fmla="*/ 588833 h 749836"/>
                <a:gd name="connsiteX0" fmla="*/ 0 w 2513839"/>
                <a:gd name="connsiteY0" fmla="*/ 588833 h 749836"/>
                <a:gd name="connsiteX1" fmla="*/ 1257445 w 2513839"/>
                <a:gd name="connsiteY1" fmla="*/ 4286 h 749836"/>
                <a:gd name="connsiteX2" fmla="*/ 2513839 w 2513839"/>
                <a:gd name="connsiteY2" fmla="*/ 591728 h 749836"/>
                <a:gd name="connsiteX0" fmla="*/ 0 w 2513839"/>
                <a:gd name="connsiteY0" fmla="*/ 589292 h 750295"/>
                <a:gd name="connsiteX1" fmla="*/ 1257445 w 2513839"/>
                <a:gd name="connsiteY1" fmla="*/ 4745 h 750295"/>
                <a:gd name="connsiteX2" fmla="*/ 2513839 w 2513839"/>
                <a:gd name="connsiteY2" fmla="*/ 592187 h 750295"/>
                <a:gd name="connsiteX3" fmla="*/ 1253542 w 2513839"/>
                <a:gd name="connsiteY3" fmla="*/ 562 h 750295"/>
                <a:gd name="connsiteX4" fmla="*/ 1253543 w 2513839"/>
                <a:gd name="connsiteY4" fmla="*/ 603813 h 750295"/>
                <a:gd name="connsiteX5" fmla="*/ 1151943 w 2513839"/>
                <a:gd name="connsiteY5" fmla="*/ 683188 h 750295"/>
                <a:gd name="connsiteX6" fmla="*/ 869368 w 2513839"/>
                <a:gd name="connsiteY6" fmla="*/ 749863 h 750295"/>
                <a:gd name="connsiteX7" fmla="*/ 0 w 2513839"/>
                <a:gd name="connsiteY7" fmla="*/ 589292 h 750295"/>
                <a:gd name="connsiteX0" fmla="*/ 0 w 2513839"/>
                <a:gd name="connsiteY0" fmla="*/ 589292 h 750295"/>
                <a:gd name="connsiteX1" fmla="*/ 1257445 w 2513839"/>
                <a:gd name="connsiteY1" fmla="*/ 4745 h 750295"/>
                <a:gd name="connsiteX2" fmla="*/ 2513839 w 2513839"/>
                <a:gd name="connsiteY2" fmla="*/ 592187 h 750295"/>
                <a:gd name="connsiteX0" fmla="*/ 0 w 2513839"/>
                <a:gd name="connsiteY0" fmla="*/ 589292 h 750295"/>
                <a:gd name="connsiteX1" fmla="*/ 1257445 w 2513839"/>
                <a:gd name="connsiteY1" fmla="*/ 4745 h 750295"/>
                <a:gd name="connsiteX2" fmla="*/ 2513839 w 2513839"/>
                <a:gd name="connsiteY2" fmla="*/ 592187 h 750295"/>
                <a:gd name="connsiteX3" fmla="*/ 1253542 w 2513839"/>
                <a:gd name="connsiteY3" fmla="*/ 562 h 750295"/>
                <a:gd name="connsiteX4" fmla="*/ 1253543 w 2513839"/>
                <a:gd name="connsiteY4" fmla="*/ 603813 h 750295"/>
                <a:gd name="connsiteX5" fmla="*/ 1151943 w 2513839"/>
                <a:gd name="connsiteY5" fmla="*/ 683188 h 750295"/>
                <a:gd name="connsiteX6" fmla="*/ 869368 w 2513839"/>
                <a:gd name="connsiteY6" fmla="*/ 749863 h 750295"/>
                <a:gd name="connsiteX7" fmla="*/ 0 w 2513839"/>
                <a:gd name="connsiteY7" fmla="*/ 589292 h 750295"/>
                <a:gd name="connsiteX0" fmla="*/ 0 w 2513839"/>
                <a:gd name="connsiteY0" fmla="*/ 589292 h 750295"/>
                <a:gd name="connsiteX1" fmla="*/ 1257445 w 2513839"/>
                <a:gd name="connsiteY1" fmla="*/ 4745 h 750295"/>
                <a:gd name="connsiteX2" fmla="*/ 2513839 w 2513839"/>
                <a:gd name="connsiteY2" fmla="*/ 592187 h 750295"/>
                <a:gd name="connsiteX0" fmla="*/ 0 w 2513839"/>
                <a:gd name="connsiteY0" fmla="*/ 589906 h 750909"/>
                <a:gd name="connsiteX1" fmla="*/ 1257445 w 2513839"/>
                <a:gd name="connsiteY1" fmla="*/ 5359 h 750909"/>
                <a:gd name="connsiteX2" fmla="*/ 2513839 w 2513839"/>
                <a:gd name="connsiteY2" fmla="*/ 592801 h 750909"/>
                <a:gd name="connsiteX3" fmla="*/ 1253542 w 2513839"/>
                <a:gd name="connsiteY3" fmla="*/ 1176 h 750909"/>
                <a:gd name="connsiteX4" fmla="*/ 1253543 w 2513839"/>
                <a:gd name="connsiteY4" fmla="*/ 604427 h 750909"/>
                <a:gd name="connsiteX5" fmla="*/ 1151943 w 2513839"/>
                <a:gd name="connsiteY5" fmla="*/ 683802 h 750909"/>
                <a:gd name="connsiteX6" fmla="*/ 869368 w 2513839"/>
                <a:gd name="connsiteY6" fmla="*/ 750477 h 750909"/>
                <a:gd name="connsiteX7" fmla="*/ 0 w 2513839"/>
                <a:gd name="connsiteY7" fmla="*/ 589906 h 750909"/>
                <a:gd name="connsiteX0" fmla="*/ 0 w 2513839"/>
                <a:gd name="connsiteY0" fmla="*/ 589906 h 750909"/>
                <a:gd name="connsiteX1" fmla="*/ 1257445 w 2513839"/>
                <a:gd name="connsiteY1" fmla="*/ 5359 h 750909"/>
                <a:gd name="connsiteX2" fmla="*/ 2513839 w 2513839"/>
                <a:gd name="connsiteY2" fmla="*/ 592801 h 750909"/>
                <a:gd name="connsiteX0" fmla="*/ 0 w 2513839"/>
                <a:gd name="connsiteY0" fmla="*/ 588730 h 749733"/>
                <a:gd name="connsiteX1" fmla="*/ 1257445 w 2513839"/>
                <a:gd name="connsiteY1" fmla="*/ 4183 h 749733"/>
                <a:gd name="connsiteX2" fmla="*/ 2513839 w 2513839"/>
                <a:gd name="connsiteY2" fmla="*/ 591625 h 749733"/>
                <a:gd name="connsiteX3" fmla="*/ 1253542 w 2513839"/>
                <a:gd name="connsiteY3" fmla="*/ 0 h 749733"/>
                <a:gd name="connsiteX4" fmla="*/ 1253543 w 2513839"/>
                <a:gd name="connsiteY4" fmla="*/ 603251 h 749733"/>
                <a:gd name="connsiteX5" fmla="*/ 1151943 w 2513839"/>
                <a:gd name="connsiteY5" fmla="*/ 682626 h 749733"/>
                <a:gd name="connsiteX6" fmla="*/ 869368 w 2513839"/>
                <a:gd name="connsiteY6" fmla="*/ 749301 h 749733"/>
                <a:gd name="connsiteX7" fmla="*/ 0 w 2513839"/>
                <a:gd name="connsiteY7" fmla="*/ 588730 h 749733"/>
                <a:gd name="connsiteX0" fmla="*/ 0 w 2513839"/>
                <a:gd name="connsiteY0" fmla="*/ 588730 h 749733"/>
                <a:gd name="connsiteX1" fmla="*/ 1257445 w 2513839"/>
                <a:gd name="connsiteY1" fmla="*/ 4183 h 749733"/>
                <a:gd name="connsiteX2" fmla="*/ 2513839 w 2513839"/>
                <a:gd name="connsiteY2" fmla="*/ 591625 h 749733"/>
                <a:gd name="connsiteX0" fmla="*/ 0 w 2513839"/>
                <a:gd name="connsiteY0" fmla="*/ 588730 h 749733"/>
                <a:gd name="connsiteX1" fmla="*/ 1257445 w 2513839"/>
                <a:gd name="connsiteY1" fmla="*/ 4183 h 749733"/>
                <a:gd name="connsiteX2" fmla="*/ 2513839 w 2513839"/>
                <a:gd name="connsiteY2" fmla="*/ 591625 h 749733"/>
                <a:gd name="connsiteX3" fmla="*/ 1253542 w 2513839"/>
                <a:gd name="connsiteY3" fmla="*/ 0 h 749733"/>
                <a:gd name="connsiteX4" fmla="*/ 1253543 w 2513839"/>
                <a:gd name="connsiteY4" fmla="*/ 603251 h 749733"/>
                <a:gd name="connsiteX5" fmla="*/ 1151943 w 2513839"/>
                <a:gd name="connsiteY5" fmla="*/ 682626 h 749733"/>
                <a:gd name="connsiteX6" fmla="*/ 869368 w 2513839"/>
                <a:gd name="connsiteY6" fmla="*/ 749301 h 749733"/>
                <a:gd name="connsiteX7" fmla="*/ 0 w 2513839"/>
                <a:gd name="connsiteY7" fmla="*/ 588730 h 749733"/>
                <a:gd name="connsiteX0" fmla="*/ 0 w 2513839"/>
                <a:gd name="connsiteY0" fmla="*/ 588730 h 749733"/>
                <a:gd name="connsiteX1" fmla="*/ 1257445 w 2513839"/>
                <a:gd name="connsiteY1" fmla="*/ 4183 h 749733"/>
                <a:gd name="connsiteX2" fmla="*/ 2513839 w 2513839"/>
                <a:gd name="connsiteY2" fmla="*/ 591625 h 749733"/>
                <a:gd name="connsiteX0" fmla="*/ 0 w 2513839"/>
                <a:gd name="connsiteY0" fmla="*/ 588730 h 749733"/>
                <a:gd name="connsiteX1" fmla="*/ 1257445 w 2513839"/>
                <a:gd name="connsiteY1" fmla="*/ 4183 h 749733"/>
                <a:gd name="connsiteX2" fmla="*/ 2513839 w 2513839"/>
                <a:gd name="connsiteY2" fmla="*/ 591625 h 749733"/>
                <a:gd name="connsiteX3" fmla="*/ 1253542 w 2513839"/>
                <a:gd name="connsiteY3" fmla="*/ 0 h 749733"/>
                <a:gd name="connsiteX4" fmla="*/ 1253543 w 2513839"/>
                <a:gd name="connsiteY4" fmla="*/ 603251 h 749733"/>
                <a:gd name="connsiteX5" fmla="*/ 1151943 w 2513839"/>
                <a:gd name="connsiteY5" fmla="*/ 682626 h 749733"/>
                <a:gd name="connsiteX6" fmla="*/ 869368 w 2513839"/>
                <a:gd name="connsiteY6" fmla="*/ 749301 h 749733"/>
                <a:gd name="connsiteX7" fmla="*/ 0 w 2513839"/>
                <a:gd name="connsiteY7" fmla="*/ 588730 h 749733"/>
                <a:gd name="connsiteX0" fmla="*/ 0 w 2513839"/>
                <a:gd name="connsiteY0" fmla="*/ 588730 h 749733"/>
                <a:gd name="connsiteX1" fmla="*/ 1257445 w 2513839"/>
                <a:gd name="connsiteY1" fmla="*/ 4183 h 749733"/>
                <a:gd name="connsiteX2" fmla="*/ 2513839 w 2513839"/>
                <a:gd name="connsiteY2" fmla="*/ 591625 h 749733"/>
                <a:gd name="connsiteX0" fmla="*/ 0 w 2513839"/>
                <a:gd name="connsiteY0" fmla="*/ 588730 h 749733"/>
                <a:gd name="connsiteX1" fmla="*/ 1257445 w 2513839"/>
                <a:gd name="connsiteY1" fmla="*/ 4183 h 749733"/>
                <a:gd name="connsiteX2" fmla="*/ 2513839 w 2513839"/>
                <a:gd name="connsiteY2" fmla="*/ 591625 h 749733"/>
                <a:gd name="connsiteX3" fmla="*/ 1253542 w 2513839"/>
                <a:gd name="connsiteY3" fmla="*/ 0 h 749733"/>
                <a:gd name="connsiteX4" fmla="*/ 1253543 w 2513839"/>
                <a:gd name="connsiteY4" fmla="*/ 603251 h 749733"/>
                <a:gd name="connsiteX5" fmla="*/ 1151943 w 2513839"/>
                <a:gd name="connsiteY5" fmla="*/ 682626 h 749733"/>
                <a:gd name="connsiteX6" fmla="*/ 869368 w 2513839"/>
                <a:gd name="connsiteY6" fmla="*/ 749301 h 749733"/>
                <a:gd name="connsiteX7" fmla="*/ 0 w 2513839"/>
                <a:gd name="connsiteY7" fmla="*/ 588730 h 749733"/>
                <a:gd name="connsiteX0" fmla="*/ 0 w 2513839"/>
                <a:gd name="connsiteY0" fmla="*/ 588730 h 749733"/>
                <a:gd name="connsiteX1" fmla="*/ 1257445 w 2513839"/>
                <a:gd name="connsiteY1" fmla="*/ 4183 h 749733"/>
                <a:gd name="connsiteX2" fmla="*/ 2513839 w 2513839"/>
                <a:gd name="connsiteY2" fmla="*/ 591625 h 749733"/>
                <a:gd name="connsiteX0" fmla="*/ 0 w 2513839"/>
                <a:gd name="connsiteY0" fmla="*/ 588730 h 749733"/>
                <a:gd name="connsiteX1" fmla="*/ 1257445 w 2513839"/>
                <a:gd name="connsiteY1" fmla="*/ 4183 h 749733"/>
                <a:gd name="connsiteX2" fmla="*/ 2513839 w 2513839"/>
                <a:gd name="connsiteY2" fmla="*/ 591625 h 749733"/>
                <a:gd name="connsiteX3" fmla="*/ 1253542 w 2513839"/>
                <a:gd name="connsiteY3" fmla="*/ 0 h 749733"/>
                <a:gd name="connsiteX4" fmla="*/ 1253543 w 2513839"/>
                <a:gd name="connsiteY4" fmla="*/ 603251 h 749733"/>
                <a:gd name="connsiteX5" fmla="*/ 1151943 w 2513839"/>
                <a:gd name="connsiteY5" fmla="*/ 682626 h 749733"/>
                <a:gd name="connsiteX6" fmla="*/ 869368 w 2513839"/>
                <a:gd name="connsiteY6" fmla="*/ 749301 h 749733"/>
                <a:gd name="connsiteX7" fmla="*/ 0 w 2513839"/>
                <a:gd name="connsiteY7" fmla="*/ 588730 h 749733"/>
                <a:gd name="connsiteX0" fmla="*/ 0 w 2513839"/>
                <a:gd name="connsiteY0" fmla="*/ 588730 h 749733"/>
                <a:gd name="connsiteX1" fmla="*/ 1257445 w 2513839"/>
                <a:gd name="connsiteY1" fmla="*/ 4183 h 749733"/>
                <a:gd name="connsiteX2" fmla="*/ 2513839 w 2513839"/>
                <a:gd name="connsiteY2" fmla="*/ 591625 h 749733"/>
                <a:gd name="connsiteX0" fmla="*/ 0 w 2513839"/>
                <a:gd name="connsiteY0" fmla="*/ 588730 h 749733"/>
                <a:gd name="connsiteX1" fmla="*/ 1257445 w 2513839"/>
                <a:gd name="connsiteY1" fmla="*/ 4183 h 749733"/>
                <a:gd name="connsiteX2" fmla="*/ 2513839 w 2513839"/>
                <a:gd name="connsiteY2" fmla="*/ 591625 h 749733"/>
                <a:gd name="connsiteX3" fmla="*/ 1253542 w 2513839"/>
                <a:gd name="connsiteY3" fmla="*/ 0 h 749733"/>
                <a:gd name="connsiteX4" fmla="*/ 1253543 w 2513839"/>
                <a:gd name="connsiteY4" fmla="*/ 603251 h 749733"/>
                <a:gd name="connsiteX5" fmla="*/ 1149222 w 2513839"/>
                <a:gd name="connsiteY5" fmla="*/ 674462 h 749733"/>
                <a:gd name="connsiteX6" fmla="*/ 869368 w 2513839"/>
                <a:gd name="connsiteY6" fmla="*/ 749301 h 749733"/>
                <a:gd name="connsiteX7" fmla="*/ 0 w 2513839"/>
                <a:gd name="connsiteY7" fmla="*/ 588730 h 749733"/>
                <a:gd name="connsiteX0" fmla="*/ 0 w 2513839"/>
                <a:gd name="connsiteY0" fmla="*/ 588730 h 749733"/>
                <a:gd name="connsiteX1" fmla="*/ 1257445 w 2513839"/>
                <a:gd name="connsiteY1" fmla="*/ 4183 h 749733"/>
                <a:gd name="connsiteX2" fmla="*/ 2513839 w 2513839"/>
                <a:gd name="connsiteY2" fmla="*/ 591625 h 749733"/>
                <a:gd name="connsiteX0" fmla="*/ 0 w 2513839"/>
                <a:gd name="connsiteY0" fmla="*/ 588730 h 749733"/>
                <a:gd name="connsiteX1" fmla="*/ 1257445 w 2513839"/>
                <a:gd name="connsiteY1" fmla="*/ 4183 h 749733"/>
                <a:gd name="connsiteX2" fmla="*/ 2513839 w 2513839"/>
                <a:gd name="connsiteY2" fmla="*/ 591625 h 749733"/>
                <a:gd name="connsiteX3" fmla="*/ 1253542 w 2513839"/>
                <a:gd name="connsiteY3" fmla="*/ 0 h 749733"/>
                <a:gd name="connsiteX4" fmla="*/ 1253543 w 2513839"/>
                <a:gd name="connsiteY4" fmla="*/ 603251 h 749733"/>
                <a:gd name="connsiteX5" fmla="*/ 1149222 w 2513839"/>
                <a:gd name="connsiteY5" fmla="*/ 674462 h 749733"/>
                <a:gd name="connsiteX6" fmla="*/ 869368 w 2513839"/>
                <a:gd name="connsiteY6" fmla="*/ 749301 h 749733"/>
                <a:gd name="connsiteX7" fmla="*/ 0 w 2513839"/>
                <a:gd name="connsiteY7" fmla="*/ 588730 h 749733"/>
                <a:gd name="connsiteX0" fmla="*/ 0 w 2513839"/>
                <a:gd name="connsiteY0" fmla="*/ 588730 h 749733"/>
                <a:gd name="connsiteX1" fmla="*/ 1257445 w 2513839"/>
                <a:gd name="connsiteY1" fmla="*/ 4183 h 749733"/>
                <a:gd name="connsiteX2" fmla="*/ 2513839 w 2513839"/>
                <a:gd name="connsiteY2" fmla="*/ 591625 h 749733"/>
                <a:gd name="connsiteX0" fmla="*/ 0 w 2513839"/>
                <a:gd name="connsiteY0" fmla="*/ 588730 h 749733"/>
                <a:gd name="connsiteX1" fmla="*/ 1257445 w 2513839"/>
                <a:gd name="connsiteY1" fmla="*/ 4183 h 749733"/>
                <a:gd name="connsiteX2" fmla="*/ 2513839 w 2513839"/>
                <a:gd name="connsiteY2" fmla="*/ 591625 h 749733"/>
                <a:gd name="connsiteX3" fmla="*/ 1253542 w 2513839"/>
                <a:gd name="connsiteY3" fmla="*/ 0 h 749733"/>
                <a:gd name="connsiteX4" fmla="*/ 1253543 w 2513839"/>
                <a:gd name="connsiteY4" fmla="*/ 603251 h 749733"/>
                <a:gd name="connsiteX5" fmla="*/ 1149222 w 2513839"/>
                <a:gd name="connsiteY5" fmla="*/ 674462 h 749733"/>
                <a:gd name="connsiteX6" fmla="*/ 869368 w 2513839"/>
                <a:gd name="connsiteY6" fmla="*/ 749301 h 749733"/>
                <a:gd name="connsiteX7" fmla="*/ 0 w 2513839"/>
                <a:gd name="connsiteY7" fmla="*/ 588730 h 749733"/>
                <a:gd name="connsiteX0" fmla="*/ 0 w 2513839"/>
                <a:gd name="connsiteY0" fmla="*/ 588730 h 749733"/>
                <a:gd name="connsiteX1" fmla="*/ 1257445 w 2513839"/>
                <a:gd name="connsiteY1" fmla="*/ 4183 h 749733"/>
                <a:gd name="connsiteX2" fmla="*/ 2513839 w 2513839"/>
                <a:gd name="connsiteY2" fmla="*/ 591625 h 749733"/>
                <a:gd name="connsiteX0" fmla="*/ 0 w 2513839"/>
                <a:gd name="connsiteY0" fmla="*/ 588730 h 749733"/>
                <a:gd name="connsiteX1" fmla="*/ 1257445 w 2513839"/>
                <a:gd name="connsiteY1" fmla="*/ 4183 h 749733"/>
                <a:gd name="connsiteX2" fmla="*/ 2513839 w 2513839"/>
                <a:gd name="connsiteY2" fmla="*/ 591625 h 749733"/>
                <a:gd name="connsiteX3" fmla="*/ 1253542 w 2513839"/>
                <a:gd name="connsiteY3" fmla="*/ 0 h 749733"/>
                <a:gd name="connsiteX4" fmla="*/ 1256264 w 2513839"/>
                <a:gd name="connsiteY4" fmla="*/ 592365 h 749733"/>
                <a:gd name="connsiteX5" fmla="*/ 1149222 w 2513839"/>
                <a:gd name="connsiteY5" fmla="*/ 674462 h 749733"/>
                <a:gd name="connsiteX6" fmla="*/ 869368 w 2513839"/>
                <a:gd name="connsiteY6" fmla="*/ 749301 h 749733"/>
                <a:gd name="connsiteX7" fmla="*/ 0 w 2513839"/>
                <a:gd name="connsiteY7" fmla="*/ 588730 h 749733"/>
                <a:gd name="connsiteX0" fmla="*/ 0 w 2513839"/>
                <a:gd name="connsiteY0" fmla="*/ 588730 h 749733"/>
                <a:gd name="connsiteX1" fmla="*/ 1257445 w 2513839"/>
                <a:gd name="connsiteY1" fmla="*/ 4183 h 749733"/>
                <a:gd name="connsiteX2" fmla="*/ 2513839 w 2513839"/>
                <a:gd name="connsiteY2" fmla="*/ 591625 h 749733"/>
                <a:gd name="connsiteX0" fmla="*/ 0 w 2513839"/>
                <a:gd name="connsiteY0" fmla="*/ 588730 h 749733"/>
                <a:gd name="connsiteX1" fmla="*/ 1257445 w 2513839"/>
                <a:gd name="connsiteY1" fmla="*/ 4183 h 749733"/>
                <a:gd name="connsiteX2" fmla="*/ 2513839 w 2513839"/>
                <a:gd name="connsiteY2" fmla="*/ 591625 h 749733"/>
                <a:gd name="connsiteX3" fmla="*/ 1253542 w 2513839"/>
                <a:gd name="connsiteY3" fmla="*/ 0 h 749733"/>
                <a:gd name="connsiteX4" fmla="*/ 1256264 w 2513839"/>
                <a:gd name="connsiteY4" fmla="*/ 592365 h 749733"/>
                <a:gd name="connsiteX5" fmla="*/ 1146501 w 2513839"/>
                <a:gd name="connsiteY5" fmla="*/ 663577 h 749733"/>
                <a:gd name="connsiteX6" fmla="*/ 869368 w 2513839"/>
                <a:gd name="connsiteY6" fmla="*/ 749301 h 749733"/>
                <a:gd name="connsiteX7" fmla="*/ 0 w 2513839"/>
                <a:gd name="connsiteY7" fmla="*/ 588730 h 749733"/>
                <a:gd name="connsiteX0" fmla="*/ 0 w 2513839"/>
                <a:gd name="connsiteY0" fmla="*/ 588730 h 749733"/>
                <a:gd name="connsiteX1" fmla="*/ 1257445 w 2513839"/>
                <a:gd name="connsiteY1" fmla="*/ 4183 h 749733"/>
                <a:gd name="connsiteX2" fmla="*/ 2513839 w 2513839"/>
                <a:gd name="connsiteY2" fmla="*/ 591625 h 749733"/>
                <a:gd name="connsiteX0" fmla="*/ 0 w 2513839"/>
                <a:gd name="connsiteY0" fmla="*/ 588730 h 749733"/>
                <a:gd name="connsiteX1" fmla="*/ 1257445 w 2513839"/>
                <a:gd name="connsiteY1" fmla="*/ 4183 h 749733"/>
                <a:gd name="connsiteX2" fmla="*/ 2513839 w 2513839"/>
                <a:gd name="connsiteY2" fmla="*/ 591625 h 749733"/>
                <a:gd name="connsiteX3" fmla="*/ 1253542 w 2513839"/>
                <a:gd name="connsiteY3" fmla="*/ 0 h 749733"/>
                <a:gd name="connsiteX4" fmla="*/ 1256264 w 2513839"/>
                <a:gd name="connsiteY4" fmla="*/ 592365 h 749733"/>
                <a:gd name="connsiteX5" fmla="*/ 1146501 w 2513839"/>
                <a:gd name="connsiteY5" fmla="*/ 663577 h 749733"/>
                <a:gd name="connsiteX6" fmla="*/ 869368 w 2513839"/>
                <a:gd name="connsiteY6" fmla="*/ 749301 h 749733"/>
                <a:gd name="connsiteX7" fmla="*/ 0 w 2513839"/>
                <a:gd name="connsiteY7" fmla="*/ 588730 h 749733"/>
                <a:gd name="connsiteX0" fmla="*/ 0 w 2513839"/>
                <a:gd name="connsiteY0" fmla="*/ 588730 h 749733"/>
                <a:gd name="connsiteX1" fmla="*/ 1257445 w 2513839"/>
                <a:gd name="connsiteY1" fmla="*/ 4183 h 749733"/>
                <a:gd name="connsiteX2" fmla="*/ 2513839 w 2513839"/>
                <a:gd name="connsiteY2" fmla="*/ 591625 h 749733"/>
                <a:gd name="connsiteX0" fmla="*/ 0 w 2513839"/>
                <a:gd name="connsiteY0" fmla="*/ 588730 h 749733"/>
                <a:gd name="connsiteX1" fmla="*/ 1257445 w 2513839"/>
                <a:gd name="connsiteY1" fmla="*/ 4183 h 749733"/>
                <a:gd name="connsiteX2" fmla="*/ 2513839 w 2513839"/>
                <a:gd name="connsiteY2" fmla="*/ 591625 h 749733"/>
                <a:gd name="connsiteX3" fmla="*/ 1253542 w 2513839"/>
                <a:gd name="connsiteY3" fmla="*/ 0 h 749733"/>
                <a:gd name="connsiteX4" fmla="*/ 1256264 w 2513839"/>
                <a:gd name="connsiteY4" fmla="*/ 592365 h 749733"/>
                <a:gd name="connsiteX5" fmla="*/ 1146501 w 2513839"/>
                <a:gd name="connsiteY5" fmla="*/ 663577 h 749733"/>
                <a:gd name="connsiteX6" fmla="*/ 869368 w 2513839"/>
                <a:gd name="connsiteY6" fmla="*/ 749301 h 749733"/>
                <a:gd name="connsiteX7" fmla="*/ 0 w 2513839"/>
                <a:gd name="connsiteY7" fmla="*/ 588730 h 749733"/>
                <a:gd name="connsiteX0" fmla="*/ 0 w 2513839"/>
                <a:gd name="connsiteY0" fmla="*/ 588730 h 749733"/>
                <a:gd name="connsiteX1" fmla="*/ 1257445 w 2513839"/>
                <a:gd name="connsiteY1" fmla="*/ 4183 h 749733"/>
                <a:gd name="connsiteX2" fmla="*/ 2513839 w 2513839"/>
                <a:gd name="connsiteY2" fmla="*/ 591625 h 749733"/>
                <a:gd name="connsiteX0" fmla="*/ 0 w 2513839"/>
                <a:gd name="connsiteY0" fmla="*/ 588730 h 749733"/>
                <a:gd name="connsiteX1" fmla="*/ 1257445 w 2513839"/>
                <a:gd name="connsiteY1" fmla="*/ 4183 h 749733"/>
                <a:gd name="connsiteX2" fmla="*/ 2513839 w 2513839"/>
                <a:gd name="connsiteY2" fmla="*/ 591625 h 749733"/>
                <a:gd name="connsiteX3" fmla="*/ 1253542 w 2513839"/>
                <a:gd name="connsiteY3" fmla="*/ 0 h 749733"/>
                <a:gd name="connsiteX4" fmla="*/ 1256264 w 2513839"/>
                <a:gd name="connsiteY4" fmla="*/ 592365 h 749733"/>
                <a:gd name="connsiteX5" fmla="*/ 1146501 w 2513839"/>
                <a:gd name="connsiteY5" fmla="*/ 663577 h 749733"/>
                <a:gd name="connsiteX6" fmla="*/ 869368 w 2513839"/>
                <a:gd name="connsiteY6" fmla="*/ 749301 h 749733"/>
                <a:gd name="connsiteX7" fmla="*/ 0 w 2513839"/>
                <a:gd name="connsiteY7" fmla="*/ 588730 h 749733"/>
                <a:gd name="connsiteX0" fmla="*/ 0 w 2513839"/>
                <a:gd name="connsiteY0" fmla="*/ 588730 h 749733"/>
                <a:gd name="connsiteX1" fmla="*/ 1257445 w 2513839"/>
                <a:gd name="connsiteY1" fmla="*/ 4183 h 749733"/>
                <a:gd name="connsiteX2" fmla="*/ 2513839 w 2513839"/>
                <a:gd name="connsiteY2" fmla="*/ 591625 h 749733"/>
                <a:gd name="connsiteX0" fmla="*/ 0 w 2513839"/>
                <a:gd name="connsiteY0" fmla="*/ 588730 h 749733"/>
                <a:gd name="connsiteX1" fmla="*/ 1257445 w 2513839"/>
                <a:gd name="connsiteY1" fmla="*/ 4183 h 749733"/>
                <a:gd name="connsiteX2" fmla="*/ 2513839 w 2513839"/>
                <a:gd name="connsiteY2" fmla="*/ 591625 h 749733"/>
                <a:gd name="connsiteX3" fmla="*/ 1253542 w 2513839"/>
                <a:gd name="connsiteY3" fmla="*/ 0 h 749733"/>
                <a:gd name="connsiteX4" fmla="*/ 1256264 w 2513839"/>
                <a:gd name="connsiteY4" fmla="*/ 592365 h 749733"/>
                <a:gd name="connsiteX5" fmla="*/ 1146501 w 2513839"/>
                <a:gd name="connsiteY5" fmla="*/ 663577 h 749733"/>
                <a:gd name="connsiteX6" fmla="*/ 869368 w 2513839"/>
                <a:gd name="connsiteY6" fmla="*/ 749301 h 749733"/>
                <a:gd name="connsiteX7" fmla="*/ 0 w 2513839"/>
                <a:gd name="connsiteY7" fmla="*/ 588730 h 749733"/>
                <a:gd name="connsiteX0" fmla="*/ 0 w 2513839"/>
                <a:gd name="connsiteY0" fmla="*/ 588730 h 749733"/>
                <a:gd name="connsiteX1" fmla="*/ 1257445 w 2513839"/>
                <a:gd name="connsiteY1" fmla="*/ 4183 h 749733"/>
                <a:gd name="connsiteX2" fmla="*/ 2513839 w 2513839"/>
                <a:gd name="connsiteY2" fmla="*/ 591625 h 749733"/>
                <a:gd name="connsiteX0" fmla="*/ 0 w 2513839"/>
                <a:gd name="connsiteY0" fmla="*/ 588730 h 749733"/>
                <a:gd name="connsiteX1" fmla="*/ 1257445 w 2513839"/>
                <a:gd name="connsiteY1" fmla="*/ 4183 h 749733"/>
                <a:gd name="connsiteX2" fmla="*/ 2513839 w 2513839"/>
                <a:gd name="connsiteY2" fmla="*/ 591625 h 749733"/>
                <a:gd name="connsiteX3" fmla="*/ 1253542 w 2513839"/>
                <a:gd name="connsiteY3" fmla="*/ 0 h 749733"/>
                <a:gd name="connsiteX4" fmla="*/ 1256264 w 2513839"/>
                <a:gd name="connsiteY4" fmla="*/ 592365 h 749733"/>
                <a:gd name="connsiteX5" fmla="*/ 1146501 w 2513839"/>
                <a:gd name="connsiteY5" fmla="*/ 663577 h 749733"/>
                <a:gd name="connsiteX6" fmla="*/ 869368 w 2513839"/>
                <a:gd name="connsiteY6" fmla="*/ 749301 h 749733"/>
                <a:gd name="connsiteX7" fmla="*/ 0 w 2513839"/>
                <a:gd name="connsiteY7" fmla="*/ 588730 h 749733"/>
                <a:gd name="connsiteX0" fmla="*/ 0 w 2513839"/>
                <a:gd name="connsiteY0" fmla="*/ 588730 h 749733"/>
                <a:gd name="connsiteX1" fmla="*/ 1257445 w 2513839"/>
                <a:gd name="connsiteY1" fmla="*/ 4183 h 749733"/>
                <a:gd name="connsiteX2" fmla="*/ 2513839 w 2513839"/>
                <a:gd name="connsiteY2" fmla="*/ 591625 h 749733"/>
                <a:gd name="connsiteX0" fmla="*/ 0 w 2513839"/>
                <a:gd name="connsiteY0" fmla="*/ 588730 h 741637"/>
                <a:gd name="connsiteX1" fmla="*/ 1257445 w 2513839"/>
                <a:gd name="connsiteY1" fmla="*/ 4183 h 741637"/>
                <a:gd name="connsiteX2" fmla="*/ 2513839 w 2513839"/>
                <a:gd name="connsiteY2" fmla="*/ 591625 h 741637"/>
                <a:gd name="connsiteX3" fmla="*/ 1253542 w 2513839"/>
                <a:gd name="connsiteY3" fmla="*/ 0 h 741637"/>
                <a:gd name="connsiteX4" fmla="*/ 1256264 w 2513839"/>
                <a:gd name="connsiteY4" fmla="*/ 592365 h 741637"/>
                <a:gd name="connsiteX5" fmla="*/ 1146501 w 2513839"/>
                <a:gd name="connsiteY5" fmla="*/ 663577 h 741637"/>
                <a:gd name="connsiteX6" fmla="*/ 869368 w 2513839"/>
                <a:gd name="connsiteY6" fmla="*/ 741137 h 741637"/>
                <a:gd name="connsiteX7" fmla="*/ 0 w 2513839"/>
                <a:gd name="connsiteY7" fmla="*/ 588730 h 741637"/>
                <a:gd name="connsiteX0" fmla="*/ 0 w 2513839"/>
                <a:gd name="connsiteY0" fmla="*/ 588730 h 741637"/>
                <a:gd name="connsiteX1" fmla="*/ 1257445 w 2513839"/>
                <a:gd name="connsiteY1" fmla="*/ 4183 h 741637"/>
                <a:gd name="connsiteX2" fmla="*/ 2513839 w 2513839"/>
                <a:gd name="connsiteY2" fmla="*/ 591625 h 741637"/>
                <a:gd name="connsiteX0" fmla="*/ 0 w 2513839"/>
                <a:gd name="connsiteY0" fmla="*/ 588730 h 743360"/>
                <a:gd name="connsiteX1" fmla="*/ 1257445 w 2513839"/>
                <a:gd name="connsiteY1" fmla="*/ 4183 h 743360"/>
                <a:gd name="connsiteX2" fmla="*/ 2513839 w 2513839"/>
                <a:gd name="connsiteY2" fmla="*/ 591625 h 743360"/>
                <a:gd name="connsiteX3" fmla="*/ 1253542 w 2513839"/>
                <a:gd name="connsiteY3" fmla="*/ 0 h 743360"/>
                <a:gd name="connsiteX4" fmla="*/ 1256264 w 2513839"/>
                <a:gd name="connsiteY4" fmla="*/ 592365 h 743360"/>
                <a:gd name="connsiteX5" fmla="*/ 1146501 w 2513839"/>
                <a:gd name="connsiteY5" fmla="*/ 663577 h 743360"/>
                <a:gd name="connsiteX6" fmla="*/ 869368 w 2513839"/>
                <a:gd name="connsiteY6" fmla="*/ 741137 h 743360"/>
                <a:gd name="connsiteX7" fmla="*/ 0 w 2513839"/>
                <a:gd name="connsiteY7" fmla="*/ 588730 h 743360"/>
                <a:gd name="connsiteX0" fmla="*/ 0 w 2513839"/>
                <a:gd name="connsiteY0" fmla="*/ 588730 h 743360"/>
                <a:gd name="connsiteX1" fmla="*/ 1257445 w 2513839"/>
                <a:gd name="connsiteY1" fmla="*/ 4183 h 743360"/>
                <a:gd name="connsiteX2" fmla="*/ 2513839 w 2513839"/>
                <a:gd name="connsiteY2" fmla="*/ 591625 h 743360"/>
                <a:gd name="connsiteX0" fmla="*/ 0 w 2513839"/>
                <a:gd name="connsiteY0" fmla="*/ 588730 h 745679"/>
                <a:gd name="connsiteX1" fmla="*/ 1257445 w 2513839"/>
                <a:gd name="connsiteY1" fmla="*/ 4183 h 745679"/>
                <a:gd name="connsiteX2" fmla="*/ 2513839 w 2513839"/>
                <a:gd name="connsiteY2" fmla="*/ 591625 h 745679"/>
                <a:gd name="connsiteX3" fmla="*/ 1253542 w 2513839"/>
                <a:gd name="connsiteY3" fmla="*/ 0 h 745679"/>
                <a:gd name="connsiteX4" fmla="*/ 1256264 w 2513839"/>
                <a:gd name="connsiteY4" fmla="*/ 592365 h 745679"/>
                <a:gd name="connsiteX5" fmla="*/ 1146501 w 2513839"/>
                <a:gd name="connsiteY5" fmla="*/ 663577 h 745679"/>
                <a:gd name="connsiteX6" fmla="*/ 869368 w 2513839"/>
                <a:gd name="connsiteY6" fmla="*/ 741137 h 745679"/>
                <a:gd name="connsiteX7" fmla="*/ 0 w 2513839"/>
                <a:gd name="connsiteY7" fmla="*/ 588730 h 745679"/>
                <a:gd name="connsiteX0" fmla="*/ 0 w 2513839"/>
                <a:gd name="connsiteY0" fmla="*/ 588730 h 745679"/>
                <a:gd name="connsiteX1" fmla="*/ 1257445 w 2513839"/>
                <a:gd name="connsiteY1" fmla="*/ 4183 h 745679"/>
                <a:gd name="connsiteX2" fmla="*/ 2513839 w 2513839"/>
                <a:gd name="connsiteY2" fmla="*/ 591625 h 745679"/>
                <a:gd name="connsiteX0" fmla="*/ 0 w 2513839"/>
                <a:gd name="connsiteY0" fmla="*/ 588730 h 745679"/>
                <a:gd name="connsiteX1" fmla="*/ 1257445 w 2513839"/>
                <a:gd name="connsiteY1" fmla="*/ 4183 h 745679"/>
                <a:gd name="connsiteX2" fmla="*/ 2513839 w 2513839"/>
                <a:gd name="connsiteY2" fmla="*/ 591625 h 745679"/>
                <a:gd name="connsiteX3" fmla="*/ 1253542 w 2513839"/>
                <a:gd name="connsiteY3" fmla="*/ 0 h 745679"/>
                <a:gd name="connsiteX4" fmla="*/ 1256264 w 2513839"/>
                <a:gd name="connsiteY4" fmla="*/ 592365 h 745679"/>
                <a:gd name="connsiteX5" fmla="*/ 1146501 w 2513839"/>
                <a:gd name="connsiteY5" fmla="*/ 663577 h 745679"/>
                <a:gd name="connsiteX6" fmla="*/ 869368 w 2513839"/>
                <a:gd name="connsiteY6" fmla="*/ 741137 h 745679"/>
                <a:gd name="connsiteX7" fmla="*/ 0 w 2513839"/>
                <a:gd name="connsiteY7" fmla="*/ 588730 h 745679"/>
                <a:gd name="connsiteX0" fmla="*/ 0 w 2513839"/>
                <a:gd name="connsiteY0" fmla="*/ 588730 h 745679"/>
                <a:gd name="connsiteX1" fmla="*/ 1257445 w 2513839"/>
                <a:gd name="connsiteY1" fmla="*/ 4183 h 745679"/>
                <a:gd name="connsiteX2" fmla="*/ 2513839 w 2513839"/>
                <a:gd name="connsiteY2" fmla="*/ 591625 h 745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13839" h="745679" stroke="0" extrusionOk="0">
                  <a:moveTo>
                    <a:pt x="0" y="588730"/>
                  </a:moveTo>
                  <a:cubicBezTo>
                    <a:pt x="47682" y="259148"/>
                    <a:pt x="596558" y="3992"/>
                    <a:pt x="1257445" y="4183"/>
                  </a:cubicBezTo>
                  <a:cubicBezTo>
                    <a:pt x="1920006" y="4374"/>
                    <a:pt x="2478606" y="264276"/>
                    <a:pt x="2513839" y="591625"/>
                  </a:cubicBezTo>
                  <a:cubicBezTo>
                    <a:pt x="2482148" y="264242"/>
                    <a:pt x="1917058" y="16233"/>
                    <a:pt x="1253542" y="0"/>
                  </a:cubicBezTo>
                  <a:cubicBezTo>
                    <a:pt x="1255689" y="294567"/>
                    <a:pt x="1260497" y="453194"/>
                    <a:pt x="1256264" y="592365"/>
                  </a:cubicBezTo>
                  <a:cubicBezTo>
                    <a:pt x="1163130" y="597279"/>
                    <a:pt x="1156026" y="618598"/>
                    <a:pt x="1146501" y="663577"/>
                  </a:cubicBezTo>
                  <a:cubicBezTo>
                    <a:pt x="1055333" y="686785"/>
                    <a:pt x="1067406" y="698275"/>
                    <a:pt x="869368" y="741137"/>
                  </a:cubicBezTo>
                  <a:cubicBezTo>
                    <a:pt x="549643" y="763209"/>
                    <a:pt x="223114" y="703637"/>
                    <a:pt x="0" y="588730"/>
                  </a:cubicBezTo>
                  <a:close/>
                </a:path>
                <a:path w="2513839" h="745679" fill="none">
                  <a:moveTo>
                    <a:pt x="0" y="588730"/>
                  </a:moveTo>
                  <a:cubicBezTo>
                    <a:pt x="47682" y="259148"/>
                    <a:pt x="596558" y="3992"/>
                    <a:pt x="1257445" y="4183"/>
                  </a:cubicBezTo>
                  <a:cubicBezTo>
                    <a:pt x="1920006" y="4374"/>
                    <a:pt x="2469081" y="261101"/>
                    <a:pt x="2513839" y="591625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de-DE" sz="1000" dirty="0"/>
            </a:p>
          </p:txBody>
        </p:sp>
        <p:sp>
          <p:nvSpPr>
            <p:cNvPr id="49" name="Bogen 74"/>
            <p:cNvSpPr/>
            <p:nvPr/>
          </p:nvSpPr>
          <p:spPr>
            <a:xfrm rot="10800000" flipH="1" flipV="1">
              <a:off x="3318849" y="5226135"/>
              <a:ext cx="2512909" cy="748498"/>
            </a:xfrm>
            <a:custGeom>
              <a:avLst/>
              <a:gdLst>
                <a:gd name="connsiteX0" fmla="*/ 3284 w 2520000"/>
                <a:gd name="connsiteY0" fmla="*/ 584547 h 1260000"/>
                <a:gd name="connsiteX1" fmla="*/ 1260729 w 2520000"/>
                <a:gd name="connsiteY1" fmla="*/ 0 h 1260000"/>
                <a:gd name="connsiteX2" fmla="*/ 2517123 w 2520000"/>
                <a:gd name="connsiteY2" fmla="*/ 587442 h 1260000"/>
                <a:gd name="connsiteX3" fmla="*/ 1260000 w 2520000"/>
                <a:gd name="connsiteY3" fmla="*/ 630000 h 1260000"/>
                <a:gd name="connsiteX4" fmla="*/ 3284 w 2520000"/>
                <a:gd name="connsiteY4" fmla="*/ 584547 h 1260000"/>
                <a:gd name="connsiteX0" fmla="*/ 3284 w 2520000"/>
                <a:gd name="connsiteY0" fmla="*/ 584547 h 1260000"/>
                <a:gd name="connsiteX1" fmla="*/ 1260729 w 2520000"/>
                <a:gd name="connsiteY1" fmla="*/ 0 h 1260000"/>
                <a:gd name="connsiteX2" fmla="*/ 2517123 w 2520000"/>
                <a:gd name="connsiteY2" fmla="*/ 587442 h 1260000"/>
                <a:gd name="connsiteX0" fmla="*/ 0 w 2513839"/>
                <a:gd name="connsiteY0" fmla="*/ 584547 h 589039"/>
                <a:gd name="connsiteX1" fmla="*/ 1257445 w 2513839"/>
                <a:gd name="connsiteY1" fmla="*/ 0 h 589039"/>
                <a:gd name="connsiteX2" fmla="*/ 2513839 w 2513839"/>
                <a:gd name="connsiteY2" fmla="*/ 587442 h 589039"/>
                <a:gd name="connsiteX3" fmla="*/ 1253541 w 2513839"/>
                <a:gd name="connsiteY3" fmla="*/ 585550 h 589039"/>
                <a:gd name="connsiteX4" fmla="*/ 0 w 2513839"/>
                <a:gd name="connsiteY4" fmla="*/ 584547 h 589039"/>
                <a:gd name="connsiteX0" fmla="*/ 0 w 2513839"/>
                <a:gd name="connsiteY0" fmla="*/ 584547 h 589039"/>
                <a:gd name="connsiteX1" fmla="*/ 1257445 w 2513839"/>
                <a:gd name="connsiteY1" fmla="*/ 0 h 589039"/>
                <a:gd name="connsiteX2" fmla="*/ 2513839 w 2513839"/>
                <a:gd name="connsiteY2" fmla="*/ 587442 h 589039"/>
                <a:gd name="connsiteX0" fmla="*/ 0 w 2513839"/>
                <a:gd name="connsiteY0" fmla="*/ 584547 h 587442"/>
                <a:gd name="connsiteX1" fmla="*/ 1257445 w 2513839"/>
                <a:gd name="connsiteY1" fmla="*/ 0 h 587442"/>
                <a:gd name="connsiteX2" fmla="*/ 2513839 w 2513839"/>
                <a:gd name="connsiteY2" fmla="*/ 587442 h 587442"/>
                <a:gd name="connsiteX3" fmla="*/ 1253541 w 2513839"/>
                <a:gd name="connsiteY3" fmla="*/ 585550 h 587442"/>
                <a:gd name="connsiteX4" fmla="*/ 0 w 2513839"/>
                <a:gd name="connsiteY4" fmla="*/ 584547 h 587442"/>
                <a:gd name="connsiteX0" fmla="*/ 0 w 2513839"/>
                <a:gd name="connsiteY0" fmla="*/ 584547 h 587442"/>
                <a:gd name="connsiteX1" fmla="*/ 1257445 w 2513839"/>
                <a:gd name="connsiteY1" fmla="*/ 0 h 587442"/>
                <a:gd name="connsiteX2" fmla="*/ 2513839 w 2513839"/>
                <a:gd name="connsiteY2" fmla="*/ 587442 h 587442"/>
                <a:gd name="connsiteX0" fmla="*/ 6563 w 2520402"/>
                <a:gd name="connsiteY0" fmla="*/ 588729 h 596654"/>
                <a:gd name="connsiteX1" fmla="*/ 1264008 w 2520402"/>
                <a:gd name="connsiteY1" fmla="*/ 4182 h 596654"/>
                <a:gd name="connsiteX2" fmla="*/ 2520402 w 2520402"/>
                <a:gd name="connsiteY2" fmla="*/ 591624 h 596654"/>
                <a:gd name="connsiteX3" fmla="*/ 1260104 w 2520402"/>
                <a:gd name="connsiteY3" fmla="*/ 589732 h 596654"/>
                <a:gd name="connsiteX4" fmla="*/ 1259999 w 2520402"/>
                <a:gd name="connsiteY4" fmla="*/ 0 h 596654"/>
                <a:gd name="connsiteX5" fmla="*/ 6563 w 2520402"/>
                <a:gd name="connsiteY5" fmla="*/ 588729 h 596654"/>
                <a:gd name="connsiteX0" fmla="*/ 6563 w 2520402"/>
                <a:gd name="connsiteY0" fmla="*/ 588729 h 596654"/>
                <a:gd name="connsiteX1" fmla="*/ 1264008 w 2520402"/>
                <a:gd name="connsiteY1" fmla="*/ 4182 h 596654"/>
                <a:gd name="connsiteX2" fmla="*/ 2520402 w 2520402"/>
                <a:gd name="connsiteY2" fmla="*/ 591624 h 596654"/>
                <a:gd name="connsiteX0" fmla="*/ 6563 w 2520402"/>
                <a:gd name="connsiteY0" fmla="*/ 588729 h 596654"/>
                <a:gd name="connsiteX1" fmla="*/ 1264008 w 2520402"/>
                <a:gd name="connsiteY1" fmla="*/ 4182 h 596654"/>
                <a:gd name="connsiteX2" fmla="*/ 2520402 w 2520402"/>
                <a:gd name="connsiteY2" fmla="*/ 591624 h 596654"/>
                <a:gd name="connsiteX3" fmla="*/ 1260104 w 2520402"/>
                <a:gd name="connsiteY3" fmla="*/ 589732 h 596654"/>
                <a:gd name="connsiteX4" fmla="*/ 1259999 w 2520402"/>
                <a:gd name="connsiteY4" fmla="*/ 0 h 596654"/>
                <a:gd name="connsiteX5" fmla="*/ 6563 w 2520402"/>
                <a:gd name="connsiteY5" fmla="*/ 588729 h 596654"/>
                <a:gd name="connsiteX0" fmla="*/ 6563 w 2520402"/>
                <a:gd name="connsiteY0" fmla="*/ 588729 h 596654"/>
                <a:gd name="connsiteX1" fmla="*/ 1264008 w 2520402"/>
                <a:gd name="connsiteY1" fmla="*/ 4182 h 596654"/>
                <a:gd name="connsiteX2" fmla="*/ 2520402 w 2520402"/>
                <a:gd name="connsiteY2" fmla="*/ 591624 h 596654"/>
                <a:gd name="connsiteX0" fmla="*/ 6563 w 2524007"/>
                <a:gd name="connsiteY0" fmla="*/ 588729 h 663622"/>
                <a:gd name="connsiteX1" fmla="*/ 1264008 w 2524007"/>
                <a:gd name="connsiteY1" fmla="*/ 4182 h 663622"/>
                <a:gd name="connsiteX2" fmla="*/ 2520402 w 2524007"/>
                <a:gd name="connsiteY2" fmla="*/ 591624 h 663622"/>
                <a:gd name="connsiteX3" fmla="*/ 1374299 w 2524007"/>
                <a:gd name="connsiteY3" fmla="*/ 660400 h 663622"/>
                <a:gd name="connsiteX4" fmla="*/ 1260104 w 2524007"/>
                <a:gd name="connsiteY4" fmla="*/ 589732 h 663622"/>
                <a:gd name="connsiteX5" fmla="*/ 1259999 w 2524007"/>
                <a:gd name="connsiteY5" fmla="*/ 0 h 663622"/>
                <a:gd name="connsiteX6" fmla="*/ 6563 w 2524007"/>
                <a:gd name="connsiteY6" fmla="*/ 588729 h 663622"/>
                <a:gd name="connsiteX0" fmla="*/ 6563 w 2524007"/>
                <a:gd name="connsiteY0" fmla="*/ 588729 h 663622"/>
                <a:gd name="connsiteX1" fmla="*/ 1264008 w 2524007"/>
                <a:gd name="connsiteY1" fmla="*/ 4182 h 663622"/>
                <a:gd name="connsiteX2" fmla="*/ 2520402 w 2524007"/>
                <a:gd name="connsiteY2" fmla="*/ 591624 h 663622"/>
                <a:gd name="connsiteX0" fmla="*/ 6563 w 2525851"/>
                <a:gd name="connsiteY0" fmla="*/ 588729 h 750315"/>
                <a:gd name="connsiteX1" fmla="*/ 1264008 w 2525851"/>
                <a:gd name="connsiteY1" fmla="*/ 4182 h 750315"/>
                <a:gd name="connsiteX2" fmla="*/ 2520402 w 2525851"/>
                <a:gd name="connsiteY2" fmla="*/ 591624 h 750315"/>
                <a:gd name="connsiteX3" fmla="*/ 1771174 w 2525851"/>
                <a:gd name="connsiteY3" fmla="*/ 749300 h 750315"/>
                <a:gd name="connsiteX4" fmla="*/ 1374299 w 2525851"/>
                <a:gd name="connsiteY4" fmla="*/ 660400 h 750315"/>
                <a:gd name="connsiteX5" fmla="*/ 1260104 w 2525851"/>
                <a:gd name="connsiteY5" fmla="*/ 589732 h 750315"/>
                <a:gd name="connsiteX6" fmla="*/ 1259999 w 2525851"/>
                <a:gd name="connsiteY6" fmla="*/ 0 h 750315"/>
                <a:gd name="connsiteX7" fmla="*/ 6563 w 2525851"/>
                <a:gd name="connsiteY7" fmla="*/ 588729 h 750315"/>
                <a:gd name="connsiteX0" fmla="*/ 6563 w 2525851"/>
                <a:gd name="connsiteY0" fmla="*/ 588729 h 750315"/>
                <a:gd name="connsiteX1" fmla="*/ 1264008 w 2525851"/>
                <a:gd name="connsiteY1" fmla="*/ 4182 h 750315"/>
                <a:gd name="connsiteX2" fmla="*/ 2520402 w 2525851"/>
                <a:gd name="connsiteY2" fmla="*/ 591624 h 750315"/>
                <a:gd name="connsiteX0" fmla="*/ 6563 w 2525851"/>
                <a:gd name="connsiteY0" fmla="*/ 588729 h 750315"/>
                <a:gd name="connsiteX1" fmla="*/ 1264008 w 2525851"/>
                <a:gd name="connsiteY1" fmla="*/ 4182 h 750315"/>
                <a:gd name="connsiteX2" fmla="*/ 2520402 w 2525851"/>
                <a:gd name="connsiteY2" fmla="*/ 591624 h 750315"/>
                <a:gd name="connsiteX3" fmla="*/ 1771174 w 2525851"/>
                <a:gd name="connsiteY3" fmla="*/ 749300 h 750315"/>
                <a:gd name="connsiteX4" fmla="*/ 1374299 w 2525851"/>
                <a:gd name="connsiteY4" fmla="*/ 660400 h 750315"/>
                <a:gd name="connsiteX5" fmla="*/ 1260104 w 2525851"/>
                <a:gd name="connsiteY5" fmla="*/ 589732 h 750315"/>
                <a:gd name="connsiteX6" fmla="*/ 1259999 w 2525851"/>
                <a:gd name="connsiteY6" fmla="*/ 0 h 750315"/>
                <a:gd name="connsiteX7" fmla="*/ 6563 w 2525851"/>
                <a:gd name="connsiteY7" fmla="*/ 588729 h 750315"/>
                <a:gd name="connsiteX0" fmla="*/ 6563 w 2525851"/>
                <a:gd name="connsiteY0" fmla="*/ 588729 h 750315"/>
                <a:gd name="connsiteX1" fmla="*/ 1264008 w 2525851"/>
                <a:gd name="connsiteY1" fmla="*/ 4182 h 750315"/>
                <a:gd name="connsiteX2" fmla="*/ 2520402 w 2525851"/>
                <a:gd name="connsiteY2" fmla="*/ 591624 h 750315"/>
                <a:gd name="connsiteX0" fmla="*/ 6563 w 2525851"/>
                <a:gd name="connsiteY0" fmla="*/ 588729 h 750315"/>
                <a:gd name="connsiteX1" fmla="*/ 1264008 w 2525851"/>
                <a:gd name="connsiteY1" fmla="*/ 4182 h 750315"/>
                <a:gd name="connsiteX2" fmla="*/ 2520402 w 2525851"/>
                <a:gd name="connsiteY2" fmla="*/ 591624 h 750315"/>
                <a:gd name="connsiteX3" fmla="*/ 1771174 w 2525851"/>
                <a:gd name="connsiteY3" fmla="*/ 749300 h 750315"/>
                <a:gd name="connsiteX4" fmla="*/ 1374299 w 2525851"/>
                <a:gd name="connsiteY4" fmla="*/ 660400 h 750315"/>
                <a:gd name="connsiteX5" fmla="*/ 1260104 w 2525851"/>
                <a:gd name="connsiteY5" fmla="*/ 589732 h 750315"/>
                <a:gd name="connsiteX6" fmla="*/ 1259999 w 2525851"/>
                <a:gd name="connsiteY6" fmla="*/ 0 h 750315"/>
                <a:gd name="connsiteX7" fmla="*/ 6563 w 2525851"/>
                <a:gd name="connsiteY7" fmla="*/ 588729 h 750315"/>
                <a:gd name="connsiteX0" fmla="*/ 6563 w 2525851"/>
                <a:gd name="connsiteY0" fmla="*/ 588729 h 750315"/>
                <a:gd name="connsiteX1" fmla="*/ 1264008 w 2525851"/>
                <a:gd name="connsiteY1" fmla="*/ 4182 h 750315"/>
                <a:gd name="connsiteX2" fmla="*/ 2520402 w 2525851"/>
                <a:gd name="connsiteY2" fmla="*/ 591624 h 750315"/>
                <a:gd name="connsiteX0" fmla="*/ 0 w 2519288"/>
                <a:gd name="connsiteY0" fmla="*/ 588729 h 750315"/>
                <a:gd name="connsiteX1" fmla="*/ 1257445 w 2519288"/>
                <a:gd name="connsiteY1" fmla="*/ 4182 h 750315"/>
                <a:gd name="connsiteX2" fmla="*/ 2513839 w 2519288"/>
                <a:gd name="connsiteY2" fmla="*/ 591624 h 750315"/>
                <a:gd name="connsiteX3" fmla="*/ 1764611 w 2519288"/>
                <a:gd name="connsiteY3" fmla="*/ 749300 h 750315"/>
                <a:gd name="connsiteX4" fmla="*/ 1367736 w 2519288"/>
                <a:gd name="connsiteY4" fmla="*/ 660400 h 750315"/>
                <a:gd name="connsiteX5" fmla="*/ 1253541 w 2519288"/>
                <a:gd name="connsiteY5" fmla="*/ 589732 h 750315"/>
                <a:gd name="connsiteX6" fmla="*/ 1253436 w 2519288"/>
                <a:gd name="connsiteY6" fmla="*/ 0 h 750315"/>
                <a:gd name="connsiteX7" fmla="*/ 0 w 2519288"/>
                <a:gd name="connsiteY7" fmla="*/ 588729 h 750315"/>
                <a:gd name="connsiteX0" fmla="*/ 0 w 2519288"/>
                <a:gd name="connsiteY0" fmla="*/ 588729 h 750315"/>
                <a:gd name="connsiteX1" fmla="*/ 1257445 w 2519288"/>
                <a:gd name="connsiteY1" fmla="*/ 4182 h 750315"/>
                <a:gd name="connsiteX2" fmla="*/ 2513839 w 2519288"/>
                <a:gd name="connsiteY2" fmla="*/ 591624 h 750315"/>
                <a:gd name="connsiteX0" fmla="*/ 0 w 2519288"/>
                <a:gd name="connsiteY0" fmla="*/ 588729 h 750315"/>
                <a:gd name="connsiteX1" fmla="*/ 1257445 w 2519288"/>
                <a:gd name="connsiteY1" fmla="*/ 4182 h 750315"/>
                <a:gd name="connsiteX2" fmla="*/ 2513839 w 2519288"/>
                <a:gd name="connsiteY2" fmla="*/ 591624 h 750315"/>
                <a:gd name="connsiteX3" fmla="*/ 1764611 w 2519288"/>
                <a:gd name="connsiteY3" fmla="*/ 749300 h 750315"/>
                <a:gd name="connsiteX4" fmla="*/ 1367736 w 2519288"/>
                <a:gd name="connsiteY4" fmla="*/ 660400 h 750315"/>
                <a:gd name="connsiteX5" fmla="*/ 1253541 w 2519288"/>
                <a:gd name="connsiteY5" fmla="*/ 589732 h 750315"/>
                <a:gd name="connsiteX6" fmla="*/ 1253436 w 2519288"/>
                <a:gd name="connsiteY6" fmla="*/ 0 h 750315"/>
                <a:gd name="connsiteX7" fmla="*/ 0 w 2519288"/>
                <a:gd name="connsiteY7" fmla="*/ 588729 h 750315"/>
                <a:gd name="connsiteX0" fmla="*/ 0 w 2519288"/>
                <a:gd name="connsiteY0" fmla="*/ 588729 h 750315"/>
                <a:gd name="connsiteX1" fmla="*/ 1257445 w 2519288"/>
                <a:gd name="connsiteY1" fmla="*/ 4182 h 750315"/>
                <a:gd name="connsiteX2" fmla="*/ 2513839 w 2519288"/>
                <a:gd name="connsiteY2" fmla="*/ 591624 h 750315"/>
                <a:gd name="connsiteX0" fmla="*/ 0 w 2519288"/>
                <a:gd name="connsiteY0" fmla="*/ 588729 h 750315"/>
                <a:gd name="connsiteX1" fmla="*/ 1257445 w 2519288"/>
                <a:gd name="connsiteY1" fmla="*/ 4182 h 750315"/>
                <a:gd name="connsiteX2" fmla="*/ 2513839 w 2519288"/>
                <a:gd name="connsiteY2" fmla="*/ 591624 h 750315"/>
                <a:gd name="connsiteX3" fmla="*/ 1764611 w 2519288"/>
                <a:gd name="connsiteY3" fmla="*/ 749300 h 750315"/>
                <a:gd name="connsiteX4" fmla="*/ 1367736 w 2519288"/>
                <a:gd name="connsiteY4" fmla="*/ 660400 h 750315"/>
                <a:gd name="connsiteX5" fmla="*/ 1253541 w 2519288"/>
                <a:gd name="connsiteY5" fmla="*/ 589732 h 750315"/>
                <a:gd name="connsiteX6" fmla="*/ 1253436 w 2519288"/>
                <a:gd name="connsiteY6" fmla="*/ 0 h 750315"/>
                <a:gd name="connsiteX7" fmla="*/ 0 w 2519288"/>
                <a:gd name="connsiteY7" fmla="*/ 588729 h 750315"/>
                <a:gd name="connsiteX0" fmla="*/ 0 w 2519288"/>
                <a:gd name="connsiteY0" fmla="*/ 588729 h 750315"/>
                <a:gd name="connsiteX1" fmla="*/ 1257445 w 2519288"/>
                <a:gd name="connsiteY1" fmla="*/ 4182 h 750315"/>
                <a:gd name="connsiteX2" fmla="*/ 2513839 w 2519288"/>
                <a:gd name="connsiteY2" fmla="*/ 591624 h 750315"/>
                <a:gd name="connsiteX0" fmla="*/ 0 w 2513839"/>
                <a:gd name="connsiteY0" fmla="*/ 588729 h 750315"/>
                <a:gd name="connsiteX1" fmla="*/ 1257445 w 2513839"/>
                <a:gd name="connsiteY1" fmla="*/ 4182 h 750315"/>
                <a:gd name="connsiteX2" fmla="*/ 2513839 w 2513839"/>
                <a:gd name="connsiteY2" fmla="*/ 591624 h 750315"/>
                <a:gd name="connsiteX3" fmla="*/ 1764611 w 2513839"/>
                <a:gd name="connsiteY3" fmla="*/ 749300 h 750315"/>
                <a:gd name="connsiteX4" fmla="*/ 1367736 w 2513839"/>
                <a:gd name="connsiteY4" fmla="*/ 660400 h 750315"/>
                <a:gd name="connsiteX5" fmla="*/ 1253541 w 2513839"/>
                <a:gd name="connsiteY5" fmla="*/ 589732 h 750315"/>
                <a:gd name="connsiteX6" fmla="*/ 1253436 w 2513839"/>
                <a:gd name="connsiteY6" fmla="*/ 0 h 750315"/>
                <a:gd name="connsiteX7" fmla="*/ 0 w 2513839"/>
                <a:gd name="connsiteY7" fmla="*/ 588729 h 750315"/>
                <a:gd name="connsiteX0" fmla="*/ 0 w 2513839"/>
                <a:gd name="connsiteY0" fmla="*/ 588729 h 750315"/>
                <a:gd name="connsiteX1" fmla="*/ 1257445 w 2513839"/>
                <a:gd name="connsiteY1" fmla="*/ 4182 h 750315"/>
                <a:gd name="connsiteX2" fmla="*/ 2513839 w 2513839"/>
                <a:gd name="connsiteY2" fmla="*/ 591624 h 750315"/>
                <a:gd name="connsiteX0" fmla="*/ 0 w 2513839"/>
                <a:gd name="connsiteY0" fmla="*/ 588729 h 750315"/>
                <a:gd name="connsiteX1" fmla="*/ 1257445 w 2513839"/>
                <a:gd name="connsiteY1" fmla="*/ 4182 h 750315"/>
                <a:gd name="connsiteX2" fmla="*/ 2513839 w 2513839"/>
                <a:gd name="connsiteY2" fmla="*/ 591624 h 750315"/>
                <a:gd name="connsiteX3" fmla="*/ 1764611 w 2513839"/>
                <a:gd name="connsiteY3" fmla="*/ 749300 h 750315"/>
                <a:gd name="connsiteX4" fmla="*/ 1367736 w 2513839"/>
                <a:gd name="connsiteY4" fmla="*/ 660400 h 750315"/>
                <a:gd name="connsiteX5" fmla="*/ 1253541 w 2513839"/>
                <a:gd name="connsiteY5" fmla="*/ 589732 h 750315"/>
                <a:gd name="connsiteX6" fmla="*/ 1253436 w 2513839"/>
                <a:gd name="connsiteY6" fmla="*/ 0 h 750315"/>
                <a:gd name="connsiteX7" fmla="*/ 0 w 2513839"/>
                <a:gd name="connsiteY7" fmla="*/ 588729 h 750315"/>
                <a:gd name="connsiteX0" fmla="*/ 0 w 2513839"/>
                <a:gd name="connsiteY0" fmla="*/ 588729 h 750315"/>
                <a:gd name="connsiteX1" fmla="*/ 1257445 w 2513839"/>
                <a:gd name="connsiteY1" fmla="*/ 4182 h 750315"/>
                <a:gd name="connsiteX2" fmla="*/ 2513839 w 2513839"/>
                <a:gd name="connsiteY2" fmla="*/ 591624 h 750315"/>
                <a:gd name="connsiteX0" fmla="*/ 0 w 2513839"/>
                <a:gd name="connsiteY0" fmla="*/ 588729 h 750315"/>
                <a:gd name="connsiteX1" fmla="*/ 1257445 w 2513839"/>
                <a:gd name="connsiteY1" fmla="*/ 4182 h 750315"/>
                <a:gd name="connsiteX2" fmla="*/ 2513839 w 2513839"/>
                <a:gd name="connsiteY2" fmla="*/ 591624 h 750315"/>
                <a:gd name="connsiteX3" fmla="*/ 1764611 w 2513839"/>
                <a:gd name="connsiteY3" fmla="*/ 749300 h 750315"/>
                <a:gd name="connsiteX4" fmla="*/ 1367736 w 2513839"/>
                <a:gd name="connsiteY4" fmla="*/ 660400 h 750315"/>
                <a:gd name="connsiteX5" fmla="*/ 1253541 w 2513839"/>
                <a:gd name="connsiteY5" fmla="*/ 589732 h 750315"/>
                <a:gd name="connsiteX6" fmla="*/ 1253436 w 2513839"/>
                <a:gd name="connsiteY6" fmla="*/ 0 h 750315"/>
                <a:gd name="connsiteX7" fmla="*/ 0 w 2513839"/>
                <a:gd name="connsiteY7" fmla="*/ 588729 h 750315"/>
                <a:gd name="connsiteX0" fmla="*/ 0 w 2513839"/>
                <a:gd name="connsiteY0" fmla="*/ 588729 h 750315"/>
                <a:gd name="connsiteX1" fmla="*/ 1257445 w 2513839"/>
                <a:gd name="connsiteY1" fmla="*/ 4182 h 750315"/>
                <a:gd name="connsiteX2" fmla="*/ 2513839 w 2513839"/>
                <a:gd name="connsiteY2" fmla="*/ 591624 h 750315"/>
                <a:gd name="connsiteX0" fmla="*/ 0 w 2513839"/>
                <a:gd name="connsiteY0" fmla="*/ 588729 h 749300"/>
                <a:gd name="connsiteX1" fmla="*/ 1257445 w 2513839"/>
                <a:gd name="connsiteY1" fmla="*/ 4182 h 749300"/>
                <a:gd name="connsiteX2" fmla="*/ 2513839 w 2513839"/>
                <a:gd name="connsiteY2" fmla="*/ 591624 h 749300"/>
                <a:gd name="connsiteX3" fmla="*/ 1764611 w 2513839"/>
                <a:gd name="connsiteY3" fmla="*/ 749300 h 749300"/>
                <a:gd name="connsiteX4" fmla="*/ 1367736 w 2513839"/>
                <a:gd name="connsiteY4" fmla="*/ 660400 h 749300"/>
                <a:gd name="connsiteX5" fmla="*/ 1253541 w 2513839"/>
                <a:gd name="connsiteY5" fmla="*/ 589732 h 749300"/>
                <a:gd name="connsiteX6" fmla="*/ 1253436 w 2513839"/>
                <a:gd name="connsiteY6" fmla="*/ 0 h 749300"/>
                <a:gd name="connsiteX7" fmla="*/ 0 w 2513839"/>
                <a:gd name="connsiteY7" fmla="*/ 588729 h 749300"/>
                <a:gd name="connsiteX0" fmla="*/ 0 w 2513839"/>
                <a:gd name="connsiteY0" fmla="*/ 588729 h 749300"/>
                <a:gd name="connsiteX1" fmla="*/ 1257445 w 2513839"/>
                <a:gd name="connsiteY1" fmla="*/ 4182 h 749300"/>
                <a:gd name="connsiteX2" fmla="*/ 2513839 w 2513839"/>
                <a:gd name="connsiteY2" fmla="*/ 591624 h 749300"/>
                <a:gd name="connsiteX0" fmla="*/ 0 w 2513839"/>
                <a:gd name="connsiteY0" fmla="*/ 588729 h 749527"/>
                <a:gd name="connsiteX1" fmla="*/ 1257445 w 2513839"/>
                <a:gd name="connsiteY1" fmla="*/ 4182 h 749527"/>
                <a:gd name="connsiteX2" fmla="*/ 2513839 w 2513839"/>
                <a:gd name="connsiteY2" fmla="*/ 591624 h 749527"/>
                <a:gd name="connsiteX3" fmla="*/ 1764611 w 2513839"/>
                <a:gd name="connsiteY3" fmla="*/ 749300 h 749527"/>
                <a:gd name="connsiteX4" fmla="*/ 1367736 w 2513839"/>
                <a:gd name="connsiteY4" fmla="*/ 660400 h 749527"/>
                <a:gd name="connsiteX5" fmla="*/ 1253541 w 2513839"/>
                <a:gd name="connsiteY5" fmla="*/ 589732 h 749527"/>
                <a:gd name="connsiteX6" fmla="*/ 1253436 w 2513839"/>
                <a:gd name="connsiteY6" fmla="*/ 0 h 749527"/>
                <a:gd name="connsiteX7" fmla="*/ 0 w 2513839"/>
                <a:gd name="connsiteY7" fmla="*/ 588729 h 749527"/>
                <a:gd name="connsiteX0" fmla="*/ 0 w 2513839"/>
                <a:gd name="connsiteY0" fmla="*/ 588729 h 749527"/>
                <a:gd name="connsiteX1" fmla="*/ 1257445 w 2513839"/>
                <a:gd name="connsiteY1" fmla="*/ 4182 h 749527"/>
                <a:gd name="connsiteX2" fmla="*/ 2513839 w 2513839"/>
                <a:gd name="connsiteY2" fmla="*/ 591624 h 749527"/>
                <a:gd name="connsiteX0" fmla="*/ 0 w 2513839"/>
                <a:gd name="connsiteY0" fmla="*/ 588729 h 749655"/>
                <a:gd name="connsiteX1" fmla="*/ 1257445 w 2513839"/>
                <a:gd name="connsiteY1" fmla="*/ 4182 h 749655"/>
                <a:gd name="connsiteX2" fmla="*/ 2513839 w 2513839"/>
                <a:gd name="connsiteY2" fmla="*/ 591624 h 749655"/>
                <a:gd name="connsiteX3" fmla="*/ 1764611 w 2513839"/>
                <a:gd name="connsiteY3" fmla="*/ 749300 h 749655"/>
                <a:gd name="connsiteX4" fmla="*/ 1367736 w 2513839"/>
                <a:gd name="connsiteY4" fmla="*/ 660400 h 749655"/>
                <a:gd name="connsiteX5" fmla="*/ 1253541 w 2513839"/>
                <a:gd name="connsiteY5" fmla="*/ 589732 h 749655"/>
                <a:gd name="connsiteX6" fmla="*/ 1253436 w 2513839"/>
                <a:gd name="connsiteY6" fmla="*/ 0 h 749655"/>
                <a:gd name="connsiteX7" fmla="*/ 0 w 2513839"/>
                <a:gd name="connsiteY7" fmla="*/ 588729 h 749655"/>
                <a:gd name="connsiteX0" fmla="*/ 0 w 2513839"/>
                <a:gd name="connsiteY0" fmla="*/ 588729 h 749655"/>
                <a:gd name="connsiteX1" fmla="*/ 1257445 w 2513839"/>
                <a:gd name="connsiteY1" fmla="*/ 4182 h 749655"/>
                <a:gd name="connsiteX2" fmla="*/ 2513839 w 2513839"/>
                <a:gd name="connsiteY2" fmla="*/ 591624 h 749655"/>
                <a:gd name="connsiteX0" fmla="*/ 0 w 2513839"/>
                <a:gd name="connsiteY0" fmla="*/ 588729 h 749604"/>
                <a:gd name="connsiteX1" fmla="*/ 1257445 w 2513839"/>
                <a:gd name="connsiteY1" fmla="*/ 4182 h 749604"/>
                <a:gd name="connsiteX2" fmla="*/ 2513839 w 2513839"/>
                <a:gd name="connsiteY2" fmla="*/ 591624 h 749604"/>
                <a:gd name="connsiteX3" fmla="*/ 1764611 w 2513839"/>
                <a:gd name="connsiteY3" fmla="*/ 749300 h 749604"/>
                <a:gd name="connsiteX4" fmla="*/ 1367736 w 2513839"/>
                <a:gd name="connsiteY4" fmla="*/ 660400 h 749604"/>
                <a:gd name="connsiteX5" fmla="*/ 1253541 w 2513839"/>
                <a:gd name="connsiteY5" fmla="*/ 589732 h 749604"/>
                <a:gd name="connsiteX6" fmla="*/ 1253436 w 2513839"/>
                <a:gd name="connsiteY6" fmla="*/ 0 h 749604"/>
                <a:gd name="connsiteX7" fmla="*/ 0 w 2513839"/>
                <a:gd name="connsiteY7" fmla="*/ 588729 h 749604"/>
                <a:gd name="connsiteX0" fmla="*/ 0 w 2513839"/>
                <a:gd name="connsiteY0" fmla="*/ 588729 h 749604"/>
                <a:gd name="connsiteX1" fmla="*/ 1257445 w 2513839"/>
                <a:gd name="connsiteY1" fmla="*/ 4182 h 749604"/>
                <a:gd name="connsiteX2" fmla="*/ 2513839 w 2513839"/>
                <a:gd name="connsiteY2" fmla="*/ 591624 h 749604"/>
                <a:gd name="connsiteX0" fmla="*/ 0 w 2513839"/>
                <a:gd name="connsiteY0" fmla="*/ 588729 h 749577"/>
                <a:gd name="connsiteX1" fmla="*/ 1257445 w 2513839"/>
                <a:gd name="connsiteY1" fmla="*/ 4182 h 749577"/>
                <a:gd name="connsiteX2" fmla="*/ 2513839 w 2513839"/>
                <a:gd name="connsiteY2" fmla="*/ 591624 h 749577"/>
                <a:gd name="connsiteX3" fmla="*/ 1764611 w 2513839"/>
                <a:gd name="connsiteY3" fmla="*/ 749300 h 749577"/>
                <a:gd name="connsiteX4" fmla="*/ 1367736 w 2513839"/>
                <a:gd name="connsiteY4" fmla="*/ 660400 h 749577"/>
                <a:gd name="connsiteX5" fmla="*/ 1253541 w 2513839"/>
                <a:gd name="connsiteY5" fmla="*/ 589732 h 749577"/>
                <a:gd name="connsiteX6" fmla="*/ 1253436 w 2513839"/>
                <a:gd name="connsiteY6" fmla="*/ 0 h 749577"/>
                <a:gd name="connsiteX7" fmla="*/ 0 w 2513839"/>
                <a:gd name="connsiteY7" fmla="*/ 588729 h 749577"/>
                <a:gd name="connsiteX0" fmla="*/ 0 w 2513839"/>
                <a:gd name="connsiteY0" fmla="*/ 588729 h 749577"/>
                <a:gd name="connsiteX1" fmla="*/ 1257445 w 2513839"/>
                <a:gd name="connsiteY1" fmla="*/ 4182 h 749577"/>
                <a:gd name="connsiteX2" fmla="*/ 2513839 w 2513839"/>
                <a:gd name="connsiteY2" fmla="*/ 591624 h 749577"/>
                <a:gd name="connsiteX0" fmla="*/ 0 w 2513839"/>
                <a:gd name="connsiteY0" fmla="*/ 588729 h 749577"/>
                <a:gd name="connsiteX1" fmla="*/ 1257445 w 2513839"/>
                <a:gd name="connsiteY1" fmla="*/ 4182 h 749577"/>
                <a:gd name="connsiteX2" fmla="*/ 2513839 w 2513839"/>
                <a:gd name="connsiteY2" fmla="*/ 591624 h 749577"/>
                <a:gd name="connsiteX3" fmla="*/ 1764611 w 2513839"/>
                <a:gd name="connsiteY3" fmla="*/ 749300 h 749577"/>
                <a:gd name="connsiteX4" fmla="*/ 1367736 w 2513839"/>
                <a:gd name="connsiteY4" fmla="*/ 660400 h 749577"/>
                <a:gd name="connsiteX5" fmla="*/ 1253541 w 2513839"/>
                <a:gd name="connsiteY5" fmla="*/ 589732 h 749577"/>
                <a:gd name="connsiteX6" fmla="*/ 1253436 w 2513839"/>
                <a:gd name="connsiteY6" fmla="*/ 0 h 749577"/>
                <a:gd name="connsiteX7" fmla="*/ 0 w 2513839"/>
                <a:gd name="connsiteY7" fmla="*/ 588729 h 749577"/>
                <a:gd name="connsiteX0" fmla="*/ 0 w 2513839"/>
                <a:gd name="connsiteY0" fmla="*/ 588729 h 749577"/>
                <a:gd name="connsiteX1" fmla="*/ 1257445 w 2513839"/>
                <a:gd name="connsiteY1" fmla="*/ 4182 h 749577"/>
                <a:gd name="connsiteX2" fmla="*/ 2513839 w 2513839"/>
                <a:gd name="connsiteY2" fmla="*/ 591624 h 749577"/>
                <a:gd name="connsiteX0" fmla="*/ 0 w 2513839"/>
                <a:gd name="connsiteY0" fmla="*/ 588729 h 749577"/>
                <a:gd name="connsiteX1" fmla="*/ 1257445 w 2513839"/>
                <a:gd name="connsiteY1" fmla="*/ 4182 h 749577"/>
                <a:gd name="connsiteX2" fmla="*/ 2513839 w 2513839"/>
                <a:gd name="connsiteY2" fmla="*/ 591624 h 749577"/>
                <a:gd name="connsiteX3" fmla="*/ 1764611 w 2513839"/>
                <a:gd name="connsiteY3" fmla="*/ 749300 h 749577"/>
                <a:gd name="connsiteX4" fmla="*/ 1367736 w 2513839"/>
                <a:gd name="connsiteY4" fmla="*/ 660400 h 749577"/>
                <a:gd name="connsiteX5" fmla="*/ 1253541 w 2513839"/>
                <a:gd name="connsiteY5" fmla="*/ 589732 h 749577"/>
                <a:gd name="connsiteX6" fmla="*/ 1253436 w 2513839"/>
                <a:gd name="connsiteY6" fmla="*/ 0 h 749577"/>
                <a:gd name="connsiteX7" fmla="*/ 0 w 2513839"/>
                <a:gd name="connsiteY7" fmla="*/ 588729 h 749577"/>
                <a:gd name="connsiteX0" fmla="*/ 0 w 2513839"/>
                <a:gd name="connsiteY0" fmla="*/ 588729 h 749577"/>
                <a:gd name="connsiteX1" fmla="*/ 1257445 w 2513839"/>
                <a:gd name="connsiteY1" fmla="*/ 4182 h 749577"/>
                <a:gd name="connsiteX2" fmla="*/ 2513839 w 2513839"/>
                <a:gd name="connsiteY2" fmla="*/ 591624 h 749577"/>
                <a:gd name="connsiteX0" fmla="*/ 0 w 2513839"/>
                <a:gd name="connsiteY0" fmla="*/ 588729 h 749577"/>
                <a:gd name="connsiteX1" fmla="*/ 1257445 w 2513839"/>
                <a:gd name="connsiteY1" fmla="*/ 4182 h 749577"/>
                <a:gd name="connsiteX2" fmla="*/ 2513839 w 2513839"/>
                <a:gd name="connsiteY2" fmla="*/ 591624 h 749577"/>
                <a:gd name="connsiteX3" fmla="*/ 1764611 w 2513839"/>
                <a:gd name="connsiteY3" fmla="*/ 749300 h 749577"/>
                <a:gd name="connsiteX4" fmla="*/ 1367736 w 2513839"/>
                <a:gd name="connsiteY4" fmla="*/ 660400 h 749577"/>
                <a:gd name="connsiteX5" fmla="*/ 1253541 w 2513839"/>
                <a:gd name="connsiteY5" fmla="*/ 589732 h 749577"/>
                <a:gd name="connsiteX6" fmla="*/ 1253436 w 2513839"/>
                <a:gd name="connsiteY6" fmla="*/ 0 h 749577"/>
                <a:gd name="connsiteX7" fmla="*/ 0 w 2513839"/>
                <a:gd name="connsiteY7" fmla="*/ 588729 h 749577"/>
                <a:gd name="connsiteX0" fmla="*/ 0 w 2513839"/>
                <a:gd name="connsiteY0" fmla="*/ 588729 h 749577"/>
                <a:gd name="connsiteX1" fmla="*/ 1257445 w 2513839"/>
                <a:gd name="connsiteY1" fmla="*/ 4182 h 749577"/>
                <a:gd name="connsiteX2" fmla="*/ 2513839 w 2513839"/>
                <a:gd name="connsiteY2" fmla="*/ 591624 h 749577"/>
                <a:gd name="connsiteX0" fmla="*/ 0 w 2513839"/>
                <a:gd name="connsiteY0" fmla="*/ 588729 h 749577"/>
                <a:gd name="connsiteX1" fmla="*/ 1257445 w 2513839"/>
                <a:gd name="connsiteY1" fmla="*/ 4182 h 749577"/>
                <a:gd name="connsiteX2" fmla="*/ 2513839 w 2513839"/>
                <a:gd name="connsiteY2" fmla="*/ 591624 h 749577"/>
                <a:gd name="connsiteX3" fmla="*/ 1764611 w 2513839"/>
                <a:gd name="connsiteY3" fmla="*/ 749300 h 749577"/>
                <a:gd name="connsiteX4" fmla="*/ 1367736 w 2513839"/>
                <a:gd name="connsiteY4" fmla="*/ 660400 h 749577"/>
                <a:gd name="connsiteX5" fmla="*/ 1253541 w 2513839"/>
                <a:gd name="connsiteY5" fmla="*/ 589732 h 749577"/>
                <a:gd name="connsiteX6" fmla="*/ 1253436 w 2513839"/>
                <a:gd name="connsiteY6" fmla="*/ 0 h 749577"/>
                <a:gd name="connsiteX7" fmla="*/ 0 w 2513839"/>
                <a:gd name="connsiteY7" fmla="*/ 588729 h 749577"/>
                <a:gd name="connsiteX0" fmla="*/ 0 w 2513839"/>
                <a:gd name="connsiteY0" fmla="*/ 588729 h 749577"/>
                <a:gd name="connsiteX1" fmla="*/ 1257445 w 2513839"/>
                <a:gd name="connsiteY1" fmla="*/ 4182 h 749577"/>
                <a:gd name="connsiteX2" fmla="*/ 2513839 w 2513839"/>
                <a:gd name="connsiteY2" fmla="*/ 591624 h 749577"/>
                <a:gd name="connsiteX0" fmla="*/ 0 w 2513839"/>
                <a:gd name="connsiteY0" fmla="*/ 588729 h 749577"/>
                <a:gd name="connsiteX1" fmla="*/ 1257445 w 2513839"/>
                <a:gd name="connsiteY1" fmla="*/ 4182 h 749577"/>
                <a:gd name="connsiteX2" fmla="*/ 2513839 w 2513839"/>
                <a:gd name="connsiteY2" fmla="*/ 591624 h 749577"/>
                <a:gd name="connsiteX3" fmla="*/ 1764611 w 2513839"/>
                <a:gd name="connsiteY3" fmla="*/ 749300 h 749577"/>
                <a:gd name="connsiteX4" fmla="*/ 1367736 w 2513839"/>
                <a:gd name="connsiteY4" fmla="*/ 660400 h 749577"/>
                <a:gd name="connsiteX5" fmla="*/ 1253541 w 2513839"/>
                <a:gd name="connsiteY5" fmla="*/ 589732 h 749577"/>
                <a:gd name="connsiteX6" fmla="*/ 1253436 w 2513839"/>
                <a:gd name="connsiteY6" fmla="*/ 0 h 749577"/>
                <a:gd name="connsiteX7" fmla="*/ 0 w 2513839"/>
                <a:gd name="connsiteY7" fmla="*/ 588729 h 749577"/>
                <a:gd name="connsiteX0" fmla="*/ 0 w 2513839"/>
                <a:gd name="connsiteY0" fmla="*/ 588729 h 749577"/>
                <a:gd name="connsiteX1" fmla="*/ 1257445 w 2513839"/>
                <a:gd name="connsiteY1" fmla="*/ 4182 h 749577"/>
                <a:gd name="connsiteX2" fmla="*/ 2513839 w 2513839"/>
                <a:gd name="connsiteY2" fmla="*/ 591624 h 749577"/>
                <a:gd name="connsiteX0" fmla="*/ 0 w 2513839"/>
                <a:gd name="connsiteY0" fmla="*/ 588729 h 749588"/>
                <a:gd name="connsiteX1" fmla="*/ 1257445 w 2513839"/>
                <a:gd name="connsiteY1" fmla="*/ 4182 h 749588"/>
                <a:gd name="connsiteX2" fmla="*/ 2513839 w 2513839"/>
                <a:gd name="connsiteY2" fmla="*/ 591624 h 749588"/>
                <a:gd name="connsiteX3" fmla="*/ 1764611 w 2513839"/>
                <a:gd name="connsiteY3" fmla="*/ 749300 h 749588"/>
                <a:gd name="connsiteX4" fmla="*/ 1375900 w 2513839"/>
                <a:gd name="connsiteY4" fmla="*/ 663121 h 749588"/>
                <a:gd name="connsiteX5" fmla="*/ 1253541 w 2513839"/>
                <a:gd name="connsiteY5" fmla="*/ 589732 h 749588"/>
                <a:gd name="connsiteX6" fmla="*/ 1253436 w 2513839"/>
                <a:gd name="connsiteY6" fmla="*/ 0 h 749588"/>
                <a:gd name="connsiteX7" fmla="*/ 0 w 2513839"/>
                <a:gd name="connsiteY7" fmla="*/ 588729 h 749588"/>
                <a:gd name="connsiteX0" fmla="*/ 0 w 2513839"/>
                <a:gd name="connsiteY0" fmla="*/ 588729 h 749588"/>
                <a:gd name="connsiteX1" fmla="*/ 1257445 w 2513839"/>
                <a:gd name="connsiteY1" fmla="*/ 4182 h 749588"/>
                <a:gd name="connsiteX2" fmla="*/ 2513839 w 2513839"/>
                <a:gd name="connsiteY2" fmla="*/ 591624 h 749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13839" h="749588" stroke="0" extrusionOk="0">
                  <a:moveTo>
                    <a:pt x="0" y="588729"/>
                  </a:moveTo>
                  <a:cubicBezTo>
                    <a:pt x="47682" y="259147"/>
                    <a:pt x="596558" y="3991"/>
                    <a:pt x="1257445" y="4182"/>
                  </a:cubicBezTo>
                  <a:cubicBezTo>
                    <a:pt x="1920006" y="4373"/>
                    <a:pt x="2469081" y="261100"/>
                    <a:pt x="2513839" y="591624"/>
                  </a:cubicBezTo>
                  <a:cubicBezTo>
                    <a:pt x="2225304" y="722689"/>
                    <a:pt x="1965153" y="747362"/>
                    <a:pt x="1764611" y="749300"/>
                  </a:cubicBezTo>
                  <a:cubicBezTo>
                    <a:pt x="1573594" y="754413"/>
                    <a:pt x="1453141" y="690245"/>
                    <a:pt x="1375900" y="663121"/>
                  </a:cubicBezTo>
                  <a:cubicBezTo>
                    <a:pt x="1343109" y="619668"/>
                    <a:pt x="1318251" y="591924"/>
                    <a:pt x="1253541" y="589732"/>
                  </a:cubicBezTo>
                  <a:cubicBezTo>
                    <a:pt x="1255141" y="357778"/>
                    <a:pt x="1255984" y="358942"/>
                    <a:pt x="1253436" y="0"/>
                  </a:cubicBezTo>
                  <a:cubicBezTo>
                    <a:pt x="590488" y="15708"/>
                    <a:pt x="39549" y="254657"/>
                    <a:pt x="0" y="588729"/>
                  </a:cubicBezTo>
                  <a:close/>
                </a:path>
                <a:path w="2513839" h="749588" fill="none">
                  <a:moveTo>
                    <a:pt x="0" y="588729"/>
                  </a:moveTo>
                  <a:cubicBezTo>
                    <a:pt x="47682" y="259147"/>
                    <a:pt x="596558" y="3991"/>
                    <a:pt x="1257445" y="4182"/>
                  </a:cubicBezTo>
                  <a:cubicBezTo>
                    <a:pt x="1920006" y="4373"/>
                    <a:pt x="2469081" y="261100"/>
                    <a:pt x="2513839" y="591624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de-DE" sz="1000" dirty="0"/>
            </a:p>
          </p:txBody>
        </p:sp>
        <p:sp>
          <p:nvSpPr>
            <p:cNvPr id="50" name="Textfeld 49"/>
            <p:cNvSpPr txBox="1"/>
            <p:nvPr/>
          </p:nvSpPr>
          <p:spPr>
            <a:xfrm>
              <a:off x="3837767" y="5423109"/>
              <a:ext cx="603001" cy="407077"/>
            </a:xfrm>
            <a:custGeom>
              <a:avLst/>
              <a:gdLst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633" h="400110">
                  <a:moveTo>
                    <a:pt x="0" y="0"/>
                  </a:moveTo>
                  <a:cubicBezTo>
                    <a:pt x="95394" y="111125"/>
                    <a:pt x="336839" y="117475"/>
                    <a:pt x="457633" y="0"/>
                  </a:cubicBezTo>
                  <a:cubicBezTo>
                    <a:pt x="330633" y="120670"/>
                    <a:pt x="356033" y="295315"/>
                    <a:pt x="457633" y="400110"/>
                  </a:cubicBezTo>
                  <a:cubicBezTo>
                    <a:pt x="352714" y="292160"/>
                    <a:pt x="82694" y="285810"/>
                    <a:pt x="0" y="400110"/>
                  </a:cubicBezTo>
                  <a:cubicBezTo>
                    <a:pt x="82550" y="288965"/>
                    <a:pt x="95250" y="111145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de-DE" sz="1000" b="1" dirty="0"/>
                <a:t>22</a:t>
              </a:r>
            </a:p>
          </p:txBody>
        </p:sp>
        <p:cxnSp>
          <p:nvCxnSpPr>
            <p:cNvPr id="51" name="Gerade Verbindung 49"/>
            <p:cNvCxnSpPr>
              <a:endCxn id="54" idx="1"/>
            </p:cNvCxnSpPr>
            <p:nvPr/>
          </p:nvCxnSpPr>
          <p:spPr>
            <a:xfrm>
              <a:off x="4572901" y="1226269"/>
              <a:ext cx="0" cy="4611796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feld 51"/>
            <p:cNvSpPr txBox="1"/>
            <p:nvPr/>
          </p:nvSpPr>
          <p:spPr>
            <a:xfrm>
              <a:off x="4834762" y="5423109"/>
              <a:ext cx="667867" cy="407077"/>
            </a:xfrm>
            <a:custGeom>
              <a:avLst/>
              <a:gdLst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633" h="400110">
                  <a:moveTo>
                    <a:pt x="0" y="0"/>
                  </a:moveTo>
                  <a:cubicBezTo>
                    <a:pt x="95394" y="114300"/>
                    <a:pt x="333664" y="111125"/>
                    <a:pt x="457633" y="0"/>
                  </a:cubicBezTo>
                  <a:cubicBezTo>
                    <a:pt x="333808" y="114320"/>
                    <a:pt x="343333" y="279440"/>
                    <a:pt x="457633" y="400110"/>
                  </a:cubicBezTo>
                  <a:cubicBezTo>
                    <a:pt x="343189" y="279460"/>
                    <a:pt x="89044" y="295335"/>
                    <a:pt x="0" y="400110"/>
                  </a:cubicBezTo>
                  <a:cubicBezTo>
                    <a:pt x="88900" y="292140"/>
                    <a:pt x="95250" y="117495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de-DE" sz="1000" b="1" dirty="0"/>
                <a:t>23</a:t>
              </a:r>
            </a:p>
          </p:txBody>
        </p:sp>
        <p:sp>
          <p:nvSpPr>
            <p:cNvPr id="53" name="Ellipse 64"/>
            <p:cNvSpPr/>
            <p:nvPr/>
          </p:nvSpPr>
          <p:spPr>
            <a:xfrm>
              <a:off x="5019748" y="5065931"/>
              <a:ext cx="252251" cy="110305"/>
            </a:xfrm>
            <a:prstGeom prst="ellipse">
              <a:avLst/>
            </a:prstGeom>
            <a:solidFill>
              <a:schemeClr val="bg1"/>
            </a:solidFill>
            <a:ln w="38100" cmpd="thickThin"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de-DE" sz="1000" dirty="0"/>
            </a:p>
          </p:txBody>
        </p:sp>
        <p:sp>
          <p:nvSpPr>
            <p:cNvPr id="54" name="Ellipse 29"/>
            <p:cNvSpPr/>
            <p:nvPr/>
          </p:nvSpPr>
          <p:spPr>
            <a:xfrm>
              <a:off x="4481610" y="5838065"/>
              <a:ext cx="180179" cy="44646"/>
            </a:xfrm>
            <a:custGeom>
              <a:avLst/>
              <a:gdLst>
                <a:gd name="connsiteX0" fmla="*/ 0 w 180000"/>
                <a:gd name="connsiteY0" fmla="*/ 36000 h 72000"/>
                <a:gd name="connsiteX1" fmla="*/ 90000 w 180000"/>
                <a:gd name="connsiteY1" fmla="*/ 0 h 72000"/>
                <a:gd name="connsiteX2" fmla="*/ 180000 w 180000"/>
                <a:gd name="connsiteY2" fmla="*/ 36000 h 72000"/>
                <a:gd name="connsiteX3" fmla="*/ 90000 w 180000"/>
                <a:gd name="connsiteY3" fmla="*/ 72000 h 72000"/>
                <a:gd name="connsiteX4" fmla="*/ 0 w 180000"/>
                <a:gd name="connsiteY4" fmla="*/ 36000 h 72000"/>
                <a:gd name="connsiteX0" fmla="*/ 0 w 181440"/>
                <a:gd name="connsiteY0" fmla="*/ 36000 h 163440"/>
                <a:gd name="connsiteX1" fmla="*/ 90000 w 181440"/>
                <a:gd name="connsiteY1" fmla="*/ 0 h 163440"/>
                <a:gd name="connsiteX2" fmla="*/ 180000 w 181440"/>
                <a:gd name="connsiteY2" fmla="*/ 36000 h 163440"/>
                <a:gd name="connsiteX3" fmla="*/ 181440 w 181440"/>
                <a:gd name="connsiteY3" fmla="*/ 163440 h 163440"/>
                <a:gd name="connsiteX0" fmla="*/ 0 w 180000"/>
                <a:gd name="connsiteY0" fmla="*/ 36000 h 36000"/>
                <a:gd name="connsiteX1" fmla="*/ 90000 w 180000"/>
                <a:gd name="connsiteY1" fmla="*/ 0 h 36000"/>
                <a:gd name="connsiteX2" fmla="*/ 180000 w 180000"/>
                <a:gd name="connsiteY2" fmla="*/ 36000 h 3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0000" h="36000">
                  <a:moveTo>
                    <a:pt x="0" y="36000"/>
                  </a:moveTo>
                  <a:cubicBezTo>
                    <a:pt x="0" y="16118"/>
                    <a:pt x="40294" y="0"/>
                    <a:pt x="90000" y="0"/>
                  </a:cubicBezTo>
                  <a:cubicBezTo>
                    <a:pt x="139706" y="0"/>
                    <a:pt x="180000" y="16118"/>
                    <a:pt x="180000" y="36000"/>
                  </a:cubicBezTo>
                </a:path>
              </a:pathLst>
            </a:custGeom>
            <a:noFill/>
            <a:ln w="38100" cap="rnd" cmpd="thickThin">
              <a:solidFill>
                <a:schemeClr val="tx1"/>
              </a:solidFill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de-DE" sz="1000" u="sng" dirty="0"/>
            </a:p>
          </p:txBody>
        </p:sp>
        <p:sp>
          <p:nvSpPr>
            <p:cNvPr id="55" name="Textfeld 54"/>
            <p:cNvSpPr txBox="1"/>
            <p:nvPr/>
          </p:nvSpPr>
          <p:spPr>
            <a:xfrm>
              <a:off x="3902631" y="1659609"/>
              <a:ext cx="312312" cy="409704"/>
            </a:xfrm>
            <a:custGeom>
              <a:avLst/>
              <a:gdLst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3399" h="400110">
                  <a:moveTo>
                    <a:pt x="0" y="0"/>
                  </a:moveTo>
                  <a:cubicBezTo>
                    <a:pt x="104466" y="117475"/>
                    <a:pt x="212108" y="120650"/>
                    <a:pt x="313399" y="0"/>
                  </a:cubicBezTo>
                  <a:cubicBezTo>
                    <a:pt x="214974" y="117495"/>
                    <a:pt x="218149" y="276265"/>
                    <a:pt x="313399" y="400110"/>
                  </a:cubicBezTo>
                  <a:cubicBezTo>
                    <a:pt x="215283" y="269935"/>
                    <a:pt x="98116" y="276285"/>
                    <a:pt x="0" y="400110"/>
                  </a:cubicBezTo>
                  <a:cubicBezTo>
                    <a:pt x="95250" y="279440"/>
                    <a:pt x="107950" y="12067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de-DE" sz="1000" b="1" dirty="0"/>
                <a:t>8</a:t>
              </a:r>
            </a:p>
          </p:txBody>
        </p:sp>
        <p:sp>
          <p:nvSpPr>
            <p:cNvPr id="56" name="Textfeld 55"/>
            <p:cNvSpPr txBox="1"/>
            <p:nvPr/>
          </p:nvSpPr>
          <p:spPr>
            <a:xfrm>
              <a:off x="5481008" y="4866331"/>
              <a:ext cx="569368" cy="407077"/>
            </a:xfrm>
            <a:custGeom>
              <a:avLst/>
              <a:gdLst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633" h="400110">
                  <a:moveTo>
                    <a:pt x="0" y="0"/>
                  </a:moveTo>
                  <a:cubicBezTo>
                    <a:pt x="111269" y="120650"/>
                    <a:pt x="349539" y="107950"/>
                    <a:pt x="457633" y="0"/>
                  </a:cubicBezTo>
                  <a:cubicBezTo>
                    <a:pt x="343333" y="111145"/>
                    <a:pt x="330633" y="288965"/>
                    <a:pt x="457633" y="400110"/>
                  </a:cubicBezTo>
                  <a:cubicBezTo>
                    <a:pt x="333664" y="288985"/>
                    <a:pt x="95394" y="298510"/>
                    <a:pt x="0" y="400110"/>
                  </a:cubicBezTo>
                  <a:cubicBezTo>
                    <a:pt x="98425" y="292140"/>
                    <a:pt x="114300" y="12067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de-DE" sz="1000" b="1" dirty="0"/>
                <a:t>15</a:t>
              </a:r>
            </a:p>
          </p:txBody>
        </p:sp>
        <p:sp>
          <p:nvSpPr>
            <p:cNvPr id="57" name="Bogen 43"/>
            <p:cNvSpPr/>
            <p:nvPr/>
          </p:nvSpPr>
          <p:spPr>
            <a:xfrm rot="7275339">
              <a:off x="5785722" y="4404586"/>
              <a:ext cx="2038015" cy="461261"/>
            </a:xfrm>
            <a:custGeom>
              <a:avLst/>
              <a:gdLst>
                <a:gd name="connsiteX0" fmla="*/ 168322 w 2304000"/>
                <a:gd name="connsiteY0" fmla="*/ 131207 h 547217"/>
                <a:gd name="connsiteX1" fmla="*/ 1149177 w 2304000"/>
                <a:gd name="connsiteY1" fmla="*/ 1 h 547217"/>
                <a:gd name="connsiteX2" fmla="*/ 2096408 w 2304000"/>
                <a:gd name="connsiteY2" fmla="*/ 116926 h 547217"/>
                <a:gd name="connsiteX3" fmla="*/ 1152000 w 2304000"/>
                <a:gd name="connsiteY3" fmla="*/ 273609 h 547217"/>
                <a:gd name="connsiteX4" fmla="*/ 168322 w 2304000"/>
                <a:gd name="connsiteY4" fmla="*/ 131207 h 547217"/>
                <a:gd name="connsiteX0" fmla="*/ 168322 w 2304000"/>
                <a:gd name="connsiteY0" fmla="*/ 131207 h 547217"/>
                <a:gd name="connsiteX1" fmla="*/ 1149177 w 2304000"/>
                <a:gd name="connsiteY1" fmla="*/ 1 h 547217"/>
                <a:gd name="connsiteX2" fmla="*/ 2096408 w 2304000"/>
                <a:gd name="connsiteY2" fmla="*/ 116926 h 547217"/>
                <a:gd name="connsiteX0" fmla="*/ 167265 w 2095351"/>
                <a:gd name="connsiteY0" fmla="*/ 131207 h 336752"/>
                <a:gd name="connsiteX1" fmla="*/ 1148120 w 2095351"/>
                <a:gd name="connsiteY1" fmla="*/ 1 h 336752"/>
                <a:gd name="connsiteX2" fmla="*/ 2095351 w 2095351"/>
                <a:gd name="connsiteY2" fmla="*/ 116926 h 336752"/>
                <a:gd name="connsiteX3" fmla="*/ 86193 w 2095351"/>
                <a:gd name="connsiteY3" fmla="*/ 336752 h 336752"/>
                <a:gd name="connsiteX4" fmla="*/ 167265 w 2095351"/>
                <a:gd name="connsiteY4" fmla="*/ 131207 h 336752"/>
                <a:gd name="connsiteX0" fmla="*/ 167265 w 2095351"/>
                <a:gd name="connsiteY0" fmla="*/ 131207 h 336752"/>
                <a:gd name="connsiteX1" fmla="*/ 1148120 w 2095351"/>
                <a:gd name="connsiteY1" fmla="*/ 1 h 336752"/>
                <a:gd name="connsiteX2" fmla="*/ 2095351 w 2095351"/>
                <a:gd name="connsiteY2" fmla="*/ 116926 h 336752"/>
                <a:gd name="connsiteX0" fmla="*/ 167265 w 2095351"/>
                <a:gd name="connsiteY0" fmla="*/ 131207 h 336752"/>
                <a:gd name="connsiteX1" fmla="*/ 1148120 w 2095351"/>
                <a:gd name="connsiteY1" fmla="*/ 1 h 336752"/>
                <a:gd name="connsiteX2" fmla="*/ 2095351 w 2095351"/>
                <a:gd name="connsiteY2" fmla="*/ 116926 h 336752"/>
                <a:gd name="connsiteX3" fmla="*/ 765055 w 2095351"/>
                <a:gd name="connsiteY3" fmla="*/ 19065 h 336752"/>
                <a:gd name="connsiteX4" fmla="*/ 86193 w 2095351"/>
                <a:gd name="connsiteY4" fmla="*/ 336752 h 336752"/>
                <a:gd name="connsiteX5" fmla="*/ 167265 w 2095351"/>
                <a:gd name="connsiteY5" fmla="*/ 131207 h 336752"/>
                <a:gd name="connsiteX0" fmla="*/ 167265 w 2095351"/>
                <a:gd name="connsiteY0" fmla="*/ 131207 h 336752"/>
                <a:gd name="connsiteX1" fmla="*/ 1148120 w 2095351"/>
                <a:gd name="connsiteY1" fmla="*/ 1 h 336752"/>
                <a:gd name="connsiteX2" fmla="*/ 2095351 w 2095351"/>
                <a:gd name="connsiteY2" fmla="*/ 116926 h 336752"/>
                <a:gd name="connsiteX0" fmla="*/ 167265 w 2095351"/>
                <a:gd name="connsiteY0" fmla="*/ 131207 h 336752"/>
                <a:gd name="connsiteX1" fmla="*/ 1148120 w 2095351"/>
                <a:gd name="connsiteY1" fmla="*/ 1 h 336752"/>
                <a:gd name="connsiteX2" fmla="*/ 2095351 w 2095351"/>
                <a:gd name="connsiteY2" fmla="*/ 116926 h 336752"/>
                <a:gd name="connsiteX3" fmla="*/ 765055 w 2095351"/>
                <a:gd name="connsiteY3" fmla="*/ 19065 h 336752"/>
                <a:gd name="connsiteX4" fmla="*/ 86193 w 2095351"/>
                <a:gd name="connsiteY4" fmla="*/ 336752 h 336752"/>
                <a:gd name="connsiteX5" fmla="*/ 167265 w 2095351"/>
                <a:gd name="connsiteY5" fmla="*/ 131207 h 336752"/>
                <a:gd name="connsiteX0" fmla="*/ 167265 w 2095351"/>
                <a:gd name="connsiteY0" fmla="*/ 131207 h 336752"/>
                <a:gd name="connsiteX1" fmla="*/ 1148120 w 2095351"/>
                <a:gd name="connsiteY1" fmla="*/ 1 h 336752"/>
                <a:gd name="connsiteX2" fmla="*/ 2095351 w 2095351"/>
                <a:gd name="connsiteY2" fmla="*/ 116926 h 336752"/>
                <a:gd name="connsiteX0" fmla="*/ 167265 w 2095351"/>
                <a:gd name="connsiteY0" fmla="*/ 131207 h 336752"/>
                <a:gd name="connsiteX1" fmla="*/ 1148120 w 2095351"/>
                <a:gd name="connsiteY1" fmla="*/ 1 h 336752"/>
                <a:gd name="connsiteX2" fmla="*/ 2095351 w 2095351"/>
                <a:gd name="connsiteY2" fmla="*/ 116926 h 336752"/>
                <a:gd name="connsiteX3" fmla="*/ 765055 w 2095351"/>
                <a:gd name="connsiteY3" fmla="*/ 19065 h 336752"/>
                <a:gd name="connsiteX4" fmla="*/ 86193 w 2095351"/>
                <a:gd name="connsiteY4" fmla="*/ 336752 h 336752"/>
                <a:gd name="connsiteX5" fmla="*/ 167265 w 2095351"/>
                <a:gd name="connsiteY5" fmla="*/ 131207 h 336752"/>
                <a:gd name="connsiteX0" fmla="*/ 167265 w 2095351"/>
                <a:gd name="connsiteY0" fmla="*/ 131207 h 336752"/>
                <a:gd name="connsiteX1" fmla="*/ 1148120 w 2095351"/>
                <a:gd name="connsiteY1" fmla="*/ 1 h 336752"/>
                <a:gd name="connsiteX2" fmla="*/ 2095351 w 2095351"/>
                <a:gd name="connsiteY2" fmla="*/ 116926 h 336752"/>
                <a:gd name="connsiteX0" fmla="*/ 81072 w 2009158"/>
                <a:gd name="connsiteY0" fmla="*/ 131207 h 336752"/>
                <a:gd name="connsiteX1" fmla="*/ 1061927 w 2009158"/>
                <a:gd name="connsiteY1" fmla="*/ 1 h 336752"/>
                <a:gd name="connsiteX2" fmla="*/ 2009158 w 2009158"/>
                <a:gd name="connsiteY2" fmla="*/ 116926 h 336752"/>
                <a:gd name="connsiteX3" fmla="*/ 678862 w 2009158"/>
                <a:gd name="connsiteY3" fmla="*/ 19065 h 336752"/>
                <a:gd name="connsiteX4" fmla="*/ 0 w 2009158"/>
                <a:gd name="connsiteY4" fmla="*/ 336752 h 336752"/>
                <a:gd name="connsiteX5" fmla="*/ 81072 w 2009158"/>
                <a:gd name="connsiteY5" fmla="*/ 131207 h 336752"/>
                <a:gd name="connsiteX0" fmla="*/ 81072 w 2009158"/>
                <a:gd name="connsiteY0" fmla="*/ 131207 h 336752"/>
                <a:gd name="connsiteX1" fmla="*/ 1061927 w 2009158"/>
                <a:gd name="connsiteY1" fmla="*/ 1 h 336752"/>
                <a:gd name="connsiteX2" fmla="*/ 2009158 w 2009158"/>
                <a:gd name="connsiteY2" fmla="*/ 116926 h 336752"/>
                <a:gd name="connsiteX0" fmla="*/ 81072 w 2009158"/>
                <a:gd name="connsiteY0" fmla="*/ 131207 h 336752"/>
                <a:gd name="connsiteX1" fmla="*/ 1061927 w 2009158"/>
                <a:gd name="connsiteY1" fmla="*/ 1 h 336752"/>
                <a:gd name="connsiteX2" fmla="*/ 2009158 w 2009158"/>
                <a:gd name="connsiteY2" fmla="*/ 116926 h 336752"/>
                <a:gd name="connsiteX3" fmla="*/ 678862 w 2009158"/>
                <a:gd name="connsiteY3" fmla="*/ 19065 h 336752"/>
                <a:gd name="connsiteX4" fmla="*/ 0 w 2009158"/>
                <a:gd name="connsiteY4" fmla="*/ 336752 h 336752"/>
                <a:gd name="connsiteX5" fmla="*/ 81072 w 2009158"/>
                <a:gd name="connsiteY5" fmla="*/ 131207 h 336752"/>
                <a:gd name="connsiteX0" fmla="*/ 81072 w 2009158"/>
                <a:gd name="connsiteY0" fmla="*/ 131207 h 336752"/>
                <a:gd name="connsiteX1" fmla="*/ 1061927 w 2009158"/>
                <a:gd name="connsiteY1" fmla="*/ 1 h 336752"/>
                <a:gd name="connsiteX2" fmla="*/ 2009158 w 2009158"/>
                <a:gd name="connsiteY2" fmla="*/ 116926 h 336752"/>
                <a:gd name="connsiteX0" fmla="*/ 81072 w 2009158"/>
                <a:gd name="connsiteY0" fmla="*/ 131207 h 336752"/>
                <a:gd name="connsiteX1" fmla="*/ 1061927 w 2009158"/>
                <a:gd name="connsiteY1" fmla="*/ 1 h 336752"/>
                <a:gd name="connsiteX2" fmla="*/ 2009158 w 2009158"/>
                <a:gd name="connsiteY2" fmla="*/ 116926 h 336752"/>
                <a:gd name="connsiteX3" fmla="*/ 678862 w 2009158"/>
                <a:gd name="connsiteY3" fmla="*/ 19065 h 336752"/>
                <a:gd name="connsiteX4" fmla="*/ 0 w 2009158"/>
                <a:gd name="connsiteY4" fmla="*/ 336752 h 336752"/>
                <a:gd name="connsiteX5" fmla="*/ 81072 w 2009158"/>
                <a:gd name="connsiteY5" fmla="*/ 131207 h 336752"/>
                <a:gd name="connsiteX0" fmla="*/ 81072 w 2009158"/>
                <a:gd name="connsiteY0" fmla="*/ 131207 h 336752"/>
                <a:gd name="connsiteX1" fmla="*/ 1061927 w 2009158"/>
                <a:gd name="connsiteY1" fmla="*/ 1 h 336752"/>
                <a:gd name="connsiteX2" fmla="*/ 2009158 w 2009158"/>
                <a:gd name="connsiteY2" fmla="*/ 116926 h 336752"/>
                <a:gd name="connsiteX0" fmla="*/ 81072 w 2009158"/>
                <a:gd name="connsiteY0" fmla="*/ 131207 h 336752"/>
                <a:gd name="connsiteX1" fmla="*/ 1061927 w 2009158"/>
                <a:gd name="connsiteY1" fmla="*/ 1 h 336752"/>
                <a:gd name="connsiteX2" fmla="*/ 2009158 w 2009158"/>
                <a:gd name="connsiteY2" fmla="*/ 116926 h 336752"/>
                <a:gd name="connsiteX3" fmla="*/ 678862 w 2009158"/>
                <a:gd name="connsiteY3" fmla="*/ 19065 h 336752"/>
                <a:gd name="connsiteX4" fmla="*/ 0 w 2009158"/>
                <a:gd name="connsiteY4" fmla="*/ 336752 h 336752"/>
                <a:gd name="connsiteX5" fmla="*/ 81072 w 2009158"/>
                <a:gd name="connsiteY5" fmla="*/ 131207 h 336752"/>
                <a:gd name="connsiteX0" fmla="*/ 81072 w 2009158"/>
                <a:gd name="connsiteY0" fmla="*/ 131207 h 336752"/>
                <a:gd name="connsiteX1" fmla="*/ 1061927 w 2009158"/>
                <a:gd name="connsiteY1" fmla="*/ 1 h 336752"/>
                <a:gd name="connsiteX2" fmla="*/ 2009158 w 2009158"/>
                <a:gd name="connsiteY2" fmla="*/ 116926 h 336752"/>
                <a:gd name="connsiteX0" fmla="*/ 81072 w 2009158"/>
                <a:gd name="connsiteY0" fmla="*/ 131207 h 336752"/>
                <a:gd name="connsiteX1" fmla="*/ 1061927 w 2009158"/>
                <a:gd name="connsiteY1" fmla="*/ 1 h 336752"/>
                <a:gd name="connsiteX2" fmla="*/ 2009158 w 2009158"/>
                <a:gd name="connsiteY2" fmla="*/ 116926 h 336752"/>
                <a:gd name="connsiteX3" fmla="*/ 678862 w 2009158"/>
                <a:gd name="connsiteY3" fmla="*/ 19065 h 336752"/>
                <a:gd name="connsiteX4" fmla="*/ 0 w 2009158"/>
                <a:gd name="connsiteY4" fmla="*/ 336752 h 336752"/>
                <a:gd name="connsiteX5" fmla="*/ 81072 w 2009158"/>
                <a:gd name="connsiteY5" fmla="*/ 131207 h 336752"/>
                <a:gd name="connsiteX0" fmla="*/ 81072 w 2009158"/>
                <a:gd name="connsiteY0" fmla="*/ 131207 h 336752"/>
                <a:gd name="connsiteX1" fmla="*/ 1061927 w 2009158"/>
                <a:gd name="connsiteY1" fmla="*/ 1 h 336752"/>
                <a:gd name="connsiteX2" fmla="*/ 2009158 w 2009158"/>
                <a:gd name="connsiteY2" fmla="*/ 116926 h 336752"/>
                <a:gd name="connsiteX0" fmla="*/ 72264 w 2000350"/>
                <a:gd name="connsiteY0" fmla="*/ 131207 h 325039"/>
                <a:gd name="connsiteX1" fmla="*/ 1053119 w 2000350"/>
                <a:gd name="connsiteY1" fmla="*/ 1 h 325039"/>
                <a:gd name="connsiteX2" fmla="*/ 2000350 w 2000350"/>
                <a:gd name="connsiteY2" fmla="*/ 116926 h 325039"/>
                <a:gd name="connsiteX3" fmla="*/ 670054 w 2000350"/>
                <a:gd name="connsiteY3" fmla="*/ 19065 h 325039"/>
                <a:gd name="connsiteX4" fmla="*/ 0 w 2000350"/>
                <a:gd name="connsiteY4" fmla="*/ 325039 h 325039"/>
                <a:gd name="connsiteX5" fmla="*/ 72264 w 2000350"/>
                <a:gd name="connsiteY5" fmla="*/ 131207 h 325039"/>
                <a:gd name="connsiteX0" fmla="*/ 72264 w 2000350"/>
                <a:gd name="connsiteY0" fmla="*/ 131207 h 325039"/>
                <a:gd name="connsiteX1" fmla="*/ 1053119 w 2000350"/>
                <a:gd name="connsiteY1" fmla="*/ 1 h 325039"/>
                <a:gd name="connsiteX2" fmla="*/ 2000350 w 2000350"/>
                <a:gd name="connsiteY2" fmla="*/ 116926 h 325039"/>
                <a:gd name="connsiteX0" fmla="*/ 62958 w 1991044"/>
                <a:gd name="connsiteY0" fmla="*/ 131207 h 319390"/>
                <a:gd name="connsiteX1" fmla="*/ 1043813 w 1991044"/>
                <a:gd name="connsiteY1" fmla="*/ 1 h 319390"/>
                <a:gd name="connsiteX2" fmla="*/ 1991044 w 1991044"/>
                <a:gd name="connsiteY2" fmla="*/ 116926 h 319390"/>
                <a:gd name="connsiteX3" fmla="*/ 660748 w 1991044"/>
                <a:gd name="connsiteY3" fmla="*/ 19065 h 319390"/>
                <a:gd name="connsiteX4" fmla="*/ 0 w 1991044"/>
                <a:gd name="connsiteY4" fmla="*/ 319390 h 319390"/>
                <a:gd name="connsiteX5" fmla="*/ 62958 w 1991044"/>
                <a:gd name="connsiteY5" fmla="*/ 131207 h 319390"/>
                <a:gd name="connsiteX0" fmla="*/ 62958 w 1991044"/>
                <a:gd name="connsiteY0" fmla="*/ 131207 h 319390"/>
                <a:gd name="connsiteX1" fmla="*/ 1043813 w 1991044"/>
                <a:gd name="connsiteY1" fmla="*/ 1 h 319390"/>
                <a:gd name="connsiteX2" fmla="*/ 1991044 w 1991044"/>
                <a:gd name="connsiteY2" fmla="*/ 116926 h 319390"/>
                <a:gd name="connsiteX0" fmla="*/ 52739 w 1980825"/>
                <a:gd name="connsiteY0" fmla="*/ 131207 h 310002"/>
                <a:gd name="connsiteX1" fmla="*/ 1033594 w 1980825"/>
                <a:gd name="connsiteY1" fmla="*/ 1 h 310002"/>
                <a:gd name="connsiteX2" fmla="*/ 1980825 w 1980825"/>
                <a:gd name="connsiteY2" fmla="*/ 116926 h 310002"/>
                <a:gd name="connsiteX3" fmla="*/ 650529 w 1980825"/>
                <a:gd name="connsiteY3" fmla="*/ 19065 h 310002"/>
                <a:gd name="connsiteX4" fmla="*/ 0 w 1980825"/>
                <a:gd name="connsiteY4" fmla="*/ 310002 h 310002"/>
                <a:gd name="connsiteX5" fmla="*/ 52739 w 1980825"/>
                <a:gd name="connsiteY5" fmla="*/ 131207 h 310002"/>
                <a:gd name="connsiteX0" fmla="*/ 52739 w 1980825"/>
                <a:gd name="connsiteY0" fmla="*/ 131207 h 310002"/>
                <a:gd name="connsiteX1" fmla="*/ 1033594 w 1980825"/>
                <a:gd name="connsiteY1" fmla="*/ 1 h 310002"/>
                <a:gd name="connsiteX2" fmla="*/ 1980825 w 1980825"/>
                <a:gd name="connsiteY2" fmla="*/ 116926 h 310002"/>
                <a:gd name="connsiteX0" fmla="*/ 52739 w 1980825"/>
                <a:gd name="connsiteY0" fmla="*/ 131207 h 310002"/>
                <a:gd name="connsiteX1" fmla="*/ 1033594 w 1980825"/>
                <a:gd name="connsiteY1" fmla="*/ 1 h 310002"/>
                <a:gd name="connsiteX2" fmla="*/ 1980825 w 1980825"/>
                <a:gd name="connsiteY2" fmla="*/ 116926 h 310002"/>
                <a:gd name="connsiteX3" fmla="*/ 650529 w 1980825"/>
                <a:gd name="connsiteY3" fmla="*/ 19065 h 310002"/>
                <a:gd name="connsiteX4" fmla="*/ 0 w 1980825"/>
                <a:gd name="connsiteY4" fmla="*/ 310002 h 310002"/>
                <a:gd name="connsiteX5" fmla="*/ 52739 w 1980825"/>
                <a:gd name="connsiteY5" fmla="*/ 131207 h 310002"/>
                <a:gd name="connsiteX0" fmla="*/ 52739 w 1980825"/>
                <a:gd name="connsiteY0" fmla="*/ 131207 h 310002"/>
                <a:gd name="connsiteX1" fmla="*/ 1033594 w 1980825"/>
                <a:gd name="connsiteY1" fmla="*/ 1 h 310002"/>
                <a:gd name="connsiteX2" fmla="*/ 1980825 w 1980825"/>
                <a:gd name="connsiteY2" fmla="*/ 116926 h 310002"/>
                <a:gd name="connsiteX0" fmla="*/ 52739 w 1980825"/>
                <a:gd name="connsiteY0" fmla="*/ 131207 h 310002"/>
                <a:gd name="connsiteX1" fmla="*/ 1033594 w 1980825"/>
                <a:gd name="connsiteY1" fmla="*/ 1 h 310002"/>
                <a:gd name="connsiteX2" fmla="*/ 1980825 w 1980825"/>
                <a:gd name="connsiteY2" fmla="*/ 116926 h 310002"/>
                <a:gd name="connsiteX3" fmla="*/ 650529 w 1980825"/>
                <a:gd name="connsiteY3" fmla="*/ 19065 h 310002"/>
                <a:gd name="connsiteX4" fmla="*/ 0 w 1980825"/>
                <a:gd name="connsiteY4" fmla="*/ 310002 h 310002"/>
                <a:gd name="connsiteX5" fmla="*/ 52739 w 1980825"/>
                <a:gd name="connsiteY5" fmla="*/ 131207 h 310002"/>
                <a:gd name="connsiteX0" fmla="*/ 52739 w 1980825"/>
                <a:gd name="connsiteY0" fmla="*/ 131207 h 310002"/>
                <a:gd name="connsiteX1" fmla="*/ 1033594 w 1980825"/>
                <a:gd name="connsiteY1" fmla="*/ 1 h 310002"/>
                <a:gd name="connsiteX2" fmla="*/ 1980825 w 1980825"/>
                <a:gd name="connsiteY2" fmla="*/ 116926 h 310002"/>
                <a:gd name="connsiteX0" fmla="*/ 52739 w 1980825"/>
                <a:gd name="connsiteY0" fmla="*/ 131207 h 310002"/>
                <a:gd name="connsiteX1" fmla="*/ 1033594 w 1980825"/>
                <a:gd name="connsiteY1" fmla="*/ 1 h 310002"/>
                <a:gd name="connsiteX2" fmla="*/ 1980825 w 1980825"/>
                <a:gd name="connsiteY2" fmla="*/ 116926 h 310002"/>
                <a:gd name="connsiteX3" fmla="*/ 650529 w 1980825"/>
                <a:gd name="connsiteY3" fmla="*/ 19065 h 310002"/>
                <a:gd name="connsiteX4" fmla="*/ 0 w 1980825"/>
                <a:gd name="connsiteY4" fmla="*/ 310002 h 310002"/>
                <a:gd name="connsiteX5" fmla="*/ 52739 w 1980825"/>
                <a:gd name="connsiteY5" fmla="*/ 131207 h 310002"/>
                <a:gd name="connsiteX0" fmla="*/ 52739 w 1980825"/>
                <a:gd name="connsiteY0" fmla="*/ 131207 h 310002"/>
                <a:gd name="connsiteX1" fmla="*/ 1033594 w 1980825"/>
                <a:gd name="connsiteY1" fmla="*/ 1 h 310002"/>
                <a:gd name="connsiteX2" fmla="*/ 1980825 w 1980825"/>
                <a:gd name="connsiteY2" fmla="*/ 116926 h 310002"/>
                <a:gd name="connsiteX0" fmla="*/ 52739 w 1980825"/>
                <a:gd name="connsiteY0" fmla="*/ 131207 h 310002"/>
                <a:gd name="connsiteX1" fmla="*/ 1033594 w 1980825"/>
                <a:gd name="connsiteY1" fmla="*/ 1 h 310002"/>
                <a:gd name="connsiteX2" fmla="*/ 1980825 w 1980825"/>
                <a:gd name="connsiteY2" fmla="*/ 116926 h 310002"/>
                <a:gd name="connsiteX3" fmla="*/ 650529 w 1980825"/>
                <a:gd name="connsiteY3" fmla="*/ 19065 h 310002"/>
                <a:gd name="connsiteX4" fmla="*/ 0 w 1980825"/>
                <a:gd name="connsiteY4" fmla="*/ 310002 h 310002"/>
                <a:gd name="connsiteX5" fmla="*/ 52739 w 1980825"/>
                <a:gd name="connsiteY5" fmla="*/ 131207 h 310002"/>
                <a:gd name="connsiteX0" fmla="*/ 52739 w 1980825"/>
                <a:gd name="connsiteY0" fmla="*/ 131207 h 310002"/>
                <a:gd name="connsiteX1" fmla="*/ 1033594 w 1980825"/>
                <a:gd name="connsiteY1" fmla="*/ 1 h 310002"/>
                <a:gd name="connsiteX2" fmla="*/ 1980825 w 1980825"/>
                <a:gd name="connsiteY2" fmla="*/ 116926 h 310002"/>
                <a:gd name="connsiteX0" fmla="*/ 52739 w 1980825"/>
                <a:gd name="connsiteY0" fmla="*/ 131207 h 310002"/>
                <a:gd name="connsiteX1" fmla="*/ 1033594 w 1980825"/>
                <a:gd name="connsiteY1" fmla="*/ 1 h 310002"/>
                <a:gd name="connsiteX2" fmla="*/ 1980825 w 1980825"/>
                <a:gd name="connsiteY2" fmla="*/ 116926 h 310002"/>
                <a:gd name="connsiteX3" fmla="*/ 650529 w 1980825"/>
                <a:gd name="connsiteY3" fmla="*/ 19065 h 310002"/>
                <a:gd name="connsiteX4" fmla="*/ 0 w 1980825"/>
                <a:gd name="connsiteY4" fmla="*/ 310002 h 310002"/>
                <a:gd name="connsiteX5" fmla="*/ 52739 w 1980825"/>
                <a:gd name="connsiteY5" fmla="*/ 131207 h 310002"/>
                <a:gd name="connsiteX0" fmla="*/ 52739 w 1980825"/>
                <a:gd name="connsiteY0" fmla="*/ 131207 h 310002"/>
                <a:gd name="connsiteX1" fmla="*/ 1033594 w 1980825"/>
                <a:gd name="connsiteY1" fmla="*/ 1 h 310002"/>
                <a:gd name="connsiteX2" fmla="*/ 1980825 w 1980825"/>
                <a:gd name="connsiteY2" fmla="*/ 116926 h 310002"/>
                <a:gd name="connsiteX0" fmla="*/ 52739 w 1980825"/>
                <a:gd name="connsiteY0" fmla="*/ 131207 h 310002"/>
                <a:gd name="connsiteX1" fmla="*/ 1033594 w 1980825"/>
                <a:gd name="connsiteY1" fmla="*/ 1 h 310002"/>
                <a:gd name="connsiteX2" fmla="*/ 1980825 w 1980825"/>
                <a:gd name="connsiteY2" fmla="*/ 116926 h 310002"/>
                <a:gd name="connsiteX3" fmla="*/ 650529 w 1980825"/>
                <a:gd name="connsiteY3" fmla="*/ 19065 h 310002"/>
                <a:gd name="connsiteX4" fmla="*/ 0 w 1980825"/>
                <a:gd name="connsiteY4" fmla="*/ 310002 h 310002"/>
                <a:gd name="connsiteX5" fmla="*/ 52739 w 1980825"/>
                <a:gd name="connsiteY5" fmla="*/ 131207 h 310002"/>
                <a:gd name="connsiteX0" fmla="*/ 92369 w 1980825"/>
                <a:gd name="connsiteY0" fmla="*/ 123070 h 310002"/>
                <a:gd name="connsiteX1" fmla="*/ 1033594 w 1980825"/>
                <a:gd name="connsiteY1" fmla="*/ 1 h 310002"/>
                <a:gd name="connsiteX2" fmla="*/ 1980825 w 1980825"/>
                <a:gd name="connsiteY2" fmla="*/ 116926 h 310002"/>
                <a:gd name="connsiteX0" fmla="*/ 86802 w 1980825"/>
                <a:gd name="connsiteY0" fmla="*/ 129702 h 310071"/>
                <a:gd name="connsiteX1" fmla="*/ 1033594 w 1980825"/>
                <a:gd name="connsiteY1" fmla="*/ 70 h 310071"/>
                <a:gd name="connsiteX2" fmla="*/ 1980825 w 1980825"/>
                <a:gd name="connsiteY2" fmla="*/ 116995 h 310071"/>
                <a:gd name="connsiteX3" fmla="*/ 650529 w 1980825"/>
                <a:gd name="connsiteY3" fmla="*/ 19134 h 310071"/>
                <a:gd name="connsiteX4" fmla="*/ 0 w 1980825"/>
                <a:gd name="connsiteY4" fmla="*/ 310071 h 310071"/>
                <a:gd name="connsiteX5" fmla="*/ 86802 w 1980825"/>
                <a:gd name="connsiteY5" fmla="*/ 129702 h 310071"/>
                <a:gd name="connsiteX0" fmla="*/ 92369 w 1980825"/>
                <a:gd name="connsiteY0" fmla="*/ 123139 h 310071"/>
                <a:gd name="connsiteX1" fmla="*/ 1033594 w 1980825"/>
                <a:gd name="connsiteY1" fmla="*/ 70 h 310071"/>
                <a:gd name="connsiteX2" fmla="*/ 1980825 w 1980825"/>
                <a:gd name="connsiteY2" fmla="*/ 116995 h 310071"/>
                <a:gd name="connsiteX0" fmla="*/ 86802 w 1980825"/>
                <a:gd name="connsiteY0" fmla="*/ 129702 h 310071"/>
                <a:gd name="connsiteX1" fmla="*/ 1033594 w 1980825"/>
                <a:gd name="connsiteY1" fmla="*/ 70 h 310071"/>
                <a:gd name="connsiteX2" fmla="*/ 1980825 w 1980825"/>
                <a:gd name="connsiteY2" fmla="*/ 116995 h 310071"/>
                <a:gd name="connsiteX3" fmla="*/ 650529 w 1980825"/>
                <a:gd name="connsiteY3" fmla="*/ 19134 h 310071"/>
                <a:gd name="connsiteX4" fmla="*/ 0 w 1980825"/>
                <a:gd name="connsiteY4" fmla="*/ 310071 h 310071"/>
                <a:gd name="connsiteX5" fmla="*/ 86802 w 1980825"/>
                <a:gd name="connsiteY5" fmla="*/ 129702 h 310071"/>
                <a:gd name="connsiteX0" fmla="*/ 92369 w 1980825"/>
                <a:gd name="connsiteY0" fmla="*/ 123139 h 310071"/>
                <a:gd name="connsiteX1" fmla="*/ 1033594 w 1980825"/>
                <a:gd name="connsiteY1" fmla="*/ 70 h 310071"/>
                <a:gd name="connsiteX2" fmla="*/ 1980825 w 1980825"/>
                <a:gd name="connsiteY2" fmla="*/ 116995 h 310071"/>
                <a:gd name="connsiteX0" fmla="*/ 86802 w 1980825"/>
                <a:gd name="connsiteY0" fmla="*/ 129702 h 310071"/>
                <a:gd name="connsiteX1" fmla="*/ 1033594 w 1980825"/>
                <a:gd name="connsiteY1" fmla="*/ 70 h 310071"/>
                <a:gd name="connsiteX2" fmla="*/ 1980825 w 1980825"/>
                <a:gd name="connsiteY2" fmla="*/ 116995 h 310071"/>
                <a:gd name="connsiteX3" fmla="*/ 650529 w 1980825"/>
                <a:gd name="connsiteY3" fmla="*/ 19134 h 310071"/>
                <a:gd name="connsiteX4" fmla="*/ 0 w 1980825"/>
                <a:gd name="connsiteY4" fmla="*/ 310071 h 310071"/>
                <a:gd name="connsiteX5" fmla="*/ 86802 w 1980825"/>
                <a:gd name="connsiteY5" fmla="*/ 129702 h 310071"/>
                <a:gd name="connsiteX0" fmla="*/ 92369 w 1980825"/>
                <a:gd name="connsiteY0" fmla="*/ 123139 h 310071"/>
                <a:gd name="connsiteX1" fmla="*/ 1033594 w 1980825"/>
                <a:gd name="connsiteY1" fmla="*/ 70 h 310071"/>
                <a:gd name="connsiteX2" fmla="*/ 1980825 w 1980825"/>
                <a:gd name="connsiteY2" fmla="*/ 116995 h 310071"/>
                <a:gd name="connsiteX0" fmla="*/ 144834 w 2038857"/>
                <a:gd name="connsiteY0" fmla="*/ 129702 h 462287"/>
                <a:gd name="connsiteX1" fmla="*/ 1091626 w 2038857"/>
                <a:gd name="connsiteY1" fmla="*/ 70 h 462287"/>
                <a:gd name="connsiteX2" fmla="*/ 2038857 w 2038857"/>
                <a:gd name="connsiteY2" fmla="*/ 116995 h 462287"/>
                <a:gd name="connsiteX3" fmla="*/ 708561 w 2038857"/>
                <a:gd name="connsiteY3" fmla="*/ 19134 h 462287"/>
                <a:gd name="connsiteX4" fmla="*/ 0 w 2038857"/>
                <a:gd name="connsiteY4" fmla="*/ 462287 h 462287"/>
                <a:gd name="connsiteX5" fmla="*/ 144834 w 2038857"/>
                <a:gd name="connsiteY5" fmla="*/ 129702 h 462287"/>
                <a:gd name="connsiteX0" fmla="*/ 150401 w 2038857"/>
                <a:gd name="connsiteY0" fmla="*/ 123139 h 462287"/>
                <a:gd name="connsiteX1" fmla="*/ 1091626 w 2038857"/>
                <a:gd name="connsiteY1" fmla="*/ 70 h 462287"/>
                <a:gd name="connsiteX2" fmla="*/ 2038857 w 2038857"/>
                <a:gd name="connsiteY2" fmla="*/ 116995 h 462287"/>
                <a:gd name="connsiteX0" fmla="*/ 144834 w 2038857"/>
                <a:gd name="connsiteY0" fmla="*/ 129702 h 462287"/>
                <a:gd name="connsiteX1" fmla="*/ 1091626 w 2038857"/>
                <a:gd name="connsiteY1" fmla="*/ 70 h 462287"/>
                <a:gd name="connsiteX2" fmla="*/ 2038857 w 2038857"/>
                <a:gd name="connsiteY2" fmla="*/ 116995 h 462287"/>
                <a:gd name="connsiteX3" fmla="*/ 533873 w 2038857"/>
                <a:gd name="connsiteY3" fmla="*/ 38809 h 462287"/>
                <a:gd name="connsiteX4" fmla="*/ 0 w 2038857"/>
                <a:gd name="connsiteY4" fmla="*/ 462287 h 462287"/>
                <a:gd name="connsiteX5" fmla="*/ 144834 w 2038857"/>
                <a:gd name="connsiteY5" fmla="*/ 129702 h 462287"/>
                <a:gd name="connsiteX0" fmla="*/ 150401 w 2038857"/>
                <a:gd name="connsiteY0" fmla="*/ 123139 h 462287"/>
                <a:gd name="connsiteX1" fmla="*/ 1091626 w 2038857"/>
                <a:gd name="connsiteY1" fmla="*/ 70 h 462287"/>
                <a:gd name="connsiteX2" fmla="*/ 2038857 w 2038857"/>
                <a:gd name="connsiteY2" fmla="*/ 116995 h 462287"/>
                <a:gd name="connsiteX0" fmla="*/ 144834 w 2038857"/>
                <a:gd name="connsiteY0" fmla="*/ 129702 h 462287"/>
                <a:gd name="connsiteX1" fmla="*/ 1091626 w 2038857"/>
                <a:gd name="connsiteY1" fmla="*/ 70 h 462287"/>
                <a:gd name="connsiteX2" fmla="*/ 2038857 w 2038857"/>
                <a:gd name="connsiteY2" fmla="*/ 116995 h 462287"/>
                <a:gd name="connsiteX3" fmla="*/ 533873 w 2038857"/>
                <a:gd name="connsiteY3" fmla="*/ 38809 h 462287"/>
                <a:gd name="connsiteX4" fmla="*/ 0 w 2038857"/>
                <a:gd name="connsiteY4" fmla="*/ 462287 h 462287"/>
                <a:gd name="connsiteX5" fmla="*/ 144834 w 2038857"/>
                <a:gd name="connsiteY5" fmla="*/ 129702 h 462287"/>
                <a:gd name="connsiteX0" fmla="*/ 150401 w 2038857"/>
                <a:gd name="connsiteY0" fmla="*/ 123139 h 462287"/>
                <a:gd name="connsiteX1" fmla="*/ 1091626 w 2038857"/>
                <a:gd name="connsiteY1" fmla="*/ 70 h 462287"/>
                <a:gd name="connsiteX2" fmla="*/ 2038857 w 2038857"/>
                <a:gd name="connsiteY2" fmla="*/ 116995 h 462287"/>
                <a:gd name="connsiteX0" fmla="*/ 144834 w 2038857"/>
                <a:gd name="connsiteY0" fmla="*/ 129702 h 462287"/>
                <a:gd name="connsiteX1" fmla="*/ 1091626 w 2038857"/>
                <a:gd name="connsiteY1" fmla="*/ 70 h 462287"/>
                <a:gd name="connsiteX2" fmla="*/ 2038857 w 2038857"/>
                <a:gd name="connsiteY2" fmla="*/ 116995 h 462287"/>
                <a:gd name="connsiteX3" fmla="*/ 533873 w 2038857"/>
                <a:gd name="connsiteY3" fmla="*/ 38809 h 462287"/>
                <a:gd name="connsiteX4" fmla="*/ 0 w 2038857"/>
                <a:gd name="connsiteY4" fmla="*/ 462287 h 462287"/>
                <a:gd name="connsiteX5" fmla="*/ 144834 w 2038857"/>
                <a:gd name="connsiteY5" fmla="*/ 129702 h 462287"/>
                <a:gd name="connsiteX0" fmla="*/ 150401 w 2038857"/>
                <a:gd name="connsiteY0" fmla="*/ 123139 h 462287"/>
                <a:gd name="connsiteX1" fmla="*/ 1091626 w 2038857"/>
                <a:gd name="connsiteY1" fmla="*/ 70 h 462287"/>
                <a:gd name="connsiteX2" fmla="*/ 2038857 w 2038857"/>
                <a:gd name="connsiteY2" fmla="*/ 116995 h 462287"/>
                <a:gd name="connsiteX0" fmla="*/ 144834 w 2038857"/>
                <a:gd name="connsiteY0" fmla="*/ 129702 h 462287"/>
                <a:gd name="connsiteX1" fmla="*/ 1091626 w 2038857"/>
                <a:gd name="connsiteY1" fmla="*/ 70 h 462287"/>
                <a:gd name="connsiteX2" fmla="*/ 2038857 w 2038857"/>
                <a:gd name="connsiteY2" fmla="*/ 116995 h 462287"/>
                <a:gd name="connsiteX3" fmla="*/ 533873 w 2038857"/>
                <a:gd name="connsiteY3" fmla="*/ 38809 h 462287"/>
                <a:gd name="connsiteX4" fmla="*/ 0 w 2038857"/>
                <a:gd name="connsiteY4" fmla="*/ 462287 h 462287"/>
                <a:gd name="connsiteX5" fmla="*/ 144834 w 2038857"/>
                <a:gd name="connsiteY5" fmla="*/ 129702 h 462287"/>
                <a:gd name="connsiteX0" fmla="*/ 150401 w 2038857"/>
                <a:gd name="connsiteY0" fmla="*/ 123139 h 462287"/>
                <a:gd name="connsiteX1" fmla="*/ 1091626 w 2038857"/>
                <a:gd name="connsiteY1" fmla="*/ 70 h 462287"/>
                <a:gd name="connsiteX2" fmla="*/ 2038857 w 2038857"/>
                <a:gd name="connsiteY2" fmla="*/ 116995 h 462287"/>
                <a:gd name="connsiteX0" fmla="*/ 144834 w 2038857"/>
                <a:gd name="connsiteY0" fmla="*/ 129702 h 462287"/>
                <a:gd name="connsiteX1" fmla="*/ 1091626 w 2038857"/>
                <a:gd name="connsiteY1" fmla="*/ 70 h 462287"/>
                <a:gd name="connsiteX2" fmla="*/ 2038857 w 2038857"/>
                <a:gd name="connsiteY2" fmla="*/ 116995 h 462287"/>
                <a:gd name="connsiteX3" fmla="*/ 533873 w 2038857"/>
                <a:gd name="connsiteY3" fmla="*/ 38809 h 462287"/>
                <a:gd name="connsiteX4" fmla="*/ 0 w 2038857"/>
                <a:gd name="connsiteY4" fmla="*/ 462287 h 462287"/>
                <a:gd name="connsiteX5" fmla="*/ 144834 w 2038857"/>
                <a:gd name="connsiteY5" fmla="*/ 129702 h 462287"/>
                <a:gd name="connsiteX0" fmla="*/ 150401 w 2038857"/>
                <a:gd name="connsiteY0" fmla="*/ 123139 h 462287"/>
                <a:gd name="connsiteX1" fmla="*/ 1091626 w 2038857"/>
                <a:gd name="connsiteY1" fmla="*/ 70 h 462287"/>
                <a:gd name="connsiteX2" fmla="*/ 2038857 w 2038857"/>
                <a:gd name="connsiteY2" fmla="*/ 116995 h 462287"/>
                <a:gd name="connsiteX0" fmla="*/ 144834 w 2038857"/>
                <a:gd name="connsiteY0" fmla="*/ 129702 h 462287"/>
                <a:gd name="connsiteX1" fmla="*/ 1091626 w 2038857"/>
                <a:gd name="connsiteY1" fmla="*/ 70 h 462287"/>
                <a:gd name="connsiteX2" fmla="*/ 2038857 w 2038857"/>
                <a:gd name="connsiteY2" fmla="*/ 116995 h 462287"/>
                <a:gd name="connsiteX3" fmla="*/ 533873 w 2038857"/>
                <a:gd name="connsiteY3" fmla="*/ 38809 h 462287"/>
                <a:gd name="connsiteX4" fmla="*/ 0 w 2038857"/>
                <a:gd name="connsiteY4" fmla="*/ 462287 h 462287"/>
                <a:gd name="connsiteX5" fmla="*/ 144834 w 2038857"/>
                <a:gd name="connsiteY5" fmla="*/ 129702 h 462287"/>
                <a:gd name="connsiteX0" fmla="*/ 150401 w 2038857"/>
                <a:gd name="connsiteY0" fmla="*/ 123139 h 462287"/>
                <a:gd name="connsiteX1" fmla="*/ 1091626 w 2038857"/>
                <a:gd name="connsiteY1" fmla="*/ 70 h 462287"/>
                <a:gd name="connsiteX2" fmla="*/ 2038857 w 2038857"/>
                <a:gd name="connsiteY2" fmla="*/ 116995 h 462287"/>
                <a:gd name="connsiteX0" fmla="*/ 144834 w 2038857"/>
                <a:gd name="connsiteY0" fmla="*/ 129702 h 462287"/>
                <a:gd name="connsiteX1" fmla="*/ 1091626 w 2038857"/>
                <a:gd name="connsiteY1" fmla="*/ 70 h 462287"/>
                <a:gd name="connsiteX2" fmla="*/ 2038857 w 2038857"/>
                <a:gd name="connsiteY2" fmla="*/ 116995 h 462287"/>
                <a:gd name="connsiteX3" fmla="*/ 533873 w 2038857"/>
                <a:gd name="connsiteY3" fmla="*/ 38809 h 462287"/>
                <a:gd name="connsiteX4" fmla="*/ 0 w 2038857"/>
                <a:gd name="connsiteY4" fmla="*/ 462287 h 462287"/>
                <a:gd name="connsiteX5" fmla="*/ 144834 w 2038857"/>
                <a:gd name="connsiteY5" fmla="*/ 129702 h 462287"/>
                <a:gd name="connsiteX0" fmla="*/ 150401 w 2038857"/>
                <a:gd name="connsiteY0" fmla="*/ 123139 h 462287"/>
                <a:gd name="connsiteX1" fmla="*/ 1091626 w 2038857"/>
                <a:gd name="connsiteY1" fmla="*/ 70 h 462287"/>
                <a:gd name="connsiteX2" fmla="*/ 2038857 w 2038857"/>
                <a:gd name="connsiteY2" fmla="*/ 116995 h 462287"/>
                <a:gd name="connsiteX0" fmla="*/ 144834 w 2038857"/>
                <a:gd name="connsiteY0" fmla="*/ 129702 h 462287"/>
                <a:gd name="connsiteX1" fmla="*/ 1091626 w 2038857"/>
                <a:gd name="connsiteY1" fmla="*/ 70 h 462287"/>
                <a:gd name="connsiteX2" fmla="*/ 2038857 w 2038857"/>
                <a:gd name="connsiteY2" fmla="*/ 116995 h 462287"/>
                <a:gd name="connsiteX3" fmla="*/ 533873 w 2038857"/>
                <a:gd name="connsiteY3" fmla="*/ 38809 h 462287"/>
                <a:gd name="connsiteX4" fmla="*/ 0 w 2038857"/>
                <a:gd name="connsiteY4" fmla="*/ 462287 h 462287"/>
                <a:gd name="connsiteX5" fmla="*/ 144834 w 2038857"/>
                <a:gd name="connsiteY5" fmla="*/ 129702 h 462287"/>
                <a:gd name="connsiteX0" fmla="*/ 150401 w 2038857"/>
                <a:gd name="connsiteY0" fmla="*/ 123139 h 462287"/>
                <a:gd name="connsiteX1" fmla="*/ 1091626 w 2038857"/>
                <a:gd name="connsiteY1" fmla="*/ 70 h 462287"/>
                <a:gd name="connsiteX2" fmla="*/ 2038857 w 2038857"/>
                <a:gd name="connsiteY2" fmla="*/ 116995 h 462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38857" h="462287" stroke="0" extrusionOk="0">
                  <a:moveTo>
                    <a:pt x="144834" y="129702"/>
                  </a:moveTo>
                  <a:cubicBezTo>
                    <a:pt x="353428" y="48420"/>
                    <a:pt x="775956" y="2188"/>
                    <a:pt x="1091626" y="70"/>
                  </a:cubicBezTo>
                  <a:cubicBezTo>
                    <a:pt x="1407296" y="-2048"/>
                    <a:pt x="1822787" y="43529"/>
                    <a:pt x="2038857" y="116995"/>
                  </a:cubicBezTo>
                  <a:cubicBezTo>
                    <a:pt x="1699050" y="10339"/>
                    <a:pt x="919741" y="-5054"/>
                    <a:pt x="533873" y="38809"/>
                  </a:cubicBezTo>
                  <a:cubicBezTo>
                    <a:pt x="348187" y="155213"/>
                    <a:pt x="116968" y="347401"/>
                    <a:pt x="0" y="462287"/>
                  </a:cubicBezTo>
                  <a:cubicBezTo>
                    <a:pt x="83188" y="256840"/>
                    <a:pt x="56255" y="315341"/>
                    <a:pt x="144834" y="129702"/>
                  </a:cubicBezTo>
                  <a:close/>
                </a:path>
                <a:path w="2038857" h="462287" fill="none">
                  <a:moveTo>
                    <a:pt x="150401" y="123139"/>
                  </a:moveTo>
                  <a:cubicBezTo>
                    <a:pt x="357584" y="39531"/>
                    <a:pt x="690837" y="303"/>
                    <a:pt x="1091626" y="70"/>
                  </a:cubicBezTo>
                  <a:cubicBezTo>
                    <a:pt x="1468938" y="-150"/>
                    <a:pt x="1822787" y="43529"/>
                    <a:pt x="2038857" y="116995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de-DE" sz="1000" dirty="0"/>
            </a:p>
          </p:txBody>
        </p:sp>
        <p:sp>
          <p:nvSpPr>
            <p:cNvPr id="58" name="Textfeld 57"/>
            <p:cNvSpPr txBox="1"/>
            <p:nvPr/>
          </p:nvSpPr>
          <p:spPr>
            <a:xfrm>
              <a:off x="6732657" y="4075812"/>
              <a:ext cx="312312" cy="409704"/>
            </a:xfrm>
            <a:custGeom>
              <a:avLst/>
              <a:gdLst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3399" h="400110">
                  <a:moveTo>
                    <a:pt x="0" y="0"/>
                  </a:moveTo>
                  <a:cubicBezTo>
                    <a:pt x="91766" y="111125"/>
                    <a:pt x="208933" y="114300"/>
                    <a:pt x="313399" y="0"/>
                  </a:cubicBezTo>
                  <a:cubicBezTo>
                    <a:pt x="202274" y="114320"/>
                    <a:pt x="205449" y="282615"/>
                    <a:pt x="313399" y="400110"/>
                  </a:cubicBezTo>
                  <a:cubicBezTo>
                    <a:pt x="208933" y="285810"/>
                    <a:pt x="88591" y="292160"/>
                    <a:pt x="0" y="400110"/>
                  </a:cubicBezTo>
                  <a:cubicBezTo>
                    <a:pt x="92075" y="288965"/>
                    <a:pt x="98425" y="12067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de-DE" sz="1000" b="1" dirty="0"/>
                <a:t>5</a:t>
              </a:r>
            </a:p>
          </p:txBody>
        </p:sp>
        <p:sp>
          <p:nvSpPr>
            <p:cNvPr id="59" name="Textfeld 58"/>
            <p:cNvSpPr txBox="1"/>
            <p:nvPr/>
          </p:nvSpPr>
          <p:spPr>
            <a:xfrm>
              <a:off x="7165089" y="4251775"/>
              <a:ext cx="312312" cy="409704"/>
            </a:xfrm>
            <a:custGeom>
              <a:avLst/>
              <a:gdLst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3399" h="400110">
                  <a:moveTo>
                    <a:pt x="0" y="0"/>
                  </a:moveTo>
                  <a:cubicBezTo>
                    <a:pt x="118073" y="144236"/>
                    <a:pt x="211654" y="114300"/>
                    <a:pt x="313399" y="0"/>
                  </a:cubicBezTo>
                  <a:cubicBezTo>
                    <a:pt x="207263" y="117042"/>
                    <a:pt x="226314" y="277626"/>
                    <a:pt x="313399" y="400110"/>
                  </a:cubicBezTo>
                  <a:cubicBezTo>
                    <a:pt x="225262" y="274925"/>
                    <a:pt x="93580" y="274924"/>
                    <a:pt x="0" y="400110"/>
                  </a:cubicBezTo>
                  <a:cubicBezTo>
                    <a:pt x="95250" y="274905"/>
                    <a:pt x="119743" y="144256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de-DE" sz="1000" b="1" dirty="0"/>
                <a:t>4</a:t>
              </a:r>
            </a:p>
          </p:txBody>
        </p:sp>
        <p:sp>
          <p:nvSpPr>
            <p:cNvPr id="60" name="Textfeld 59"/>
            <p:cNvSpPr txBox="1"/>
            <p:nvPr/>
          </p:nvSpPr>
          <p:spPr>
            <a:xfrm>
              <a:off x="3924254" y="4509154"/>
              <a:ext cx="562161" cy="407077"/>
            </a:xfrm>
            <a:custGeom>
              <a:avLst/>
              <a:gdLst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633" h="400110">
                  <a:moveTo>
                    <a:pt x="0" y="0"/>
                  </a:moveTo>
                  <a:cubicBezTo>
                    <a:pt x="101744" y="133350"/>
                    <a:pt x="343189" y="117475"/>
                    <a:pt x="457633" y="0"/>
                  </a:cubicBezTo>
                  <a:cubicBezTo>
                    <a:pt x="336983" y="123845"/>
                    <a:pt x="352858" y="279440"/>
                    <a:pt x="457633" y="400110"/>
                  </a:cubicBezTo>
                  <a:cubicBezTo>
                    <a:pt x="352714" y="276285"/>
                    <a:pt x="98569" y="292160"/>
                    <a:pt x="0" y="400110"/>
                  </a:cubicBezTo>
                  <a:cubicBezTo>
                    <a:pt x="98425" y="295315"/>
                    <a:pt x="98425" y="130195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de-DE" sz="1000" b="1" dirty="0"/>
                <a:t>18</a:t>
              </a:r>
            </a:p>
          </p:txBody>
        </p:sp>
        <p:sp>
          <p:nvSpPr>
            <p:cNvPr id="61" name="Ellipse 80"/>
            <p:cNvSpPr/>
            <p:nvPr/>
          </p:nvSpPr>
          <p:spPr>
            <a:xfrm>
              <a:off x="3878607" y="5065931"/>
              <a:ext cx="252253" cy="110305"/>
            </a:xfrm>
            <a:prstGeom prst="ellipse">
              <a:avLst/>
            </a:prstGeom>
            <a:solidFill>
              <a:schemeClr val="bg1"/>
            </a:solidFill>
            <a:ln w="38100" cmpd="thickThin"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de-DE" sz="1000" dirty="0"/>
            </a:p>
          </p:txBody>
        </p:sp>
        <p:sp>
          <p:nvSpPr>
            <p:cNvPr id="62" name="Textfeld 61"/>
            <p:cNvSpPr txBox="1"/>
            <p:nvPr/>
          </p:nvSpPr>
          <p:spPr>
            <a:xfrm>
              <a:off x="3201131" y="4829563"/>
              <a:ext cx="629429" cy="407077"/>
            </a:xfrm>
            <a:custGeom>
              <a:avLst/>
              <a:gdLst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  <a:gd name="connsiteX0" fmla="*/ 0 w 457633"/>
                <a:gd name="connsiteY0" fmla="*/ 0 h 400110"/>
                <a:gd name="connsiteX1" fmla="*/ 457633 w 457633"/>
                <a:gd name="connsiteY1" fmla="*/ 0 h 400110"/>
                <a:gd name="connsiteX2" fmla="*/ 457633 w 457633"/>
                <a:gd name="connsiteY2" fmla="*/ 400110 h 400110"/>
                <a:gd name="connsiteX3" fmla="*/ 0 w 457633"/>
                <a:gd name="connsiteY3" fmla="*/ 400110 h 400110"/>
                <a:gd name="connsiteX4" fmla="*/ 0 w 457633"/>
                <a:gd name="connsiteY4" fmla="*/ 0 h 40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633" h="400110">
                  <a:moveTo>
                    <a:pt x="0" y="0"/>
                  </a:moveTo>
                  <a:cubicBezTo>
                    <a:pt x="114444" y="122464"/>
                    <a:pt x="332303" y="122465"/>
                    <a:pt x="457633" y="0"/>
                  </a:cubicBezTo>
                  <a:cubicBezTo>
                    <a:pt x="332448" y="122484"/>
                    <a:pt x="348776" y="293954"/>
                    <a:pt x="457633" y="400110"/>
                  </a:cubicBezTo>
                  <a:cubicBezTo>
                    <a:pt x="348632" y="291253"/>
                    <a:pt x="100837" y="291253"/>
                    <a:pt x="0" y="400110"/>
                  </a:cubicBezTo>
                  <a:cubicBezTo>
                    <a:pt x="100693" y="293954"/>
                    <a:pt x="114300" y="125206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de-DE" sz="1000" b="1" dirty="0"/>
                <a:t>12</a:t>
              </a:r>
            </a:p>
          </p:txBody>
        </p:sp>
        <p:sp>
          <p:nvSpPr>
            <p:cNvPr id="63" name="Textfeld 62"/>
            <p:cNvSpPr txBox="1"/>
            <p:nvPr/>
          </p:nvSpPr>
          <p:spPr>
            <a:xfrm>
              <a:off x="2747078" y="5115830"/>
              <a:ext cx="312312" cy="409704"/>
            </a:xfrm>
            <a:custGeom>
              <a:avLst/>
              <a:gdLst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  <a:gd name="connsiteX0" fmla="*/ 0 w 313399"/>
                <a:gd name="connsiteY0" fmla="*/ 0 h 400110"/>
                <a:gd name="connsiteX1" fmla="*/ 313399 w 313399"/>
                <a:gd name="connsiteY1" fmla="*/ 0 h 400110"/>
                <a:gd name="connsiteX2" fmla="*/ 313399 w 313399"/>
                <a:gd name="connsiteY2" fmla="*/ 400110 h 400110"/>
                <a:gd name="connsiteX3" fmla="*/ 0 w 313399"/>
                <a:gd name="connsiteY3" fmla="*/ 400110 h 400110"/>
                <a:gd name="connsiteX4" fmla="*/ 0 w 313399"/>
                <a:gd name="connsiteY4" fmla="*/ 0 h 40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3399" h="400110">
                  <a:moveTo>
                    <a:pt x="0" y="0"/>
                  </a:moveTo>
                  <a:cubicBezTo>
                    <a:pt x="94941" y="120650"/>
                    <a:pt x="208933" y="123825"/>
                    <a:pt x="313399" y="0"/>
                  </a:cubicBezTo>
                  <a:cubicBezTo>
                    <a:pt x="208624" y="123845"/>
                    <a:pt x="214974" y="285790"/>
                    <a:pt x="313399" y="400110"/>
                  </a:cubicBezTo>
                  <a:cubicBezTo>
                    <a:pt x="212108" y="276285"/>
                    <a:pt x="88591" y="292160"/>
                    <a:pt x="0" y="400110"/>
                  </a:cubicBezTo>
                  <a:cubicBezTo>
                    <a:pt x="95250" y="285790"/>
                    <a:pt x="95250" y="123845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de-DE" sz="1000" b="1" dirty="0"/>
                <a:t>3</a:t>
              </a:r>
            </a:p>
          </p:txBody>
        </p:sp>
      </p:grpSp>
      <p:sp>
        <p:nvSpPr>
          <p:cNvPr id="64" name="Textfeld 63"/>
          <p:cNvSpPr txBox="1"/>
          <p:nvPr/>
        </p:nvSpPr>
        <p:spPr>
          <a:xfrm>
            <a:off x="1202267" y="4927600"/>
            <a:ext cx="62314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smtClean="0"/>
              <a:t>Supplementary Figure 1: </a:t>
            </a:r>
            <a:r>
              <a:rPr lang="de-DE" sz="1100" dirty="0" smtClean="0"/>
              <a:t>Different </a:t>
            </a:r>
            <a:r>
              <a:rPr lang="de-DE" sz="1100" dirty="0" smtClean="0"/>
              <a:t>positions of the bladder specimen </a:t>
            </a:r>
            <a:r>
              <a:rPr lang="de-DE" sz="1100" dirty="0" smtClean="0"/>
              <a:t>are collected as demonstrated. 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404932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Application>Microsoft Office PowerPoint</Application>
  <PresentationFormat>Breitbild</PresentationFormat>
  <Paragraphs>30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</vt:lpstr>
      <vt:lpstr>PowerPoint-Präsentation</vt:lpstr>
    </vt:vector>
  </TitlesOfParts>
  <Company>Universitätsklinikum Erlangen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Weyerer, Veronika</dc:creator>
  <cp:lastModifiedBy>Weyerer, Veronika</cp:lastModifiedBy>
  <cp:revision>3</cp:revision>
  <dcterms:created xsi:type="dcterms:W3CDTF">2020-12-22T09:07:03Z</dcterms:created>
  <dcterms:modified xsi:type="dcterms:W3CDTF">2021-01-27T17:20:54Z</dcterms:modified>
</cp:coreProperties>
</file>